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  <p:sldId id="260" r:id="rId6"/>
    <p:sldId id="259" r:id="rId7"/>
    <p:sldId id="258" r:id="rId8"/>
    <p:sldId id="257" r:id="rId9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E6E6E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1896" y="-182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16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90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12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65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8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58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06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36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81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94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3BD4-5C93-4B91-AB6B-1C4E4BF0DD97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85BF2-5037-4C44-A549-7E488C30A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06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二宮和也、怖すぎるアドリブ「全然覚えてない」 吉高由里子も怯える＜検察側の罪人＞ - モデルプレス" hidden="1">
            <a:extLst>
              <a:ext uri="{FF2B5EF4-FFF2-40B4-BE49-F238E27FC236}">
                <a16:creationId xmlns:a16="http://schemas.microsoft.com/office/drawing/2014/main" id="{ED885A27-C500-4B50-B2CA-7B6592E63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90"/>
          <a:stretch/>
        </p:blipFill>
        <p:spPr bwMode="auto">
          <a:xfrm>
            <a:off x="83601" y="698521"/>
            <a:ext cx="9460775" cy="1144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0" name="グループ化 229">
            <a:extLst>
              <a:ext uri="{FF2B5EF4-FFF2-40B4-BE49-F238E27FC236}">
                <a16:creationId xmlns:a16="http://schemas.microsoft.com/office/drawing/2014/main" id="{1CD86849-4E1E-4C9A-AA1F-81F875A10857}"/>
              </a:ext>
            </a:extLst>
          </p:cNvPr>
          <p:cNvGrpSpPr/>
          <p:nvPr/>
        </p:nvGrpSpPr>
        <p:grpSpPr>
          <a:xfrm>
            <a:off x="213396" y="840258"/>
            <a:ext cx="8864847" cy="11586908"/>
            <a:chOff x="213396" y="840258"/>
            <a:chExt cx="8864847" cy="11586908"/>
          </a:xfrm>
        </p:grpSpPr>
        <p:grpSp>
          <p:nvGrpSpPr>
            <p:cNvPr id="225" name="グループ化 224">
              <a:extLst>
                <a:ext uri="{FF2B5EF4-FFF2-40B4-BE49-F238E27FC236}">
                  <a16:creationId xmlns:a16="http://schemas.microsoft.com/office/drawing/2014/main" id="{01B13C48-68E0-4624-AA6F-70B9D23F8FAD}"/>
                </a:ext>
              </a:extLst>
            </p:cNvPr>
            <p:cNvGrpSpPr/>
            <p:nvPr/>
          </p:nvGrpSpPr>
          <p:grpSpPr>
            <a:xfrm>
              <a:off x="213396" y="840258"/>
              <a:ext cx="8864847" cy="11555882"/>
              <a:chOff x="213396" y="840258"/>
              <a:chExt cx="8864847" cy="11555882"/>
            </a:xfrm>
          </p:grpSpPr>
          <p:grpSp>
            <p:nvGrpSpPr>
              <p:cNvPr id="1214" name="グループ化 1213">
                <a:extLst>
                  <a:ext uri="{FF2B5EF4-FFF2-40B4-BE49-F238E27FC236}">
                    <a16:creationId xmlns:a16="http://schemas.microsoft.com/office/drawing/2014/main" id="{1EA6BE09-B1FF-4142-BA45-522331BB19F7}"/>
                  </a:ext>
                </a:extLst>
              </p:cNvPr>
              <p:cNvGrpSpPr/>
              <p:nvPr/>
            </p:nvGrpSpPr>
            <p:grpSpPr>
              <a:xfrm>
                <a:off x="213396" y="892334"/>
                <a:ext cx="8864847" cy="11503806"/>
                <a:chOff x="213396" y="892334"/>
                <a:chExt cx="8864847" cy="11503806"/>
              </a:xfrm>
            </p:grpSpPr>
            <p:grpSp>
              <p:nvGrpSpPr>
                <p:cNvPr id="1200" name="グループ化 1199">
                  <a:extLst>
                    <a:ext uri="{FF2B5EF4-FFF2-40B4-BE49-F238E27FC236}">
                      <a16:creationId xmlns:a16="http://schemas.microsoft.com/office/drawing/2014/main" id="{75B08693-EF8B-4020-B687-05C87A08FBEA}"/>
                    </a:ext>
                  </a:extLst>
                </p:cNvPr>
                <p:cNvGrpSpPr/>
                <p:nvPr/>
              </p:nvGrpSpPr>
              <p:grpSpPr>
                <a:xfrm>
                  <a:off x="213396" y="892334"/>
                  <a:ext cx="8864847" cy="11503806"/>
                  <a:chOff x="213396" y="892334"/>
                  <a:chExt cx="8864847" cy="11503806"/>
                </a:xfrm>
              </p:grpSpPr>
              <p:sp>
                <p:nvSpPr>
                  <p:cNvPr id="5" name="フリーフォーム: 図形 4">
                    <a:extLst>
                      <a:ext uri="{FF2B5EF4-FFF2-40B4-BE49-F238E27FC236}">
                        <a16:creationId xmlns:a16="http://schemas.microsoft.com/office/drawing/2014/main" id="{425214A6-775A-4DA7-B4FD-458AA86A1CF9}"/>
                      </a:ext>
                    </a:extLst>
                  </p:cNvPr>
                  <p:cNvSpPr/>
                  <p:nvPr/>
                </p:nvSpPr>
                <p:spPr>
                  <a:xfrm>
                    <a:off x="3482652" y="3820760"/>
                    <a:ext cx="295353" cy="95697"/>
                  </a:xfrm>
                  <a:custGeom>
                    <a:avLst/>
                    <a:gdLst>
                      <a:gd name="connsiteX0" fmla="*/ 1911 w 295353"/>
                      <a:gd name="connsiteY0" fmla="*/ 95603 h 95697"/>
                      <a:gd name="connsiteX1" fmla="*/ 79698 w 295353"/>
                      <a:gd name="connsiteY1" fmla="*/ 24165 h 95697"/>
                      <a:gd name="connsiteX2" fmla="*/ 187648 w 295353"/>
                      <a:gd name="connsiteY2" fmla="*/ 24165 h 95697"/>
                      <a:gd name="connsiteX3" fmla="*/ 292423 w 295353"/>
                      <a:gd name="connsiteY3" fmla="*/ 41628 h 95697"/>
                      <a:gd name="connsiteX4" fmla="*/ 257498 w 295353"/>
                      <a:gd name="connsiteY4" fmla="*/ 24165 h 95697"/>
                      <a:gd name="connsiteX5" fmla="*/ 165423 w 295353"/>
                      <a:gd name="connsiteY5" fmla="*/ 3528 h 95697"/>
                      <a:gd name="connsiteX6" fmla="*/ 117798 w 295353"/>
                      <a:gd name="connsiteY6" fmla="*/ 3528 h 95697"/>
                      <a:gd name="connsiteX7" fmla="*/ 33661 w 295353"/>
                      <a:gd name="connsiteY7" fmla="*/ 38453 h 95697"/>
                      <a:gd name="connsiteX8" fmla="*/ 1911 w 295353"/>
                      <a:gd name="connsiteY8" fmla="*/ 95603 h 95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5353" h="95697">
                        <a:moveTo>
                          <a:pt x="1911" y="95603"/>
                        </a:moveTo>
                        <a:cubicBezTo>
                          <a:pt x="9584" y="93222"/>
                          <a:pt x="48742" y="36071"/>
                          <a:pt x="79698" y="24165"/>
                        </a:cubicBezTo>
                        <a:cubicBezTo>
                          <a:pt x="110654" y="12259"/>
                          <a:pt x="152194" y="21255"/>
                          <a:pt x="187648" y="24165"/>
                        </a:cubicBezTo>
                        <a:cubicBezTo>
                          <a:pt x="223102" y="27075"/>
                          <a:pt x="280781" y="41628"/>
                          <a:pt x="292423" y="41628"/>
                        </a:cubicBezTo>
                        <a:cubicBezTo>
                          <a:pt x="304065" y="41628"/>
                          <a:pt x="278665" y="30515"/>
                          <a:pt x="257498" y="24165"/>
                        </a:cubicBezTo>
                        <a:cubicBezTo>
                          <a:pt x="236331" y="17815"/>
                          <a:pt x="188706" y="6968"/>
                          <a:pt x="165423" y="3528"/>
                        </a:cubicBezTo>
                        <a:cubicBezTo>
                          <a:pt x="142140" y="88"/>
                          <a:pt x="139758" y="-2293"/>
                          <a:pt x="117798" y="3528"/>
                        </a:cubicBezTo>
                        <a:cubicBezTo>
                          <a:pt x="95838" y="9349"/>
                          <a:pt x="56680" y="22049"/>
                          <a:pt x="33661" y="38453"/>
                        </a:cubicBezTo>
                        <a:cubicBezTo>
                          <a:pt x="10642" y="54857"/>
                          <a:pt x="-5762" y="97984"/>
                          <a:pt x="1911" y="9560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" name="フリーフォーム: 図形 5">
                    <a:extLst>
                      <a:ext uri="{FF2B5EF4-FFF2-40B4-BE49-F238E27FC236}">
                        <a16:creationId xmlns:a16="http://schemas.microsoft.com/office/drawing/2014/main" id="{6369B293-ADA3-4B78-A52C-FA1FAAAB37FD}"/>
                      </a:ext>
                    </a:extLst>
                  </p:cNvPr>
                  <p:cNvSpPr/>
                  <p:nvPr/>
                </p:nvSpPr>
                <p:spPr>
                  <a:xfrm>
                    <a:off x="3397231" y="3768715"/>
                    <a:ext cx="386324" cy="171477"/>
                  </a:xfrm>
                  <a:custGeom>
                    <a:avLst/>
                    <a:gdLst>
                      <a:gd name="connsiteX0" fmla="*/ 385782 w 386324"/>
                      <a:gd name="connsiteY0" fmla="*/ 85735 h 171477"/>
                      <a:gd name="connsiteX1" fmla="*/ 296882 w 386324"/>
                      <a:gd name="connsiteY1" fmla="*/ 66685 h 171477"/>
                      <a:gd name="connsiteX2" fmla="*/ 293707 w 386324"/>
                      <a:gd name="connsiteY2" fmla="*/ 42873 h 171477"/>
                      <a:gd name="connsiteX3" fmla="*/ 234969 w 386324"/>
                      <a:gd name="connsiteY3" fmla="*/ 53985 h 171477"/>
                      <a:gd name="connsiteX4" fmla="*/ 222269 w 386324"/>
                      <a:gd name="connsiteY4" fmla="*/ 9535 h 171477"/>
                      <a:gd name="connsiteX5" fmla="*/ 209569 w 386324"/>
                      <a:gd name="connsiteY5" fmla="*/ 42873 h 171477"/>
                      <a:gd name="connsiteX6" fmla="*/ 192107 w 386324"/>
                      <a:gd name="connsiteY6" fmla="*/ 50810 h 171477"/>
                      <a:gd name="connsiteX7" fmla="*/ 179407 w 386324"/>
                      <a:gd name="connsiteY7" fmla="*/ 10 h 171477"/>
                      <a:gd name="connsiteX8" fmla="*/ 173057 w 386324"/>
                      <a:gd name="connsiteY8" fmla="*/ 55573 h 171477"/>
                      <a:gd name="connsiteX9" fmla="*/ 127019 w 386324"/>
                      <a:gd name="connsiteY9" fmla="*/ 36523 h 171477"/>
                      <a:gd name="connsiteX10" fmla="*/ 142894 w 386324"/>
                      <a:gd name="connsiteY10" fmla="*/ 44460 h 171477"/>
                      <a:gd name="connsiteX11" fmla="*/ 120669 w 386324"/>
                      <a:gd name="connsiteY11" fmla="*/ 57160 h 171477"/>
                      <a:gd name="connsiteX12" fmla="*/ 39707 w 386324"/>
                      <a:gd name="connsiteY12" fmla="*/ 60335 h 171477"/>
                      <a:gd name="connsiteX13" fmla="*/ 69869 w 386324"/>
                      <a:gd name="connsiteY13" fmla="*/ 98435 h 171477"/>
                      <a:gd name="connsiteX14" fmla="*/ 69869 w 386324"/>
                      <a:gd name="connsiteY14" fmla="*/ 111135 h 171477"/>
                      <a:gd name="connsiteX15" fmla="*/ 53994 w 386324"/>
                      <a:gd name="connsiteY15" fmla="*/ 111135 h 171477"/>
                      <a:gd name="connsiteX16" fmla="*/ 19 w 386324"/>
                      <a:gd name="connsiteY16" fmla="*/ 93673 h 171477"/>
                      <a:gd name="connsiteX17" fmla="*/ 60344 w 386324"/>
                      <a:gd name="connsiteY17" fmla="*/ 119073 h 171477"/>
                      <a:gd name="connsiteX18" fmla="*/ 34944 w 386324"/>
                      <a:gd name="connsiteY18" fmla="*/ 160348 h 171477"/>
                      <a:gd name="connsiteX19" fmla="*/ 25419 w 386324"/>
                      <a:gd name="connsiteY19" fmla="*/ 171460 h 171477"/>
                      <a:gd name="connsiteX20" fmla="*/ 76219 w 386324"/>
                      <a:gd name="connsiteY20" fmla="*/ 158760 h 171477"/>
                      <a:gd name="connsiteX21" fmla="*/ 112732 w 386324"/>
                      <a:gd name="connsiteY21" fmla="*/ 166698 h 171477"/>
                      <a:gd name="connsiteX22" fmla="*/ 106382 w 386324"/>
                      <a:gd name="connsiteY22" fmla="*/ 141298 h 171477"/>
                      <a:gd name="connsiteX23" fmla="*/ 107969 w 386324"/>
                      <a:gd name="connsiteY23" fmla="*/ 117485 h 171477"/>
                      <a:gd name="connsiteX24" fmla="*/ 128607 w 386324"/>
                      <a:gd name="connsiteY24" fmla="*/ 93673 h 171477"/>
                      <a:gd name="connsiteX25" fmla="*/ 184169 w 386324"/>
                      <a:gd name="connsiteY25" fmla="*/ 71448 h 171477"/>
                      <a:gd name="connsiteX26" fmla="*/ 249257 w 386324"/>
                      <a:gd name="connsiteY26" fmla="*/ 68273 h 171477"/>
                      <a:gd name="connsiteX27" fmla="*/ 385782 w 386324"/>
                      <a:gd name="connsiteY27" fmla="*/ 85735 h 1714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386324" h="171477">
                        <a:moveTo>
                          <a:pt x="385782" y="85735"/>
                        </a:moveTo>
                        <a:cubicBezTo>
                          <a:pt x="393719" y="85470"/>
                          <a:pt x="312228" y="73829"/>
                          <a:pt x="296882" y="66685"/>
                        </a:cubicBezTo>
                        <a:cubicBezTo>
                          <a:pt x="281536" y="59541"/>
                          <a:pt x="304026" y="44990"/>
                          <a:pt x="293707" y="42873"/>
                        </a:cubicBezTo>
                        <a:cubicBezTo>
                          <a:pt x="283388" y="40756"/>
                          <a:pt x="246875" y="59541"/>
                          <a:pt x="234969" y="53985"/>
                        </a:cubicBezTo>
                        <a:cubicBezTo>
                          <a:pt x="223063" y="48429"/>
                          <a:pt x="226502" y="11387"/>
                          <a:pt x="222269" y="9535"/>
                        </a:cubicBezTo>
                        <a:cubicBezTo>
                          <a:pt x="218036" y="7683"/>
                          <a:pt x="214596" y="35994"/>
                          <a:pt x="209569" y="42873"/>
                        </a:cubicBezTo>
                        <a:cubicBezTo>
                          <a:pt x="204542" y="49752"/>
                          <a:pt x="197134" y="57954"/>
                          <a:pt x="192107" y="50810"/>
                        </a:cubicBezTo>
                        <a:cubicBezTo>
                          <a:pt x="187080" y="43666"/>
                          <a:pt x="182582" y="-784"/>
                          <a:pt x="179407" y="10"/>
                        </a:cubicBezTo>
                        <a:cubicBezTo>
                          <a:pt x="176232" y="804"/>
                          <a:pt x="181788" y="49488"/>
                          <a:pt x="173057" y="55573"/>
                        </a:cubicBezTo>
                        <a:cubicBezTo>
                          <a:pt x="164326" y="61658"/>
                          <a:pt x="132046" y="38375"/>
                          <a:pt x="127019" y="36523"/>
                        </a:cubicBezTo>
                        <a:cubicBezTo>
                          <a:pt x="121992" y="34671"/>
                          <a:pt x="143952" y="41021"/>
                          <a:pt x="142894" y="44460"/>
                        </a:cubicBezTo>
                        <a:cubicBezTo>
                          <a:pt x="141836" y="47899"/>
                          <a:pt x="137867" y="54514"/>
                          <a:pt x="120669" y="57160"/>
                        </a:cubicBezTo>
                        <a:cubicBezTo>
                          <a:pt x="103471" y="59806"/>
                          <a:pt x="48174" y="53456"/>
                          <a:pt x="39707" y="60335"/>
                        </a:cubicBezTo>
                        <a:cubicBezTo>
                          <a:pt x="31240" y="67214"/>
                          <a:pt x="64842" y="89968"/>
                          <a:pt x="69869" y="98435"/>
                        </a:cubicBezTo>
                        <a:cubicBezTo>
                          <a:pt x="74896" y="106902"/>
                          <a:pt x="72515" y="109018"/>
                          <a:pt x="69869" y="111135"/>
                        </a:cubicBezTo>
                        <a:cubicBezTo>
                          <a:pt x="67223" y="113252"/>
                          <a:pt x="65636" y="114045"/>
                          <a:pt x="53994" y="111135"/>
                        </a:cubicBezTo>
                        <a:cubicBezTo>
                          <a:pt x="42352" y="108225"/>
                          <a:pt x="-1039" y="92350"/>
                          <a:pt x="19" y="93673"/>
                        </a:cubicBezTo>
                        <a:cubicBezTo>
                          <a:pt x="1077" y="94996"/>
                          <a:pt x="54523" y="107961"/>
                          <a:pt x="60344" y="119073"/>
                        </a:cubicBezTo>
                        <a:cubicBezTo>
                          <a:pt x="66165" y="130185"/>
                          <a:pt x="40765" y="151617"/>
                          <a:pt x="34944" y="160348"/>
                        </a:cubicBezTo>
                        <a:cubicBezTo>
                          <a:pt x="29123" y="169079"/>
                          <a:pt x="18540" y="171725"/>
                          <a:pt x="25419" y="171460"/>
                        </a:cubicBezTo>
                        <a:cubicBezTo>
                          <a:pt x="32298" y="171195"/>
                          <a:pt x="61667" y="159554"/>
                          <a:pt x="76219" y="158760"/>
                        </a:cubicBezTo>
                        <a:cubicBezTo>
                          <a:pt x="90771" y="157966"/>
                          <a:pt x="107705" y="169608"/>
                          <a:pt x="112732" y="166698"/>
                        </a:cubicBezTo>
                        <a:cubicBezTo>
                          <a:pt x="117759" y="163788"/>
                          <a:pt x="107176" y="149500"/>
                          <a:pt x="106382" y="141298"/>
                        </a:cubicBezTo>
                        <a:cubicBezTo>
                          <a:pt x="105588" y="133096"/>
                          <a:pt x="104265" y="125422"/>
                          <a:pt x="107969" y="117485"/>
                        </a:cubicBezTo>
                        <a:cubicBezTo>
                          <a:pt x="111673" y="109548"/>
                          <a:pt x="115907" y="101346"/>
                          <a:pt x="128607" y="93673"/>
                        </a:cubicBezTo>
                        <a:cubicBezTo>
                          <a:pt x="141307" y="86000"/>
                          <a:pt x="164061" y="75681"/>
                          <a:pt x="184169" y="71448"/>
                        </a:cubicBezTo>
                        <a:cubicBezTo>
                          <a:pt x="204277" y="67215"/>
                          <a:pt x="220682" y="66421"/>
                          <a:pt x="249257" y="68273"/>
                        </a:cubicBezTo>
                        <a:cubicBezTo>
                          <a:pt x="277832" y="70125"/>
                          <a:pt x="377845" y="86000"/>
                          <a:pt x="385782" y="8573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" name="フリーフォーム: 図形 7">
                    <a:extLst>
                      <a:ext uri="{FF2B5EF4-FFF2-40B4-BE49-F238E27FC236}">
                        <a16:creationId xmlns:a16="http://schemas.microsoft.com/office/drawing/2014/main" id="{F94DB206-75E4-40CA-9F00-9B14DA4D0FEB}"/>
                      </a:ext>
                    </a:extLst>
                  </p:cNvPr>
                  <p:cNvSpPr/>
                  <p:nvPr/>
                </p:nvSpPr>
                <p:spPr>
                  <a:xfrm>
                    <a:off x="3768713" y="3849465"/>
                    <a:ext cx="273070" cy="163820"/>
                  </a:xfrm>
                  <a:custGeom>
                    <a:avLst/>
                    <a:gdLst>
                      <a:gd name="connsiteX0" fmla="*/ 12 w 273070"/>
                      <a:gd name="connsiteY0" fmla="*/ 223 h 163820"/>
                      <a:gd name="connsiteX1" fmla="*/ 139712 w 273070"/>
                      <a:gd name="connsiteY1" fmla="*/ 41498 h 163820"/>
                      <a:gd name="connsiteX2" fmla="*/ 231787 w 273070"/>
                      <a:gd name="connsiteY2" fmla="*/ 124048 h 163820"/>
                      <a:gd name="connsiteX3" fmla="*/ 273062 w 273070"/>
                      <a:gd name="connsiteY3" fmla="*/ 163735 h 163820"/>
                      <a:gd name="connsiteX4" fmla="*/ 234962 w 273070"/>
                      <a:gd name="connsiteY4" fmla="*/ 114523 h 163820"/>
                      <a:gd name="connsiteX5" fmla="*/ 192100 w 273070"/>
                      <a:gd name="connsiteY5" fmla="*/ 70073 h 163820"/>
                      <a:gd name="connsiteX6" fmla="*/ 147650 w 273070"/>
                      <a:gd name="connsiteY6" fmla="*/ 27210 h 163820"/>
                      <a:gd name="connsiteX7" fmla="*/ 12 w 273070"/>
                      <a:gd name="connsiteY7" fmla="*/ 223 h 1638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3070" h="163820">
                        <a:moveTo>
                          <a:pt x="12" y="223"/>
                        </a:moveTo>
                        <a:cubicBezTo>
                          <a:pt x="-1311" y="2604"/>
                          <a:pt x="101083" y="20860"/>
                          <a:pt x="139712" y="41498"/>
                        </a:cubicBezTo>
                        <a:cubicBezTo>
                          <a:pt x="178341" y="62136"/>
                          <a:pt x="209562" y="103675"/>
                          <a:pt x="231787" y="124048"/>
                        </a:cubicBezTo>
                        <a:cubicBezTo>
                          <a:pt x="254012" y="144421"/>
                          <a:pt x="272533" y="165322"/>
                          <a:pt x="273062" y="163735"/>
                        </a:cubicBezTo>
                        <a:cubicBezTo>
                          <a:pt x="273591" y="162148"/>
                          <a:pt x="248456" y="130133"/>
                          <a:pt x="234962" y="114523"/>
                        </a:cubicBezTo>
                        <a:cubicBezTo>
                          <a:pt x="221468" y="98913"/>
                          <a:pt x="206652" y="84625"/>
                          <a:pt x="192100" y="70073"/>
                        </a:cubicBezTo>
                        <a:cubicBezTo>
                          <a:pt x="177548" y="55521"/>
                          <a:pt x="181781" y="39381"/>
                          <a:pt x="147650" y="27210"/>
                        </a:cubicBezTo>
                        <a:cubicBezTo>
                          <a:pt x="113519" y="15039"/>
                          <a:pt x="1335" y="-2158"/>
                          <a:pt x="12" y="22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" name="フリーフォーム: 図形 8">
                    <a:extLst>
                      <a:ext uri="{FF2B5EF4-FFF2-40B4-BE49-F238E27FC236}">
                        <a16:creationId xmlns:a16="http://schemas.microsoft.com/office/drawing/2014/main" id="{1B8AF3AD-139B-441C-9BD8-933C7604D061}"/>
                      </a:ext>
                    </a:extLst>
                  </p:cNvPr>
                  <p:cNvSpPr/>
                  <p:nvPr/>
                </p:nvSpPr>
                <p:spPr>
                  <a:xfrm>
                    <a:off x="3789291" y="3870237"/>
                    <a:ext cx="167117" cy="149867"/>
                  </a:xfrm>
                  <a:custGeom>
                    <a:avLst/>
                    <a:gdLst>
                      <a:gd name="connsiteX0" fmla="*/ 72 w 167117"/>
                      <a:gd name="connsiteY0" fmla="*/ 1676 h 149867"/>
                      <a:gd name="connsiteX1" fmla="*/ 142947 w 167117"/>
                      <a:gd name="connsiteY1" fmla="*/ 63588 h 149867"/>
                      <a:gd name="connsiteX2" fmla="*/ 160409 w 167117"/>
                      <a:gd name="connsiteY2" fmla="*/ 109626 h 149867"/>
                      <a:gd name="connsiteX3" fmla="*/ 166759 w 167117"/>
                      <a:gd name="connsiteY3" fmla="*/ 149313 h 149867"/>
                      <a:gd name="connsiteX4" fmla="*/ 150884 w 167117"/>
                      <a:gd name="connsiteY4" fmla="*/ 79463 h 149867"/>
                      <a:gd name="connsiteX5" fmla="*/ 150884 w 167117"/>
                      <a:gd name="connsiteY5" fmla="*/ 47713 h 149867"/>
                      <a:gd name="connsiteX6" fmla="*/ 123897 w 167117"/>
                      <a:gd name="connsiteY6" fmla="*/ 20726 h 149867"/>
                      <a:gd name="connsiteX7" fmla="*/ 72 w 167117"/>
                      <a:gd name="connsiteY7" fmla="*/ 1676 h 149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67117" h="149867">
                        <a:moveTo>
                          <a:pt x="72" y="1676"/>
                        </a:moveTo>
                        <a:cubicBezTo>
                          <a:pt x="3247" y="8820"/>
                          <a:pt x="116224" y="45596"/>
                          <a:pt x="142947" y="63588"/>
                        </a:cubicBezTo>
                        <a:cubicBezTo>
                          <a:pt x="169670" y="81580"/>
                          <a:pt x="156440" y="95339"/>
                          <a:pt x="160409" y="109626"/>
                        </a:cubicBezTo>
                        <a:cubicBezTo>
                          <a:pt x="164378" y="123913"/>
                          <a:pt x="168346" y="154340"/>
                          <a:pt x="166759" y="149313"/>
                        </a:cubicBezTo>
                        <a:cubicBezTo>
                          <a:pt x="165172" y="144286"/>
                          <a:pt x="153530" y="96396"/>
                          <a:pt x="150884" y="79463"/>
                        </a:cubicBezTo>
                        <a:cubicBezTo>
                          <a:pt x="148238" y="62530"/>
                          <a:pt x="155382" y="57503"/>
                          <a:pt x="150884" y="47713"/>
                        </a:cubicBezTo>
                        <a:cubicBezTo>
                          <a:pt x="146386" y="37924"/>
                          <a:pt x="149032" y="29457"/>
                          <a:pt x="123897" y="20726"/>
                        </a:cubicBezTo>
                        <a:cubicBezTo>
                          <a:pt x="98762" y="11995"/>
                          <a:pt x="-3103" y="-5468"/>
                          <a:pt x="72" y="167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" name="フリーフォーム: 図形 9">
                    <a:extLst>
                      <a:ext uri="{FF2B5EF4-FFF2-40B4-BE49-F238E27FC236}">
                        <a16:creationId xmlns:a16="http://schemas.microsoft.com/office/drawing/2014/main" id="{62805890-4BA7-466A-9FE8-BAE78FD8C34A}"/>
                      </a:ext>
                    </a:extLst>
                  </p:cNvPr>
                  <p:cNvSpPr/>
                  <p:nvPr/>
                </p:nvSpPr>
                <p:spPr>
                  <a:xfrm>
                    <a:off x="3778249" y="4022076"/>
                    <a:ext cx="259064" cy="21226"/>
                  </a:xfrm>
                  <a:custGeom>
                    <a:avLst/>
                    <a:gdLst>
                      <a:gd name="connsiteX0" fmla="*/ 1 w 259064"/>
                      <a:gd name="connsiteY0" fmla="*/ 19699 h 21226"/>
                      <a:gd name="connsiteX1" fmla="*/ 149226 w 259064"/>
                      <a:gd name="connsiteY1" fmla="*/ 19699 h 21226"/>
                      <a:gd name="connsiteX2" fmla="*/ 257176 w 259064"/>
                      <a:gd name="connsiteY2" fmla="*/ 11762 h 21226"/>
                      <a:gd name="connsiteX3" fmla="*/ 212726 w 259064"/>
                      <a:gd name="connsiteY3" fmla="*/ 649 h 21226"/>
                      <a:gd name="connsiteX4" fmla="*/ 146051 w 259064"/>
                      <a:gd name="connsiteY4" fmla="*/ 3824 h 21226"/>
                      <a:gd name="connsiteX5" fmla="*/ 1 w 259064"/>
                      <a:gd name="connsiteY5" fmla="*/ 19699 h 212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59064" h="21226">
                        <a:moveTo>
                          <a:pt x="1" y="19699"/>
                        </a:moveTo>
                        <a:cubicBezTo>
                          <a:pt x="530" y="22345"/>
                          <a:pt x="106364" y="21022"/>
                          <a:pt x="149226" y="19699"/>
                        </a:cubicBezTo>
                        <a:cubicBezTo>
                          <a:pt x="192088" y="18376"/>
                          <a:pt x="246593" y="14937"/>
                          <a:pt x="257176" y="11762"/>
                        </a:cubicBezTo>
                        <a:cubicBezTo>
                          <a:pt x="267759" y="8587"/>
                          <a:pt x="231247" y="1972"/>
                          <a:pt x="212726" y="649"/>
                        </a:cubicBezTo>
                        <a:cubicBezTo>
                          <a:pt x="194205" y="-674"/>
                          <a:pt x="177007" y="-145"/>
                          <a:pt x="146051" y="3824"/>
                        </a:cubicBezTo>
                        <a:cubicBezTo>
                          <a:pt x="115095" y="7793"/>
                          <a:pt x="-528" y="17053"/>
                          <a:pt x="1" y="1969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" name="フリーフォーム: 図形 10">
                    <a:extLst>
                      <a:ext uri="{FF2B5EF4-FFF2-40B4-BE49-F238E27FC236}">
                        <a16:creationId xmlns:a16="http://schemas.microsoft.com/office/drawing/2014/main" id="{DAF66192-0745-4CBC-844F-54F7757DB0C5}"/>
                      </a:ext>
                    </a:extLst>
                  </p:cNvPr>
                  <p:cNvSpPr/>
                  <p:nvPr/>
                </p:nvSpPr>
                <p:spPr>
                  <a:xfrm>
                    <a:off x="3851000" y="3990738"/>
                    <a:ext cx="118078" cy="35819"/>
                  </a:xfrm>
                  <a:custGeom>
                    <a:avLst/>
                    <a:gdLst>
                      <a:gd name="connsiteX0" fmla="*/ 275 w 118078"/>
                      <a:gd name="connsiteY0" fmla="*/ 35162 h 35819"/>
                      <a:gd name="connsiteX1" fmla="*/ 114575 w 118078"/>
                      <a:gd name="connsiteY1" fmla="*/ 237 h 35819"/>
                      <a:gd name="connsiteX2" fmla="*/ 82825 w 118078"/>
                      <a:gd name="connsiteY2" fmla="*/ 20875 h 35819"/>
                      <a:gd name="connsiteX3" fmla="*/ 275 w 118078"/>
                      <a:gd name="connsiteY3" fmla="*/ 35162 h 358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8078" h="35819">
                        <a:moveTo>
                          <a:pt x="275" y="35162"/>
                        </a:moveTo>
                        <a:cubicBezTo>
                          <a:pt x="5567" y="31722"/>
                          <a:pt x="100817" y="2618"/>
                          <a:pt x="114575" y="237"/>
                        </a:cubicBezTo>
                        <a:cubicBezTo>
                          <a:pt x="128333" y="-2144"/>
                          <a:pt x="98171" y="13996"/>
                          <a:pt x="82825" y="20875"/>
                        </a:cubicBezTo>
                        <a:cubicBezTo>
                          <a:pt x="67479" y="27754"/>
                          <a:pt x="-5017" y="38602"/>
                          <a:pt x="275" y="3516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" name="フリーフォーム: 図形 11">
                    <a:extLst>
                      <a:ext uri="{FF2B5EF4-FFF2-40B4-BE49-F238E27FC236}">
                        <a16:creationId xmlns:a16="http://schemas.microsoft.com/office/drawing/2014/main" id="{0CBF6026-A014-419F-A2A3-222AD453A07D}"/>
                      </a:ext>
                    </a:extLst>
                  </p:cNvPr>
                  <p:cNvSpPr/>
                  <p:nvPr/>
                </p:nvSpPr>
                <p:spPr>
                  <a:xfrm>
                    <a:off x="3522663" y="3973513"/>
                    <a:ext cx="290512" cy="79376"/>
                  </a:xfrm>
                  <a:custGeom>
                    <a:avLst/>
                    <a:gdLst>
                      <a:gd name="connsiteX0" fmla="*/ 0 w 290512"/>
                      <a:gd name="connsiteY0" fmla="*/ 0 h 79376"/>
                      <a:gd name="connsiteX1" fmla="*/ 79375 w 290512"/>
                      <a:gd name="connsiteY1" fmla="*/ 71437 h 79376"/>
                      <a:gd name="connsiteX2" fmla="*/ 138112 w 290512"/>
                      <a:gd name="connsiteY2" fmla="*/ 77787 h 79376"/>
                      <a:gd name="connsiteX3" fmla="*/ 207962 w 290512"/>
                      <a:gd name="connsiteY3" fmla="*/ 73025 h 79376"/>
                      <a:gd name="connsiteX4" fmla="*/ 290512 w 290512"/>
                      <a:gd name="connsiteY4" fmla="*/ 68262 h 79376"/>
                      <a:gd name="connsiteX5" fmla="*/ 177800 w 290512"/>
                      <a:gd name="connsiteY5" fmla="*/ 73025 h 79376"/>
                      <a:gd name="connsiteX6" fmla="*/ 144462 w 290512"/>
                      <a:gd name="connsiteY6" fmla="*/ 71437 h 79376"/>
                      <a:gd name="connsiteX7" fmla="*/ 109537 w 290512"/>
                      <a:gd name="connsiteY7" fmla="*/ 60325 h 79376"/>
                      <a:gd name="connsiteX8" fmla="*/ 0 w 290512"/>
                      <a:gd name="connsiteY8" fmla="*/ 0 h 793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0512" h="79376">
                        <a:moveTo>
                          <a:pt x="0" y="0"/>
                        </a:moveTo>
                        <a:cubicBezTo>
                          <a:pt x="28178" y="29236"/>
                          <a:pt x="56356" y="58472"/>
                          <a:pt x="79375" y="71437"/>
                        </a:cubicBezTo>
                        <a:cubicBezTo>
                          <a:pt x="102394" y="84402"/>
                          <a:pt x="116681" y="77522"/>
                          <a:pt x="138112" y="77787"/>
                        </a:cubicBezTo>
                        <a:cubicBezTo>
                          <a:pt x="159543" y="78052"/>
                          <a:pt x="207962" y="73025"/>
                          <a:pt x="207962" y="73025"/>
                        </a:cubicBezTo>
                        <a:lnTo>
                          <a:pt x="290512" y="68262"/>
                        </a:lnTo>
                        <a:cubicBezTo>
                          <a:pt x="285485" y="68262"/>
                          <a:pt x="202142" y="72496"/>
                          <a:pt x="177800" y="73025"/>
                        </a:cubicBezTo>
                        <a:cubicBezTo>
                          <a:pt x="153458" y="73554"/>
                          <a:pt x="155839" y="73554"/>
                          <a:pt x="144462" y="71437"/>
                        </a:cubicBezTo>
                        <a:cubicBezTo>
                          <a:pt x="133085" y="69320"/>
                          <a:pt x="109537" y="60325"/>
                          <a:pt x="109537" y="60325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" name="フリーフォーム: 図形 12">
                    <a:extLst>
                      <a:ext uri="{FF2B5EF4-FFF2-40B4-BE49-F238E27FC236}">
                        <a16:creationId xmlns:a16="http://schemas.microsoft.com/office/drawing/2014/main" id="{DA8816E1-228D-487D-87B9-51C51A368829}"/>
                      </a:ext>
                    </a:extLst>
                  </p:cNvPr>
                  <p:cNvSpPr/>
                  <p:nvPr/>
                </p:nvSpPr>
                <p:spPr>
                  <a:xfrm>
                    <a:off x="3388913" y="3849537"/>
                    <a:ext cx="115617" cy="45695"/>
                  </a:xfrm>
                  <a:custGeom>
                    <a:avLst/>
                    <a:gdLst>
                      <a:gd name="connsiteX0" fmla="*/ 1987 w 115617"/>
                      <a:gd name="connsiteY0" fmla="*/ 151 h 45695"/>
                      <a:gd name="connsiteX1" fmla="*/ 113112 w 115617"/>
                      <a:gd name="connsiteY1" fmla="*/ 43013 h 45695"/>
                      <a:gd name="connsiteX2" fmla="*/ 76600 w 115617"/>
                      <a:gd name="connsiteY2" fmla="*/ 39838 h 45695"/>
                      <a:gd name="connsiteX3" fmla="*/ 43262 w 115617"/>
                      <a:gd name="connsiteY3" fmla="*/ 28726 h 45695"/>
                      <a:gd name="connsiteX4" fmla="*/ 1987 w 115617"/>
                      <a:gd name="connsiteY4" fmla="*/ 151 h 456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5617" h="45695">
                        <a:moveTo>
                          <a:pt x="1987" y="151"/>
                        </a:moveTo>
                        <a:cubicBezTo>
                          <a:pt x="13629" y="2532"/>
                          <a:pt x="100677" y="36399"/>
                          <a:pt x="113112" y="43013"/>
                        </a:cubicBezTo>
                        <a:cubicBezTo>
                          <a:pt x="125548" y="49628"/>
                          <a:pt x="88242" y="42219"/>
                          <a:pt x="76600" y="39838"/>
                        </a:cubicBezTo>
                        <a:cubicBezTo>
                          <a:pt x="64958" y="37457"/>
                          <a:pt x="53316" y="33224"/>
                          <a:pt x="43262" y="28726"/>
                        </a:cubicBezTo>
                        <a:cubicBezTo>
                          <a:pt x="33208" y="24228"/>
                          <a:pt x="-9655" y="-2230"/>
                          <a:pt x="1987" y="15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" name="フリーフォーム: 図形 13">
                    <a:extLst>
                      <a:ext uri="{FF2B5EF4-FFF2-40B4-BE49-F238E27FC236}">
                        <a16:creationId xmlns:a16="http://schemas.microsoft.com/office/drawing/2014/main" id="{F9BCBC4F-094D-4E0E-AFA8-BB3D09543BCF}"/>
                      </a:ext>
                    </a:extLst>
                  </p:cNvPr>
                  <p:cNvSpPr/>
                  <p:nvPr/>
                </p:nvSpPr>
                <p:spPr>
                  <a:xfrm>
                    <a:off x="3360343" y="3894079"/>
                    <a:ext cx="118053" cy="31999"/>
                  </a:xfrm>
                  <a:custGeom>
                    <a:avLst/>
                    <a:gdLst>
                      <a:gd name="connsiteX0" fmla="*/ 117870 w 118053"/>
                      <a:gd name="connsiteY0" fmla="*/ 31809 h 31999"/>
                      <a:gd name="connsiteX1" fmla="*/ 55957 w 118053"/>
                      <a:gd name="connsiteY1" fmla="*/ 17521 h 31999"/>
                      <a:gd name="connsiteX2" fmla="*/ 395 w 118053"/>
                      <a:gd name="connsiteY2" fmla="*/ 59 h 31999"/>
                      <a:gd name="connsiteX3" fmla="*/ 35320 w 118053"/>
                      <a:gd name="connsiteY3" fmla="*/ 23871 h 31999"/>
                      <a:gd name="connsiteX4" fmla="*/ 117870 w 118053"/>
                      <a:gd name="connsiteY4" fmla="*/ 31809 h 319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8053" h="31999">
                        <a:moveTo>
                          <a:pt x="117870" y="31809"/>
                        </a:moveTo>
                        <a:cubicBezTo>
                          <a:pt x="121309" y="30751"/>
                          <a:pt x="75536" y="22813"/>
                          <a:pt x="55957" y="17521"/>
                        </a:cubicBezTo>
                        <a:cubicBezTo>
                          <a:pt x="36378" y="12229"/>
                          <a:pt x="3834" y="-999"/>
                          <a:pt x="395" y="59"/>
                        </a:cubicBezTo>
                        <a:cubicBezTo>
                          <a:pt x="-3044" y="1117"/>
                          <a:pt x="16535" y="18315"/>
                          <a:pt x="35320" y="23871"/>
                        </a:cubicBezTo>
                        <a:cubicBezTo>
                          <a:pt x="54105" y="29427"/>
                          <a:pt x="114431" y="32867"/>
                          <a:pt x="117870" y="3180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" name="フリーフォーム: 図形 14">
                    <a:extLst>
                      <a:ext uri="{FF2B5EF4-FFF2-40B4-BE49-F238E27FC236}">
                        <a16:creationId xmlns:a16="http://schemas.microsoft.com/office/drawing/2014/main" id="{6DCF3747-9CF6-4BA3-B7B5-500EF1F409CC}"/>
                      </a:ext>
                    </a:extLst>
                  </p:cNvPr>
                  <p:cNvSpPr/>
                  <p:nvPr/>
                </p:nvSpPr>
                <p:spPr>
                  <a:xfrm>
                    <a:off x="3731969" y="3897311"/>
                    <a:ext cx="169620" cy="133671"/>
                  </a:xfrm>
                  <a:custGeom>
                    <a:avLst/>
                    <a:gdLst>
                      <a:gd name="connsiteX0" fmla="*/ 162169 w 169620"/>
                      <a:gd name="connsiteY0" fmla="*/ 2 h 133671"/>
                      <a:gd name="connsiteX1" fmla="*/ 163756 w 169620"/>
                      <a:gd name="connsiteY1" fmla="*/ 90489 h 133671"/>
                      <a:gd name="connsiteX2" fmla="*/ 151056 w 169620"/>
                      <a:gd name="connsiteY2" fmla="*/ 100014 h 133671"/>
                      <a:gd name="connsiteX3" fmla="*/ 79619 w 169620"/>
                      <a:gd name="connsiteY3" fmla="*/ 114302 h 133671"/>
                      <a:gd name="connsiteX4" fmla="*/ 244 w 169620"/>
                      <a:gd name="connsiteY4" fmla="*/ 133352 h 133671"/>
                      <a:gd name="connsiteX5" fmla="*/ 106606 w 169620"/>
                      <a:gd name="connsiteY5" fmla="*/ 123827 h 133671"/>
                      <a:gd name="connsiteX6" fmla="*/ 165344 w 169620"/>
                      <a:gd name="connsiteY6" fmla="*/ 93664 h 133671"/>
                      <a:gd name="connsiteX7" fmla="*/ 162169 w 169620"/>
                      <a:gd name="connsiteY7" fmla="*/ 2 h 1336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69620" h="133671">
                        <a:moveTo>
                          <a:pt x="162169" y="2"/>
                        </a:moveTo>
                        <a:cubicBezTo>
                          <a:pt x="161904" y="-527"/>
                          <a:pt x="165608" y="73820"/>
                          <a:pt x="163756" y="90489"/>
                        </a:cubicBezTo>
                        <a:cubicBezTo>
                          <a:pt x="161904" y="107158"/>
                          <a:pt x="165079" y="96045"/>
                          <a:pt x="151056" y="100014"/>
                        </a:cubicBezTo>
                        <a:cubicBezTo>
                          <a:pt x="137033" y="103983"/>
                          <a:pt x="104754" y="108746"/>
                          <a:pt x="79619" y="114302"/>
                        </a:cubicBezTo>
                        <a:cubicBezTo>
                          <a:pt x="54484" y="119858"/>
                          <a:pt x="-4254" y="131765"/>
                          <a:pt x="244" y="133352"/>
                        </a:cubicBezTo>
                        <a:cubicBezTo>
                          <a:pt x="4742" y="134939"/>
                          <a:pt x="79089" y="130442"/>
                          <a:pt x="106606" y="123827"/>
                        </a:cubicBezTo>
                        <a:cubicBezTo>
                          <a:pt x="134123" y="117212"/>
                          <a:pt x="154232" y="111391"/>
                          <a:pt x="165344" y="93664"/>
                        </a:cubicBezTo>
                        <a:cubicBezTo>
                          <a:pt x="176456" y="75937"/>
                          <a:pt x="162434" y="531"/>
                          <a:pt x="162169" y="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" name="フリーフォーム: 図形 15">
                    <a:extLst>
                      <a:ext uri="{FF2B5EF4-FFF2-40B4-BE49-F238E27FC236}">
                        <a16:creationId xmlns:a16="http://schemas.microsoft.com/office/drawing/2014/main" id="{DF8C8660-E165-4639-ABD1-9296A88B9EDA}"/>
                      </a:ext>
                    </a:extLst>
                  </p:cNvPr>
                  <p:cNvSpPr/>
                  <p:nvPr/>
                </p:nvSpPr>
                <p:spPr>
                  <a:xfrm>
                    <a:off x="3501881" y="3828222"/>
                    <a:ext cx="256168" cy="204144"/>
                  </a:xfrm>
                  <a:custGeom>
                    <a:avLst/>
                    <a:gdLst>
                      <a:gd name="connsiteX0" fmla="*/ 254144 w 256168"/>
                      <a:gd name="connsiteY0" fmla="*/ 21466 h 204144"/>
                      <a:gd name="connsiteX1" fmla="*/ 211282 w 256168"/>
                      <a:gd name="connsiteY1" fmla="*/ 64328 h 204144"/>
                      <a:gd name="connsiteX2" fmla="*/ 239857 w 256168"/>
                      <a:gd name="connsiteY2" fmla="*/ 107191 h 204144"/>
                      <a:gd name="connsiteX3" fmla="*/ 239857 w 256168"/>
                      <a:gd name="connsiteY3" fmla="*/ 129416 h 204144"/>
                      <a:gd name="connsiteX4" fmla="*/ 228744 w 256168"/>
                      <a:gd name="connsiteY4" fmla="*/ 186566 h 204144"/>
                      <a:gd name="connsiteX5" fmla="*/ 190644 w 256168"/>
                      <a:gd name="connsiteY5" fmla="*/ 204028 h 204144"/>
                      <a:gd name="connsiteX6" fmla="*/ 127144 w 256168"/>
                      <a:gd name="connsiteY6" fmla="*/ 192916 h 204144"/>
                      <a:gd name="connsiteX7" fmla="*/ 68407 w 256168"/>
                      <a:gd name="connsiteY7" fmla="*/ 169103 h 204144"/>
                      <a:gd name="connsiteX8" fmla="*/ 52532 w 256168"/>
                      <a:gd name="connsiteY8" fmla="*/ 121478 h 204144"/>
                      <a:gd name="connsiteX9" fmla="*/ 47769 w 256168"/>
                      <a:gd name="connsiteY9" fmla="*/ 51628 h 204144"/>
                      <a:gd name="connsiteX10" fmla="*/ 47769 w 256168"/>
                      <a:gd name="connsiteY10" fmla="*/ 38928 h 204144"/>
                      <a:gd name="connsiteX11" fmla="*/ 144 w 256168"/>
                      <a:gd name="connsiteY11" fmla="*/ 50041 h 204144"/>
                      <a:gd name="connsiteX12" fmla="*/ 36657 w 256168"/>
                      <a:gd name="connsiteY12" fmla="*/ 4003 h 204144"/>
                      <a:gd name="connsiteX13" fmla="*/ 133494 w 256168"/>
                      <a:gd name="connsiteY13" fmla="*/ 4003 h 204144"/>
                      <a:gd name="connsiteX14" fmla="*/ 254144 w 256168"/>
                      <a:gd name="connsiteY14" fmla="*/ 21466 h 2041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56168" h="204144">
                        <a:moveTo>
                          <a:pt x="254144" y="21466"/>
                        </a:moveTo>
                        <a:cubicBezTo>
                          <a:pt x="267109" y="31520"/>
                          <a:pt x="213663" y="50041"/>
                          <a:pt x="211282" y="64328"/>
                        </a:cubicBezTo>
                        <a:cubicBezTo>
                          <a:pt x="208901" y="78616"/>
                          <a:pt x="235095" y="96343"/>
                          <a:pt x="239857" y="107191"/>
                        </a:cubicBezTo>
                        <a:cubicBezTo>
                          <a:pt x="244619" y="118039"/>
                          <a:pt x="241709" y="116187"/>
                          <a:pt x="239857" y="129416"/>
                        </a:cubicBezTo>
                        <a:cubicBezTo>
                          <a:pt x="238005" y="142645"/>
                          <a:pt x="236946" y="174131"/>
                          <a:pt x="228744" y="186566"/>
                        </a:cubicBezTo>
                        <a:cubicBezTo>
                          <a:pt x="220542" y="199001"/>
                          <a:pt x="207577" y="202970"/>
                          <a:pt x="190644" y="204028"/>
                        </a:cubicBezTo>
                        <a:cubicBezTo>
                          <a:pt x="173711" y="205086"/>
                          <a:pt x="147517" y="198737"/>
                          <a:pt x="127144" y="192916"/>
                        </a:cubicBezTo>
                        <a:cubicBezTo>
                          <a:pt x="106771" y="187095"/>
                          <a:pt x="80842" y="181009"/>
                          <a:pt x="68407" y="169103"/>
                        </a:cubicBezTo>
                        <a:cubicBezTo>
                          <a:pt x="55972" y="157197"/>
                          <a:pt x="55972" y="141057"/>
                          <a:pt x="52532" y="121478"/>
                        </a:cubicBezTo>
                        <a:cubicBezTo>
                          <a:pt x="49092" y="101899"/>
                          <a:pt x="48563" y="65386"/>
                          <a:pt x="47769" y="51628"/>
                        </a:cubicBezTo>
                        <a:cubicBezTo>
                          <a:pt x="46975" y="37870"/>
                          <a:pt x="55706" y="39192"/>
                          <a:pt x="47769" y="38928"/>
                        </a:cubicBezTo>
                        <a:cubicBezTo>
                          <a:pt x="39832" y="38664"/>
                          <a:pt x="1996" y="55862"/>
                          <a:pt x="144" y="50041"/>
                        </a:cubicBezTo>
                        <a:cubicBezTo>
                          <a:pt x="-1708" y="44220"/>
                          <a:pt x="14432" y="11676"/>
                          <a:pt x="36657" y="4003"/>
                        </a:cubicBezTo>
                        <a:cubicBezTo>
                          <a:pt x="58882" y="-3670"/>
                          <a:pt x="101480" y="1622"/>
                          <a:pt x="133494" y="4003"/>
                        </a:cubicBezTo>
                        <a:cubicBezTo>
                          <a:pt x="165508" y="6384"/>
                          <a:pt x="241179" y="11412"/>
                          <a:pt x="254144" y="21466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" name="楕円 16">
                    <a:extLst>
                      <a:ext uri="{FF2B5EF4-FFF2-40B4-BE49-F238E27FC236}">
                        <a16:creationId xmlns:a16="http://schemas.microsoft.com/office/drawing/2014/main" id="{16E4B008-B6A3-494A-BF53-0CD1F6B0472F}"/>
                      </a:ext>
                    </a:extLst>
                  </p:cNvPr>
                  <p:cNvSpPr/>
                  <p:nvPr/>
                </p:nvSpPr>
                <p:spPr>
                  <a:xfrm>
                    <a:off x="3660776" y="3867150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" name="フリーフォーム: 図形 17">
                    <a:extLst>
                      <a:ext uri="{FF2B5EF4-FFF2-40B4-BE49-F238E27FC236}">
                        <a16:creationId xmlns:a16="http://schemas.microsoft.com/office/drawing/2014/main" id="{1707D6EA-7E37-4415-AFC2-42F1F1679709}"/>
                      </a:ext>
                    </a:extLst>
                  </p:cNvPr>
                  <p:cNvSpPr/>
                  <p:nvPr/>
                </p:nvSpPr>
                <p:spPr>
                  <a:xfrm>
                    <a:off x="3394016" y="3593108"/>
                    <a:ext cx="225200" cy="63179"/>
                  </a:xfrm>
                  <a:custGeom>
                    <a:avLst/>
                    <a:gdLst>
                      <a:gd name="connsiteX0" fmla="*/ 59 w 225200"/>
                      <a:gd name="connsiteY0" fmla="*/ 62905 h 63179"/>
                      <a:gd name="connsiteX1" fmla="*/ 87372 w 225200"/>
                      <a:gd name="connsiteY1" fmla="*/ 40680 h 63179"/>
                      <a:gd name="connsiteX2" fmla="*/ 117534 w 225200"/>
                      <a:gd name="connsiteY2" fmla="*/ 16867 h 63179"/>
                      <a:gd name="connsiteX3" fmla="*/ 154047 w 225200"/>
                      <a:gd name="connsiteY3" fmla="*/ 10517 h 63179"/>
                      <a:gd name="connsiteX4" fmla="*/ 223897 w 225200"/>
                      <a:gd name="connsiteY4" fmla="*/ 27980 h 63179"/>
                      <a:gd name="connsiteX5" fmla="*/ 196909 w 225200"/>
                      <a:gd name="connsiteY5" fmla="*/ 7342 h 63179"/>
                      <a:gd name="connsiteX6" fmla="*/ 163572 w 225200"/>
                      <a:gd name="connsiteY6" fmla="*/ 992 h 63179"/>
                      <a:gd name="connsiteX7" fmla="*/ 120709 w 225200"/>
                      <a:gd name="connsiteY7" fmla="*/ 2580 h 63179"/>
                      <a:gd name="connsiteX8" fmla="*/ 101659 w 225200"/>
                      <a:gd name="connsiteY8" fmla="*/ 24805 h 63179"/>
                      <a:gd name="connsiteX9" fmla="*/ 59 w 225200"/>
                      <a:gd name="connsiteY9" fmla="*/ 62905 h 63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5200" h="63179">
                        <a:moveTo>
                          <a:pt x="59" y="62905"/>
                        </a:moveTo>
                        <a:cubicBezTo>
                          <a:pt x="-2322" y="65551"/>
                          <a:pt x="67793" y="48353"/>
                          <a:pt x="87372" y="40680"/>
                        </a:cubicBezTo>
                        <a:cubicBezTo>
                          <a:pt x="106951" y="33007"/>
                          <a:pt x="106422" y="21894"/>
                          <a:pt x="117534" y="16867"/>
                        </a:cubicBezTo>
                        <a:cubicBezTo>
                          <a:pt x="128646" y="11840"/>
                          <a:pt x="136320" y="8665"/>
                          <a:pt x="154047" y="10517"/>
                        </a:cubicBezTo>
                        <a:cubicBezTo>
                          <a:pt x="171774" y="12369"/>
                          <a:pt x="216753" y="28509"/>
                          <a:pt x="223897" y="27980"/>
                        </a:cubicBezTo>
                        <a:cubicBezTo>
                          <a:pt x="231041" y="27451"/>
                          <a:pt x="206963" y="11840"/>
                          <a:pt x="196909" y="7342"/>
                        </a:cubicBezTo>
                        <a:cubicBezTo>
                          <a:pt x="186855" y="2844"/>
                          <a:pt x="176272" y="1786"/>
                          <a:pt x="163572" y="992"/>
                        </a:cubicBezTo>
                        <a:cubicBezTo>
                          <a:pt x="150872" y="198"/>
                          <a:pt x="131028" y="-1389"/>
                          <a:pt x="120709" y="2580"/>
                        </a:cubicBezTo>
                        <a:cubicBezTo>
                          <a:pt x="110390" y="6549"/>
                          <a:pt x="122296" y="16074"/>
                          <a:pt x="101659" y="24805"/>
                        </a:cubicBezTo>
                        <a:cubicBezTo>
                          <a:pt x="81022" y="33536"/>
                          <a:pt x="2440" y="60259"/>
                          <a:pt x="59" y="6290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" name="フリーフォーム: 図形 18">
                    <a:extLst>
                      <a:ext uri="{FF2B5EF4-FFF2-40B4-BE49-F238E27FC236}">
                        <a16:creationId xmlns:a16="http://schemas.microsoft.com/office/drawing/2014/main" id="{C881500C-F0B2-456A-BB38-7BA48067C482}"/>
                      </a:ext>
                    </a:extLst>
                  </p:cNvPr>
                  <p:cNvSpPr/>
                  <p:nvPr/>
                </p:nvSpPr>
                <p:spPr>
                  <a:xfrm>
                    <a:off x="3623807" y="3609037"/>
                    <a:ext cx="138472" cy="46990"/>
                  </a:xfrm>
                  <a:custGeom>
                    <a:avLst/>
                    <a:gdLst>
                      <a:gd name="connsiteX0" fmla="*/ 456 w 138472"/>
                      <a:gd name="connsiteY0" fmla="*/ 5701 h 46990"/>
                      <a:gd name="connsiteX1" fmla="*/ 73481 w 138472"/>
                      <a:gd name="connsiteY1" fmla="*/ 2526 h 46990"/>
                      <a:gd name="connsiteX2" fmla="*/ 136981 w 138472"/>
                      <a:gd name="connsiteY2" fmla="*/ 46976 h 46990"/>
                      <a:gd name="connsiteX3" fmla="*/ 109993 w 138472"/>
                      <a:gd name="connsiteY3" fmla="*/ 7288 h 46990"/>
                      <a:gd name="connsiteX4" fmla="*/ 456 w 138472"/>
                      <a:gd name="connsiteY4" fmla="*/ 5701 h 469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8472" h="46990">
                        <a:moveTo>
                          <a:pt x="456" y="5701"/>
                        </a:moveTo>
                        <a:cubicBezTo>
                          <a:pt x="-5629" y="4907"/>
                          <a:pt x="50727" y="-4353"/>
                          <a:pt x="73481" y="2526"/>
                        </a:cubicBezTo>
                        <a:cubicBezTo>
                          <a:pt x="96235" y="9405"/>
                          <a:pt x="130896" y="46182"/>
                          <a:pt x="136981" y="46976"/>
                        </a:cubicBezTo>
                        <a:cubicBezTo>
                          <a:pt x="143066" y="47770"/>
                          <a:pt x="129837" y="14961"/>
                          <a:pt x="109993" y="7288"/>
                        </a:cubicBezTo>
                        <a:cubicBezTo>
                          <a:pt x="90149" y="-385"/>
                          <a:pt x="6541" y="6495"/>
                          <a:pt x="456" y="570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" name="フリーフォーム: 図形 19">
                    <a:extLst>
                      <a:ext uri="{FF2B5EF4-FFF2-40B4-BE49-F238E27FC236}">
                        <a16:creationId xmlns:a16="http://schemas.microsoft.com/office/drawing/2014/main" id="{652702E1-74B7-4673-937F-ECA8DA09A3A7}"/>
                      </a:ext>
                    </a:extLst>
                  </p:cNvPr>
                  <p:cNvSpPr/>
                  <p:nvPr/>
                </p:nvSpPr>
                <p:spPr>
                  <a:xfrm>
                    <a:off x="3674990" y="3570110"/>
                    <a:ext cx="171638" cy="71674"/>
                  </a:xfrm>
                  <a:custGeom>
                    <a:avLst/>
                    <a:gdLst>
                      <a:gd name="connsiteX0" fmla="*/ 73 w 171638"/>
                      <a:gd name="connsiteY0" fmla="*/ 8115 h 71674"/>
                      <a:gd name="connsiteX1" fmla="*/ 81035 w 171638"/>
                      <a:gd name="connsiteY1" fmla="*/ 17640 h 71674"/>
                      <a:gd name="connsiteX2" fmla="*/ 133423 w 171638"/>
                      <a:gd name="connsiteY2" fmla="*/ 43040 h 71674"/>
                      <a:gd name="connsiteX3" fmla="*/ 171523 w 171638"/>
                      <a:gd name="connsiteY3" fmla="*/ 71615 h 71674"/>
                      <a:gd name="connsiteX4" fmla="*/ 144535 w 171638"/>
                      <a:gd name="connsiteY4" fmla="*/ 35103 h 71674"/>
                      <a:gd name="connsiteX5" fmla="*/ 123898 w 171638"/>
                      <a:gd name="connsiteY5" fmla="*/ 23990 h 71674"/>
                      <a:gd name="connsiteX6" fmla="*/ 98498 w 171638"/>
                      <a:gd name="connsiteY6" fmla="*/ 16053 h 71674"/>
                      <a:gd name="connsiteX7" fmla="*/ 66748 w 171638"/>
                      <a:gd name="connsiteY7" fmla="*/ 178 h 71674"/>
                      <a:gd name="connsiteX8" fmla="*/ 73 w 171638"/>
                      <a:gd name="connsiteY8" fmla="*/ 8115 h 716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1638" h="71674">
                        <a:moveTo>
                          <a:pt x="73" y="8115"/>
                        </a:moveTo>
                        <a:cubicBezTo>
                          <a:pt x="2454" y="11025"/>
                          <a:pt x="58810" y="11819"/>
                          <a:pt x="81035" y="17640"/>
                        </a:cubicBezTo>
                        <a:cubicBezTo>
                          <a:pt x="103260" y="23461"/>
                          <a:pt x="118342" y="34044"/>
                          <a:pt x="133423" y="43040"/>
                        </a:cubicBezTo>
                        <a:cubicBezTo>
                          <a:pt x="148504" y="52036"/>
                          <a:pt x="169671" y="72938"/>
                          <a:pt x="171523" y="71615"/>
                        </a:cubicBezTo>
                        <a:cubicBezTo>
                          <a:pt x="173375" y="70292"/>
                          <a:pt x="152472" y="43040"/>
                          <a:pt x="144535" y="35103"/>
                        </a:cubicBezTo>
                        <a:cubicBezTo>
                          <a:pt x="136598" y="27166"/>
                          <a:pt x="131571" y="27165"/>
                          <a:pt x="123898" y="23990"/>
                        </a:cubicBezTo>
                        <a:cubicBezTo>
                          <a:pt x="116225" y="20815"/>
                          <a:pt x="108023" y="20022"/>
                          <a:pt x="98498" y="16053"/>
                        </a:cubicBezTo>
                        <a:cubicBezTo>
                          <a:pt x="88973" y="12084"/>
                          <a:pt x="79977" y="1501"/>
                          <a:pt x="66748" y="178"/>
                        </a:cubicBezTo>
                        <a:cubicBezTo>
                          <a:pt x="53519" y="-1145"/>
                          <a:pt x="-2308" y="5205"/>
                          <a:pt x="73" y="81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" name="フリーフォーム: 図形 20">
                    <a:extLst>
                      <a:ext uri="{FF2B5EF4-FFF2-40B4-BE49-F238E27FC236}">
                        <a16:creationId xmlns:a16="http://schemas.microsoft.com/office/drawing/2014/main" id="{69B251C4-371E-4968-9A15-FB5D20278510}"/>
                      </a:ext>
                    </a:extLst>
                  </p:cNvPr>
                  <p:cNvSpPr/>
                  <p:nvPr/>
                </p:nvSpPr>
                <p:spPr>
                  <a:xfrm>
                    <a:off x="3409661" y="3472185"/>
                    <a:ext cx="126539" cy="86018"/>
                  </a:xfrm>
                  <a:custGeom>
                    <a:avLst/>
                    <a:gdLst>
                      <a:gd name="connsiteX0" fmla="*/ 289 w 126539"/>
                      <a:gd name="connsiteY0" fmla="*/ 85403 h 86018"/>
                      <a:gd name="connsiteX1" fmla="*/ 122527 w 126539"/>
                      <a:gd name="connsiteY1" fmla="*/ 1265 h 86018"/>
                      <a:gd name="connsiteX2" fmla="*/ 89189 w 126539"/>
                      <a:gd name="connsiteY2" fmla="*/ 37778 h 86018"/>
                      <a:gd name="connsiteX3" fmla="*/ 289 w 126539"/>
                      <a:gd name="connsiteY3" fmla="*/ 85403 h 86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6539" h="86018">
                        <a:moveTo>
                          <a:pt x="289" y="85403"/>
                        </a:moveTo>
                        <a:cubicBezTo>
                          <a:pt x="5845" y="79318"/>
                          <a:pt x="107710" y="9202"/>
                          <a:pt x="122527" y="1265"/>
                        </a:cubicBezTo>
                        <a:cubicBezTo>
                          <a:pt x="137344" y="-6673"/>
                          <a:pt x="107710" y="24813"/>
                          <a:pt x="89189" y="37778"/>
                        </a:cubicBezTo>
                        <a:cubicBezTo>
                          <a:pt x="70668" y="50743"/>
                          <a:pt x="-5267" y="91488"/>
                          <a:pt x="289" y="8540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" name="フリーフォーム: 図形 21">
                    <a:extLst>
                      <a:ext uri="{FF2B5EF4-FFF2-40B4-BE49-F238E27FC236}">
                        <a16:creationId xmlns:a16="http://schemas.microsoft.com/office/drawing/2014/main" id="{8C17D862-00A5-4886-8F0A-3B6441F7D237}"/>
                      </a:ext>
                    </a:extLst>
                  </p:cNvPr>
                  <p:cNvSpPr/>
                  <p:nvPr/>
                </p:nvSpPr>
                <p:spPr>
                  <a:xfrm>
                    <a:off x="3519305" y="3522550"/>
                    <a:ext cx="244968" cy="28901"/>
                  </a:xfrm>
                  <a:custGeom>
                    <a:avLst/>
                    <a:gdLst>
                      <a:gd name="connsiteX0" fmla="*/ 183 w 244968"/>
                      <a:gd name="connsiteY0" fmla="*/ 15988 h 28901"/>
                      <a:gd name="connsiteX1" fmla="*/ 106545 w 244968"/>
                      <a:gd name="connsiteY1" fmla="*/ 113 h 28901"/>
                      <a:gd name="connsiteX2" fmla="*/ 243070 w 244968"/>
                      <a:gd name="connsiteY2" fmla="*/ 25513 h 28901"/>
                      <a:gd name="connsiteX3" fmla="*/ 182745 w 244968"/>
                      <a:gd name="connsiteY3" fmla="*/ 27100 h 28901"/>
                      <a:gd name="connsiteX4" fmla="*/ 131945 w 244968"/>
                      <a:gd name="connsiteY4" fmla="*/ 11225 h 28901"/>
                      <a:gd name="connsiteX5" fmla="*/ 183 w 244968"/>
                      <a:gd name="connsiteY5" fmla="*/ 15988 h 289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4968" h="28901">
                        <a:moveTo>
                          <a:pt x="183" y="15988"/>
                        </a:moveTo>
                        <a:cubicBezTo>
                          <a:pt x="-4050" y="14136"/>
                          <a:pt x="66064" y="-1474"/>
                          <a:pt x="106545" y="113"/>
                        </a:cubicBezTo>
                        <a:cubicBezTo>
                          <a:pt x="147026" y="1700"/>
                          <a:pt x="230370" y="21015"/>
                          <a:pt x="243070" y="25513"/>
                        </a:cubicBezTo>
                        <a:cubicBezTo>
                          <a:pt x="255770" y="30011"/>
                          <a:pt x="201266" y="29481"/>
                          <a:pt x="182745" y="27100"/>
                        </a:cubicBezTo>
                        <a:cubicBezTo>
                          <a:pt x="164224" y="24719"/>
                          <a:pt x="161049" y="15194"/>
                          <a:pt x="131945" y="11225"/>
                        </a:cubicBezTo>
                        <a:cubicBezTo>
                          <a:pt x="102841" y="7256"/>
                          <a:pt x="4416" y="17840"/>
                          <a:pt x="183" y="1598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3" name="フリーフォーム: 図形 22">
                    <a:extLst>
                      <a:ext uri="{FF2B5EF4-FFF2-40B4-BE49-F238E27FC236}">
                        <a16:creationId xmlns:a16="http://schemas.microsoft.com/office/drawing/2014/main" id="{8273430A-77E4-4BFA-870E-AB756B4AD580}"/>
                      </a:ext>
                    </a:extLst>
                  </p:cNvPr>
                  <p:cNvSpPr/>
                  <p:nvPr/>
                </p:nvSpPr>
                <p:spPr>
                  <a:xfrm>
                    <a:off x="3792465" y="3562283"/>
                    <a:ext cx="235726" cy="61982"/>
                  </a:xfrm>
                  <a:custGeom>
                    <a:avLst/>
                    <a:gdLst>
                      <a:gd name="connsiteX0" fmla="*/ 73 w 235726"/>
                      <a:gd name="connsiteY0" fmla="*/ 67 h 61982"/>
                      <a:gd name="connsiteX1" fmla="*/ 123898 w 235726"/>
                      <a:gd name="connsiteY1" fmla="*/ 22292 h 61982"/>
                      <a:gd name="connsiteX2" fmla="*/ 158823 w 235726"/>
                      <a:gd name="connsiteY2" fmla="*/ 31817 h 61982"/>
                      <a:gd name="connsiteX3" fmla="*/ 235023 w 235726"/>
                      <a:gd name="connsiteY3" fmla="*/ 61980 h 61982"/>
                      <a:gd name="connsiteX4" fmla="*/ 193748 w 235726"/>
                      <a:gd name="connsiteY4" fmla="*/ 30230 h 61982"/>
                      <a:gd name="connsiteX5" fmla="*/ 142948 w 235726"/>
                      <a:gd name="connsiteY5" fmla="*/ 15942 h 61982"/>
                      <a:gd name="connsiteX6" fmla="*/ 73 w 235726"/>
                      <a:gd name="connsiteY6" fmla="*/ 67 h 619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35726" h="61982">
                        <a:moveTo>
                          <a:pt x="73" y="67"/>
                        </a:moveTo>
                        <a:cubicBezTo>
                          <a:pt x="-3102" y="1125"/>
                          <a:pt x="97440" y="17000"/>
                          <a:pt x="123898" y="22292"/>
                        </a:cubicBezTo>
                        <a:cubicBezTo>
                          <a:pt x="150356" y="27584"/>
                          <a:pt x="140302" y="25202"/>
                          <a:pt x="158823" y="31817"/>
                        </a:cubicBezTo>
                        <a:cubicBezTo>
                          <a:pt x="177344" y="38432"/>
                          <a:pt x="229202" y="62244"/>
                          <a:pt x="235023" y="61980"/>
                        </a:cubicBezTo>
                        <a:cubicBezTo>
                          <a:pt x="240844" y="61716"/>
                          <a:pt x="209094" y="37903"/>
                          <a:pt x="193748" y="30230"/>
                        </a:cubicBezTo>
                        <a:cubicBezTo>
                          <a:pt x="178402" y="22557"/>
                          <a:pt x="170994" y="21234"/>
                          <a:pt x="142948" y="15942"/>
                        </a:cubicBezTo>
                        <a:cubicBezTo>
                          <a:pt x="114902" y="10650"/>
                          <a:pt x="3248" y="-991"/>
                          <a:pt x="73" y="6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" name="フリーフォーム: 図形 23">
                    <a:extLst>
                      <a:ext uri="{FF2B5EF4-FFF2-40B4-BE49-F238E27FC236}">
                        <a16:creationId xmlns:a16="http://schemas.microsoft.com/office/drawing/2014/main" id="{66F9D0B4-F520-4ACE-8DC9-72344567841D}"/>
                      </a:ext>
                    </a:extLst>
                  </p:cNvPr>
                  <p:cNvSpPr/>
                  <p:nvPr/>
                </p:nvSpPr>
                <p:spPr>
                  <a:xfrm>
                    <a:off x="3905246" y="3611467"/>
                    <a:ext cx="92089" cy="36609"/>
                  </a:xfrm>
                  <a:custGeom>
                    <a:avLst/>
                    <a:gdLst>
                      <a:gd name="connsiteX0" fmla="*/ 4 w 92089"/>
                      <a:gd name="connsiteY0" fmla="*/ 1683 h 36609"/>
                      <a:gd name="connsiteX1" fmla="*/ 57154 w 92089"/>
                      <a:gd name="connsiteY1" fmla="*/ 36608 h 36609"/>
                      <a:gd name="connsiteX2" fmla="*/ 92079 w 92089"/>
                      <a:gd name="connsiteY2" fmla="*/ 96 h 36609"/>
                      <a:gd name="connsiteX3" fmla="*/ 60329 w 92089"/>
                      <a:gd name="connsiteY3" fmla="*/ 25496 h 36609"/>
                      <a:gd name="connsiteX4" fmla="*/ 4 w 92089"/>
                      <a:gd name="connsiteY4" fmla="*/ 1683 h 366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2089" h="36609">
                        <a:moveTo>
                          <a:pt x="4" y="1683"/>
                        </a:moveTo>
                        <a:cubicBezTo>
                          <a:pt x="-525" y="3535"/>
                          <a:pt x="41808" y="36872"/>
                          <a:pt x="57154" y="36608"/>
                        </a:cubicBezTo>
                        <a:cubicBezTo>
                          <a:pt x="72500" y="36344"/>
                          <a:pt x="91550" y="1948"/>
                          <a:pt x="92079" y="96"/>
                        </a:cubicBezTo>
                        <a:cubicBezTo>
                          <a:pt x="92608" y="-1756"/>
                          <a:pt x="73558" y="23644"/>
                          <a:pt x="60329" y="25496"/>
                        </a:cubicBezTo>
                        <a:cubicBezTo>
                          <a:pt x="47100" y="27348"/>
                          <a:pt x="533" y="-169"/>
                          <a:pt x="4" y="168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5" name="フリーフォーム: 図形 24">
                    <a:extLst>
                      <a:ext uri="{FF2B5EF4-FFF2-40B4-BE49-F238E27FC236}">
                        <a16:creationId xmlns:a16="http://schemas.microsoft.com/office/drawing/2014/main" id="{0AB8CC8C-C4A4-437F-BFCA-652F096622CC}"/>
                      </a:ext>
                    </a:extLst>
                  </p:cNvPr>
                  <p:cNvSpPr/>
                  <p:nvPr/>
                </p:nvSpPr>
                <p:spPr>
                  <a:xfrm>
                    <a:off x="4823904" y="3804523"/>
                    <a:ext cx="205967" cy="103902"/>
                  </a:xfrm>
                  <a:custGeom>
                    <a:avLst/>
                    <a:gdLst>
                      <a:gd name="connsiteX0" fmla="*/ 2096 w 205967"/>
                      <a:gd name="connsiteY0" fmla="*/ 103902 h 103902"/>
                      <a:gd name="connsiteX1" fmla="*/ 68771 w 205967"/>
                      <a:gd name="connsiteY1" fmla="*/ 45165 h 103902"/>
                      <a:gd name="connsiteX2" fmla="*/ 205296 w 205967"/>
                      <a:gd name="connsiteY2" fmla="*/ 10240 h 103902"/>
                      <a:gd name="connsiteX3" fmla="*/ 119571 w 205967"/>
                      <a:gd name="connsiteY3" fmla="*/ 715 h 103902"/>
                      <a:gd name="connsiteX4" fmla="*/ 84646 w 205967"/>
                      <a:gd name="connsiteY4" fmla="*/ 3890 h 103902"/>
                      <a:gd name="connsiteX5" fmla="*/ 51309 w 205967"/>
                      <a:gd name="connsiteY5" fmla="*/ 29290 h 103902"/>
                      <a:gd name="connsiteX6" fmla="*/ 19559 w 205967"/>
                      <a:gd name="connsiteY6" fmla="*/ 45165 h 103902"/>
                      <a:gd name="connsiteX7" fmla="*/ 2096 w 205967"/>
                      <a:gd name="connsiteY7" fmla="*/ 103902 h 103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05967" h="103902">
                        <a:moveTo>
                          <a:pt x="2096" y="103902"/>
                        </a:moveTo>
                        <a:cubicBezTo>
                          <a:pt x="10298" y="103902"/>
                          <a:pt x="34904" y="60775"/>
                          <a:pt x="68771" y="45165"/>
                        </a:cubicBezTo>
                        <a:cubicBezTo>
                          <a:pt x="102638" y="29555"/>
                          <a:pt x="196829" y="17648"/>
                          <a:pt x="205296" y="10240"/>
                        </a:cubicBezTo>
                        <a:cubicBezTo>
                          <a:pt x="213763" y="2832"/>
                          <a:pt x="139679" y="1773"/>
                          <a:pt x="119571" y="715"/>
                        </a:cubicBezTo>
                        <a:cubicBezTo>
                          <a:pt x="99463" y="-343"/>
                          <a:pt x="96023" y="-872"/>
                          <a:pt x="84646" y="3890"/>
                        </a:cubicBezTo>
                        <a:cubicBezTo>
                          <a:pt x="73269" y="8652"/>
                          <a:pt x="62157" y="22411"/>
                          <a:pt x="51309" y="29290"/>
                        </a:cubicBezTo>
                        <a:cubicBezTo>
                          <a:pt x="40461" y="36169"/>
                          <a:pt x="27232" y="36434"/>
                          <a:pt x="19559" y="45165"/>
                        </a:cubicBezTo>
                        <a:cubicBezTo>
                          <a:pt x="11886" y="53896"/>
                          <a:pt x="-6106" y="103902"/>
                          <a:pt x="2096" y="10390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フリーフォーム: 図形 25">
                    <a:extLst>
                      <a:ext uri="{FF2B5EF4-FFF2-40B4-BE49-F238E27FC236}">
                        <a16:creationId xmlns:a16="http://schemas.microsoft.com/office/drawing/2014/main" id="{5C107606-17DC-49C3-8C68-95F568A34440}"/>
                      </a:ext>
                    </a:extLst>
                  </p:cNvPr>
                  <p:cNvSpPr/>
                  <p:nvPr/>
                </p:nvSpPr>
                <p:spPr>
                  <a:xfrm>
                    <a:off x="4965009" y="3749674"/>
                    <a:ext cx="413747" cy="169488"/>
                  </a:xfrm>
                  <a:custGeom>
                    <a:avLst/>
                    <a:gdLst>
                      <a:gd name="connsiteX0" fmla="*/ 413441 w 413747"/>
                      <a:gd name="connsiteY0" fmla="*/ 168276 h 169488"/>
                      <a:gd name="connsiteX1" fmla="*/ 316604 w 413747"/>
                      <a:gd name="connsiteY1" fmla="*/ 144464 h 169488"/>
                      <a:gd name="connsiteX2" fmla="*/ 261041 w 413747"/>
                      <a:gd name="connsiteY2" fmla="*/ 119064 h 169488"/>
                      <a:gd name="connsiteX3" fmla="*/ 183254 w 413747"/>
                      <a:gd name="connsiteY3" fmla="*/ 71439 h 169488"/>
                      <a:gd name="connsiteX4" fmla="*/ 126104 w 413747"/>
                      <a:gd name="connsiteY4" fmla="*/ 61914 h 169488"/>
                      <a:gd name="connsiteX5" fmla="*/ 92766 w 413747"/>
                      <a:gd name="connsiteY5" fmla="*/ 60326 h 169488"/>
                      <a:gd name="connsiteX6" fmla="*/ 691 w 413747"/>
                      <a:gd name="connsiteY6" fmla="*/ 65089 h 169488"/>
                      <a:gd name="connsiteX7" fmla="*/ 53079 w 413747"/>
                      <a:gd name="connsiteY7" fmla="*/ 52389 h 169488"/>
                      <a:gd name="connsiteX8" fmla="*/ 99116 w 413747"/>
                      <a:gd name="connsiteY8" fmla="*/ 1 h 169488"/>
                      <a:gd name="connsiteX9" fmla="*/ 84829 w 413747"/>
                      <a:gd name="connsiteY9" fmla="*/ 50801 h 169488"/>
                      <a:gd name="connsiteX10" fmla="*/ 118166 w 413747"/>
                      <a:gd name="connsiteY10" fmla="*/ 41276 h 169488"/>
                      <a:gd name="connsiteX11" fmla="*/ 137216 w 413747"/>
                      <a:gd name="connsiteY11" fmla="*/ 20639 h 169488"/>
                      <a:gd name="connsiteX12" fmla="*/ 156266 w 413747"/>
                      <a:gd name="connsiteY12" fmla="*/ 39689 h 169488"/>
                      <a:gd name="connsiteX13" fmla="*/ 183254 w 413747"/>
                      <a:gd name="connsiteY13" fmla="*/ 46039 h 169488"/>
                      <a:gd name="connsiteX14" fmla="*/ 213416 w 413747"/>
                      <a:gd name="connsiteY14" fmla="*/ 50801 h 169488"/>
                      <a:gd name="connsiteX15" fmla="*/ 257866 w 413747"/>
                      <a:gd name="connsiteY15" fmla="*/ 55564 h 169488"/>
                      <a:gd name="connsiteX16" fmla="*/ 305491 w 413747"/>
                      <a:gd name="connsiteY16" fmla="*/ 71439 h 169488"/>
                      <a:gd name="connsiteX17" fmla="*/ 338829 w 413747"/>
                      <a:gd name="connsiteY17" fmla="*/ 85726 h 169488"/>
                      <a:gd name="connsiteX18" fmla="*/ 354704 w 413747"/>
                      <a:gd name="connsiteY18" fmla="*/ 98426 h 169488"/>
                      <a:gd name="connsiteX19" fmla="*/ 370579 w 413747"/>
                      <a:gd name="connsiteY19" fmla="*/ 107951 h 169488"/>
                      <a:gd name="connsiteX20" fmla="*/ 381691 w 413747"/>
                      <a:gd name="connsiteY20" fmla="*/ 117476 h 169488"/>
                      <a:gd name="connsiteX21" fmla="*/ 348354 w 413747"/>
                      <a:gd name="connsiteY21" fmla="*/ 104776 h 169488"/>
                      <a:gd name="connsiteX22" fmla="*/ 413441 w 413747"/>
                      <a:gd name="connsiteY22" fmla="*/ 168276 h 1694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413747" h="169488">
                        <a:moveTo>
                          <a:pt x="413441" y="168276"/>
                        </a:moveTo>
                        <a:cubicBezTo>
                          <a:pt x="408149" y="174891"/>
                          <a:pt x="342004" y="152666"/>
                          <a:pt x="316604" y="144464"/>
                        </a:cubicBezTo>
                        <a:cubicBezTo>
                          <a:pt x="291204" y="136262"/>
                          <a:pt x="283266" y="131235"/>
                          <a:pt x="261041" y="119064"/>
                        </a:cubicBezTo>
                        <a:cubicBezTo>
                          <a:pt x="238816" y="106893"/>
                          <a:pt x="205744" y="80964"/>
                          <a:pt x="183254" y="71439"/>
                        </a:cubicBezTo>
                        <a:cubicBezTo>
                          <a:pt x="160764" y="61914"/>
                          <a:pt x="141185" y="63766"/>
                          <a:pt x="126104" y="61914"/>
                        </a:cubicBezTo>
                        <a:cubicBezTo>
                          <a:pt x="111023" y="60062"/>
                          <a:pt x="113668" y="59797"/>
                          <a:pt x="92766" y="60326"/>
                        </a:cubicBezTo>
                        <a:cubicBezTo>
                          <a:pt x="71864" y="60855"/>
                          <a:pt x="7305" y="66412"/>
                          <a:pt x="691" y="65089"/>
                        </a:cubicBezTo>
                        <a:cubicBezTo>
                          <a:pt x="-5923" y="63766"/>
                          <a:pt x="36675" y="63237"/>
                          <a:pt x="53079" y="52389"/>
                        </a:cubicBezTo>
                        <a:cubicBezTo>
                          <a:pt x="69483" y="41541"/>
                          <a:pt x="93824" y="266"/>
                          <a:pt x="99116" y="1"/>
                        </a:cubicBezTo>
                        <a:cubicBezTo>
                          <a:pt x="104408" y="-264"/>
                          <a:pt x="81654" y="43922"/>
                          <a:pt x="84829" y="50801"/>
                        </a:cubicBezTo>
                        <a:cubicBezTo>
                          <a:pt x="88004" y="57680"/>
                          <a:pt x="109435" y="46303"/>
                          <a:pt x="118166" y="41276"/>
                        </a:cubicBezTo>
                        <a:cubicBezTo>
                          <a:pt x="126897" y="36249"/>
                          <a:pt x="130866" y="20903"/>
                          <a:pt x="137216" y="20639"/>
                        </a:cubicBezTo>
                        <a:cubicBezTo>
                          <a:pt x="143566" y="20375"/>
                          <a:pt x="148593" y="35456"/>
                          <a:pt x="156266" y="39689"/>
                        </a:cubicBezTo>
                        <a:cubicBezTo>
                          <a:pt x="163939" y="43922"/>
                          <a:pt x="173729" y="44187"/>
                          <a:pt x="183254" y="46039"/>
                        </a:cubicBezTo>
                        <a:cubicBezTo>
                          <a:pt x="192779" y="47891"/>
                          <a:pt x="200981" y="49214"/>
                          <a:pt x="213416" y="50801"/>
                        </a:cubicBezTo>
                        <a:cubicBezTo>
                          <a:pt x="225851" y="52388"/>
                          <a:pt x="242520" y="52124"/>
                          <a:pt x="257866" y="55564"/>
                        </a:cubicBezTo>
                        <a:cubicBezTo>
                          <a:pt x="273212" y="59004"/>
                          <a:pt x="291997" y="66412"/>
                          <a:pt x="305491" y="71439"/>
                        </a:cubicBezTo>
                        <a:cubicBezTo>
                          <a:pt x="318985" y="76466"/>
                          <a:pt x="330627" y="81228"/>
                          <a:pt x="338829" y="85726"/>
                        </a:cubicBezTo>
                        <a:cubicBezTo>
                          <a:pt x="347031" y="90224"/>
                          <a:pt x="349412" y="94722"/>
                          <a:pt x="354704" y="98426"/>
                        </a:cubicBezTo>
                        <a:cubicBezTo>
                          <a:pt x="359996" y="102130"/>
                          <a:pt x="366081" y="104776"/>
                          <a:pt x="370579" y="107951"/>
                        </a:cubicBezTo>
                        <a:cubicBezTo>
                          <a:pt x="375077" y="111126"/>
                          <a:pt x="385395" y="118005"/>
                          <a:pt x="381691" y="117476"/>
                        </a:cubicBezTo>
                        <a:cubicBezTo>
                          <a:pt x="377987" y="116947"/>
                          <a:pt x="342798" y="100013"/>
                          <a:pt x="348354" y="104776"/>
                        </a:cubicBezTo>
                        <a:cubicBezTo>
                          <a:pt x="353910" y="109538"/>
                          <a:pt x="418733" y="161661"/>
                          <a:pt x="413441" y="16827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フリーフォーム: 図形 26">
                    <a:extLst>
                      <a:ext uri="{FF2B5EF4-FFF2-40B4-BE49-F238E27FC236}">
                        <a16:creationId xmlns:a16="http://schemas.microsoft.com/office/drawing/2014/main" id="{E860465F-D3FD-4718-ABEC-2476748FA3A9}"/>
                      </a:ext>
                    </a:extLst>
                  </p:cNvPr>
                  <p:cNvSpPr/>
                  <p:nvPr/>
                </p:nvSpPr>
                <p:spPr>
                  <a:xfrm>
                    <a:off x="5317201" y="3854014"/>
                    <a:ext cx="176838" cy="80434"/>
                  </a:xfrm>
                  <a:custGeom>
                    <a:avLst/>
                    <a:gdLst>
                      <a:gd name="connsiteX0" fmla="*/ 924 w 176838"/>
                      <a:gd name="connsiteY0" fmla="*/ 436 h 80434"/>
                      <a:gd name="connsiteX1" fmla="*/ 58074 w 176838"/>
                      <a:gd name="connsiteY1" fmla="*/ 40124 h 80434"/>
                      <a:gd name="connsiteX2" fmla="*/ 172374 w 176838"/>
                      <a:gd name="connsiteY2" fmla="*/ 76636 h 80434"/>
                      <a:gd name="connsiteX3" fmla="*/ 148562 w 176838"/>
                      <a:gd name="connsiteY3" fmla="*/ 78224 h 80434"/>
                      <a:gd name="connsiteX4" fmla="*/ 100937 w 176838"/>
                      <a:gd name="connsiteY4" fmla="*/ 67111 h 80434"/>
                      <a:gd name="connsiteX5" fmla="*/ 924 w 176838"/>
                      <a:gd name="connsiteY5" fmla="*/ 436 h 804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6838" h="80434">
                        <a:moveTo>
                          <a:pt x="924" y="436"/>
                        </a:moveTo>
                        <a:cubicBezTo>
                          <a:pt x="-6220" y="-4062"/>
                          <a:pt x="29499" y="27424"/>
                          <a:pt x="58074" y="40124"/>
                        </a:cubicBezTo>
                        <a:cubicBezTo>
                          <a:pt x="86649" y="52824"/>
                          <a:pt x="157293" y="70286"/>
                          <a:pt x="172374" y="76636"/>
                        </a:cubicBezTo>
                        <a:cubicBezTo>
                          <a:pt x="187455" y="82986"/>
                          <a:pt x="160468" y="79811"/>
                          <a:pt x="148562" y="78224"/>
                        </a:cubicBezTo>
                        <a:cubicBezTo>
                          <a:pt x="136656" y="76637"/>
                          <a:pt x="121310" y="75048"/>
                          <a:pt x="100937" y="67111"/>
                        </a:cubicBezTo>
                        <a:cubicBezTo>
                          <a:pt x="80564" y="59174"/>
                          <a:pt x="8068" y="4934"/>
                          <a:pt x="924" y="43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" name="フリーフォーム: 図形 27">
                    <a:extLst>
                      <a:ext uri="{FF2B5EF4-FFF2-40B4-BE49-F238E27FC236}">
                        <a16:creationId xmlns:a16="http://schemas.microsoft.com/office/drawing/2014/main" id="{91E171D9-ACF1-4E2C-8BC6-FC671D2438E7}"/>
                      </a:ext>
                    </a:extLst>
                  </p:cNvPr>
                  <p:cNvSpPr/>
                  <p:nvPr/>
                </p:nvSpPr>
                <p:spPr>
                  <a:xfrm>
                    <a:off x="4737398" y="3841612"/>
                    <a:ext cx="80710" cy="209870"/>
                  </a:xfrm>
                  <a:custGeom>
                    <a:avLst/>
                    <a:gdLst>
                      <a:gd name="connsiteX0" fmla="*/ 80665 w 80710"/>
                      <a:gd name="connsiteY0" fmla="*/ 138 h 209870"/>
                      <a:gd name="connsiteX1" fmla="*/ 47327 w 80710"/>
                      <a:gd name="connsiteY1" fmla="*/ 77926 h 209870"/>
                      <a:gd name="connsiteX2" fmla="*/ 9227 w 80710"/>
                      <a:gd name="connsiteY2" fmla="*/ 117613 h 209870"/>
                      <a:gd name="connsiteX3" fmla="*/ 1290 w 80710"/>
                      <a:gd name="connsiteY3" fmla="*/ 141426 h 209870"/>
                      <a:gd name="connsiteX4" fmla="*/ 29865 w 80710"/>
                      <a:gd name="connsiteY4" fmla="*/ 209688 h 209870"/>
                      <a:gd name="connsiteX5" fmla="*/ 12402 w 80710"/>
                      <a:gd name="connsiteY5" fmla="*/ 160476 h 209870"/>
                      <a:gd name="connsiteX6" fmla="*/ 15577 w 80710"/>
                      <a:gd name="connsiteY6" fmla="*/ 130313 h 209870"/>
                      <a:gd name="connsiteX7" fmla="*/ 53677 w 80710"/>
                      <a:gd name="connsiteY7" fmla="*/ 98563 h 209870"/>
                      <a:gd name="connsiteX8" fmla="*/ 80665 w 80710"/>
                      <a:gd name="connsiteY8" fmla="*/ 138 h 2098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0710" h="209870">
                        <a:moveTo>
                          <a:pt x="80665" y="138"/>
                        </a:moveTo>
                        <a:cubicBezTo>
                          <a:pt x="79607" y="-3301"/>
                          <a:pt x="59233" y="58347"/>
                          <a:pt x="47327" y="77926"/>
                        </a:cubicBezTo>
                        <a:cubicBezTo>
                          <a:pt x="35421" y="97505"/>
                          <a:pt x="16900" y="107030"/>
                          <a:pt x="9227" y="117613"/>
                        </a:cubicBezTo>
                        <a:cubicBezTo>
                          <a:pt x="1554" y="128196"/>
                          <a:pt x="-2150" y="126080"/>
                          <a:pt x="1290" y="141426"/>
                        </a:cubicBezTo>
                        <a:cubicBezTo>
                          <a:pt x="4730" y="156772"/>
                          <a:pt x="28013" y="206513"/>
                          <a:pt x="29865" y="209688"/>
                        </a:cubicBezTo>
                        <a:cubicBezTo>
                          <a:pt x="31717" y="212863"/>
                          <a:pt x="14783" y="173705"/>
                          <a:pt x="12402" y="160476"/>
                        </a:cubicBezTo>
                        <a:cubicBezTo>
                          <a:pt x="10021" y="147247"/>
                          <a:pt x="8698" y="140632"/>
                          <a:pt x="15577" y="130313"/>
                        </a:cubicBezTo>
                        <a:cubicBezTo>
                          <a:pt x="22456" y="119994"/>
                          <a:pt x="43094" y="117084"/>
                          <a:pt x="53677" y="98563"/>
                        </a:cubicBezTo>
                        <a:cubicBezTo>
                          <a:pt x="64260" y="80042"/>
                          <a:pt x="81723" y="3577"/>
                          <a:pt x="80665" y="13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9" name="フリーフォーム: 図形 28">
                    <a:extLst>
                      <a:ext uri="{FF2B5EF4-FFF2-40B4-BE49-F238E27FC236}">
                        <a16:creationId xmlns:a16="http://schemas.microsoft.com/office/drawing/2014/main" id="{7A26585B-369B-4B96-8A58-E199B888BDF4}"/>
                      </a:ext>
                    </a:extLst>
                  </p:cNvPr>
                  <p:cNvSpPr/>
                  <p:nvPr/>
                </p:nvSpPr>
                <p:spPr>
                  <a:xfrm>
                    <a:off x="5076561" y="3871894"/>
                    <a:ext cx="390893" cy="151369"/>
                  </a:xfrm>
                  <a:custGeom>
                    <a:avLst/>
                    <a:gdLst>
                      <a:gd name="connsiteX0" fmla="*/ 264 w 390893"/>
                      <a:gd name="connsiteY0" fmla="*/ 150831 h 151369"/>
                      <a:gd name="connsiteX1" fmla="*/ 141552 w 390893"/>
                      <a:gd name="connsiteY1" fmla="*/ 115906 h 151369"/>
                      <a:gd name="connsiteX2" fmla="*/ 228864 w 390893"/>
                      <a:gd name="connsiteY2" fmla="*/ 80981 h 151369"/>
                      <a:gd name="connsiteX3" fmla="*/ 271727 w 390893"/>
                      <a:gd name="connsiteY3" fmla="*/ 55581 h 151369"/>
                      <a:gd name="connsiteX4" fmla="*/ 390789 w 390893"/>
                      <a:gd name="connsiteY4" fmla="*/ 19 h 151369"/>
                      <a:gd name="connsiteX5" fmla="*/ 249502 w 390893"/>
                      <a:gd name="connsiteY5" fmla="*/ 61931 h 151369"/>
                      <a:gd name="connsiteX6" fmla="*/ 212989 w 390893"/>
                      <a:gd name="connsiteY6" fmla="*/ 69869 h 151369"/>
                      <a:gd name="connsiteX7" fmla="*/ 179652 w 390893"/>
                      <a:gd name="connsiteY7" fmla="*/ 87331 h 151369"/>
                      <a:gd name="connsiteX8" fmla="*/ 264 w 390893"/>
                      <a:gd name="connsiteY8" fmla="*/ 150831 h 151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0893" h="151369">
                        <a:moveTo>
                          <a:pt x="264" y="150831"/>
                        </a:moveTo>
                        <a:cubicBezTo>
                          <a:pt x="-6086" y="155593"/>
                          <a:pt x="103452" y="127548"/>
                          <a:pt x="141552" y="115906"/>
                        </a:cubicBezTo>
                        <a:cubicBezTo>
                          <a:pt x="179652" y="104264"/>
                          <a:pt x="207168" y="91035"/>
                          <a:pt x="228864" y="80981"/>
                        </a:cubicBezTo>
                        <a:cubicBezTo>
                          <a:pt x="250560" y="70927"/>
                          <a:pt x="244740" y="69075"/>
                          <a:pt x="271727" y="55581"/>
                        </a:cubicBezTo>
                        <a:cubicBezTo>
                          <a:pt x="298714" y="42087"/>
                          <a:pt x="394493" y="-1039"/>
                          <a:pt x="390789" y="19"/>
                        </a:cubicBezTo>
                        <a:cubicBezTo>
                          <a:pt x="387085" y="1077"/>
                          <a:pt x="279135" y="50289"/>
                          <a:pt x="249502" y="61931"/>
                        </a:cubicBezTo>
                        <a:cubicBezTo>
                          <a:pt x="219869" y="73573"/>
                          <a:pt x="224631" y="65636"/>
                          <a:pt x="212989" y="69869"/>
                        </a:cubicBezTo>
                        <a:cubicBezTo>
                          <a:pt x="201347" y="74102"/>
                          <a:pt x="209550" y="77277"/>
                          <a:pt x="179652" y="87331"/>
                        </a:cubicBezTo>
                        <a:cubicBezTo>
                          <a:pt x="149754" y="97385"/>
                          <a:pt x="6614" y="146069"/>
                          <a:pt x="264" y="15083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" name="フリーフォーム: 図形 29">
                    <a:extLst>
                      <a:ext uri="{FF2B5EF4-FFF2-40B4-BE49-F238E27FC236}">
                        <a16:creationId xmlns:a16="http://schemas.microsoft.com/office/drawing/2014/main" id="{4AB418E4-6541-4757-9269-51C156DF2D98}"/>
                      </a:ext>
                    </a:extLst>
                  </p:cNvPr>
                  <p:cNvSpPr/>
                  <p:nvPr/>
                </p:nvSpPr>
                <p:spPr>
                  <a:xfrm>
                    <a:off x="5057345" y="3865537"/>
                    <a:ext cx="235476" cy="135386"/>
                  </a:xfrm>
                  <a:custGeom>
                    <a:avLst/>
                    <a:gdLst>
                      <a:gd name="connsiteX0" fmla="*/ 430 w 235476"/>
                      <a:gd name="connsiteY0" fmla="*/ 134963 h 135386"/>
                      <a:gd name="connsiteX1" fmla="*/ 111555 w 235476"/>
                      <a:gd name="connsiteY1" fmla="*/ 98451 h 135386"/>
                      <a:gd name="connsiteX2" fmla="*/ 208393 w 235476"/>
                      <a:gd name="connsiteY2" fmla="*/ 61938 h 135386"/>
                      <a:gd name="connsiteX3" fmla="*/ 219505 w 235476"/>
                      <a:gd name="connsiteY3" fmla="*/ 44476 h 135386"/>
                      <a:gd name="connsiteX4" fmla="*/ 235380 w 235476"/>
                      <a:gd name="connsiteY4" fmla="*/ 26 h 135386"/>
                      <a:gd name="connsiteX5" fmla="*/ 211568 w 235476"/>
                      <a:gd name="connsiteY5" fmla="*/ 38126 h 135386"/>
                      <a:gd name="connsiteX6" fmla="*/ 206805 w 235476"/>
                      <a:gd name="connsiteY6" fmla="*/ 47651 h 135386"/>
                      <a:gd name="connsiteX7" fmla="*/ 154418 w 235476"/>
                      <a:gd name="connsiteY7" fmla="*/ 73051 h 135386"/>
                      <a:gd name="connsiteX8" fmla="*/ 430 w 235476"/>
                      <a:gd name="connsiteY8" fmla="*/ 134963 h 135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5476" h="135386">
                        <a:moveTo>
                          <a:pt x="430" y="134963"/>
                        </a:moveTo>
                        <a:cubicBezTo>
                          <a:pt x="-6714" y="139196"/>
                          <a:pt x="76895" y="110622"/>
                          <a:pt x="111555" y="98451"/>
                        </a:cubicBezTo>
                        <a:cubicBezTo>
                          <a:pt x="146215" y="86280"/>
                          <a:pt x="190401" y="70934"/>
                          <a:pt x="208393" y="61938"/>
                        </a:cubicBezTo>
                        <a:cubicBezTo>
                          <a:pt x="226385" y="52942"/>
                          <a:pt x="215007" y="54794"/>
                          <a:pt x="219505" y="44476"/>
                        </a:cubicBezTo>
                        <a:cubicBezTo>
                          <a:pt x="224003" y="34158"/>
                          <a:pt x="236703" y="1084"/>
                          <a:pt x="235380" y="26"/>
                        </a:cubicBezTo>
                        <a:cubicBezTo>
                          <a:pt x="234057" y="-1032"/>
                          <a:pt x="216331" y="30188"/>
                          <a:pt x="211568" y="38126"/>
                        </a:cubicBezTo>
                        <a:cubicBezTo>
                          <a:pt x="206806" y="46063"/>
                          <a:pt x="216330" y="41830"/>
                          <a:pt x="206805" y="47651"/>
                        </a:cubicBezTo>
                        <a:cubicBezTo>
                          <a:pt x="197280" y="53472"/>
                          <a:pt x="184051" y="61674"/>
                          <a:pt x="154418" y="73051"/>
                        </a:cubicBezTo>
                        <a:cubicBezTo>
                          <a:pt x="124785" y="84428"/>
                          <a:pt x="7574" y="130730"/>
                          <a:pt x="430" y="13496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" name="フリーフォーム: 図形 30">
                    <a:extLst>
                      <a:ext uri="{FF2B5EF4-FFF2-40B4-BE49-F238E27FC236}">
                        <a16:creationId xmlns:a16="http://schemas.microsoft.com/office/drawing/2014/main" id="{570936C1-89E0-4B79-A24A-C779E199AC42}"/>
                      </a:ext>
                    </a:extLst>
                  </p:cNvPr>
                  <p:cNvSpPr/>
                  <p:nvPr/>
                </p:nvSpPr>
                <p:spPr>
                  <a:xfrm>
                    <a:off x="4777694" y="4011527"/>
                    <a:ext cx="341080" cy="24459"/>
                  </a:xfrm>
                  <a:custGeom>
                    <a:avLst/>
                    <a:gdLst>
                      <a:gd name="connsiteX0" fmla="*/ 681 w 341080"/>
                      <a:gd name="connsiteY0" fmla="*/ 14373 h 24459"/>
                      <a:gd name="connsiteX1" fmla="*/ 132444 w 341080"/>
                      <a:gd name="connsiteY1" fmla="*/ 8023 h 24459"/>
                      <a:gd name="connsiteX2" fmla="*/ 227694 w 341080"/>
                      <a:gd name="connsiteY2" fmla="*/ 23898 h 24459"/>
                      <a:gd name="connsiteX3" fmla="*/ 340406 w 341080"/>
                      <a:gd name="connsiteY3" fmla="*/ 20723 h 24459"/>
                      <a:gd name="connsiteX4" fmla="*/ 273731 w 341080"/>
                      <a:gd name="connsiteY4" fmla="*/ 19136 h 24459"/>
                      <a:gd name="connsiteX5" fmla="*/ 254681 w 341080"/>
                      <a:gd name="connsiteY5" fmla="*/ 9611 h 24459"/>
                      <a:gd name="connsiteX6" fmla="*/ 192769 w 341080"/>
                      <a:gd name="connsiteY6" fmla="*/ 86 h 24459"/>
                      <a:gd name="connsiteX7" fmla="*/ 681 w 341080"/>
                      <a:gd name="connsiteY7" fmla="*/ 14373 h 244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41080" h="24459">
                        <a:moveTo>
                          <a:pt x="681" y="14373"/>
                        </a:moveTo>
                        <a:cubicBezTo>
                          <a:pt x="-9373" y="15696"/>
                          <a:pt x="94609" y="6435"/>
                          <a:pt x="132444" y="8023"/>
                        </a:cubicBezTo>
                        <a:cubicBezTo>
                          <a:pt x="170280" y="9610"/>
                          <a:pt x="193034" y="21781"/>
                          <a:pt x="227694" y="23898"/>
                        </a:cubicBezTo>
                        <a:cubicBezTo>
                          <a:pt x="262354" y="26015"/>
                          <a:pt x="332733" y="21517"/>
                          <a:pt x="340406" y="20723"/>
                        </a:cubicBezTo>
                        <a:cubicBezTo>
                          <a:pt x="348079" y="19929"/>
                          <a:pt x="288019" y="20988"/>
                          <a:pt x="273731" y="19136"/>
                        </a:cubicBezTo>
                        <a:cubicBezTo>
                          <a:pt x="259444" y="17284"/>
                          <a:pt x="268175" y="12786"/>
                          <a:pt x="254681" y="9611"/>
                        </a:cubicBezTo>
                        <a:cubicBezTo>
                          <a:pt x="241187" y="6436"/>
                          <a:pt x="235102" y="1409"/>
                          <a:pt x="192769" y="86"/>
                        </a:cubicBezTo>
                        <a:cubicBezTo>
                          <a:pt x="150436" y="-1237"/>
                          <a:pt x="10735" y="13050"/>
                          <a:pt x="681" y="1437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" name="フリーフォーム: 図形 31">
                    <a:extLst>
                      <a:ext uri="{FF2B5EF4-FFF2-40B4-BE49-F238E27FC236}">
                        <a16:creationId xmlns:a16="http://schemas.microsoft.com/office/drawing/2014/main" id="{D75D85DF-272D-4C93-9181-347E68262D15}"/>
                      </a:ext>
                    </a:extLst>
                  </p:cNvPr>
                  <p:cNvSpPr/>
                  <p:nvPr/>
                </p:nvSpPr>
                <p:spPr>
                  <a:xfrm>
                    <a:off x="4806404" y="3809922"/>
                    <a:ext cx="107156" cy="101840"/>
                  </a:xfrm>
                  <a:custGeom>
                    <a:avLst/>
                    <a:gdLst>
                      <a:gd name="connsiteX0" fmla="*/ 106909 w 107156"/>
                      <a:gd name="connsiteY0" fmla="*/ 78 h 101840"/>
                      <a:gd name="connsiteX1" fmla="*/ 32296 w 107156"/>
                      <a:gd name="connsiteY1" fmla="*/ 46116 h 101840"/>
                      <a:gd name="connsiteX2" fmla="*/ 22771 w 107156"/>
                      <a:gd name="connsiteY2" fmla="*/ 100091 h 101840"/>
                      <a:gd name="connsiteX3" fmla="*/ 22771 w 107156"/>
                      <a:gd name="connsiteY3" fmla="*/ 85803 h 101840"/>
                      <a:gd name="connsiteX4" fmla="*/ 3721 w 107156"/>
                      <a:gd name="connsiteY4" fmla="*/ 57228 h 101840"/>
                      <a:gd name="connsiteX5" fmla="*/ 106909 w 107156"/>
                      <a:gd name="connsiteY5" fmla="*/ 78 h 1018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7156" h="101840">
                        <a:moveTo>
                          <a:pt x="106909" y="78"/>
                        </a:moveTo>
                        <a:cubicBezTo>
                          <a:pt x="111672" y="-1774"/>
                          <a:pt x="46319" y="29447"/>
                          <a:pt x="32296" y="46116"/>
                        </a:cubicBezTo>
                        <a:cubicBezTo>
                          <a:pt x="18273" y="62785"/>
                          <a:pt x="24358" y="93477"/>
                          <a:pt x="22771" y="100091"/>
                        </a:cubicBezTo>
                        <a:cubicBezTo>
                          <a:pt x="21184" y="106705"/>
                          <a:pt x="25946" y="92947"/>
                          <a:pt x="22771" y="85803"/>
                        </a:cubicBezTo>
                        <a:cubicBezTo>
                          <a:pt x="19596" y="78659"/>
                          <a:pt x="-10302" y="69134"/>
                          <a:pt x="3721" y="57228"/>
                        </a:cubicBezTo>
                        <a:cubicBezTo>
                          <a:pt x="17744" y="45322"/>
                          <a:pt x="102146" y="1930"/>
                          <a:pt x="106909" y="7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フリーフォーム: 図形 32">
                    <a:extLst>
                      <a:ext uri="{FF2B5EF4-FFF2-40B4-BE49-F238E27FC236}">
                        <a16:creationId xmlns:a16="http://schemas.microsoft.com/office/drawing/2014/main" id="{51F1BCC2-66CF-447D-813F-0A7CE9E9E43E}"/>
                      </a:ext>
                    </a:extLst>
                  </p:cNvPr>
                  <p:cNvSpPr/>
                  <p:nvPr/>
                </p:nvSpPr>
                <p:spPr>
                  <a:xfrm>
                    <a:off x="4787478" y="3873437"/>
                    <a:ext cx="120780" cy="129631"/>
                  </a:xfrm>
                  <a:custGeom>
                    <a:avLst/>
                    <a:gdLst>
                      <a:gd name="connsiteX0" fmla="*/ 48047 w 120780"/>
                      <a:gd name="connsiteY0" fmla="*/ 63 h 129631"/>
                      <a:gd name="connsiteX1" fmla="*/ 27410 w 120780"/>
                      <a:gd name="connsiteY1" fmla="*/ 65151 h 129631"/>
                      <a:gd name="connsiteX2" fmla="*/ 55985 w 120780"/>
                      <a:gd name="connsiteY2" fmla="*/ 93726 h 129631"/>
                      <a:gd name="connsiteX3" fmla="*/ 119485 w 120780"/>
                      <a:gd name="connsiteY3" fmla="*/ 128651 h 129631"/>
                      <a:gd name="connsiteX4" fmla="*/ 90910 w 120780"/>
                      <a:gd name="connsiteY4" fmla="*/ 120713 h 129631"/>
                      <a:gd name="connsiteX5" fmla="*/ 422 w 120780"/>
                      <a:gd name="connsiteY5" fmla="*/ 128651 h 129631"/>
                      <a:gd name="connsiteX6" fmla="*/ 55985 w 120780"/>
                      <a:gd name="connsiteY6" fmla="*/ 114363 h 129631"/>
                      <a:gd name="connsiteX7" fmla="*/ 32172 w 120780"/>
                      <a:gd name="connsiteY7" fmla="*/ 92138 h 129631"/>
                      <a:gd name="connsiteX8" fmla="*/ 14710 w 120780"/>
                      <a:gd name="connsiteY8" fmla="*/ 77851 h 129631"/>
                      <a:gd name="connsiteX9" fmla="*/ 48047 w 120780"/>
                      <a:gd name="connsiteY9" fmla="*/ 63 h 1296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780" h="129631">
                        <a:moveTo>
                          <a:pt x="48047" y="63"/>
                        </a:moveTo>
                        <a:cubicBezTo>
                          <a:pt x="50164" y="-2054"/>
                          <a:pt x="26087" y="49541"/>
                          <a:pt x="27410" y="65151"/>
                        </a:cubicBezTo>
                        <a:cubicBezTo>
                          <a:pt x="28733" y="80762"/>
                          <a:pt x="40639" y="83143"/>
                          <a:pt x="55985" y="93726"/>
                        </a:cubicBezTo>
                        <a:cubicBezTo>
                          <a:pt x="71331" y="104309"/>
                          <a:pt x="113664" y="124153"/>
                          <a:pt x="119485" y="128651"/>
                        </a:cubicBezTo>
                        <a:cubicBezTo>
                          <a:pt x="125306" y="133149"/>
                          <a:pt x="110754" y="120713"/>
                          <a:pt x="90910" y="120713"/>
                        </a:cubicBezTo>
                        <a:cubicBezTo>
                          <a:pt x="71066" y="120713"/>
                          <a:pt x="6243" y="129709"/>
                          <a:pt x="422" y="128651"/>
                        </a:cubicBezTo>
                        <a:cubicBezTo>
                          <a:pt x="-5399" y="127593"/>
                          <a:pt x="50693" y="120448"/>
                          <a:pt x="55985" y="114363"/>
                        </a:cubicBezTo>
                        <a:cubicBezTo>
                          <a:pt x="61277" y="108278"/>
                          <a:pt x="39051" y="98223"/>
                          <a:pt x="32172" y="92138"/>
                        </a:cubicBezTo>
                        <a:cubicBezTo>
                          <a:pt x="25293" y="86053"/>
                          <a:pt x="12593" y="92668"/>
                          <a:pt x="14710" y="77851"/>
                        </a:cubicBezTo>
                        <a:cubicBezTo>
                          <a:pt x="16827" y="63034"/>
                          <a:pt x="45930" y="2180"/>
                          <a:pt x="48047" y="6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" name="フリーフォーム: 図形 33">
                    <a:extLst>
                      <a:ext uri="{FF2B5EF4-FFF2-40B4-BE49-F238E27FC236}">
                        <a16:creationId xmlns:a16="http://schemas.microsoft.com/office/drawing/2014/main" id="{53F07A6E-F209-4625-8C1C-50B323442ABC}"/>
                      </a:ext>
                    </a:extLst>
                  </p:cNvPr>
                  <p:cNvSpPr/>
                  <p:nvPr/>
                </p:nvSpPr>
                <p:spPr>
                  <a:xfrm>
                    <a:off x="5027603" y="3792426"/>
                    <a:ext cx="263787" cy="80580"/>
                  </a:xfrm>
                  <a:custGeom>
                    <a:avLst/>
                    <a:gdLst>
                      <a:gd name="connsiteX0" fmla="*/ 10 w 263787"/>
                      <a:gd name="connsiteY0" fmla="*/ 20749 h 80580"/>
                      <a:gd name="connsiteX1" fmla="*/ 71447 w 263787"/>
                      <a:gd name="connsiteY1" fmla="*/ 39799 h 80580"/>
                      <a:gd name="connsiteX2" fmla="*/ 63510 w 263787"/>
                      <a:gd name="connsiteY2" fmla="*/ 14399 h 80580"/>
                      <a:gd name="connsiteX3" fmla="*/ 131772 w 263787"/>
                      <a:gd name="connsiteY3" fmla="*/ 47737 h 80580"/>
                      <a:gd name="connsiteX4" fmla="*/ 209560 w 263787"/>
                      <a:gd name="connsiteY4" fmla="*/ 73137 h 80580"/>
                      <a:gd name="connsiteX5" fmla="*/ 263535 w 263787"/>
                      <a:gd name="connsiteY5" fmla="*/ 79487 h 80580"/>
                      <a:gd name="connsiteX6" fmla="*/ 225435 w 263787"/>
                      <a:gd name="connsiteY6" fmla="*/ 54087 h 80580"/>
                      <a:gd name="connsiteX7" fmla="*/ 130185 w 263787"/>
                      <a:gd name="connsiteY7" fmla="*/ 9637 h 80580"/>
                      <a:gd name="connsiteX8" fmla="*/ 66685 w 263787"/>
                      <a:gd name="connsiteY8" fmla="*/ 112 h 80580"/>
                      <a:gd name="connsiteX9" fmla="*/ 10 w 263787"/>
                      <a:gd name="connsiteY9" fmla="*/ 20749 h 805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63787" h="80580">
                        <a:moveTo>
                          <a:pt x="10" y="20749"/>
                        </a:moveTo>
                        <a:cubicBezTo>
                          <a:pt x="804" y="27363"/>
                          <a:pt x="60864" y="40857"/>
                          <a:pt x="71447" y="39799"/>
                        </a:cubicBezTo>
                        <a:cubicBezTo>
                          <a:pt x="82030" y="38741"/>
                          <a:pt x="53456" y="13076"/>
                          <a:pt x="63510" y="14399"/>
                        </a:cubicBezTo>
                        <a:cubicBezTo>
                          <a:pt x="73564" y="15722"/>
                          <a:pt x="107430" y="37947"/>
                          <a:pt x="131772" y="47737"/>
                        </a:cubicBezTo>
                        <a:cubicBezTo>
                          <a:pt x="156114" y="57527"/>
                          <a:pt x="187600" y="67845"/>
                          <a:pt x="209560" y="73137"/>
                        </a:cubicBezTo>
                        <a:cubicBezTo>
                          <a:pt x="231520" y="78429"/>
                          <a:pt x="260889" y="82662"/>
                          <a:pt x="263535" y="79487"/>
                        </a:cubicBezTo>
                        <a:cubicBezTo>
                          <a:pt x="266181" y="76312"/>
                          <a:pt x="247660" y="65729"/>
                          <a:pt x="225435" y="54087"/>
                        </a:cubicBezTo>
                        <a:cubicBezTo>
                          <a:pt x="203210" y="42445"/>
                          <a:pt x="156643" y="18633"/>
                          <a:pt x="130185" y="9637"/>
                        </a:cubicBezTo>
                        <a:cubicBezTo>
                          <a:pt x="103727" y="641"/>
                          <a:pt x="88381" y="1699"/>
                          <a:pt x="66685" y="112"/>
                        </a:cubicBezTo>
                        <a:cubicBezTo>
                          <a:pt x="44989" y="-1475"/>
                          <a:pt x="-784" y="14135"/>
                          <a:pt x="10" y="2074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" name="フリーフォーム: 図形 34">
                    <a:extLst>
                      <a:ext uri="{FF2B5EF4-FFF2-40B4-BE49-F238E27FC236}">
                        <a16:creationId xmlns:a16="http://schemas.microsoft.com/office/drawing/2014/main" id="{F16E1E09-5231-4D0C-A51B-05CAB614E783}"/>
                      </a:ext>
                    </a:extLst>
                  </p:cNvPr>
                  <p:cNvSpPr/>
                  <p:nvPr/>
                </p:nvSpPr>
                <p:spPr>
                  <a:xfrm>
                    <a:off x="4865657" y="3804804"/>
                    <a:ext cx="220298" cy="190680"/>
                  </a:xfrm>
                  <a:custGeom>
                    <a:avLst/>
                    <a:gdLst>
                      <a:gd name="connsiteX0" fmla="*/ 161956 w 220298"/>
                      <a:gd name="connsiteY0" fmla="*/ 2021 h 190680"/>
                      <a:gd name="connsiteX1" fmla="*/ 214343 w 220298"/>
                      <a:gd name="connsiteY1" fmla="*/ 54409 h 190680"/>
                      <a:gd name="connsiteX2" fmla="*/ 217518 w 220298"/>
                      <a:gd name="connsiteY2" fmla="*/ 111559 h 190680"/>
                      <a:gd name="connsiteX3" fmla="*/ 200056 w 220298"/>
                      <a:gd name="connsiteY3" fmla="*/ 173471 h 190680"/>
                      <a:gd name="connsiteX4" fmla="*/ 185768 w 220298"/>
                      <a:gd name="connsiteY4" fmla="*/ 182996 h 190680"/>
                      <a:gd name="connsiteX5" fmla="*/ 131793 w 220298"/>
                      <a:gd name="connsiteY5" fmla="*/ 189346 h 190680"/>
                      <a:gd name="connsiteX6" fmla="*/ 76231 w 220298"/>
                      <a:gd name="connsiteY6" fmla="*/ 189346 h 190680"/>
                      <a:gd name="connsiteX7" fmla="*/ 31781 w 220298"/>
                      <a:gd name="connsiteY7" fmla="*/ 175059 h 190680"/>
                      <a:gd name="connsiteX8" fmla="*/ 7968 w 220298"/>
                      <a:gd name="connsiteY8" fmla="*/ 149659 h 190680"/>
                      <a:gd name="connsiteX9" fmla="*/ 1618 w 220298"/>
                      <a:gd name="connsiteY9" fmla="*/ 106796 h 190680"/>
                      <a:gd name="connsiteX10" fmla="*/ 1618 w 220298"/>
                      <a:gd name="connsiteY10" fmla="*/ 75046 h 190680"/>
                      <a:gd name="connsiteX11" fmla="*/ 7968 w 220298"/>
                      <a:gd name="connsiteY11" fmla="*/ 40121 h 190680"/>
                      <a:gd name="connsiteX12" fmla="*/ 84168 w 220298"/>
                      <a:gd name="connsiteY12" fmla="*/ 13134 h 190680"/>
                      <a:gd name="connsiteX13" fmla="*/ 161956 w 220298"/>
                      <a:gd name="connsiteY13" fmla="*/ 2021 h 190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20298" h="190680">
                        <a:moveTo>
                          <a:pt x="161956" y="2021"/>
                        </a:moveTo>
                        <a:cubicBezTo>
                          <a:pt x="183652" y="8900"/>
                          <a:pt x="205083" y="36153"/>
                          <a:pt x="214343" y="54409"/>
                        </a:cubicBezTo>
                        <a:cubicBezTo>
                          <a:pt x="223603" y="72665"/>
                          <a:pt x="219899" y="91715"/>
                          <a:pt x="217518" y="111559"/>
                        </a:cubicBezTo>
                        <a:cubicBezTo>
                          <a:pt x="215137" y="131403"/>
                          <a:pt x="205348" y="161565"/>
                          <a:pt x="200056" y="173471"/>
                        </a:cubicBezTo>
                        <a:cubicBezTo>
                          <a:pt x="194764" y="185377"/>
                          <a:pt x="197145" y="180350"/>
                          <a:pt x="185768" y="182996"/>
                        </a:cubicBezTo>
                        <a:cubicBezTo>
                          <a:pt x="174391" y="185642"/>
                          <a:pt x="150049" y="188288"/>
                          <a:pt x="131793" y="189346"/>
                        </a:cubicBezTo>
                        <a:cubicBezTo>
                          <a:pt x="113537" y="190404"/>
                          <a:pt x="92900" y="191727"/>
                          <a:pt x="76231" y="189346"/>
                        </a:cubicBezTo>
                        <a:cubicBezTo>
                          <a:pt x="59562" y="186965"/>
                          <a:pt x="43158" y="181674"/>
                          <a:pt x="31781" y="175059"/>
                        </a:cubicBezTo>
                        <a:cubicBezTo>
                          <a:pt x="20404" y="168445"/>
                          <a:pt x="12995" y="161036"/>
                          <a:pt x="7968" y="149659"/>
                        </a:cubicBezTo>
                        <a:cubicBezTo>
                          <a:pt x="2941" y="138282"/>
                          <a:pt x="2676" y="119231"/>
                          <a:pt x="1618" y="106796"/>
                        </a:cubicBezTo>
                        <a:cubicBezTo>
                          <a:pt x="560" y="94361"/>
                          <a:pt x="560" y="86158"/>
                          <a:pt x="1618" y="75046"/>
                        </a:cubicBezTo>
                        <a:cubicBezTo>
                          <a:pt x="2676" y="63934"/>
                          <a:pt x="-5790" y="50440"/>
                          <a:pt x="7968" y="40121"/>
                        </a:cubicBezTo>
                        <a:cubicBezTo>
                          <a:pt x="21726" y="29802"/>
                          <a:pt x="64324" y="18690"/>
                          <a:pt x="84168" y="13134"/>
                        </a:cubicBezTo>
                        <a:cubicBezTo>
                          <a:pt x="104012" y="7578"/>
                          <a:pt x="140260" y="-4858"/>
                          <a:pt x="161956" y="202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" name="楕円 35">
                    <a:extLst>
                      <a:ext uri="{FF2B5EF4-FFF2-40B4-BE49-F238E27FC236}">
                        <a16:creationId xmlns:a16="http://schemas.microsoft.com/office/drawing/2014/main" id="{3860A602-4ACD-469A-8330-523DB3A9464A}"/>
                      </a:ext>
                    </a:extLst>
                  </p:cNvPr>
                  <p:cNvSpPr/>
                  <p:nvPr/>
                </p:nvSpPr>
                <p:spPr>
                  <a:xfrm>
                    <a:off x="5003800" y="3852863"/>
                    <a:ext cx="68263" cy="6826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楕円 37">
                    <a:extLst>
                      <a:ext uri="{FF2B5EF4-FFF2-40B4-BE49-F238E27FC236}">
                        <a16:creationId xmlns:a16="http://schemas.microsoft.com/office/drawing/2014/main" id="{056C1953-6483-4827-B3FD-409CCA6F32DA}"/>
                      </a:ext>
                    </a:extLst>
                  </p:cNvPr>
                  <p:cNvSpPr/>
                  <p:nvPr/>
                </p:nvSpPr>
                <p:spPr>
                  <a:xfrm>
                    <a:off x="4894264" y="3849689"/>
                    <a:ext cx="58738" cy="58738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フリーフォーム: 図形 36">
                    <a:extLst>
                      <a:ext uri="{FF2B5EF4-FFF2-40B4-BE49-F238E27FC236}">
                        <a16:creationId xmlns:a16="http://schemas.microsoft.com/office/drawing/2014/main" id="{146226B2-B504-4BD8-8966-67E6E50B307F}"/>
                      </a:ext>
                    </a:extLst>
                  </p:cNvPr>
                  <p:cNvSpPr/>
                  <p:nvPr/>
                </p:nvSpPr>
                <p:spPr>
                  <a:xfrm>
                    <a:off x="4725758" y="3605073"/>
                    <a:ext cx="245982" cy="106503"/>
                  </a:xfrm>
                  <a:custGeom>
                    <a:avLst/>
                    <a:gdLst>
                      <a:gd name="connsiteX0" fmla="*/ 230 w 245982"/>
                      <a:gd name="connsiteY0" fmla="*/ 106502 h 106503"/>
                      <a:gd name="connsiteX1" fmla="*/ 147867 w 245982"/>
                      <a:gd name="connsiteY1" fmla="*/ 60465 h 106503"/>
                      <a:gd name="connsiteX2" fmla="*/ 244705 w 245982"/>
                      <a:gd name="connsiteY2" fmla="*/ 1727 h 106503"/>
                      <a:gd name="connsiteX3" fmla="*/ 200255 w 245982"/>
                      <a:gd name="connsiteY3" fmla="*/ 17602 h 106503"/>
                      <a:gd name="connsiteX4" fmla="*/ 155805 w 245982"/>
                      <a:gd name="connsiteY4" fmla="*/ 38240 h 106503"/>
                      <a:gd name="connsiteX5" fmla="*/ 114530 w 245982"/>
                      <a:gd name="connsiteY5" fmla="*/ 58877 h 106503"/>
                      <a:gd name="connsiteX6" fmla="*/ 230 w 245982"/>
                      <a:gd name="connsiteY6" fmla="*/ 106502 h 1065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45982" h="106503">
                        <a:moveTo>
                          <a:pt x="230" y="106502"/>
                        </a:moveTo>
                        <a:cubicBezTo>
                          <a:pt x="5786" y="106767"/>
                          <a:pt x="107121" y="77927"/>
                          <a:pt x="147867" y="60465"/>
                        </a:cubicBezTo>
                        <a:cubicBezTo>
                          <a:pt x="188613" y="43002"/>
                          <a:pt x="235974" y="8871"/>
                          <a:pt x="244705" y="1727"/>
                        </a:cubicBezTo>
                        <a:cubicBezTo>
                          <a:pt x="253436" y="-5417"/>
                          <a:pt x="215072" y="11517"/>
                          <a:pt x="200255" y="17602"/>
                        </a:cubicBezTo>
                        <a:cubicBezTo>
                          <a:pt x="185438" y="23687"/>
                          <a:pt x="170093" y="31361"/>
                          <a:pt x="155805" y="38240"/>
                        </a:cubicBezTo>
                        <a:cubicBezTo>
                          <a:pt x="141518" y="45119"/>
                          <a:pt x="138078" y="50940"/>
                          <a:pt x="114530" y="58877"/>
                        </a:cubicBezTo>
                        <a:cubicBezTo>
                          <a:pt x="90982" y="66814"/>
                          <a:pt x="-5326" y="106237"/>
                          <a:pt x="230" y="10650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" name="フリーフォーム: 図形 38">
                    <a:extLst>
                      <a:ext uri="{FF2B5EF4-FFF2-40B4-BE49-F238E27FC236}">
                        <a16:creationId xmlns:a16="http://schemas.microsoft.com/office/drawing/2014/main" id="{88E807F5-42AF-4E6D-ACD6-790CFCBE1835}"/>
                      </a:ext>
                    </a:extLst>
                  </p:cNvPr>
                  <p:cNvSpPr/>
                  <p:nvPr/>
                </p:nvSpPr>
                <p:spPr>
                  <a:xfrm>
                    <a:off x="5006729" y="3534878"/>
                    <a:ext cx="267263" cy="64300"/>
                  </a:xfrm>
                  <a:custGeom>
                    <a:avLst/>
                    <a:gdLst>
                      <a:gd name="connsiteX0" fmla="*/ 246 w 267263"/>
                      <a:gd name="connsiteY0" fmla="*/ 63985 h 64300"/>
                      <a:gd name="connsiteX1" fmla="*/ 130421 w 267263"/>
                      <a:gd name="connsiteY1" fmla="*/ 25885 h 64300"/>
                      <a:gd name="connsiteX2" fmla="*/ 222496 w 267263"/>
                      <a:gd name="connsiteY2" fmla="*/ 19535 h 64300"/>
                      <a:gd name="connsiteX3" fmla="*/ 266946 w 267263"/>
                      <a:gd name="connsiteY3" fmla="*/ 11597 h 64300"/>
                      <a:gd name="connsiteX4" fmla="*/ 201859 w 267263"/>
                      <a:gd name="connsiteY4" fmla="*/ 10010 h 64300"/>
                      <a:gd name="connsiteX5" fmla="*/ 165346 w 267263"/>
                      <a:gd name="connsiteY5" fmla="*/ 2072 h 64300"/>
                      <a:gd name="connsiteX6" fmla="*/ 246 w 267263"/>
                      <a:gd name="connsiteY6" fmla="*/ 63985 h 64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67263" h="64300">
                        <a:moveTo>
                          <a:pt x="246" y="63985"/>
                        </a:moveTo>
                        <a:cubicBezTo>
                          <a:pt x="-5575" y="67954"/>
                          <a:pt x="93379" y="33293"/>
                          <a:pt x="130421" y="25885"/>
                        </a:cubicBezTo>
                        <a:cubicBezTo>
                          <a:pt x="167463" y="18477"/>
                          <a:pt x="199742" y="21916"/>
                          <a:pt x="222496" y="19535"/>
                        </a:cubicBezTo>
                        <a:cubicBezTo>
                          <a:pt x="245250" y="17154"/>
                          <a:pt x="270385" y="13184"/>
                          <a:pt x="266946" y="11597"/>
                        </a:cubicBezTo>
                        <a:cubicBezTo>
                          <a:pt x="263507" y="10010"/>
                          <a:pt x="218792" y="11597"/>
                          <a:pt x="201859" y="10010"/>
                        </a:cubicBezTo>
                        <a:cubicBezTo>
                          <a:pt x="184926" y="8422"/>
                          <a:pt x="192598" y="-5072"/>
                          <a:pt x="165346" y="2072"/>
                        </a:cubicBezTo>
                        <a:cubicBezTo>
                          <a:pt x="138094" y="9216"/>
                          <a:pt x="6067" y="60016"/>
                          <a:pt x="246" y="6398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" name="フリーフォーム: 図形 39">
                    <a:extLst>
                      <a:ext uri="{FF2B5EF4-FFF2-40B4-BE49-F238E27FC236}">
                        <a16:creationId xmlns:a16="http://schemas.microsoft.com/office/drawing/2014/main" id="{1C7142C6-C627-46B9-BBF6-F2C2C7D46D59}"/>
                      </a:ext>
                    </a:extLst>
                  </p:cNvPr>
                  <p:cNvSpPr/>
                  <p:nvPr/>
                </p:nvSpPr>
                <p:spPr>
                  <a:xfrm>
                    <a:off x="5241914" y="3565488"/>
                    <a:ext cx="205012" cy="50854"/>
                  </a:xfrm>
                  <a:custGeom>
                    <a:avLst/>
                    <a:gdLst>
                      <a:gd name="connsiteX0" fmla="*/ 11 w 205012"/>
                      <a:gd name="connsiteY0" fmla="*/ 14325 h 50854"/>
                      <a:gd name="connsiteX1" fmla="*/ 95261 w 205012"/>
                      <a:gd name="connsiteY1" fmla="*/ 19087 h 50854"/>
                      <a:gd name="connsiteX2" fmla="*/ 204799 w 205012"/>
                      <a:gd name="connsiteY2" fmla="*/ 50837 h 50854"/>
                      <a:gd name="connsiteX3" fmla="*/ 122249 w 205012"/>
                      <a:gd name="connsiteY3" fmla="*/ 14325 h 50854"/>
                      <a:gd name="connsiteX4" fmla="*/ 88911 w 205012"/>
                      <a:gd name="connsiteY4" fmla="*/ 37 h 50854"/>
                      <a:gd name="connsiteX5" fmla="*/ 11 w 205012"/>
                      <a:gd name="connsiteY5" fmla="*/ 14325 h 508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5012" h="50854">
                        <a:moveTo>
                          <a:pt x="11" y="14325"/>
                        </a:moveTo>
                        <a:cubicBezTo>
                          <a:pt x="1069" y="17500"/>
                          <a:pt x="61130" y="13002"/>
                          <a:pt x="95261" y="19087"/>
                        </a:cubicBezTo>
                        <a:cubicBezTo>
                          <a:pt x="129392" y="25172"/>
                          <a:pt x="200301" y="51631"/>
                          <a:pt x="204799" y="50837"/>
                        </a:cubicBezTo>
                        <a:cubicBezTo>
                          <a:pt x="209297" y="50043"/>
                          <a:pt x="141564" y="22792"/>
                          <a:pt x="122249" y="14325"/>
                        </a:cubicBezTo>
                        <a:cubicBezTo>
                          <a:pt x="102934" y="5858"/>
                          <a:pt x="105580" y="831"/>
                          <a:pt x="88911" y="37"/>
                        </a:cubicBezTo>
                        <a:cubicBezTo>
                          <a:pt x="72242" y="-757"/>
                          <a:pt x="-1047" y="11150"/>
                          <a:pt x="11" y="1432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" name="フリーフォーム: 図形 40">
                    <a:extLst>
                      <a:ext uri="{FF2B5EF4-FFF2-40B4-BE49-F238E27FC236}">
                        <a16:creationId xmlns:a16="http://schemas.microsoft.com/office/drawing/2014/main" id="{28B46446-242F-4CD9-A334-AB3E8CFE7270}"/>
                      </a:ext>
                    </a:extLst>
                  </p:cNvPr>
                  <p:cNvSpPr/>
                  <p:nvPr/>
                </p:nvSpPr>
                <p:spPr>
                  <a:xfrm>
                    <a:off x="4471249" y="3590470"/>
                    <a:ext cx="251564" cy="127266"/>
                  </a:xfrm>
                  <a:custGeom>
                    <a:avLst/>
                    <a:gdLst>
                      <a:gd name="connsiteX0" fmla="*/ 739 w 251564"/>
                      <a:gd name="connsiteY0" fmla="*/ 455 h 127266"/>
                      <a:gd name="connsiteX1" fmla="*/ 102339 w 251564"/>
                      <a:gd name="connsiteY1" fmla="*/ 52843 h 127266"/>
                      <a:gd name="connsiteX2" fmla="*/ 156314 w 251564"/>
                      <a:gd name="connsiteY2" fmla="*/ 117930 h 127266"/>
                      <a:gd name="connsiteX3" fmla="*/ 156314 w 251564"/>
                      <a:gd name="connsiteY3" fmla="*/ 125868 h 127266"/>
                      <a:gd name="connsiteX4" fmla="*/ 175364 w 251564"/>
                      <a:gd name="connsiteY4" fmla="*/ 108405 h 127266"/>
                      <a:gd name="connsiteX5" fmla="*/ 251564 w 251564"/>
                      <a:gd name="connsiteY5" fmla="*/ 70305 h 127266"/>
                      <a:gd name="connsiteX6" fmla="*/ 173776 w 251564"/>
                      <a:gd name="connsiteY6" fmla="*/ 94118 h 127266"/>
                      <a:gd name="connsiteX7" fmla="*/ 159489 w 251564"/>
                      <a:gd name="connsiteY7" fmla="*/ 83005 h 127266"/>
                      <a:gd name="connsiteX8" fmla="*/ 739 w 251564"/>
                      <a:gd name="connsiteY8" fmla="*/ 455 h 1272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51564" h="127266">
                        <a:moveTo>
                          <a:pt x="739" y="455"/>
                        </a:moveTo>
                        <a:cubicBezTo>
                          <a:pt x="-8786" y="-4572"/>
                          <a:pt x="76410" y="33264"/>
                          <a:pt x="102339" y="52843"/>
                        </a:cubicBezTo>
                        <a:cubicBezTo>
                          <a:pt x="128268" y="72422"/>
                          <a:pt x="147318" y="105759"/>
                          <a:pt x="156314" y="117930"/>
                        </a:cubicBezTo>
                        <a:cubicBezTo>
                          <a:pt x="165310" y="130101"/>
                          <a:pt x="153139" y="127455"/>
                          <a:pt x="156314" y="125868"/>
                        </a:cubicBezTo>
                        <a:cubicBezTo>
                          <a:pt x="159489" y="124281"/>
                          <a:pt x="159489" y="117665"/>
                          <a:pt x="175364" y="108405"/>
                        </a:cubicBezTo>
                        <a:cubicBezTo>
                          <a:pt x="191239" y="99145"/>
                          <a:pt x="251829" y="72686"/>
                          <a:pt x="251564" y="70305"/>
                        </a:cubicBezTo>
                        <a:cubicBezTo>
                          <a:pt x="251299" y="67924"/>
                          <a:pt x="189122" y="92001"/>
                          <a:pt x="173776" y="94118"/>
                        </a:cubicBezTo>
                        <a:cubicBezTo>
                          <a:pt x="158430" y="96235"/>
                          <a:pt x="185683" y="97292"/>
                          <a:pt x="159489" y="83005"/>
                        </a:cubicBezTo>
                        <a:cubicBezTo>
                          <a:pt x="133295" y="68718"/>
                          <a:pt x="10264" y="5482"/>
                          <a:pt x="739" y="4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" name="フリーフォーム: 図形 41">
                    <a:extLst>
                      <a:ext uri="{FF2B5EF4-FFF2-40B4-BE49-F238E27FC236}">
                        <a16:creationId xmlns:a16="http://schemas.microsoft.com/office/drawing/2014/main" id="{FCEF5A33-8747-44B1-BD6E-DAE647132036}"/>
                      </a:ext>
                    </a:extLst>
                  </p:cNvPr>
                  <p:cNvSpPr/>
                  <p:nvPr/>
                </p:nvSpPr>
                <p:spPr>
                  <a:xfrm>
                    <a:off x="4721136" y="3517512"/>
                    <a:ext cx="138570" cy="138992"/>
                  </a:xfrm>
                  <a:custGeom>
                    <a:avLst/>
                    <a:gdLst>
                      <a:gd name="connsiteX0" fmla="*/ 89 w 138570"/>
                      <a:gd name="connsiteY0" fmla="*/ 138501 h 138992"/>
                      <a:gd name="connsiteX1" fmla="*/ 69939 w 138570"/>
                      <a:gd name="connsiteY1" fmla="*/ 86113 h 138992"/>
                      <a:gd name="connsiteX2" fmla="*/ 138202 w 138570"/>
                      <a:gd name="connsiteY2" fmla="*/ 1976 h 138992"/>
                      <a:gd name="connsiteX3" fmla="*/ 95339 w 138570"/>
                      <a:gd name="connsiteY3" fmla="*/ 28963 h 138992"/>
                      <a:gd name="connsiteX4" fmla="*/ 55652 w 138570"/>
                      <a:gd name="connsiteY4" fmla="*/ 55951 h 138992"/>
                      <a:gd name="connsiteX5" fmla="*/ 89 w 138570"/>
                      <a:gd name="connsiteY5" fmla="*/ 138501 h 138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8570" h="138992">
                        <a:moveTo>
                          <a:pt x="89" y="138501"/>
                        </a:moveTo>
                        <a:cubicBezTo>
                          <a:pt x="2470" y="143528"/>
                          <a:pt x="46920" y="108867"/>
                          <a:pt x="69939" y="86113"/>
                        </a:cubicBezTo>
                        <a:cubicBezTo>
                          <a:pt x="92958" y="63359"/>
                          <a:pt x="133969" y="11501"/>
                          <a:pt x="138202" y="1976"/>
                        </a:cubicBezTo>
                        <a:cubicBezTo>
                          <a:pt x="142435" y="-7549"/>
                          <a:pt x="109097" y="19967"/>
                          <a:pt x="95339" y="28963"/>
                        </a:cubicBezTo>
                        <a:cubicBezTo>
                          <a:pt x="81581" y="37959"/>
                          <a:pt x="67823" y="44309"/>
                          <a:pt x="55652" y="55951"/>
                        </a:cubicBezTo>
                        <a:cubicBezTo>
                          <a:pt x="43481" y="67593"/>
                          <a:pt x="-2292" y="133474"/>
                          <a:pt x="89" y="13850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" name="フリーフォーム: 図形 42">
                    <a:extLst>
                      <a:ext uri="{FF2B5EF4-FFF2-40B4-BE49-F238E27FC236}">
                        <a16:creationId xmlns:a16="http://schemas.microsoft.com/office/drawing/2014/main" id="{FDA89641-5303-4ACD-B99E-809AA971FC52}"/>
                      </a:ext>
                    </a:extLst>
                  </p:cNvPr>
                  <p:cNvSpPr/>
                  <p:nvPr/>
                </p:nvSpPr>
                <p:spPr>
                  <a:xfrm>
                    <a:off x="4554538" y="3541512"/>
                    <a:ext cx="79501" cy="124409"/>
                  </a:xfrm>
                  <a:custGeom>
                    <a:avLst/>
                    <a:gdLst>
                      <a:gd name="connsiteX0" fmla="*/ 0 w 79501"/>
                      <a:gd name="connsiteY0" fmla="*/ 201 h 124409"/>
                      <a:gd name="connsiteX1" fmla="*/ 69850 w 79501"/>
                      <a:gd name="connsiteY1" fmla="*/ 33538 h 124409"/>
                      <a:gd name="connsiteX2" fmla="*/ 79375 w 79501"/>
                      <a:gd name="connsiteY2" fmla="*/ 124026 h 124409"/>
                      <a:gd name="connsiteX3" fmla="*/ 74612 w 79501"/>
                      <a:gd name="connsiteY3" fmla="*/ 65288 h 124409"/>
                      <a:gd name="connsiteX4" fmla="*/ 69850 w 79501"/>
                      <a:gd name="connsiteY4" fmla="*/ 46238 h 124409"/>
                      <a:gd name="connsiteX5" fmla="*/ 0 w 79501"/>
                      <a:gd name="connsiteY5" fmla="*/ 201 h 1244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9501" h="124409">
                        <a:moveTo>
                          <a:pt x="0" y="201"/>
                        </a:moveTo>
                        <a:cubicBezTo>
                          <a:pt x="0" y="-1916"/>
                          <a:pt x="56621" y="12900"/>
                          <a:pt x="69850" y="33538"/>
                        </a:cubicBezTo>
                        <a:cubicBezTo>
                          <a:pt x="83079" y="54176"/>
                          <a:pt x="78581" y="118734"/>
                          <a:pt x="79375" y="124026"/>
                        </a:cubicBezTo>
                        <a:cubicBezTo>
                          <a:pt x="80169" y="129318"/>
                          <a:pt x="76199" y="78253"/>
                          <a:pt x="74612" y="65288"/>
                        </a:cubicBezTo>
                        <a:cubicBezTo>
                          <a:pt x="73025" y="52323"/>
                          <a:pt x="77258" y="55234"/>
                          <a:pt x="69850" y="46238"/>
                        </a:cubicBezTo>
                        <a:cubicBezTo>
                          <a:pt x="62442" y="37242"/>
                          <a:pt x="0" y="2318"/>
                          <a:pt x="0" y="20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フリーフォーム: 図形 43">
                    <a:extLst>
                      <a:ext uri="{FF2B5EF4-FFF2-40B4-BE49-F238E27FC236}">
                        <a16:creationId xmlns:a16="http://schemas.microsoft.com/office/drawing/2014/main" id="{6EB6B2AD-5761-4FB2-9A3A-B6491A68A05C}"/>
                      </a:ext>
                    </a:extLst>
                  </p:cNvPr>
                  <p:cNvSpPr/>
                  <p:nvPr/>
                </p:nvSpPr>
                <p:spPr>
                  <a:xfrm>
                    <a:off x="4792069" y="3515681"/>
                    <a:ext cx="246575" cy="30851"/>
                  </a:xfrm>
                  <a:custGeom>
                    <a:avLst/>
                    <a:gdLst>
                      <a:gd name="connsiteX0" fmla="*/ 594 w 246575"/>
                      <a:gd name="connsiteY0" fmla="*/ 30794 h 30851"/>
                      <a:gd name="connsiteX1" fmla="*/ 145056 w 246575"/>
                      <a:gd name="connsiteY1" fmla="*/ 632 h 30851"/>
                      <a:gd name="connsiteX2" fmla="*/ 243481 w 246575"/>
                      <a:gd name="connsiteY2" fmla="*/ 10157 h 30851"/>
                      <a:gd name="connsiteX3" fmla="*/ 203794 w 246575"/>
                      <a:gd name="connsiteY3" fmla="*/ 8569 h 30851"/>
                      <a:gd name="connsiteX4" fmla="*/ 594 w 246575"/>
                      <a:gd name="connsiteY4" fmla="*/ 30794 h 308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6575" h="30851">
                        <a:moveTo>
                          <a:pt x="594" y="30794"/>
                        </a:moveTo>
                        <a:cubicBezTo>
                          <a:pt x="-9196" y="29471"/>
                          <a:pt x="104575" y="4071"/>
                          <a:pt x="145056" y="632"/>
                        </a:cubicBezTo>
                        <a:cubicBezTo>
                          <a:pt x="185537" y="-2807"/>
                          <a:pt x="233691" y="8834"/>
                          <a:pt x="243481" y="10157"/>
                        </a:cubicBezTo>
                        <a:cubicBezTo>
                          <a:pt x="253271" y="11480"/>
                          <a:pt x="239777" y="6981"/>
                          <a:pt x="203794" y="8569"/>
                        </a:cubicBezTo>
                        <a:cubicBezTo>
                          <a:pt x="167811" y="10156"/>
                          <a:pt x="10384" y="32117"/>
                          <a:pt x="594" y="3079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" name="フリーフォーム: 図形 44">
                    <a:extLst>
                      <a:ext uri="{FF2B5EF4-FFF2-40B4-BE49-F238E27FC236}">
                        <a16:creationId xmlns:a16="http://schemas.microsoft.com/office/drawing/2014/main" id="{C892EA4D-7116-4B25-A1FA-B0100EA778D9}"/>
                      </a:ext>
                    </a:extLst>
                  </p:cNvPr>
                  <p:cNvSpPr/>
                  <p:nvPr/>
                </p:nvSpPr>
                <p:spPr>
                  <a:xfrm>
                    <a:off x="4986091" y="3440079"/>
                    <a:ext cx="213239" cy="55035"/>
                  </a:xfrm>
                  <a:custGeom>
                    <a:avLst/>
                    <a:gdLst>
                      <a:gd name="connsiteX0" fmla="*/ 247 w 213239"/>
                      <a:gd name="connsiteY0" fmla="*/ 49246 h 55035"/>
                      <a:gd name="connsiteX1" fmla="*/ 90734 w 213239"/>
                      <a:gd name="connsiteY1" fmla="*/ 36546 h 55035"/>
                      <a:gd name="connsiteX2" fmla="*/ 181222 w 213239"/>
                      <a:gd name="connsiteY2" fmla="*/ 11146 h 55035"/>
                      <a:gd name="connsiteX3" fmla="*/ 212972 w 213239"/>
                      <a:gd name="connsiteY3" fmla="*/ 34 h 55035"/>
                      <a:gd name="connsiteX4" fmla="*/ 166934 w 213239"/>
                      <a:gd name="connsiteY4" fmla="*/ 14321 h 55035"/>
                      <a:gd name="connsiteX5" fmla="*/ 119309 w 213239"/>
                      <a:gd name="connsiteY5" fmla="*/ 52421 h 55035"/>
                      <a:gd name="connsiteX6" fmla="*/ 247 w 213239"/>
                      <a:gd name="connsiteY6" fmla="*/ 49246 h 55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13239" h="55035">
                        <a:moveTo>
                          <a:pt x="247" y="49246"/>
                        </a:moveTo>
                        <a:cubicBezTo>
                          <a:pt x="-4515" y="46600"/>
                          <a:pt x="60572" y="42896"/>
                          <a:pt x="90734" y="36546"/>
                        </a:cubicBezTo>
                        <a:cubicBezTo>
                          <a:pt x="120896" y="30196"/>
                          <a:pt x="160849" y="17231"/>
                          <a:pt x="181222" y="11146"/>
                        </a:cubicBezTo>
                        <a:cubicBezTo>
                          <a:pt x="201595" y="5061"/>
                          <a:pt x="215353" y="-495"/>
                          <a:pt x="212972" y="34"/>
                        </a:cubicBezTo>
                        <a:cubicBezTo>
                          <a:pt x="210591" y="563"/>
                          <a:pt x="182545" y="5590"/>
                          <a:pt x="166934" y="14321"/>
                        </a:cubicBezTo>
                        <a:cubicBezTo>
                          <a:pt x="151324" y="23052"/>
                          <a:pt x="143915" y="46071"/>
                          <a:pt x="119309" y="52421"/>
                        </a:cubicBezTo>
                        <a:cubicBezTo>
                          <a:pt x="94703" y="58771"/>
                          <a:pt x="5009" y="51892"/>
                          <a:pt x="247" y="4924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フリーフォーム: 図形 45">
                    <a:extLst>
                      <a:ext uri="{FF2B5EF4-FFF2-40B4-BE49-F238E27FC236}">
                        <a16:creationId xmlns:a16="http://schemas.microsoft.com/office/drawing/2014/main" id="{B6529701-0879-4E8E-8865-6F525FAE566C}"/>
                      </a:ext>
                    </a:extLst>
                  </p:cNvPr>
                  <p:cNvSpPr/>
                  <p:nvPr/>
                </p:nvSpPr>
                <p:spPr>
                  <a:xfrm>
                    <a:off x="5276347" y="3506786"/>
                    <a:ext cx="175207" cy="79714"/>
                  </a:xfrm>
                  <a:custGeom>
                    <a:avLst/>
                    <a:gdLst>
                      <a:gd name="connsiteX0" fmla="*/ 503 w 175207"/>
                      <a:gd name="connsiteY0" fmla="*/ 2 h 79714"/>
                      <a:gd name="connsiteX1" fmla="*/ 87816 w 175207"/>
                      <a:gd name="connsiteY1" fmla="*/ 36514 h 79714"/>
                      <a:gd name="connsiteX2" fmla="*/ 173541 w 175207"/>
                      <a:gd name="connsiteY2" fmla="*/ 79377 h 79714"/>
                      <a:gd name="connsiteX3" fmla="*/ 143378 w 175207"/>
                      <a:gd name="connsiteY3" fmla="*/ 55564 h 79714"/>
                      <a:gd name="connsiteX4" fmla="*/ 129091 w 175207"/>
                      <a:gd name="connsiteY4" fmla="*/ 38102 h 79714"/>
                      <a:gd name="connsiteX5" fmla="*/ 503 w 175207"/>
                      <a:gd name="connsiteY5" fmla="*/ 2 h 79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5207" h="79714">
                        <a:moveTo>
                          <a:pt x="503" y="2"/>
                        </a:moveTo>
                        <a:cubicBezTo>
                          <a:pt x="-6376" y="-263"/>
                          <a:pt x="58976" y="23285"/>
                          <a:pt x="87816" y="36514"/>
                        </a:cubicBezTo>
                        <a:cubicBezTo>
                          <a:pt x="116656" y="49743"/>
                          <a:pt x="164281" y="76202"/>
                          <a:pt x="173541" y="79377"/>
                        </a:cubicBezTo>
                        <a:cubicBezTo>
                          <a:pt x="182801" y="82552"/>
                          <a:pt x="150786" y="62443"/>
                          <a:pt x="143378" y="55564"/>
                        </a:cubicBezTo>
                        <a:cubicBezTo>
                          <a:pt x="135970" y="48685"/>
                          <a:pt x="149199" y="47362"/>
                          <a:pt x="129091" y="38102"/>
                        </a:cubicBezTo>
                        <a:cubicBezTo>
                          <a:pt x="108983" y="28842"/>
                          <a:pt x="7382" y="267"/>
                          <a:pt x="503" y="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フリーフォーム: 図形 46">
                    <a:extLst>
                      <a:ext uri="{FF2B5EF4-FFF2-40B4-BE49-F238E27FC236}">
                        <a16:creationId xmlns:a16="http://schemas.microsoft.com/office/drawing/2014/main" id="{D3671665-2B76-4078-875A-571CD262DAE9}"/>
                      </a:ext>
                    </a:extLst>
                  </p:cNvPr>
                  <p:cNvSpPr/>
                  <p:nvPr/>
                </p:nvSpPr>
                <p:spPr>
                  <a:xfrm>
                    <a:off x="5218113" y="3451225"/>
                    <a:ext cx="304835" cy="150813"/>
                  </a:xfrm>
                  <a:custGeom>
                    <a:avLst/>
                    <a:gdLst>
                      <a:gd name="connsiteX0" fmla="*/ 0 w 304835"/>
                      <a:gd name="connsiteY0" fmla="*/ 0 h 150813"/>
                      <a:gd name="connsiteX1" fmla="*/ 149225 w 304835"/>
                      <a:gd name="connsiteY1" fmla="*/ 41275 h 150813"/>
                      <a:gd name="connsiteX2" fmla="*/ 219075 w 304835"/>
                      <a:gd name="connsiteY2" fmla="*/ 65088 h 150813"/>
                      <a:gd name="connsiteX3" fmla="*/ 255587 w 304835"/>
                      <a:gd name="connsiteY3" fmla="*/ 84138 h 150813"/>
                      <a:gd name="connsiteX4" fmla="*/ 304800 w 304835"/>
                      <a:gd name="connsiteY4" fmla="*/ 150813 h 150813"/>
                      <a:gd name="connsiteX5" fmla="*/ 247650 w 304835"/>
                      <a:gd name="connsiteY5" fmla="*/ 84138 h 150813"/>
                      <a:gd name="connsiteX6" fmla="*/ 177800 w 304835"/>
                      <a:gd name="connsiteY6" fmla="*/ 58738 h 150813"/>
                      <a:gd name="connsiteX7" fmla="*/ 0 w 304835"/>
                      <a:gd name="connsiteY7" fmla="*/ 0 h 150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4835" h="150813">
                        <a:moveTo>
                          <a:pt x="0" y="0"/>
                        </a:moveTo>
                        <a:lnTo>
                          <a:pt x="149225" y="41275"/>
                        </a:lnTo>
                        <a:cubicBezTo>
                          <a:pt x="185738" y="52123"/>
                          <a:pt x="201348" y="57944"/>
                          <a:pt x="219075" y="65088"/>
                        </a:cubicBezTo>
                        <a:cubicBezTo>
                          <a:pt x="236802" y="72232"/>
                          <a:pt x="241300" y="69851"/>
                          <a:pt x="255587" y="84138"/>
                        </a:cubicBezTo>
                        <a:cubicBezTo>
                          <a:pt x="269874" y="98425"/>
                          <a:pt x="306123" y="150813"/>
                          <a:pt x="304800" y="150813"/>
                        </a:cubicBezTo>
                        <a:cubicBezTo>
                          <a:pt x="303477" y="150813"/>
                          <a:pt x="268817" y="99484"/>
                          <a:pt x="247650" y="84138"/>
                        </a:cubicBezTo>
                        <a:cubicBezTo>
                          <a:pt x="226483" y="68792"/>
                          <a:pt x="177800" y="58738"/>
                          <a:pt x="177800" y="58738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フリーフォーム: 図形 47">
                    <a:extLst>
                      <a:ext uri="{FF2B5EF4-FFF2-40B4-BE49-F238E27FC236}">
                        <a16:creationId xmlns:a16="http://schemas.microsoft.com/office/drawing/2014/main" id="{6E12EAFD-4385-456A-86DA-6D623CDDE4D4}"/>
                      </a:ext>
                    </a:extLst>
                  </p:cNvPr>
                  <p:cNvSpPr/>
                  <p:nvPr/>
                </p:nvSpPr>
                <p:spPr>
                  <a:xfrm>
                    <a:off x="4817503" y="3589441"/>
                    <a:ext cx="131826" cy="31656"/>
                  </a:xfrm>
                  <a:custGeom>
                    <a:avLst/>
                    <a:gdLst>
                      <a:gd name="connsiteX0" fmla="*/ 560 w 131826"/>
                      <a:gd name="connsiteY0" fmla="*/ 31647 h 31656"/>
                      <a:gd name="connsiteX1" fmla="*/ 129147 w 131826"/>
                      <a:gd name="connsiteY1" fmla="*/ 4659 h 31656"/>
                      <a:gd name="connsiteX2" fmla="*/ 83110 w 131826"/>
                      <a:gd name="connsiteY2" fmla="*/ 1484 h 31656"/>
                      <a:gd name="connsiteX3" fmla="*/ 560 w 131826"/>
                      <a:gd name="connsiteY3" fmla="*/ 31647 h 316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1826" h="31656">
                        <a:moveTo>
                          <a:pt x="560" y="31647"/>
                        </a:moveTo>
                        <a:cubicBezTo>
                          <a:pt x="8233" y="32176"/>
                          <a:pt x="115389" y="9686"/>
                          <a:pt x="129147" y="4659"/>
                        </a:cubicBezTo>
                        <a:cubicBezTo>
                          <a:pt x="142905" y="-368"/>
                          <a:pt x="100043" y="-1162"/>
                          <a:pt x="83110" y="1484"/>
                        </a:cubicBezTo>
                        <a:cubicBezTo>
                          <a:pt x="66177" y="4130"/>
                          <a:pt x="-7113" y="31118"/>
                          <a:pt x="560" y="3164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" name="フリーフォーム: 図形 48">
                    <a:extLst>
                      <a:ext uri="{FF2B5EF4-FFF2-40B4-BE49-F238E27FC236}">
                        <a16:creationId xmlns:a16="http://schemas.microsoft.com/office/drawing/2014/main" id="{5F11B7C6-B27A-4D86-95FE-5648ADD957A4}"/>
                      </a:ext>
                    </a:extLst>
                  </p:cNvPr>
                  <p:cNvSpPr/>
                  <p:nvPr/>
                </p:nvSpPr>
                <p:spPr>
                  <a:xfrm>
                    <a:off x="4198761" y="4052253"/>
                    <a:ext cx="78454" cy="462898"/>
                  </a:xfrm>
                  <a:custGeom>
                    <a:avLst/>
                    <a:gdLst>
                      <a:gd name="connsiteX0" fmla="*/ 60502 w 78454"/>
                      <a:gd name="connsiteY0" fmla="*/ 635 h 462898"/>
                      <a:gd name="connsiteX1" fmla="*/ 65264 w 78454"/>
                      <a:gd name="connsiteY1" fmla="*/ 129222 h 462898"/>
                      <a:gd name="connsiteX2" fmla="*/ 49389 w 78454"/>
                      <a:gd name="connsiteY2" fmla="*/ 194310 h 462898"/>
                      <a:gd name="connsiteX3" fmla="*/ 19227 w 78454"/>
                      <a:gd name="connsiteY3" fmla="*/ 341947 h 462898"/>
                      <a:gd name="connsiteX4" fmla="*/ 177 w 78454"/>
                      <a:gd name="connsiteY4" fmla="*/ 414972 h 462898"/>
                      <a:gd name="connsiteX5" fmla="*/ 9702 w 78454"/>
                      <a:gd name="connsiteY5" fmla="*/ 462597 h 462898"/>
                      <a:gd name="connsiteX6" fmla="*/ 9702 w 78454"/>
                      <a:gd name="connsiteY6" fmla="*/ 392747 h 462898"/>
                      <a:gd name="connsiteX7" fmla="*/ 76377 w 78454"/>
                      <a:gd name="connsiteY7" fmla="*/ 187960 h 462898"/>
                      <a:gd name="connsiteX8" fmla="*/ 60502 w 78454"/>
                      <a:gd name="connsiteY8" fmla="*/ 635 h 462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8454" h="462898">
                        <a:moveTo>
                          <a:pt x="60502" y="635"/>
                        </a:moveTo>
                        <a:cubicBezTo>
                          <a:pt x="58650" y="-9155"/>
                          <a:pt x="67116" y="96943"/>
                          <a:pt x="65264" y="129222"/>
                        </a:cubicBezTo>
                        <a:cubicBezTo>
                          <a:pt x="63412" y="161501"/>
                          <a:pt x="57062" y="158856"/>
                          <a:pt x="49389" y="194310"/>
                        </a:cubicBezTo>
                        <a:cubicBezTo>
                          <a:pt x="41716" y="229764"/>
                          <a:pt x="27429" y="305170"/>
                          <a:pt x="19227" y="341947"/>
                        </a:cubicBezTo>
                        <a:cubicBezTo>
                          <a:pt x="11025" y="378724"/>
                          <a:pt x="1764" y="394864"/>
                          <a:pt x="177" y="414972"/>
                        </a:cubicBezTo>
                        <a:cubicBezTo>
                          <a:pt x="-1411" y="435080"/>
                          <a:pt x="8115" y="466301"/>
                          <a:pt x="9702" y="462597"/>
                        </a:cubicBezTo>
                        <a:cubicBezTo>
                          <a:pt x="11289" y="458893"/>
                          <a:pt x="-1411" y="438520"/>
                          <a:pt x="9702" y="392747"/>
                        </a:cubicBezTo>
                        <a:cubicBezTo>
                          <a:pt x="20814" y="346974"/>
                          <a:pt x="67381" y="249872"/>
                          <a:pt x="76377" y="187960"/>
                        </a:cubicBezTo>
                        <a:cubicBezTo>
                          <a:pt x="85373" y="126048"/>
                          <a:pt x="62354" y="10425"/>
                          <a:pt x="60502" y="63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フリーフォーム: 図形 49">
                    <a:extLst>
                      <a:ext uri="{FF2B5EF4-FFF2-40B4-BE49-F238E27FC236}">
                        <a16:creationId xmlns:a16="http://schemas.microsoft.com/office/drawing/2014/main" id="{343903C0-9018-4C47-8D2A-17CA27361BFD}"/>
                      </a:ext>
                    </a:extLst>
                  </p:cNvPr>
                  <p:cNvSpPr/>
                  <p:nvPr/>
                </p:nvSpPr>
                <p:spPr>
                  <a:xfrm>
                    <a:off x="4391687" y="3985473"/>
                    <a:ext cx="70316" cy="473793"/>
                  </a:xfrm>
                  <a:custGeom>
                    <a:avLst/>
                    <a:gdLst>
                      <a:gd name="connsiteX0" fmla="*/ 38496 w 70316"/>
                      <a:gd name="connsiteY0" fmla="*/ 210 h 473793"/>
                      <a:gd name="connsiteX1" fmla="*/ 4630 w 70316"/>
                      <a:gd name="connsiteY1" fmla="*/ 129327 h 473793"/>
                      <a:gd name="connsiteX2" fmla="*/ 19446 w 70316"/>
                      <a:gd name="connsiteY2" fmla="*/ 201294 h 473793"/>
                      <a:gd name="connsiteX3" fmla="*/ 66013 w 70316"/>
                      <a:gd name="connsiteY3" fmla="*/ 457410 h 473793"/>
                      <a:gd name="connsiteX4" fmla="*/ 61780 w 70316"/>
                      <a:gd name="connsiteY4" fmla="*/ 425660 h 473793"/>
                      <a:gd name="connsiteX5" fmla="*/ 8863 w 70316"/>
                      <a:gd name="connsiteY5" fmla="*/ 243627 h 473793"/>
                      <a:gd name="connsiteX6" fmla="*/ 396 w 70316"/>
                      <a:gd name="connsiteY6" fmla="*/ 154727 h 473793"/>
                      <a:gd name="connsiteX7" fmla="*/ 4630 w 70316"/>
                      <a:gd name="connsiteY7" fmla="*/ 99694 h 473793"/>
                      <a:gd name="connsiteX8" fmla="*/ 38496 w 70316"/>
                      <a:gd name="connsiteY8" fmla="*/ 210 h 4737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0316" h="473793">
                        <a:moveTo>
                          <a:pt x="38496" y="210"/>
                        </a:moveTo>
                        <a:cubicBezTo>
                          <a:pt x="38496" y="5149"/>
                          <a:pt x="7805" y="95813"/>
                          <a:pt x="4630" y="129327"/>
                        </a:cubicBezTo>
                        <a:cubicBezTo>
                          <a:pt x="1455" y="162841"/>
                          <a:pt x="9216" y="146614"/>
                          <a:pt x="19446" y="201294"/>
                        </a:cubicBezTo>
                        <a:cubicBezTo>
                          <a:pt x="29676" y="255974"/>
                          <a:pt x="58957" y="420016"/>
                          <a:pt x="66013" y="457410"/>
                        </a:cubicBezTo>
                        <a:cubicBezTo>
                          <a:pt x="73069" y="494804"/>
                          <a:pt x="71305" y="461290"/>
                          <a:pt x="61780" y="425660"/>
                        </a:cubicBezTo>
                        <a:cubicBezTo>
                          <a:pt x="52255" y="390030"/>
                          <a:pt x="19094" y="288783"/>
                          <a:pt x="8863" y="243627"/>
                        </a:cubicBezTo>
                        <a:cubicBezTo>
                          <a:pt x="-1368" y="198472"/>
                          <a:pt x="1101" y="178716"/>
                          <a:pt x="396" y="154727"/>
                        </a:cubicBezTo>
                        <a:cubicBezTo>
                          <a:pt x="-309" y="130738"/>
                          <a:pt x="-662" y="120860"/>
                          <a:pt x="4630" y="99694"/>
                        </a:cubicBezTo>
                        <a:cubicBezTo>
                          <a:pt x="9922" y="78528"/>
                          <a:pt x="38496" y="-4729"/>
                          <a:pt x="38496" y="21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" name="フリーフォーム: 図形 50">
                    <a:extLst>
                      <a:ext uri="{FF2B5EF4-FFF2-40B4-BE49-F238E27FC236}">
                        <a16:creationId xmlns:a16="http://schemas.microsoft.com/office/drawing/2014/main" id="{0826DE97-5C5F-4BDD-811F-5DD17E39CC9A}"/>
                      </a:ext>
                    </a:extLst>
                  </p:cNvPr>
                  <p:cNvSpPr/>
                  <p:nvPr/>
                </p:nvSpPr>
                <p:spPr>
                  <a:xfrm>
                    <a:off x="4155474" y="4577998"/>
                    <a:ext cx="45058" cy="289895"/>
                  </a:xfrm>
                  <a:custGeom>
                    <a:avLst/>
                    <a:gdLst>
                      <a:gd name="connsiteX0" fmla="*/ 45051 w 45058"/>
                      <a:gd name="connsiteY0" fmla="*/ 352 h 289895"/>
                      <a:gd name="connsiteX1" fmla="*/ 13301 w 45058"/>
                      <a:gd name="connsiteY1" fmla="*/ 105127 h 289895"/>
                      <a:gd name="connsiteX2" fmla="*/ 601 w 45058"/>
                      <a:gd name="connsiteY2" fmla="*/ 138465 h 289895"/>
                      <a:gd name="connsiteX3" fmla="*/ 30764 w 45058"/>
                      <a:gd name="connsiteY3" fmla="*/ 254352 h 289895"/>
                      <a:gd name="connsiteX4" fmla="*/ 41876 w 45058"/>
                      <a:gd name="connsiteY4" fmla="*/ 287690 h 289895"/>
                      <a:gd name="connsiteX5" fmla="*/ 24414 w 45058"/>
                      <a:gd name="connsiteY5" fmla="*/ 203552 h 289895"/>
                      <a:gd name="connsiteX6" fmla="*/ 16476 w 45058"/>
                      <a:gd name="connsiteY6" fmla="*/ 144815 h 289895"/>
                      <a:gd name="connsiteX7" fmla="*/ 45051 w 45058"/>
                      <a:gd name="connsiteY7" fmla="*/ 352 h 2898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5058" h="289895">
                        <a:moveTo>
                          <a:pt x="45051" y="352"/>
                        </a:moveTo>
                        <a:cubicBezTo>
                          <a:pt x="44522" y="-6262"/>
                          <a:pt x="20709" y="82108"/>
                          <a:pt x="13301" y="105127"/>
                        </a:cubicBezTo>
                        <a:cubicBezTo>
                          <a:pt x="5893" y="128146"/>
                          <a:pt x="-2310" y="113594"/>
                          <a:pt x="601" y="138465"/>
                        </a:cubicBezTo>
                        <a:cubicBezTo>
                          <a:pt x="3512" y="163336"/>
                          <a:pt x="23885" y="229481"/>
                          <a:pt x="30764" y="254352"/>
                        </a:cubicBezTo>
                        <a:cubicBezTo>
                          <a:pt x="37643" y="279223"/>
                          <a:pt x="42934" y="296157"/>
                          <a:pt x="41876" y="287690"/>
                        </a:cubicBezTo>
                        <a:cubicBezTo>
                          <a:pt x="40818" y="279223"/>
                          <a:pt x="28647" y="227364"/>
                          <a:pt x="24414" y="203552"/>
                        </a:cubicBezTo>
                        <a:cubicBezTo>
                          <a:pt x="20181" y="179740"/>
                          <a:pt x="14095" y="174184"/>
                          <a:pt x="16476" y="144815"/>
                        </a:cubicBezTo>
                        <a:cubicBezTo>
                          <a:pt x="18857" y="115446"/>
                          <a:pt x="45580" y="6966"/>
                          <a:pt x="45051" y="35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" name="フリーフォーム: 図形 51">
                    <a:extLst>
                      <a:ext uri="{FF2B5EF4-FFF2-40B4-BE49-F238E27FC236}">
                        <a16:creationId xmlns:a16="http://schemas.microsoft.com/office/drawing/2014/main" id="{14A79A10-BF06-4E31-9690-D67167993E7B}"/>
                      </a:ext>
                    </a:extLst>
                  </p:cNvPr>
                  <p:cNvSpPr/>
                  <p:nvPr/>
                </p:nvSpPr>
                <p:spPr>
                  <a:xfrm>
                    <a:off x="4351209" y="4568545"/>
                    <a:ext cx="97454" cy="251127"/>
                  </a:xfrm>
                  <a:custGeom>
                    <a:avLst/>
                    <a:gdLst>
                      <a:gd name="connsiteX0" fmla="*/ 47754 w 97454"/>
                      <a:gd name="connsiteY0" fmla="*/ 280 h 251127"/>
                      <a:gd name="connsiteX1" fmla="*/ 6479 w 97454"/>
                      <a:gd name="connsiteY1" fmla="*/ 101880 h 251127"/>
                      <a:gd name="connsiteX2" fmla="*/ 129 w 97454"/>
                      <a:gd name="connsiteY2" fmla="*/ 125693 h 251127"/>
                      <a:gd name="connsiteX3" fmla="*/ 6479 w 97454"/>
                      <a:gd name="connsiteY3" fmla="*/ 149505 h 251127"/>
                      <a:gd name="connsiteX4" fmla="*/ 14416 w 97454"/>
                      <a:gd name="connsiteY4" fmla="*/ 225705 h 251127"/>
                      <a:gd name="connsiteX5" fmla="*/ 96966 w 97454"/>
                      <a:gd name="connsiteY5" fmla="*/ 251105 h 251127"/>
                      <a:gd name="connsiteX6" fmla="*/ 47754 w 97454"/>
                      <a:gd name="connsiteY6" fmla="*/ 222530 h 251127"/>
                      <a:gd name="connsiteX7" fmla="*/ 28704 w 97454"/>
                      <a:gd name="connsiteY7" fmla="*/ 195543 h 251127"/>
                      <a:gd name="connsiteX8" fmla="*/ 20766 w 97454"/>
                      <a:gd name="connsiteY8" fmla="*/ 136805 h 251127"/>
                      <a:gd name="connsiteX9" fmla="*/ 47754 w 97454"/>
                      <a:gd name="connsiteY9" fmla="*/ 280 h 2511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97454" h="251127">
                        <a:moveTo>
                          <a:pt x="47754" y="280"/>
                        </a:moveTo>
                        <a:cubicBezTo>
                          <a:pt x="45373" y="-5541"/>
                          <a:pt x="14416" y="80978"/>
                          <a:pt x="6479" y="101880"/>
                        </a:cubicBezTo>
                        <a:cubicBezTo>
                          <a:pt x="-1459" y="122782"/>
                          <a:pt x="129" y="117756"/>
                          <a:pt x="129" y="125693"/>
                        </a:cubicBezTo>
                        <a:cubicBezTo>
                          <a:pt x="129" y="133630"/>
                          <a:pt x="4098" y="132836"/>
                          <a:pt x="6479" y="149505"/>
                        </a:cubicBezTo>
                        <a:cubicBezTo>
                          <a:pt x="8860" y="166174"/>
                          <a:pt x="-665" y="208772"/>
                          <a:pt x="14416" y="225705"/>
                        </a:cubicBezTo>
                        <a:cubicBezTo>
                          <a:pt x="29497" y="242638"/>
                          <a:pt x="91410" y="251634"/>
                          <a:pt x="96966" y="251105"/>
                        </a:cubicBezTo>
                        <a:cubicBezTo>
                          <a:pt x="102522" y="250576"/>
                          <a:pt x="59131" y="231790"/>
                          <a:pt x="47754" y="222530"/>
                        </a:cubicBezTo>
                        <a:cubicBezTo>
                          <a:pt x="36377" y="213270"/>
                          <a:pt x="33202" y="209830"/>
                          <a:pt x="28704" y="195543"/>
                        </a:cubicBezTo>
                        <a:cubicBezTo>
                          <a:pt x="24206" y="181256"/>
                          <a:pt x="14945" y="167761"/>
                          <a:pt x="20766" y="136805"/>
                        </a:cubicBezTo>
                        <a:cubicBezTo>
                          <a:pt x="26587" y="105849"/>
                          <a:pt x="50135" y="6101"/>
                          <a:pt x="47754" y="2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" name="フリーフォーム: 図形 52">
                    <a:extLst>
                      <a:ext uri="{FF2B5EF4-FFF2-40B4-BE49-F238E27FC236}">
                        <a16:creationId xmlns:a16="http://schemas.microsoft.com/office/drawing/2014/main" id="{9E28BE07-5E2B-4737-8AD5-21805A84AF3B}"/>
                      </a:ext>
                    </a:extLst>
                  </p:cNvPr>
                  <p:cNvSpPr/>
                  <p:nvPr/>
                </p:nvSpPr>
                <p:spPr>
                  <a:xfrm>
                    <a:off x="4227472" y="4624142"/>
                    <a:ext cx="100663" cy="41809"/>
                  </a:xfrm>
                  <a:custGeom>
                    <a:avLst/>
                    <a:gdLst>
                      <a:gd name="connsiteX0" fmla="*/ 41 w 100663"/>
                      <a:gd name="connsiteY0" fmla="*/ 33583 h 41809"/>
                      <a:gd name="connsiteX1" fmla="*/ 76241 w 100663"/>
                      <a:gd name="connsiteY1" fmla="*/ 19296 h 41809"/>
                      <a:gd name="connsiteX2" fmla="*/ 100053 w 100663"/>
                      <a:gd name="connsiteY2" fmla="*/ 41521 h 41809"/>
                      <a:gd name="connsiteX3" fmla="*/ 87353 w 100663"/>
                      <a:gd name="connsiteY3" fmla="*/ 246 h 41809"/>
                      <a:gd name="connsiteX4" fmla="*/ 41 w 100663"/>
                      <a:gd name="connsiteY4" fmla="*/ 33583 h 418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0663" h="41809">
                        <a:moveTo>
                          <a:pt x="41" y="33583"/>
                        </a:moveTo>
                        <a:cubicBezTo>
                          <a:pt x="-1811" y="36758"/>
                          <a:pt x="59572" y="17973"/>
                          <a:pt x="76241" y="19296"/>
                        </a:cubicBezTo>
                        <a:cubicBezTo>
                          <a:pt x="92910" y="20619"/>
                          <a:pt x="98201" y="44696"/>
                          <a:pt x="100053" y="41521"/>
                        </a:cubicBezTo>
                        <a:cubicBezTo>
                          <a:pt x="101905" y="38346"/>
                          <a:pt x="100053" y="3686"/>
                          <a:pt x="87353" y="246"/>
                        </a:cubicBezTo>
                        <a:cubicBezTo>
                          <a:pt x="74653" y="-3194"/>
                          <a:pt x="1893" y="30408"/>
                          <a:pt x="41" y="3358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" name="フリーフォーム: 図形 53">
                    <a:extLst>
                      <a:ext uri="{FF2B5EF4-FFF2-40B4-BE49-F238E27FC236}">
                        <a16:creationId xmlns:a16="http://schemas.microsoft.com/office/drawing/2014/main" id="{31F80BFF-4C09-4AEA-9060-EAACE4543EA8}"/>
                      </a:ext>
                    </a:extLst>
                  </p:cNvPr>
                  <p:cNvSpPr/>
                  <p:nvPr/>
                </p:nvSpPr>
                <p:spPr>
                  <a:xfrm>
                    <a:off x="4081457" y="4628033"/>
                    <a:ext cx="166159" cy="305983"/>
                  </a:xfrm>
                  <a:custGeom>
                    <a:avLst/>
                    <a:gdLst>
                      <a:gd name="connsiteX0" fmla="*/ 50806 w 166159"/>
                      <a:gd name="connsiteY0" fmla="*/ 1117 h 305983"/>
                      <a:gd name="connsiteX1" fmla="*/ 12706 w 166159"/>
                      <a:gd name="connsiteY1" fmla="*/ 129705 h 305983"/>
                      <a:gd name="connsiteX2" fmla="*/ 1593 w 166159"/>
                      <a:gd name="connsiteY2" fmla="*/ 204317 h 305983"/>
                      <a:gd name="connsiteX3" fmla="*/ 1593 w 166159"/>
                      <a:gd name="connsiteY3" fmla="*/ 239242 h 305983"/>
                      <a:gd name="connsiteX4" fmla="*/ 15881 w 166159"/>
                      <a:gd name="connsiteY4" fmla="*/ 258292 h 305983"/>
                      <a:gd name="connsiteX5" fmla="*/ 39693 w 166159"/>
                      <a:gd name="connsiteY5" fmla="*/ 258292 h 305983"/>
                      <a:gd name="connsiteX6" fmla="*/ 61918 w 166159"/>
                      <a:gd name="connsiteY6" fmla="*/ 266230 h 305983"/>
                      <a:gd name="connsiteX7" fmla="*/ 88906 w 166159"/>
                      <a:gd name="connsiteY7" fmla="*/ 272580 h 305983"/>
                      <a:gd name="connsiteX8" fmla="*/ 165106 w 166159"/>
                      <a:gd name="connsiteY8" fmla="*/ 305917 h 305983"/>
                      <a:gd name="connsiteX9" fmla="*/ 130181 w 166159"/>
                      <a:gd name="connsiteY9" fmla="*/ 280517 h 305983"/>
                      <a:gd name="connsiteX10" fmla="*/ 85731 w 166159"/>
                      <a:gd name="connsiteY10" fmla="*/ 258292 h 305983"/>
                      <a:gd name="connsiteX11" fmla="*/ 19056 w 166159"/>
                      <a:gd name="connsiteY11" fmla="*/ 232892 h 305983"/>
                      <a:gd name="connsiteX12" fmla="*/ 12706 w 166159"/>
                      <a:gd name="connsiteY12" fmla="*/ 209080 h 305983"/>
                      <a:gd name="connsiteX13" fmla="*/ 50806 w 166159"/>
                      <a:gd name="connsiteY13" fmla="*/ 1117 h 3059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66159" h="305983">
                        <a:moveTo>
                          <a:pt x="50806" y="1117"/>
                        </a:moveTo>
                        <a:cubicBezTo>
                          <a:pt x="50806" y="-12112"/>
                          <a:pt x="20908" y="95838"/>
                          <a:pt x="12706" y="129705"/>
                        </a:cubicBezTo>
                        <a:cubicBezTo>
                          <a:pt x="4504" y="163572"/>
                          <a:pt x="3445" y="186061"/>
                          <a:pt x="1593" y="204317"/>
                        </a:cubicBezTo>
                        <a:cubicBezTo>
                          <a:pt x="-259" y="222573"/>
                          <a:pt x="-788" y="230246"/>
                          <a:pt x="1593" y="239242"/>
                        </a:cubicBezTo>
                        <a:cubicBezTo>
                          <a:pt x="3974" y="248238"/>
                          <a:pt x="9531" y="255117"/>
                          <a:pt x="15881" y="258292"/>
                        </a:cubicBezTo>
                        <a:cubicBezTo>
                          <a:pt x="22231" y="261467"/>
                          <a:pt x="32020" y="256969"/>
                          <a:pt x="39693" y="258292"/>
                        </a:cubicBezTo>
                        <a:cubicBezTo>
                          <a:pt x="47366" y="259615"/>
                          <a:pt x="53716" y="263849"/>
                          <a:pt x="61918" y="266230"/>
                        </a:cubicBezTo>
                        <a:cubicBezTo>
                          <a:pt x="70120" y="268611"/>
                          <a:pt x="71708" y="265966"/>
                          <a:pt x="88906" y="272580"/>
                        </a:cubicBezTo>
                        <a:cubicBezTo>
                          <a:pt x="106104" y="279195"/>
                          <a:pt x="158227" y="304594"/>
                          <a:pt x="165106" y="305917"/>
                        </a:cubicBezTo>
                        <a:cubicBezTo>
                          <a:pt x="171985" y="307240"/>
                          <a:pt x="143410" y="288454"/>
                          <a:pt x="130181" y="280517"/>
                        </a:cubicBezTo>
                        <a:cubicBezTo>
                          <a:pt x="116952" y="272580"/>
                          <a:pt x="104252" y="266229"/>
                          <a:pt x="85731" y="258292"/>
                        </a:cubicBezTo>
                        <a:cubicBezTo>
                          <a:pt x="67210" y="250355"/>
                          <a:pt x="31227" y="241094"/>
                          <a:pt x="19056" y="232892"/>
                        </a:cubicBezTo>
                        <a:cubicBezTo>
                          <a:pt x="6885" y="224690"/>
                          <a:pt x="8208" y="242947"/>
                          <a:pt x="12706" y="209080"/>
                        </a:cubicBezTo>
                        <a:cubicBezTo>
                          <a:pt x="17204" y="175213"/>
                          <a:pt x="50806" y="14346"/>
                          <a:pt x="50806" y="111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" name="フリーフォーム: 図形 54">
                    <a:extLst>
                      <a:ext uri="{FF2B5EF4-FFF2-40B4-BE49-F238E27FC236}">
                        <a16:creationId xmlns:a16="http://schemas.microsoft.com/office/drawing/2014/main" id="{39111408-AC5C-412D-B7D0-205AF5993DCA}"/>
                      </a:ext>
                    </a:extLst>
                  </p:cNvPr>
                  <p:cNvSpPr/>
                  <p:nvPr/>
                </p:nvSpPr>
                <p:spPr>
                  <a:xfrm>
                    <a:off x="4630224" y="4638634"/>
                    <a:ext cx="165619" cy="233937"/>
                  </a:xfrm>
                  <a:custGeom>
                    <a:avLst/>
                    <a:gdLst>
                      <a:gd name="connsiteX0" fmla="*/ 64014 w 165619"/>
                      <a:gd name="connsiteY0" fmla="*/ 41 h 233937"/>
                      <a:gd name="connsiteX1" fmla="*/ 152914 w 165619"/>
                      <a:gd name="connsiteY1" fmla="*/ 123866 h 233937"/>
                      <a:gd name="connsiteX2" fmla="*/ 164026 w 165619"/>
                      <a:gd name="connsiteY2" fmla="*/ 158791 h 233937"/>
                      <a:gd name="connsiteX3" fmla="*/ 164026 w 165619"/>
                      <a:gd name="connsiteY3" fmla="*/ 192129 h 233937"/>
                      <a:gd name="connsiteX4" fmla="*/ 149739 w 165619"/>
                      <a:gd name="connsiteY4" fmla="*/ 219116 h 233937"/>
                      <a:gd name="connsiteX5" fmla="*/ 148151 w 165619"/>
                      <a:gd name="connsiteY5" fmla="*/ 233404 h 233937"/>
                      <a:gd name="connsiteX6" fmla="*/ 133864 w 165619"/>
                      <a:gd name="connsiteY6" fmla="*/ 230229 h 233937"/>
                      <a:gd name="connsiteX7" fmla="*/ 119576 w 165619"/>
                      <a:gd name="connsiteY7" fmla="*/ 223879 h 233937"/>
                      <a:gd name="connsiteX8" fmla="*/ 92589 w 165619"/>
                      <a:gd name="connsiteY8" fmla="*/ 220704 h 233937"/>
                      <a:gd name="connsiteX9" fmla="*/ 514 w 165619"/>
                      <a:gd name="connsiteY9" fmla="*/ 230229 h 233937"/>
                      <a:gd name="connsiteX10" fmla="*/ 59251 w 165619"/>
                      <a:gd name="connsiteY10" fmla="*/ 209591 h 233937"/>
                      <a:gd name="connsiteX11" fmla="*/ 141801 w 165619"/>
                      <a:gd name="connsiteY11" fmla="*/ 214354 h 233937"/>
                      <a:gd name="connsiteX12" fmla="*/ 154501 w 165619"/>
                      <a:gd name="connsiteY12" fmla="*/ 165141 h 233937"/>
                      <a:gd name="connsiteX13" fmla="*/ 148151 w 165619"/>
                      <a:gd name="connsiteY13" fmla="*/ 138154 h 233937"/>
                      <a:gd name="connsiteX14" fmla="*/ 64014 w 165619"/>
                      <a:gd name="connsiteY14" fmla="*/ 41 h 2339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65619" h="233937">
                        <a:moveTo>
                          <a:pt x="64014" y="41"/>
                        </a:moveTo>
                        <a:cubicBezTo>
                          <a:pt x="64808" y="-2340"/>
                          <a:pt x="136245" y="97408"/>
                          <a:pt x="152914" y="123866"/>
                        </a:cubicBezTo>
                        <a:cubicBezTo>
                          <a:pt x="169583" y="150324"/>
                          <a:pt x="162174" y="147414"/>
                          <a:pt x="164026" y="158791"/>
                        </a:cubicBezTo>
                        <a:cubicBezTo>
                          <a:pt x="165878" y="170168"/>
                          <a:pt x="166407" y="182075"/>
                          <a:pt x="164026" y="192129"/>
                        </a:cubicBezTo>
                        <a:cubicBezTo>
                          <a:pt x="161645" y="202183"/>
                          <a:pt x="152385" y="212237"/>
                          <a:pt x="149739" y="219116"/>
                        </a:cubicBezTo>
                        <a:cubicBezTo>
                          <a:pt x="147093" y="225995"/>
                          <a:pt x="150797" y="231552"/>
                          <a:pt x="148151" y="233404"/>
                        </a:cubicBezTo>
                        <a:cubicBezTo>
                          <a:pt x="145505" y="235256"/>
                          <a:pt x="138626" y="231816"/>
                          <a:pt x="133864" y="230229"/>
                        </a:cubicBezTo>
                        <a:cubicBezTo>
                          <a:pt x="129102" y="228642"/>
                          <a:pt x="126455" y="225466"/>
                          <a:pt x="119576" y="223879"/>
                        </a:cubicBezTo>
                        <a:cubicBezTo>
                          <a:pt x="112697" y="222292"/>
                          <a:pt x="112433" y="219646"/>
                          <a:pt x="92589" y="220704"/>
                        </a:cubicBezTo>
                        <a:cubicBezTo>
                          <a:pt x="72745" y="221762"/>
                          <a:pt x="6070" y="232081"/>
                          <a:pt x="514" y="230229"/>
                        </a:cubicBezTo>
                        <a:cubicBezTo>
                          <a:pt x="-5042" y="228377"/>
                          <a:pt x="35703" y="212237"/>
                          <a:pt x="59251" y="209591"/>
                        </a:cubicBezTo>
                        <a:cubicBezTo>
                          <a:pt x="82799" y="206945"/>
                          <a:pt x="125926" y="221762"/>
                          <a:pt x="141801" y="214354"/>
                        </a:cubicBezTo>
                        <a:cubicBezTo>
                          <a:pt x="157676" y="206946"/>
                          <a:pt x="153443" y="177841"/>
                          <a:pt x="154501" y="165141"/>
                        </a:cubicBezTo>
                        <a:cubicBezTo>
                          <a:pt x="155559" y="152441"/>
                          <a:pt x="161645" y="161702"/>
                          <a:pt x="148151" y="138154"/>
                        </a:cubicBezTo>
                        <a:cubicBezTo>
                          <a:pt x="134657" y="114606"/>
                          <a:pt x="63220" y="2422"/>
                          <a:pt x="64014" y="4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" name="フリーフォーム: 図形 55">
                    <a:extLst>
                      <a:ext uri="{FF2B5EF4-FFF2-40B4-BE49-F238E27FC236}">
                        <a16:creationId xmlns:a16="http://schemas.microsoft.com/office/drawing/2014/main" id="{D11A07B0-830F-46D2-8024-1244F5382DBF}"/>
                      </a:ext>
                    </a:extLst>
                  </p:cNvPr>
                  <p:cNvSpPr/>
                  <p:nvPr/>
                </p:nvSpPr>
                <p:spPr>
                  <a:xfrm>
                    <a:off x="4299852" y="4889431"/>
                    <a:ext cx="272686" cy="133484"/>
                  </a:xfrm>
                  <a:custGeom>
                    <a:avLst/>
                    <a:gdLst>
                      <a:gd name="connsiteX0" fmla="*/ 686 w 272686"/>
                      <a:gd name="connsiteY0" fmla="*/ 79444 h 133484"/>
                      <a:gd name="connsiteX1" fmla="*/ 57836 w 272686"/>
                      <a:gd name="connsiteY1" fmla="*/ 117544 h 133484"/>
                      <a:gd name="connsiteX2" fmla="*/ 146736 w 272686"/>
                      <a:gd name="connsiteY2" fmla="*/ 133419 h 133484"/>
                      <a:gd name="connsiteX3" fmla="*/ 194361 w 272686"/>
                      <a:gd name="connsiteY3" fmla="*/ 122307 h 133484"/>
                      <a:gd name="connsiteX4" fmla="*/ 194361 w 272686"/>
                      <a:gd name="connsiteY4" fmla="*/ 101669 h 133484"/>
                      <a:gd name="connsiteX5" fmla="*/ 195948 w 272686"/>
                      <a:gd name="connsiteY5" fmla="*/ 77857 h 133484"/>
                      <a:gd name="connsiteX6" fmla="*/ 213411 w 272686"/>
                      <a:gd name="connsiteY6" fmla="*/ 44519 h 133484"/>
                      <a:gd name="connsiteX7" fmla="*/ 241986 w 272686"/>
                      <a:gd name="connsiteY7" fmla="*/ 12769 h 133484"/>
                      <a:gd name="connsiteX8" fmla="*/ 272148 w 272686"/>
                      <a:gd name="connsiteY8" fmla="*/ 69 h 133484"/>
                      <a:gd name="connsiteX9" fmla="*/ 214998 w 272686"/>
                      <a:gd name="connsiteY9" fmla="*/ 17532 h 133484"/>
                      <a:gd name="connsiteX10" fmla="*/ 189598 w 272686"/>
                      <a:gd name="connsiteY10" fmla="*/ 46107 h 133484"/>
                      <a:gd name="connsiteX11" fmla="*/ 173723 w 272686"/>
                      <a:gd name="connsiteY11" fmla="*/ 79444 h 133484"/>
                      <a:gd name="connsiteX12" fmla="*/ 170548 w 272686"/>
                      <a:gd name="connsiteY12" fmla="*/ 114369 h 133484"/>
                      <a:gd name="connsiteX13" fmla="*/ 154673 w 272686"/>
                      <a:gd name="connsiteY13" fmla="*/ 115957 h 133484"/>
                      <a:gd name="connsiteX14" fmla="*/ 95936 w 272686"/>
                      <a:gd name="connsiteY14" fmla="*/ 109607 h 133484"/>
                      <a:gd name="connsiteX15" fmla="*/ 686 w 272686"/>
                      <a:gd name="connsiteY15" fmla="*/ 79444 h 1334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72686" h="133484">
                        <a:moveTo>
                          <a:pt x="686" y="79444"/>
                        </a:moveTo>
                        <a:cubicBezTo>
                          <a:pt x="-5664" y="80767"/>
                          <a:pt x="33494" y="108548"/>
                          <a:pt x="57836" y="117544"/>
                        </a:cubicBezTo>
                        <a:cubicBezTo>
                          <a:pt x="82178" y="126540"/>
                          <a:pt x="123982" y="132625"/>
                          <a:pt x="146736" y="133419"/>
                        </a:cubicBezTo>
                        <a:cubicBezTo>
                          <a:pt x="169490" y="134213"/>
                          <a:pt x="186424" y="127599"/>
                          <a:pt x="194361" y="122307"/>
                        </a:cubicBezTo>
                        <a:cubicBezTo>
                          <a:pt x="202298" y="117015"/>
                          <a:pt x="194361" y="101669"/>
                          <a:pt x="194361" y="101669"/>
                        </a:cubicBezTo>
                        <a:cubicBezTo>
                          <a:pt x="194626" y="94261"/>
                          <a:pt x="192773" y="87382"/>
                          <a:pt x="195948" y="77857"/>
                        </a:cubicBezTo>
                        <a:cubicBezTo>
                          <a:pt x="199123" y="68332"/>
                          <a:pt x="205738" y="55367"/>
                          <a:pt x="213411" y="44519"/>
                        </a:cubicBezTo>
                        <a:cubicBezTo>
                          <a:pt x="221084" y="33671"/>
                          <a:pt x="232197" y="20177"/>
                          <a:pt x="241986" y="12769"/>
                        </a:cubicBezTo>
                        <a:cubicBezTo>
                          <a:pt x="251775" y="5361"/>
                          <a:pt x="276646" y="-725"/>
                          <a:pt x="272148" y="69"/>
                        </a:cubicBezTo>
                        <a:cubicBezTo>
                          <a:pt x="267650" y="863"/>
                          <a:pt x="228756" y="9859"/>
                          <a:pt x="214998" y="17532"/>
                        </a:cubicBezTo>
                        <a:cubicBezTo>
                          <a:pt x="201240" y="25205"/>
                          <a:pt x="196477" y="35788"/>
                          <a:pt x="189598" y="46107"/>
                        </a:cubicBezTo>
                        <a:cubicBezTo>
                          <a:pt x="182719" y="56426"/>
                          <a:pt x="176898" y="68067"/>
                          <a:pt x="173723" y="79444"/>
                        </a:cubicBezTo>
                        <a:cubicBezTo>
                          <a:pt x="170548" y="90821"/>
                          <a:pt x="173723" y="108284"/>
                          <a:pt x="170548" y="114369"/>
                        </a:cubicBezTo>
                        <a:cubicBezTo>
                          <a:pt x="167373" y="120454"/>
                          <a:pt x="167108" y="116751"/>
                          <a:pt x="154673" y="115957"/>
                        </a:cubicBezTo>
                        <a:cubicBezTo>
                          <a:pt x="142238" y="115163"/>
                          <a:pt x="123717" y="114370"/>
                          <a:pt x="95936" y="109607"/>
                        </a:cubicBezTo>
                        <a:cubicBezTo>
                          <a:pt x="68155" y="104845"/>
                          <a:pt x="7036" y="78121"/>
                          <a:pt x="686" y="7944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" name="フリーフォーム: 図形 56">
                    <a:extLst>
                      <a:ext uri="{FF2B5EF4-FFF2-40B4-BE49-F238E27FC236}">
                        <a16:creationId xmlns:a16="http://schemas.microsoft.com/office/drawing/2014/main" id="{CFDAC100-9362-46AD-994E-825E224EBB5A}"/>
                      </a:ext>
                    </a:extLst>
                  </p:cNvPr>
                  <p:cNvSpPr/>
                  <p:nvPr/>
                </p:nvSpPr>
                <p:spPr>
                  <a:xfrm>
                    <a:off x="3913188" y="5230813"/>
                    <a:ext cx="491058" cy="87504"/>
                  </a:xfrm>
                  <a:custGeom>
                    <a:avLst/>
                    <a:gdLst>
                      <a:gd name="connsiteX0" fmla="*/ 0 w 491058"/>
                      <a:gd name="connsiteY0" fmla="*/ 0 h 87504"/>
                      <a:gd name="connsiteX1" fmla="*/ 104775 w 491058"/>
                      <a:gd name="connsiteY1" fmla="*/ 38100 h 87504"/>
                      <a:gd name="connsiteX2" fmla="*/ 322262 w 491058"/>
                      <a:gd name="connsiteY2" fmla="*/ 41275 h 87504"/>
                      <a:gd name="connsiteX3" fmla="*/ 365125 w 491058"/>
                      <a:gd name="connsiteY3" fmla="*/ 44450 h 87504"/>
                      <a:gd name="connsiteX4" fmla="*/ 490537 w 491058"/>
                      <a:gd name="connsiteY4" fmla="*/ 87312 h 87504"/>
                      <a:gd name="connsiteX5" fmla="*/ 407987 w 491058"/>
                      <a:gd name="connsiteY5" fmla="*/ 60325 h 87504"/>
                      <a:gd name="connsiteX6" fmla="*/ 361950 w 491058"/>
                      <a:gd name="connsiteY6" fmla="*/ 61912 h 87504"/>
                      <a:gd name="connsiteX7" fmla="*/ 260350 w 491058"/>
                      <a:gd name="connsiteY7" fmla="*/ 61912 h 87504"/>
                      <a:gd name="connsiteX8" fmla="*/ 176212 w 491058"/>
                      <a:gd name="connsiteY8" fmla="*/ 47625 h 87504"/>
                      <a:gd name="connsiteX9" fmla="*/ 0 w 491058"/>
                      <a:gd name="connsiteY9" fmla="*/ 0 h 875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91058" h="87504">
                        <a:moveTo>
                          <a:pt x="0" y="0"/>
                        </a:moveTo>
                        <a:cubicBezTo>
                          <a:pt x="25532" y="15610"/>
                          <a:pt x="51065" y="31221"/>
                          <a:pt x="104775" y="38100"/>
                        </a:cubicBezTo>
                        <a:cubicBezTo>
                          <a:pt x="158485" y="44979"/>
                          <a:pt x="278870" y="40217"/>
                          <a:pt x="322262" y="41275"/>
                        </a:cubicBezTo>
                        <a:cubicBezTo>
                          <a:pt x="365654" y="42333"/>
                          <a:pt x="337079" y="36777"/>
                          <a:pt x="365125" y="44450"/>
                        </a:cubicBezTo>
                        <a:cubicBezTo>
                          <a:pt x="393171" y="52123"/>
                          <a:pt x="483393" y="84666"/>
                          <a:pt x="490537" y="87312"/>
                        </a:cubicBezTo>
                        <a:cubicBezTo>
                          <a:pt x="497681" y="89958"/>
                          <a:pt x="429418" y="64558"/>
                          <a:pt x="407987" y="60325"/>
                        </a:cubicBezTo>
                        <a:cubicBezTo>
                          <a:pt x="386556" y="56092"/>
                          <a:pt x="361950" y="61912"/>
                          <a:pt x="361950" y="61912"/>
                        </a:cubicBezTo>
                        <a:cubicBezTo>
                          <a:pt x="337344" y="62176"/>
                          <a:pt x="291306" y="64293"/>
                          <a:pt x="260350" y="61912"/>
                        </a:cubicBezTo>
                        <a:cubicBezTo>
                          <a:pt x="229394" y="59531"/>
                          <a:pt x="176212" y="47625"/>
                          <a:pt x="176212" y="47625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" name="フリーフォーム: 図形 57">
                    <a:extLst>
                      <a:ext uri="{FF2B5EF4-FFF2-40B4-BE49-F238E27FC236}">
                        <a16:creationId xmlns:a16="http://schemas.microsoft.com/office/drawing/2014/main" id="{39465CDE-B32B-468B-835E-1B62B3EEBE88}"/>
                      </a:ext>
                    </a:extLst>
                  </p:cNvPr>
                  <p:cNvSpPr/>
                  <p:nvPr/>
                </p:nvSpPr>
                <p:spPr>
                  <a:xfrm>
                    <a:off x="4383088" y="5233897"/>
                    <a:ext cx="777875" cy="79466"/>
                  </a:xfrm>
                  <a:custGeom>
                    <a:avLst/>
                    <a:gdLst>
                      <a:gd name="connsiteX0" fmla="*/ 0 w 777875"/>
                      <a:gd name="connsiteY0" fmla="*/ 68353 h 79466"/>
                      <a:gd name="connsiteX1" fmla="*/ 134937 w 777875"/>
                      <a:gd name="connsiteY1" fmla="*/ 60416 h 79466"/>
                      <a:gd name="connsiteX2" fmla="*/ 317500 w 777875"/>
                      <a:gd name="connsiteY2" fmla="*/ 63591 h 79466"/>
                      <a:gd name="connsiteX3" fmla="*/ 496887 w 777875"/>
                      <a:gd name="connsiteY3" fmla="*/ 57241 h 79466"/>
                      <a:gd name="connsiteX4" fmla="*/ 592137 w 777875"/>
                      <a:gd name="connsiteY4" fmla="*/ 57241 h 79466"/>
                      <a:gd name="connsiteX5" fmla="*/ 638175 w 777875"/>
                      <a:gd name="connsiteY5" fmla="*/ 49303 h 79466"/>
                      <a:gd name="connsiteX6" fmla="*/ 673100 w 777875"/>
                      <a:gd name="connsiteY6" fmla="*/ 41366 h 79466"/>
                      <a:gd name="connsiteX7" fmla="*/ 777875 w 777875"/>
                      <a:gd name="connsiteY7" fmla="*/ 91 h 79466"/>
                      <a:gd name="connsiteX8" fmla="*/ 674687 w 777875"/>
                      <a:gd name="connsiteY8" fmla="*/ 54066 h 79466"/>
                      <a:gd name="connsiteX9" fmla="*/ 565150 w 777875"/>
                      <a:gd name="connsiteY9" fmla="*/ 74703 h 79466"/>
                      <a:gd name="connsiteX10" fmla="*/ 466725 w 777875"/>
                      <a:gd name="connsiteY10" fmla="*/ 68353 h 79466"/>
                      <a:gd name="connsiteX11" fmla="*/ 355600 w 777875"/>
                      <a:gd name="connsiteY11" fmla="*/ 79466 h 79466"/>
                      <a:gd name="connsiteX12" fmla="*/ 293687 w 777875"/>
                      <a:gd name="connsiteY12" fmla="*/ 76291 h 79466"/>
                      <a:gd name="connsiteX13" fmla="*/ 0 w 777875"/>
                      <a:gd name="connsiteY13" fmla="*/ 68353 h 794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77875" h="79466">
                        <a:moveTo>
                          <a:pt x="0" y="68353"/>
                        </a:moveTo>
                        <a:cubicBezTo>
                          <a:pt x="41010" y="64781"/>
                          <a:pt x="134937" y="60416"/>
                          <a:pt x="134937" y="60416"/>
                        </a:cubicBezTo>
                        <a:cubicBezTo>
                          <a:pt x="187854" y="59622"/>
                          <a:pt x="257175" y="64120"/>
                          <a:pt x="317500" y="63591"/>
                        </a:cubicBezTo>
                        <a:cubicBezTo>
                          <a:pt x="377825" y="63062"/>
                          <a:pt x="451114" y="58299"/>
                          <a:pt x="496887" y="57241"/>
                        </a:cubicBezTo>
                        <a:cubicBezTo>
                          <a:pt x="542660" y="56183"/>
                          <a:pt x="568589" y="58564"/>
                          <a:pt x="592137" y="57241"/>
                        </a:cubicBezTo>
                        <a:cubicBezTo>
                          <a:pt x="615685" y="55918"/>
                          <a:pt x="624681" y="51949"/>
                          <a:pt x="638175" y="49303"/>
                        </a:cubicBezTo>
                        <a:cubicBezTo>
                          <a:pt x="651669" y="46657"/>
                          <a:pt x="649817" y="49568"/>
                          <a:pt x="673100" y="41366"/>
                        </a:cubicBezTo>
                        <a:cubicBezTo>
                          <a:pt x="696383" y="33164"/>
                          <a:pt x="777611" y="-2026"/>
                          <a:pt x="777875" y="91"/>
                        </a:cubicBezTo>
                        <a:cubicBezTo>
                          <a:pt x="778139" y="2208"/>
                          <a:pt x="710141" y="41631"/>
                          <a:pt x="674687" y="54066"/>
                        </a:cubicBezTo>
                        <a:cubicBezTo>
                          <a:pt x="639233" y="66501"/>
                          <a:pt x="599810" y="72322"/>
                          <a:pt x="565150" y="74703"/>
                        </a:cubicBezTo>
                        <a:cubicBezTo>
                          <a:pt x="530490" y="77084"/>
                          <a:pt x="501650" y="67559"/>
                          <a:pt x="466725" y="68353"/>
                        </a:cubicBezTo>
                        <a:cubicBezTo>
                          <a:pt x="431800" y="69147"/>
                          <a:pt x="384440" y="78143"/>
                          <a:pt x="355600" y="79466"/>
                        </a:cubicBezTo>
                        <a:lnTo>
                          <a:pt x="293687" y="76291"/>
                        </a:lnTo>
                        <a:lnTo>
                          <a:pt x="0" y="68353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フリーフォーム: 図形 58">
                    <a:extLst>
                      <a:ext uri="{FF2B5EF4-FFF2-40B4-BE49-F238E27FC236}">
                        <a16:creationId xmlns:a16="http://schemas.microsoft.com/office/drawing/2014/main" id="{C481636E-1156-4B3C-B078-AD60C03E5F7A}"/>
                      </a:ext>
                    </a:extLst>
                  </p:cNvPr>
                  <p:cNvSpPr/>
                  <p:nvPr/>
                </p:nvSpPr>
                <p:spPr>
                  <a:xfrm>
                    <a:off x="4725838" y="5399989"/>
                    <a:ext cx="238724" cy="141077"/>
                  </a:xfrm>
                  <a:custGeom>
                    <a:avLst/>
                    <a:gdLst>
                      <a:gd name="connsiteX0" fmla="*/ 150 w 238724"/>
                      <a:gd name="connsiteY0" fmla="*/ 140386 h 141077"/>
                      <a:gd name="connsiteX1" fmla="*/ 111275 w 238724"/>
                      <a:gd name="connsiteY1" fmla="*/ 87999 h 141077"/>
                      <a:gd name="connsiteX2" fmla="*/ 236687 w 238724"/>
                      <a:gd name="connsiteY2" fmla="*/ 2274 h 141077"/>
                      <a:gd name="connsiteX3" fmla="*/ 192237 w 238724"/>
                      <a:gd name="connsiteY3" fmla="*/ 22911 h 141077"/>
                      <a:gd name="connsiteX4" fmla="*/ 135087 w 238724"/>
                      <a:gd name="connsiteY4" fmla="*/ 51486 h 141077"/>
                      <a:gd name="connsiteX5" fmla="*/ 150 w 238724"/>
                      <a:gd name="connsiteY5" fmla="*/ 140386 h 1410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8724" h="141077">
                        <a:moveTo>
                          <a:pt x="150" y="140386"/>
                        </a:moveTo>
                        <a:cubicBezTo>
                          <a:pt x="-3819" y="146471"/>
                          <a:pt x="71852" y="111018"/>
                          <a:pt x="111275" y="87999"/>
                        </a:cubicBezTo>
                        <a:cubicBezTo>
                          <a:pt x="150698" y="64980"/>
                          <a:pt x="223194" y="13122"/>
                          <a:pt x="236687" y="2274"/>
                        </a:cubicBezTo>
                        <a:cubicBezTo>
                          <a:pt x="250180" y="-8574"/>
                          <a:pt x="192237" y="22911"/>
                          <a:pt x="192237" y="22911"/>
                        </a:cubicBezTo>
                        <a:cubicBezTo>
                          <a:pt x="175304" y="31113"/>
                          <a:pt x="164456" y="33759"/>
                          <a:pt x="135087" y="51486"/>
                        </a:cubicBezTo>
                        <a:cubicBezTo>
                          <a:pt x="105718" y="69213"/>
                          <a:pt x="4119" y="134301"/>
                          <a:pt x="150" y="14038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" name="フリーフォーム: 図形 59">
                    <a:extLst>
                      <a:ext uri="{FF2B5EF4-FFF2-40B4-BE49-F238E27FC236}">
                        <a16:creationId xmlns:a16="http://schemas.microsoft.com/office/drawing/2014/main" id="{06B927A3-6F12-4C58-B4A3-A37AED8AB264}"/>
                      </a:ext>
                    </a:extLst>
                  </p:cNvPr>
                  <p:cNvSpPr/>
                  <p:nvPr/>
                </p:nvSpPr>
                <p:spPr>
                  <a:xfrm>
                    <a:off x="4994944" y="5263982"/>
                    <a:ext cx="129896" cy="100980"/>
                  </a:xfrm>
                  <a:custGeom>
                    <a:avLst/>
                    <a:gdLst>
                      <a:gd name="connsiteX0" fmla="*/ 129506 w 129896"/>
                      <a:gd name="connsiteY0" fmla="*/ 168 h 100980"/>
                      <a:gd name="connsiteX1" fmla="*/ 53306 w 129896"/>
                      <a:gd name="connsiteY1" fmla="*/ 49381 h 100980"/>
                      <a:gd name="connsiteX2" fmla="*/ 2506 w 129896"/>
                      <a:gd name="connsiteY2" fmla="*/ 100181 h 100980"/>
                      <a:gd name="connsiteX3" fmla="*/ 8856 w 129896"/>
                      <a:gd name="connsiteY3" fmla="*/ 79543 h 100980"/>
                      <a:gd name="connsiteX4" fmla="*/ 18381 w 129896"/>
                      <a:gd name="connsiteY4" fmla="*/ 66843 h 100980"/>
                      <a:gd name="connsiteX5" fmla="*/ 129506 w 129896"/>
                      <a:gd name="connsiteY5" fmla="*/ 168 h 1009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9896" h="100980">
                        <a:moveTo>
                          <a:pt x="129506" y="168"/>
                        </a:moveTo>
                        <a:cubicBezTo>
                          <a:pt x="135327" y="-2742"/>
                          <a:pt x="74473" y="32712"/>
                          <a:pt x="53306" y="49381"/>
                        </a:cubicBezTo>
                        <a:cubicBezTo>
                          <a:pt x="32139" y="66050"/>
                          <a:pt x="9914" y="95154"/>
                          <a:pt x="2506" y="100181"/>
                        </a:cubicBezTo>
                        <a:cubicBezTo>
                          <a:pt x="-4902" y="105208"/>
                          <a:pt x="6210" y="85099"/>
                          <a:pt x="8856" y="79543"/>
                        </a:cubicBezTo>
                        <a:cubicBezTo>
                          <a:pt x="11502" y="73987"/>
                          <a:pt x="1712" y="79014"/>
                          <a:pt x="18381" y="66843"/>
                        </a:cubicBezTo>
                        <a:cubicBezTo>
                          <a:pt x="35050" y="54672"/>
                          <a:pt x="123685" y="3078"/>
                          <a:pt x="129506" y="16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" name="フリーフォーム: 図形 60">
                    <a:extLst>
                      <a:ext uri="{FF2B5EF4-FFF2-40B4-BE49-F238E27FC236}">
                        <a16:creationId xmlns:a16="http://schemas.microsoft.com/office/drawing/2014/main" id="{8872BCAE-53A5-4FAE-B56F-1DFFDFBD153A}"/>
                      </a:ext>
                    </a:extLst>
                  </p:cNvPr>
                  <p:cNvSpPr/>
                  <p:nvPr/>
                </p:nvSpPr>
                <p:spPr>
                  <a:xfrm>
                    <a:off x="3927464" y="5264095"/>
                    <a:ext cx="115064" cy="87490"/>
                  </a:xfrm>
                  <a:custGeom>
                    <a:avLst/>
                    <a:gdLst>
                      <a:gd name="connsiteX0" fmla="*/ 11 w 115064"/>
                      <a:gd name="connsiteY0" fmla="*/ 55 h 87490"/>
                      <a:gd name="connsiteX1" fmla="*/ 87324 w 115064"/>
                      <a:gd name="connsiteY1" fmla="*/ 50855 h 87490"/>
                      <a:gd name="connsiteX2" fmla="*/ 114311 w 115064"/>
                      <a:gd name="connsiteY2" fmla="*/ 87368 h 87490"/>
                      <a:gd name="connsiteX3" fmla="*/ 106374 w 115064"/>
                      <a:gd name="connsiteY3" fmla="*/ 61968 h 87490"/>
                      <a:gd name="connsiteX4" fmla="*/ 93674 w 115064"/>
                      <a:gd name="connsiteY4" fmla="*/ 41330 h 87490"/>
                      <a:gd name="connsiteX5" fmla="*/ 11 w 115064"/>
                      <a:gd name="connsiteY5" fmla="*/ 55 h 87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15064" h="87490">
                        <a:moveTo>
                          <a:pt x="11" y="55"/>
                        </a:moveTo>
                        <a:cubicBezTo>
                          <a:pt x="-1047" y="1643"/>
                          <a:pt x="68274" y="36303"/>
                          <a:pt x="87324" y="50855"/>
                        </a:cubicBezTo>
                        <a:cubicBezTo>
                          <a:pt x="106374" y="65407"/>
                          <a:pt x="111136" y="85516"/>
                          <a:pt x="114311" y="87368"/>
                        </a:cubicBezTo>
                        <a:cubicBezTo>
                          <a:pt x="117486" y="89220"/>
                          <a:pt x="109813" y="69641"/>
                          <a:pt x="106374" y="61968"/>
                        </a:cubicBezTo>
                        <a:cubicBezTo>
                          <a:pt x="102935" y="54295"/>
                          <a:pt x="106639" y="51120"/>
                          <a:pt x="93674" y="41330"/>
                        </a:cubicBezTo>
                        <a:cubicBezTo>
                          <a:pt x="80709" y="31540"/>
                          <a:pt x="1069" y="-1533"/>
                          <a:pt x="11" y="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" name="フリーフォーム: 図形 61">
                    <a:extLst>
                      <a:ext uri="{FF2B5EF4-FFF2-40B4-BE49-F238E27FC236}">
                        <a16:creationId xmlns:a16="http://schemas.microsoft.com/office/drawing/2014/main" id="{F748250B-3E53-49D6-8521-0C54F9DAC548}"/>
                      </a:ext>
                    </a:extLst>
                  </p:cNvPr>
                  <p:cNvSpPr/>
                  <p:nvPr/>
                </p:nvSpPr>
                <p:spPr>
                  <a:xfrm>
                    <a:off x="4052439" y="5373687"/>
                    <a:ext cx="130647" cy="130629"/>
                  </a:xfrm>
                  <a:custGeom>
                    <a:avLst/>
                    <a:gdLst>
                      <a:gd name="connsiteX0" fmla="*/ 449 w 130647"/>
                      <a:gd name="connsiteY0" fmla="*/ 1 h 130629"/>
                      <a:gd name="connsiteX1" fmla="*/ 51249 w 130647"/>
                      <a:gd name="connsiteY1" fmla="*/ 66676 h 130629"/>
                      <a:gd name="connsiteX2" fmla="*/ 129036 w 130647"/>
                      <a:gd name="connsiteY2" fmla="*/ 130176 h 130629"/>
                      <a:gd name="connsiteX3" fmla="*/ 102049 w 130647"/>
                      <a:gd name="connsiteY3" fmla="*/ 93663 h 130629"/>
                      <a:gd name="connsiteX4" fmla="*/ 79824 w 130647"/>
                      <a:gd name="connsiteY4" fmla="*/ 65088 h 130629"/>
                      <a:gd name="connsiteX5" fmla="*/ 449 w 130647"/>
                      <a:gd name="connsiteY5" fmla="*/ 1 h 1306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0647" h="130629">
                        <a:moveTo>
                          <a:pt x="449" y="1"/>
                        </a:moveTo>
                        <a:cubicBezTo>
                          <a:pt x="-4313" y="266"/>
                          <a:pt x="29818" y="44980"/>
                          <a:pt x="51249" y="66676"/>
                        </a:cubicBezTo>
                        <a:cubicBezTo>
                          <a:pt x="72680" y="88372"/>
                          <a:pt x="120569" y="125678"/>
                          <a:pt x="129036" y="130176"/>
                        </a:cubicBezTo>
                        <a:cubicBezTo>
                          <a:pt x="137503" y="134674"/>
                          <a:pt x="110251" y="104511"/>
                          <a:pt x="102049" y="93663"/>
                        </a:cubicBezTo>
                        <a:cubicBezTo>
                          <a:pt x="93847" y="82815"/>
                          <a:pt x="94376" y="78582"/>
                          <a:pt x="79824" y="65088"/>
                        </a:cubicBezTo>
                        <a:cubicBezTo>
                          <a:pt x="65272" y="51594"/>
                          <a:pt x="5211" y="-264"/>
                          <a:pt x="449" y="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" name="フリーフォーム: 図形 62">
                    <a:extLst>
                      <a:ext uri="{FF2B5EF4-FFF2-40B4-BE49-F238E27FC236}">
                        <a16:creationId xmlns:a16="http://schemas.microsoft.com/office/drawing/2014/main" id="{7DFAD7FC-D7BC-4B38-A8AE-A58F6C0706DC}"/>
                      </a:ext>
                    </a:extLst>
                  </p:cNvPr>
                  <p:cNvSpPr/>
                  <p:nvPr/>
                </p:nvSpPr>
                <p:spPr>
                  <a:xfrm>
                    <a:off x="4207372" y="5511295"/>
                    <a:ext cx="514803" cy="52721"/>
                  </a:xfrm>
                  <a:custGeom>
                    <a:avLst/>
                    <a:gdLst>
                      <a:gd name="connsiteX0" fmla="*/ 1091 w 514803"/>
                      <a:gd name="connsiteY0" fmla="*/ 505 h 52721"/>
                      <a:gd name="connsiteX1" fmla="*/ 102691 w 514803"/>
                      <a:gd name="connsiteY1" fmla="*/ 37018 h 52721"/>
                      <a:gd name="connsiteX2" fmla="*/ 172541 w 514803"/>
                      <a:gd name="connsiteY2" fmla="*/ 43368 h 52721"/>
                      <a:gd name="connsiteX3" fmla="*/ 293191 w 514803"/>
                      <a:gd name="connsiteY3" fmla="*/ 51305 h 52721"/>
                      <a:gd name="connsiteX4" fmla="*/ 343991 w 514803"/>
                      <a:gd name="connsiteY4" fmla="*/ 51305 h 52721"/>
                      <a:gd name="connsiteX5" fmla="*/ 510678 w 514803"/>
                      <a:gd name="connsiteY5" fmla="*/ 37018 h 52721"/>
                      <a:gd name="connsiteX6" fmla="*/ 467816 w 514803"/>
                      <a:gd name="connsiteY6" fmla="*/ 33843 h 52721"/>
                      <a:gd name="connsiteX7" fmla="*/ 423366 w 514803"/>
                      <a:gd name="connsiteY7" fmla="*/ 30668 h 52721"/>
                      <a:gd name="connsiteX8" fmla="*/ 358278 w 514803"/>
                      <a:gd name="connsiteY8" fmla="*/ 38605 h 52721"/>
                      <a:gd name="connsiteX9" fmla="*/ 269378 w 514803"/>
                      <a:gd name="connsiteY9" fmla="*/ 35430 h 52721"/>
                      <a:gd name="connsiteX10" fmla="*/ 172541 w 514803"/>
                      <a:gd name="connsiteY10" fmla="*/ 16380 h 52721"/>
                      <a:gd name="connsiteX11" fmla="*/ 1091 w 514803"/>
                      <a:gd name="connsiteY11" fmla="*/ 505 h 527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14803" h="52721">
                        <a:moveTo>
                          <a:pt x="1091" y="505"/>
                        </a:moveTo>
                        <a:cubicBezTo>
                          <a:pt x="-10551" y="3945"/>
                          <a:pt x="74116" y="29874"/>
                          <a:pt x="102691" y="37018"/>
                        </a:cubicBezTo>
                        <a:cubicBezTo>
                          <a:pt x="131266" y="44162"/>
                          <a:pt x="172541" y="43368"/>
                          <a:pt x="172541" y="43368"/>
                        </a:cubicBezTo>
                        <a:lnTo>
                          <a:pt x="293191" y="51305"/>
                        </a:lnTo>
                        <a:cubicBezTo>
                          <a:pt x="321766" y="52628"/>
                          <a:pt x="307743" y="53686"/>
                          <a:pt x="343991" y="51305"/>
                        </a:cubicBezTo>
                        <a:cubicBezTo>
                          <a:pt x="380239" y="48924"/>
                          <a:pt x="490041" y="39928"/>
                          <a:pt x="510678" y="37018"/>
                        </a:cubicBezTo>
                        <a:cubicBezTo>
                          <a:pt x="531315" y="34108"/>
                          <a:pt x="467816" y="33843"/>
                          <a:pt x="467816" y="33843"/>
                        </a:cubicBezTo>
                        <a:cubicBezTo>
                          <a:pt x="453264" y="32785"/>
                          <a:pt x="441622" y="29874"/>
                          <a:pt x="423366" y="30668"/>
                        </a:cubicBezTo>
                        <a:cubicBezTo>
                          <a:pt x="405110" y="31462"/>
                          <a:pt x="383943" y="37811"/>
                          <a:pt x="358278" y="38605"/>
                        </a:cubicBezTo>
                        <a:cubicBezTo>
                          <a:pt x="332613" y="39399"/>
                          <a:pt x="300334" y="39134"/>
                          <a:pt x="269378" y="35430"/>
                        </a:cubicBezTo>
                        <a:cubicBezTo>
                          <a:pt x="238422" y="31726"/>
                          <a:pt x="210112" y="20613"/>
                          <a:pt x="172541" y="16380"/>
                        </a:cubicBezTo>
                        <a:cubicBezTo>
                          <a:pt x="134970" y="12147"/>
                          <a:pt x="12733" y="-2935"/>
                          <a:pt x="1091" y="50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4" name="フリーフォーム: 図形 1023">
                    <a:extLst>
                      <a:ext uri="{FF2B5EF4-FFF2-40B4-BE49-F238E27FC236}">
                        <a16:creationId xmlns:a16="http://schemas.microsoft.com/office/drawing/2014/main" id="{04124CA2-EF64-499A-95E5-41844673E220}"/>
                      </a:ext>
                    </a:extLst>
                  </p:cNvPr>
                  <p:cNvSpPr/>
                  <p:nvPr/>
                </p:nvSpPr>
                <p:spPr>
                  <a:xfrm>
                    <a:off x="4090918" y="5366961"/>
                    <a:ext cx="351546" cy="63881"/>
                  </a:xfrm>
                  <a:custGeom>
                    <a:avLst/>
                    <a:gdLst>
                      <a:gd name="connsiteX0" fmla="*/ 70 w 351546"/>
                      <a:gd name="connsiteY0" fmla="*/ 377 h 63881"/>
                      <a:gd name="connsiteX1" fmla="*/ 220732 w 351546"/>
                      <a:gd name="connsiteY1" fmla="*/ 32127 h 63881"/>
                      <a:gd name="connsiteX2" fmla="*/ 257245 w 351546"/>
                      <a:gd name="connsiteY2" fmla="*/ 46414 h 63881"/>
                      <a:gd name="connsiteX3" fmla="*/ 350907 w 351546"/>
                      <a:gd name="connsiteY3" fmla="*/ 63877 h 63881"/>
                      <a:gd name="connsiteX4" fmla="*/ 295345 w 351546"/>
                      <a:gd name="connsiteY4" fmla="*/ 44827 h 63881"/>
                      <a:gd name="connsiteX5" fmla="*/ 235020 w 351546"/>
                      <a:gd name="connsiteY5" fmla="*/ 32127 h 63881"/>
                      <a:gd name="connsiteX6" fmla="*/ 196920 w 351546"/>
                      <a:gd name="connsiteY6" fmla="*/ 16252 h 63881"/>
                      <a:gd name="connsiteX7" fmla="*/ 70 w 351546"/>
                      <a:gd name="connsiteY7" fmla="*/ 377 h 638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51546" h="63881">
                        <a:moveTo>
                          <a:pt x="70" y="377"/>
                        </a:moveTo>
                        <a:cubicBezTo>
                          <a:pt x="4039" y="3023"/>
                          <a:pt x="177870" y="24454"/>
                          <a:pt x="220732" y="32127"/>
                        </a:cubicBezTo>
                        <a:cubicBezTo>
                          <a:pt x="263594" y="39800"/>
                          <a:pt x="235549" y="41122"/>
                          <a:pt x="257245" y="46414"/>
                        </a:cubicBezTo>
                        <a:cubicBezTo>
                          <a:pt x="278941" y="51706"/>
                          <a:pt x="344557" y="64141"/>
                          <a:pt x="350907" y="63877"/>
                        </a:cubicBezTo>
                        <a:cubicBezTo>
                          <a:pt x="357257" y="63613"/>
                          <a:pt x="314659" y="50119"/>
                          <a:pt x="295345" y="44827"/>
                        </a:cubicBezTo>
                        <a:cubicBezTo>
                          <a:pt x="276031" y="39535"/>
                          <a:pt x="251424" y="36890"/>
                          <a:pt x="235020" y="32127"/>
                        </a:cubicBezTo>
                        <a:cubicBezTo>
                          <a:pt x="218616" y="27364"/>
                          <a:pt x="233697" y="22867"/>
                          <a:pt x="196920" y="16252"/>
                        </a:cubicBezTo>
                        <a:cubicBezTo>
                          <a:pt x="160143" y="9637"/>
                          <a:pt x="-3899" y="-2269"/>
                          <a:pt x="70" y="37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5" name="フリーフォーム: 図形 1024">
                    <a:extLst>
                      <a:ext uri="{FF2B5EF4-FFF2-40B4-BE49-F238E27FC236}">
                        <a16:creationId xmlns:a16="http://schemas.microsoft.com/office/drawing/2014/main" id="{AA0F2EFD-FE3E-4A34-9D06-17AE3752DA46}"/>
                      </a:ext>
                    </a:extLst>
                  </p:cNvPr>
                  <p:cNvSpPr/>
                  <p:nvPr/>
                </p:nvSpPr>
                <p:spPr>
                  <a:xfrm>
                    <a:off x="4501072" y="5334000"/>
                    <a:ext cx="436815" cy="95400"/>
                  </a:xfrm>
                  <a:custGeom>
                    <a:avLst/>
                    <a:gdLst>
                      <a:gd name="connsiteX0" fmla="*/ 1078 w 436815"/>
                      <a:gd name="connsiteY0" fmla="*/ 95250 h 95400"/>
                      <a:gd name="connsiteX1" fmla="*/ 147128 w 436815"/>
                      <a:gd name="connsiteY1" fmla="*/ 71438 h 95400"/>
                      <a:gd name="connsiteX2" fmla="*/ 229678 w 436815"/>
                      <a:gd name="connsiteY2" fmla="*/ 34925 h 95400"/>
                      <a:gd name="connsiteX3" fmla="*/ 302703 w 436815"/>
                      <a:gd name="connsiteY3" fmla="*/ 15875 h 95400"/>
                      <a:gd name="connsiteX4" fmla="*/ 436053 w 436815"/>
                      <a:gd name="connsiteY4" fmla="*/ 0 h 95400"/>
                      <a:gd name="connsiteX5" fmla="*/ 353503 w 436815"/>
                      <a:gd name="connsiteY5" fmla="*/ 15875 h 95400"/>
                      <a:gd name="connsiteX6" fmla="*/ 275716 w 436815"/>
                      <a:gd name="connsiteY6" fmla="*/ 41275 h 95400"/>
                      <a:gd name="connsiteX7" fmla="*/ 229678 w 436815"/>
                      <a:gd name="connsiteY7" fmla="*/ 60325 h 95400"/>
                      <a:gd name="connsiteX8" fmla="*/ 1078 w 436815"/>
                      <a:gd name="connsiteY8" fmla="*/ 95250 h 95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36815" h="95400">
                        <a:moveTo>
                          <a:pt x="1078" y="95250"/>
                        </a:moveTo>
                        <a:cubicBezTo>
                          <a:pt x="-12680" y="97102"/>
                          <a:pt x="109028" y="81492"/>
                          <a:pt x="147128" y="71438"/>
                        </a:cubicBezTo>
                        <a:cubicBezTo>
                          <a:pt x="185228" y="61384"/>
                          <a:pt x="203749" y="44185"/>
                          <a:pt x="229678" y="34925"/>
                        </a:cubicBezTo>
                        <a:cubicBezTo>
                          <a:pt x="255607" y="25665"/>
                          <a:pt x="268307" y="21696"/>
                          <a:pt x="302703" y="15875"/>
                        </a:cubicBezTo>
                        <a:cubicBezTo>
                          <a:pt x="337099" y="10054"/>
                          <a:pt x="427586" y="0"/>
                          <a:pt x="436053" y="0"/>
                        </a:cubicBezTo>
                        <a:cubicBezTo>
                          <a:pt x="444520" y="0"/>
                          <a:pt x="380226" y="8996"/>
                          <a:pt x="353503" y="15875"/>
                        </a:cubicBezTo>
                        <a:cubicBezTo>
                          <a:pt x="326780" y="22754"/>
                          <a:pt x="296353" y="33867"/>
                          <a:pt x="275716" y="41275"/>
                        </a:cubicBezTo>
                        <a:cubicBezTo>
                          <a:pt x="255079" y="48683"/>
                          <a:pt x="270953" y="51329"/>
                          <a:pt x="229678" y="60325"/>
                        </a:cubicBezTo>
                        <a:cubicBezTo>
                          <a:pt x="188403" y="69321"/>
                          <a:pt x="14836" y="93398"/>
                          <a:pt x="1078" y="9525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7" name="フリーフォーム: 図形 1026">
                    <a:extLst>
                      <a:ext uri="{FF2B5EF4-FFF2-40B4-BE49-F238E27FC236}">
                        <a16:creationId xmlns:a16="http://schemas.microsoft.com/office/drawing/2014/main" id="{02AC3532-F30B-41BB-9213-9F19BFA2332F}"/>
                      </a:ext>
                    </a:extLst>
                  </p:cNvPr>
                  <p:cNvSpPr/>
                  <p:nvPr/>
                </p:nvSpPr>
                <p:spPr>
                  <a:xfrm>
                    <a:off x="4419324" y="5399598"/>
                    <a:ext cx="242341" cy="44487"/>
                  </a:xfrm>
                  <a:custGeom>
                    <a:avLst/>
                    <a:gdLst>
                      <a:gd name="connsiteX0" fmla="*/ 276 w 242341"/>
                      <a:gd name="connsiteY0" fmla="*/ 23302 h 44487"/>
                      <a:gd name="connsiteX1" fmla="*/ 116693 w 242341"/>
                      <a:gd name="connsiteY1" fmla="*/ 29652 h 44487"/>
                      <a:gd name="connsiteX2" fmla="*/ 239459 w 242341"/>
                      <a:gd name="connsiteY2" fmla="*/ 19 h 44487"/>
                      <a:gd name="connsiteX3" fmla="*/ 199243 w 242341"/>
                      <a:gd name="connsiteY3" fmla="*/ 25419 h 44487"/>
                      <a:gd name="connsiteX4" fmla="*/ 150559 w 242341"/>
                      <a:gd name="connsiteY4" fmla="*/ 44469 h 44487"/>
                      <a:gd name="connsiteX5" fmla="*/ 276 w 242341"/>
                      <a:gd name="connsiteY5" fmla="*/ 23302 h 444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2341" h="44487">
                        <a:moveTo>
                          <a:pt x="276" y="23302"/>
                        </a:moveTo>
                        <a:cubicBezTo>
                          <a:pt x="-5368" y="20833"/>
                          <a:pt x="76829" y="33532"/>
                          <a:pt x="116693" y="29652"/>
                        </a:cubicBezTo>
                        <a:cubicBezTo>
                          <a:pt x="156557" y="25772"/>
                          <a:pt x="225701" y="724"/>
                          <a:pt x="239459" y="19"/>
                        </a:cubicBezTo>
                        <a:cubicBezTo>
                          <a:pt x="253217" y="-687"/>
                          <a:pt x="214060" y="18011"/>
                          <a:pt x="199243" y="25419"/>
                        </a:cubicBezTo>
                        <a:cubicBezTo>
                          <a:pt x="184426" y="32827"/>
                          <a:pt x="183720" y="43764"/>
                          <a:pt x="150559" y="44469"/>
                        </a:cubicBezTo>
                        <a:cubicBezTo>
                          <a:pt x="117398" y="45174"/>
                          <a:pt x="5920" y="25771"/>
                          <a:pt x="276" y="2330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8" name="フリーフォーム: 図形 1027">
                    <a:extLst>
                      <a:ext uri="{FF2B5EF4-FFF2-40B4-BE49-F238E27FC236}">
                        <a16:creationId xmlns:a16="http://schemas.microsoft.com/office/drawing/2014/main" id="{710B686C-3CBC-463F-8B8B-8A9D255D9222}"/>
                      </a:ext>
                    </a:extLst>
                  </p:cNvPr>
                  <p:cNvSpPr/>
                  <p:nvPr/>
                </p:nvSpPr>
                <p:spPr>
                  <a:xfrm>
                    <a:off x="4491541" y="5077878"/>
                    <a:ext cx="21201" cy="152415"/>
                  </a:xfrm>
                  <a:custGeom>
                    <a:avLst/>
                    <a:gdLst>
                      <a:gd name="connsiteX0" fmla="*/ 8492 w 21201"/>
                      <a:gd name="connsiteY0" fmla="*/ 5 h 152415"/>
                      <a:gd name="connsiteX1" fmla="*/ 21192 w 21201"/>
                      <a:gd name="connsiteY1" fmla="*/ 95255 h 152415"/>
                      <a:gd name="connsiteX2" fmla="*/ 6376 w 21201"/>
                      <a:gd name="connsiteY2" fmla="*/ 152405 h 152415"/>
                      <a:gd name="connsiteX3" fmla="*/ 26 w 21201"/>
                      <a:gd name="connsiteY3" fmla="*/ 99489 h 152415"/>
                      <a:gd name="connsiteX4" fmla="*/ 8492 w 21201"/>
                      <a:gd name="connsiteY4" fmla="*/ 5 h 1524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01" h="152415">
                        <a:moveTo>
                          <a:pt x="8492" y="5"/>
                        </a:moveTo>
                        <a:cubicBezTo>
                          <a:pt x="12020" y="-701"/>
                          <a:pt x="21545" y="69855"/>
                          <a:pt x="21192" y="95255"/>
                        </a:cubicBezTo>
                        <a:cubicBezTo>
                          <a:pt x="20839" y="120655"/>
                          <a:pt x="9904" y="151699"/>
                          <a:pt x="6376" y="152405"/>
                        </a:cubicBezTo>
                        <a:cubicBezTo>
                          <a:pt x="2848" y="153111"/>
                          <a:pt x="-327" y="118539"/>
                          <a:pt x="26" y="99489"/>
                        </a:cubicBezTo>
                        <a:cubicBezTo>
                          <a:pt x="379" y="80439"/>
                          <a:pt x="4964" y="711"/>
                          <a:pt x="8492" y="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9" name="フリーフォーム: 図形 1028">
                    <a:extLst>
                      <a:ext uri="{FF2B5EF4-FFF2-40B4-BE49-F238E27FC236}">
                        <a16:creationId xmlns:a16="http://schemas.microsoft.com/office/drawing/2014/main" id="{EA66EF83-FDA2-4812-81E3-DFC6C4BE80E2}"/>
                      </a:ext>
                    </a:extLst>
                  </p:cNvPr>
                  <p:cNvSpPr/>
                  <p:nvPr/>
                </p:nvSpPr>
                <p:spPr>
                  <a:xfrm>
                    <a:off x="4338337" y="5085695"/>
                    <a:ext cx="20448" cy="151181"/>
                  </a:xfrm>
                  <a:custGeom>
                    <a:avLst/>
                    <a:gdLst>
                      <a:gd name="connsiteX0" fmla="*/ 19880 w 20448"/>
                      <a:gd name="connsiteY0" fmla="*/ 655 h 151181"/>
                      <a:gd name="connsiteX1" fmla="*/ 5063 w 20448"/>
                      <a:gd name="connsiteY1" fmla="*/ 66272 h 151181"/>
                      <a:gd name="connsiteX2" fmla="*/ 830 w 20448"/>
                      <a:gd name="connsiteY2" fmla="*/ 93788 h 151181"/>
                      <a:gd name="connsiteX3" fmla="*/ 19880 w 20448"/>
                      <a:gd name="connsiteY3" fmla="*/ 150938 h 151181"/>
                      <a:gd name="connsiteX4" fmla="*/ 15646 w 20448"/>
                      <a:gd name="connsiteY4" fmla="*/ 110722 h 151181"/>
                      <a:gd name="connsiteX5" fmla="*/ 19880 w 20448"/>
                      <a:gd name="connsiteY5" fmla="*/ 655 h 1511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448" h="151181">
                        <a:moveTo>
                          <a:pt x="19880" y="655"/>
                        </a:moveTo>
                        <a:cubicBezTo>
                          <a:pt x="18116" y="-6753"/>
                          <a:pt x="8238" y="50750"/>
                          <a:pt x="5063" y="66272"/>
                        </a:cubicBezTo>
                        <a:cubicBezTo>
                          <a:pt x="1888" y="81794"/>
                          <a:pt x="-1640" y="79677"/>
                          <a:pt x="830" y="93788"/>
                        </a:cubicBezTo>
                        <a:cubicBezTo>
                          <a:pt x="3300" y="107899"/>
                          <a:pt x="17411" y="148116"/>
                          <a:pt x="19880" y="150938"/>
                        </a:cubicBezTo>
                        <a:cubicBezTo>
                          <a:pt x="22349" y="153760"/>
                          <a:pt x="15999" y="131536"/>
                          <a:pt x="15646" y="110722"/>
                        </a:cubicBezTo>
                        <a:cubicBezTo>
                          <a:pt x="15293" y="89908"/>
                          <a:pt x="21644" y="8063"/>
                          <a:pt x="19880" y="6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0" name="フリーフォーム: 図形 1029">
                    <a:extLst>
                      <a:ext uri="{FF2B5EF4-FFF2-40B4-BE49-F238E27FC236}">
                        <a16:creationId xmlns:a16="http://schemas.microsoft.com/office/drawing/2014/main" id="{A18F1A55-6988-48BE-AB21-C31AB56EE133}"/>
                      </a:ext>
                    </a:extLst>
                  </p:cNvPr>
                  <p:cNvSpPr/>
                  <p:nvPr/>
                </p:nvSpPr>
                <p:spPr>
                  <a:xfrm>
                    <a:off x="3793610" y="5017856"/>
                    <a:ext cx="97355" cy="211457"/>
                  </a:xfrm>
                  <a:custGeom>
                    <a:avLst/>
                    <a:gdLst>
                      <a:gd name="connsiteX0" fmla="*/ 97353 w 97355"/>
                      <a:gd name="connsiteY0" fmla="*/ 232 h 211457"/>
                      <a:gd name="connsiteX1" fmla="*/ 10040 w 97355"/>
                      <a:gd name="connsiteY1" fmla="*/ 78019 h 211457"/>
                      <a:gd name="connsiteX2" fmla="*/ 10040 w 97355"/>
                      <a:gd name="connsiteY2" fmla="*/ 122469 h 211457"/>
                      <a:gd name="connsiteX3" fmla="*/ 83065 w 97355"/>
                      <a:gd name="connsiteY3" fmla="*/ 211369 h 211457"/>
                      <a:gd name="connsiteX4" fmla="*/ 13215 w 97355"/>
                      <a:gd name="connsiteY4" fmla="*/ 105007 h 211457"/>
                      <a:gd name="connsiteX5" fmla="*/ 97353 w 97355"/>
                      <a:gd name="connsiteY5" fmla="*/ 232 h 211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7355" h="211457">
                        <a:moveTo>
                          <a:pt x="97353" y="232"/>
                        </a:moveTo>
                        <a:cubicBezTo>
                          <a:pt x="96824" y="-4266"/>
                          <a:pt x="24592" y="57646"/>
                          <a:pt x="10040" y="78019"/>
                        </a:cubicBezTo>
                        <a:cubicBezTo>
                          <a:pt x="-4512" y="98392"/>
                          <a:pt x="-2131" y="100244"/>
                          <a:pt x="10040" y="122469"/>
                        </a:cubicBezTo>
                        <a:cubicBezTo>
                          <a:pt x="22211" y="144694"/>
                          <a:pt x="82536" y="214279"/>
                          <a:pt x="83065" y="211369"/>
                        </a:cubicBezTo>
                        <a:cubicBezTo>
                          <a:pt x="83594" y="208459"/>
                          <a:pt x="11098" y="136492"/>
                          <a:pt x="13215" y="105007"/>
                        </a:cubicBezTo>
                        <a:cubicBezTo>
                          <a:pt x="15332" y="73522"/>
                          <a:pt x="97882" y="4730"/>
                          <a:pt x="97353" y="23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1" name="フリーフォーム: 図形 1030">
                    <a:extLst>
                      <a:ext uri="{FF2B5EF4-FFF2-40B4-BE49-F238E27FC236}">
                        <a16:creationId xmlns:a16="http://schemas.microsoft.com/office/drawing/2014/main" id="{882035F4-0964-47FA-AB25-549EBA2E9943}"/>
                      </a:ext>
                    </a:extLst>
                  </p:cNvPr>
                  <p:cNvSpPr/>
                  <p:nvPr/>
                </p:nvSpPr>
                <p:spPr>
                  <a:xfrm>
                    <a:off x="5032256" y="4868253"/>
                    <a:ext cx="349489" cy="214194"/>
                  </a:xfrm>
                  <a:custGeom>
                    <a:avLst/>
                    <a:gdLst>
                      <a:gd name="connsiteX0" fmla="*/ 3294 w 349489"/>
                      <a:gd name="connsiteY0" fmla="*/ 2197 h 214194"/>
                      <a:gd name="connsiteX1" fmla="*/ 139819 w 349489"/>
                      <a:gd name="connsiteY1" fmla="*/ 67285 h 214194"/>
                      <a:gd name="connsiteX2" fmla="*/ 341432 w 349489"/>
                      <a:gd name="connsiteY2" fmla="*/ 210160 h 214194"/>
                      <a:gd name="connsiteX3" fmla="*/ 306507 w 349489"/>
                      <a:gd name="connsiteY3" fmla="*/ 172060 h 214194"/>
                      <a:gd name="connsiteX4" fmla="*/ 277932 w 349489"/>
                      <a:gd name="connsiteY4" fmla="*/ 141897 h 214194"/>
                      <a:gd name="connsiteX5" fmla="*/ 3294 w 349489"/>
                      <a:gd name="connsiteY5" fmla="*/ 2197 h 2141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49489" h="214194">
                        <a:moveTo>
                          <a:pt x="3294" y="2197"/>
                        </a:moveTo>
                        <a:cubicBezTo>
                          <a:pt x="-19725" y="-10238"/>
                          <a:pt x="83463" y="32625"/>
                          <a:pt x="139819" y="67285"/>
                        </a:cubicBezTo>
                        <a:cubicBezTo>
                          <a:pt x="196175" y="101945"/>
                          <a:pt x="313651" y="192698"/>
                          <a:pt x="341432" y="210160"/>
                        </a:cubicBezTo>
                        <a:cubicBezTo>
                          <a:pt x="369213" y="227622"/>
                          <a:pt x="317090" y="183437"/>
                          <a:pt x="306507" y="172060"/>
                        </a:cubicBezTo>
                        <a:cubicBezTo>
                          <a:pt x="295924" y="160683"/>
                          <a:pt x="323176" y="168884"/>
                          <a:pt x="277932" y="141897"/>
                        </a:cubicBezTo>
                        <a:cubicBezTo>
                          <a:pt x="232688" y="114910"/>
                          <a:pt x="26313" y="14632"/>
                          <a:pt x="3294" y="219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2" name="フリーフォーム: 図形 1031">
                    <a:extLst>
                      <a:ext uri="{FF2B5EF4-FFF2-40B4-BE49-F238E27FC236}">
                        <a16:creationId xmlns:a16="http://schemas.microsoft.com/office/drawing/2014/main" id="{0A272211-5810-4436-80B9-3BD9CFD10468}"/>
                      </a:ext>
                    </a:extLst>
                  </p:cNvPr>
                  <p:cNvSpPr/>
                  <p:nvPr/>
                </p:nvSpPr>
                <p:spPr>
                  <a:xfrm>
                    <a:off x="6132529" y="4186712"/>
                    <a:ext cx="112249" cy="994423"/>
                  </a:xfrm>
                  <a:custGeom>
                    <a:avLst/>
                    <a:gdLst>
                      <a:gd name="connsiteX0" fmla="*/ 109521 w 112249"/>
                      <a:gd name="connsiteY0" fmla="*/ 55 h 994423"/>
                      <a:gd name="connsiteX1" fmla="*/ 111638 w 112249"/>
                      <a:gd name="connsiteY1" fmla="*/ 364121 h 994423"/>
                      <a:gd name="connsiteX2" fmla="*/ 98938 w 112249"/>
                      <a:gd name="connsiteY2" fmla="*/ 535571 h 994423"/>
                      <a:gd name="connsiteX3" fmla="*/ 79888 w 112249"/>
                      <a:gd name="connsiteY3" fmla="*/ 639288 h 994423"/>
                      <a:gd name="connsiteX4" fmla="*/ 3688 w 112249"/>
                      <a:gd name="connsiteY4" fmla="*/ 984305 h 994423"/>
                      <a:gd name="connsiteX5" fmla="*/ 18504 w 112249"/>
                      <a:gd name="connsiteY5" fmla="*/ 872121 h 994423"/>
                      <a:gd name="connsiteX6" fmla="*/ 75654 w 112249"/>
                      <a:gd name="connsiteY6" fmla="*/ 560971 h 994423"/>
                      <a:gd name="connsiteX7" fmla="*/ 103171 w 112249"/>
                      <a:gd name="connsiteY7" fmla="*/ 391638 h 994423"/>
                      <a:gd name="connsiteX8" fmla="*/ 109521 w 112249"/>
                      <a:gd name="connsiteY8" fmla="*/ 55 h 9944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2249" h="994423">
                        <a:moveTo>
                          <a:pt x="109521" y="55"/>
                        </a:moveTo>
                        <a:cubicBezTo>
                          <a:pt x="110932" y="-4531"/>
                          <a:pt x="113402" y="274868"/>
                          <a:pt x="111638" y="364121"/>
                        </a:cubicBezTo>
                        <a:cubicBezTo>
                          <a:pt x="109874" y="453374"/>
                          <a:pt x="104230" y="489710"/>
                          <a:pt x="98938" y="535571"/>
                        </a:cubicBezTo>
                        <a:cubicBezTo>
                          <a:pt x="93646" y="581432"/>
                          <a:pt x="95763" y="564499"/>
                          <a:pt x="79888" y="639288"/>
                        </a:cubicBezTo>
                        <a:cubicBezTo>
                          <a:pt x="64013" y="714077"/>
                          <a:pt x="13919" y="945500"/>
                          <a:pt x="3688" y="984305"/>
                        </a:cubicBezTo>
                        <a:cubicBezTo>
                          <a:pt x="-6543" y="1023111"/>
                          <a:pt x="6510" y="942677"/>
                          <a:pt x="18504" y="872121"/>
                        </a:cubicBezTo>
                        <a:cubicBezTo>
                          <a:pt x="30498" y="801565"/>
                          <a:pt x="61543" y="641051"/>
                          <a:pt x="75654" y="560971"/>
                        </a:cubicBezTo>
                        <a:cubicBezTo>
                          <a:pt x="89765" y="480891"/>
                          <a:pt x="97879" y="481596"/>
                          <a:pt x="103171" y="391638"/>
                        </a:cubicBezTo>
                        <a:cubicBezTo>
                          <a:pt x="108463" y="301680"/>
                          <a:pt x="108110" y="4641"/>
                          <a:pt x="109521" y="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3" name="フリーフォーム: 図形 1032">
                    <a:extLst>
                      <a:ext uri="{FF2B5EF4-FFF2-40B4-BE49-F238E27FC236}">
                        <a16:creationId xmlns:a16="http://schemas.microsoft.com/office/drawing/2014/main" id="{85837861-5247-41A6-9A0B-4FFA487538DD}"/>
                      </a:ext>
                    </a:extLst>
                  </p:cNvPr>
                  <p:cNvSpPr/>
                  <p:nvPr/>
                </p:nvSpPr>
                <p:spPr>
                  <a:xfrm>
                    <a:off x="5616254" y="5293677"/>
                    <a:ext cx="429276" cy="453919"/>
                  </a:xfrm>
                  <a:custGeom>
                    <a:avLst/>
                    <a:gdLst>
                      <a:gd name="connsiteX0" fmla="*/ 428946 w 429276"/>
                      <a:gd name="connsiteY0" fmla="*/ 106 h 453919"/>
                      <a:gd name="connsiteX1" fmla="*/ 187646 w 429276"/>
                      <a:gd name="connsiteY1" fmla="*/ 285856 h 453919"/>
                      <a:gd name="connsiteX2" fmla="*/ 3496 w 429276"/>
                      <a:gd name="connsiteY2" fmla="*/ 446723 h 453919"/>
                      <a:gd name="connsiteX3" fmla="*/ 79696 w 429276"/>
                      <a:gd name="connsiteY3" fmla="*/ 408623 h 453919"/>
                      <a:gd name="connsiteX4" fmla="*/ 236329 w 429276"/>
                      <a:gd name="connsiteY4" fmla="*/ 254106 h 453919"/>
                      <a:gd name="connsiteX5" fmla="*/ 428946 w 429276"/>
                      <a:gd name="connsiteY5" fmla="*/ 106 h 4539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29276" h="453919">
                        <a:moveTo>
                          <a:pt x="428946" y="106"/>
                        </a:moveTo>
                        <a:cubicBezTo>
                          <a:pt x="420832" y="5398"/>
                          <a:pt x="258554" y="211420"/>
                          <a:pt x="187646" y="285856"/>
                        </a:cubicBezTo>
                        <a:cubicBezTo>
                          <a:pt x="116738" y="360292"/>
                          <a:pt x="21488" y="426262"/>
                          <a:pt x="3496" y="446723"/>
                        </a:cubicBezTo>
                        <a:cubicBezTo>
                          <a:pt x="-14496" y="467184"/>
                          <a:pt x="40891" y="440726"/>
                          <a:pt x="79696" y="408623"/>
                        </a:cubicBezTo>
                        <a:cubicBezTo>
                          <a:pt x="118501" y="376520"/>
                          <a:pt x="178826" y="319370"/>
                          <a:pt x="236329" y="254106"/>
                        </a:cubicBezTo>
                        <a:cubicBezTo>
                          <a:pt x="293832" y="188842"/>
                          <a:pt x="437060" y="-5186"/>
                          <a:pt x="428946" y="10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4" name="フリーフォーム: 図形 1033">
                    <a:extLst>
                      <a:ext uri="{FF2B5EF4-FFF2-40B4-BE49-F238E27FC236}">
                        <a16:creationId xmlns:a16="http://schemas.microsoft.com/office/drawing/2014/main" id="{584A862B-C4F7-4882-9463-EF74DA456C35}"/>
                      </a:ext>
                    </a:extLst>
                  </p:cNvPr>
                  <p:cNvSpPr/>
                  <p:nvPr/>
                </p:nvSpPr>
                <p:spPr>
                  <a:xfrm>
                    <a:off x="5019593" y="5807911"/>
                    <a:ext cx="551768" cy="355494"/>
                  </a:xfrm>
                  <a:custGeom>
                    <a:avLst/>
                    <a:gdLst>
                      <a:gd name="connsiteX0" fmla="*/ 1140 w 551768"/>
                      <a:gd name="connsiteY0" fmla="*/ 353706 h 355494"/>
                      <a:gd name="connsiteX1" fmla="*/ 149307 w 551768"/>
                      <a:gd name="connsiteY1" fmla="*/ 300789 h 355494"/>
                      <a:gd name="connsiteX2" fmla="*/ 286890 w 551768"/>
                      <a:gd name="connsiteY2" fmla="*/ 205539 h 355494"/>
                      <a:gd name="connsiteX3" fmla="*/ 547240 w 551768"/>
                      <a:gd name="connsiteY3" fmla="*/ 4456 h 355494"/>
                      <a:gd name="connsiteX4" fmla="*/ 449874 w 551768"/>
                      <a:gd name="connsiteY4" fmla="*/ 67956 h 355494"/>
                      <a:gd name="connsiteX5" fmla="*/ 418124 w 551768"/>
                      <a:gd name="connsiteY5" fmla="*/ 89122 h 355494"/>
                      <a:gd name="connsiteX6" fmla="*/ 293240 w 551768"/>
                      <a:gd name="connsiteY6" fmla="*/ 178022 h 355494"/>
                      <a:gd name="connsiteX7" fmla="*/ 231857 w 551768"/>
                      <a:gd name="connsiteY7" fmla="*/ 237289 h 355494"/>
                      <a:gd name="connsiteX8" fmla="*/ 1140 w 551768"/>
                      <a:gd name="connsiteY8" fmla="*/ 353706 h 3554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51768" h="355494">
                        <a:moveTo>
                          <a:pt x="1140" y="353706"/>
                        </a:moveTo>
                        <a:cubicBezTo>
                          <a:pt x="-12618" y="364289"/>
                          <a:pt x="101682" y="325483"/>
                          <a:pt x="149307" y="300789"/>
                        </a:cubicBezTo>
                        <a:cubicBezTo>
                          <a:pt x="196932" y="276094"/>
                          <a:pt x="220568" y="254928"/>
                          <a:pt x="286890" y="205539"/>
                        </a:cubicBezTo>
                        <a:cubicBezTo>
                          <a:pt x="353212" y="156150"/>
                          <a:pt x="520076" y="27386"/>
                          <a:pt x="547240" y="4456"/>
                        </a:cubicBezTo>
                        <a:cubicBezTo>
                          <a:pt x="574404" y="-18474"/>
                          <a:pt x="471393" y="53845"/>
                          <a:pt x="449874" y="67956"/>
                        </a:cubicBezTo>
                        <a:cubicBezTo>
                          <a:pt x="428355" y="82067"/>
                          <a:pt x="418124" y="89122"/>
                          <a:pt x="418124" y="89122"/>
                        </a:cubicBezTo>
                        <a:cubicBezTo>
                          <a:pt x="392018" y="107466"/>
                          <a:pt x="324284" y="153328"/>
                          <a:pt x="293240" y="178022"/>
                        </a:cubicBezTo>
                        <a:cubicBezTo>
                          <a:pt x="262196" y="202716"/>
                          <a:pt x="274896" y="211889"/>
                          <a:pt x="231857" y="237289"/>
                        </a:cubicBezTo>
                        <a:cubicBezTo>
                          <a:pt x="188818" y="262689"/>
                          <a:pt x="14898" y="343123"/>
                          <a:pt x="1140" y="35370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5" name="フリーフォーム: 図形 1034">
                    <a:extLst>
                      <a:ext uri="{FF2B5EF4-FFF2-40B4-BE49-F238E27FC236}">
                        <a16:creationId xmlns:a16="http://schemas.microsoft.com/office/drawing/2014/main" id="{3D7BB27A-283A-452D-8B03-E9FDA17DAF7F}"/>
                      </a:ext>
                    </a:extLst>
                  </p:cNvPr>
                  <p:cNvSpPr/>
                  <p:nvPr/>
                </p:nvSpPr>
                <p:spPr>
                  <a:xfrm>
                    <a:off x="4325939" y="6219841"/>
                    <a:ext cx="644959" cy="30364"/>
                  </a:xfrm>
                  <a:custGeom>
                    <a:avLst/>
                    <a:gdLst>
                      <a:gd name="connsiteX0" fmla="*/ 528 w 644959"/>
                      <a:gd name="connsiteY0" fmla="*/ 7392 h 30364"/>
                      <a:gd name="connsiteX1" fmla="*/ 207961 w 644959"/>
                      <a:gd name="connsiteY1" fmla="*/ 26442 h 30364"/>
                      <a:gd name="connsiteX2" fmla="*/ 339194 w 644959"/>
                      <a:gd name="connsiteY2" fmla="*/ 28559 h 30364"/>
                      <a:gd name="connsiteX3" fmla="*/ 430211 w 644959"/>
                      <a:gd name="connsiteY3" fmla="*/ 28559 h 30364"/>
                      <a:gd name="connsiteX4" fmla="*/ 643994 w 644959"/>
                      <a:gd name="connsiteY4" fmla="*/ 5276 h 30364"/>
                      <a:gd name="connsiteX5" fmla="*/ 504294 w 644959"/>
                      <a:gd name="connsiteY5" fmla="*/ 1042 h 30364"/>
                      <a:gd name="connsiteX6" fmla="*/ 387878 w 644959"/>
                      <a:gd name="connsiteY6" fmla="*/ 20092 h 30364"/>
                      <a:gd name="connsiteX7" fmla="*/ 273578 w 644959"/>
                      <a:gd name="connsiteY7" fmla="*/ 20092 h 30364"/>
                      <a:gd name="connsiteX8" fmla="*/ 528 w 644959"/>
                      <a:gd name="connsiteY8" fmla="*/ 7392 h 303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44959" h="30364">
                        <a:moveTo>
                          <a:pt x="528" y="7392"/>
                        </a:moveTo>
                        <a:cubicBezTo>
                          <a:pt x="-10408" y="8450"/>
                          <a:pt x="151517" y="22914"/>
                          <a:pt x="207961" y="26442"/>
                        </a:cubicBezTo>
                        <a:cubicBezTo>
                          <a:pt x="264405" y="29970"/>
                          <a:pt x="302152" y="28206"/>
                          <a:pt x="339194" y="28559"/>
                        </a:cubicBezTo>
                        <a:cubicBezTo>
                          <a:pt x="376236" y="28912"/>
                          <a:pt x="379411" y="32439"/>
                          <a:pt x="430211" y="28559"/>
                        </a:cubicBezTo>
                        <a:cubicBezTo>
                          <a:pt x="481011" y="24679"/>
                          <a:pt x="631647" y="9862"/>
                          <a:pt x="643994" y="5276"/>
                        </a:cubicBezTo>
                        <a:cubicBezTo>
                          <a:pt x="656341" y="690"/>
                          <a:pt x="546980" y="-1427"/>
                          <a:pt x="504294" y="1042"/>
                        </a:cubicBezTo>
                        <a:cubicBezTo>
                          <a:pt x="461608" y="3511"/>
                          <a:pt x="426331" y="16917"/>
                          <a:pt x="387878" y="20092"/>
                        </a:cubicBezTo>
                        <a:cubicBezTo>
                          <a:pt x="349425" y="23267"/>
                          <a:pt x="336372" y="23620"/>
                          <a:pt x="273578" y="20092"/>
                        </a:cubicBezTo>
                        <a:lnTo>
                          <a:pt x="528" y="7392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6" name="フリーフォーム: 図形 1035">
                    <a:extLst>
                      <a:ext uri="{FF2B5EF4-FFF2-40B4-BE49-F238E27FC236}">
                        <a16:creationId xmlns:a16="http://schemas.microsoft.com/office/drawing/2014/main" id="{A670F907-80A1-4ACA-A56A-4004291D5D87}"/>
                      </a:ext>
                    </a:extLst>
                  </p:cNvPr>
                  <p:cNvSpPr/>
                  <p:nvPr/>
                </p:nvSpPr>
                <p:spPr>
                  <a:xfrm>
                    <a:off x="3800109" y="5759050"/>
                    <a:ext cx="547828" cy="462795"/>
                  </a:xfrm>
                  <a:custGeom>
                    <a:avLst/>
                    <a:gdLst>
                      <a:gd name="connsiteX0" fmla="*/ 1424 w 547828"/>
                      <a:gd name="connsiteY0" fmla="*/ 400 h 462795"/>
                      <a:gd name="connsiteX1" fmla="*/ 128424 w 547828"/>
                      <a:gd name="connsiteY1" fmla="*/ 125283 h 462795"/>
                      <a:gd name="connsiteX2" fmla="*/ 223674 w 547828"/>
                      <a:gd name="connsiteY2" fmla="*/ 264983 h 462795"/>
                      <a:gd name="connsiteX3" fmla="*/ 361258 w 547828"/>
                      <a:gd name="connsiteY3" fmla="*/ 366583 h 462795"/>
                      <a:gd name="connsiteX4" fmla="*/ 541174 w 547828"/>
                      <a:gd name="connsiteY4" fmla="*/ 461833 h 462795"/>
                      <a:gd name="connsiteX5" fmla="*/ 500958 w 547828"/>
                      <a:gd name="connsiteY5" fmla="*/ 413150 h 462795"/>
                      <a:gd name="connsiteX6" fmla="*/ 422641 w 547828"/>
                      <a:gd name="connsiteY6" fmla="*/ 370817 h 462795"/>
                      <a:gd name="connsiteX7" fmla="*/ 244841 w 547828"/>
                      <a:gd name="connsiteY7" fmla="*/ 245933 h 462795"/>
                      <a:gd name="connsiteX8" fmla="*/ 217324 w 547828"/>
                      <a:gd name="connsiteY8" fmla="*/ 167617 h 462795"/>
                      <a:gd name="connsiteX9" fmla="*/ 1424 w 547828"/>
                      <a:gd name="connsiteY9" fmla="*/ 400 h 462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47828" h="462795">
                        <a:moveTo>
                          <a:pt x="1424" y="400"/>
                        </a:moveTo>
                        <a:cubicBezTo>
                          <a:pt x="-13393" y="-6656"/>
                          <a:pt x="91382" y="81186"/>
                          <a:pt x="128424" y="125283"/>
                        </a:cubicBezTo>
                        <a:cubicBezTo>
                          <a:pt x="165466" y="169380"/>
                          <a:pt x="184868" y="224766"/>
                          <a:pt x="223674" y="264983"/>
                        </a:cubicBezTo>
                        <a:cubicBezTo>
                          <a:pt x="262480" y="305200"/>
                          <a:pt x="308341" y="333775"/>
                          <a:pt x="361258" y="366583"/>
                        </a:cubicBezTo>
                        <a:cubicBezTo>
                          <a:pt x="414175" y="399391"/>
                          <a:pt x="517891" y="454072"/>
                          <a:pt x="541174" y="461833"/>
                        </a:cubicBezTo>
                        <a:cubicBezTo>
                          <a:pt x="564457" y="469594"/>
                          <a:pt x="520714" y="428319"/>
                          <a:pt x="500958" y="413150"/>
                        </a:cubicBezTo>
                        <a:cubicBezTo>
                          <a:pt x="481203" y="397981"/>
                          <a:pt x="465327" y="398686"/>
                          <a:pt x="422641" y="370817"/>
                        </a:cubicBezTo>
                        <a:cubicBezTo>
                          <a:pt x="379955" y="342948"/>
                          <a:pt x="279061" y="279800"/>
                          <a:pt x="244841" y="245933"/>
                        </a:cubicBezTo>
                        <a:cubicBezTo>
                          <a:pt x="210622" y="212066"/>
                          <a:pt x="257893" y="211361"/>
                          <a:pt x="217324" y="167617"/>
                        </a:cubicBezTo>
                        <a:cubicBezTo>
                          <a:pt x="176755" y="123873"/>
                          <a:pt x="16241" y="7456"/>
                          <a:pt x="1424" y="40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7" name="フリーフォーム: 図形 1036">
                    <a:extLst>
                      <a:ext uri="{FF2B5EF4-FFF2-40B4-BE49-F238E27FC236}">
                        <a16:creationId xmlns:a16="http://schemas.microsoft.com/office/drawing/2014/main" id="{58D3B200-C465-4D6F-8B2A-9477DFC6E76E}"/>
                      </a:ext>
                    </a:extLst>
                  </p:cNvPr>
                  <p:cNvSpPr/>
                  <p:nvPr/>
                </p:nvSpPr>
                <p:spPr>
                  <a:xfrm>
                    <a:off x="3456730" y="5299124"/>
                    <a:ext cx="330935" cy="422479"/>
                  </a:xfrm>
                  <a:custGeom>
                    <a:avLst/>
                    <a:gdLst>
                      <a:gd name="connsiteX0" fmla="*/ 1903 w 330935"/>
                      <a:gd name="connsiteY0" fmla="*/ 1009 h 422479"/>
                      <a:gd name="connsiteX1" fmla="*/ 135253 w 330935"/>
                      <a:gd name="connsiteY1" fmla="*/ 183043 h 422479"/>
                      <a:gd name="connsiteX2" fmla="*/ 167003 w 330935"/>
                      <a:gd name="connsiteY2" fmla="*/ 223259 h 422479"/>
                      <a:gd name="connsiteX3" fmla="*/ 323637 w 330935"/>
                      <a:gd name="connsiteY3" fmla="*/ 415876 h 422479"/>
                      <a:gd name="connsiteX4" fmla="*/ 302470 w 330935"/>
                      <a:gd name="connsiteY4" fmla="*/ 373543 h 422479"/>
                      <a:gd name="connsiteX5" fmla="*/ 279187 w 330935"/>
                      <a:gd name="connsiteY5" fmla="*/ 331209 h 422479"/>
                      <a:gd name="connsiteX6" fmla="*/ 247437 w 330935"/>
                      <a:gd name="connsiteY6" fmla="*/ 274059 h 422479"/>
                      <a:gd name="connsiteX7" fmla="*/ 1903 w 330935"/>
                      <a:gd name="connsiteY7" fmla="*/ 1009 h 422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30935" h="422479">
                        <a:moveTo>
                          <a:pt x="1903" y="1009"/>
                        </a:moveTo>
                        <a:cubicBezTo>
                          <a:pt x="-16794" y="-14160"/>
                          <a:pt x="107736" y="146001"/>
                          <a:pt x="135253" y="183043"/>
                        </a:cubicBezTo>
                        <a:cubicBezTo>
                          <a:pt x="162770" y="220085"/>
                          <a:pt x="167003" y="223259"/>
                          <a:pt x="167003" y="223259"/>
                        </a:cubicBezTo>
                        <a:cubicBezTo>
                          <a:pt x="198400" y="262065"/>
                          <a:pt x="301059" y="390829"/>
                          <a:pt x="323637" y="415876"/>
                        </a:cubicBezTo>
                        <a:cubicBezTo>
                          <a:pt x="346215" y="440923"/>
                          <a:pt x="309878" y="387654"/>
                          <a:pt x="302470" y="373543"/>
                        </a:cubicBezTo>
                        <a:cubicBezTo>
                          <a:pt x="295062" y="359432"/>
                          <a:pt x="288359" y="347790"/>
                          <a:pt x="279187" y="331209"/>
                        </a:cubicBezTo>
                        <a:cubicBezTo>
                          <a:pt x="270015" y="314628"/>
                          <a:pt x="291534" y="326976"/>
                          <a:pt x="247437" y="274059"/>
                        </a:cubicBezTo>
                        <a:cubicBezTo>
                          <a:pt x="203340" y="221142"/>
                          <a:pt x="20600" y="16178"/>
                          <a:pt x="1903" y="100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8" name="フリーフォーム: 図形 1037">
                    <a:extLst>
                      <a:ext uri="{FF2B5EF4-FFF2-40B4-BE49-F238E27FC236}">
                        <a16:creationId xmlns:a16="http://schemas.microsoft.com/office/drawing/2014/main" id="{635B94F7-BD9D-4ABB-9202-CB4E6524078D}"/>
                      </a:ext>
                    </a:extLst>
                  </p:cNvPr>
                  <p:cNvSpPr/>
                  <p:nvPr/>
                </p:nvSpPr>
                <p:spPr>
                  <a:xfrm>
                    <a:off x="3313911" y="4701112"/>
                    <a:ext cx="120639" cy="557826"/>
                  </a:xfrm>
                  <a:custGeom>
                    <a:avLst/>
                    <a:gdLst>
                      <a:gd name="connsiteX0" fmla="*/ 17722 w 120639"/>
                      <a:gd name="connsiteY0" fmla="*/ 5 h 557826"/>
                      <a:gd name="connsiteX1" fmla="*/ 789 w 120639"/>
                      <a:gd name="connsiteY1" fmla="*/ 110071 h 557826"/>
                      <a:gd name="connsiteX2" fmla="*/ 47356 w 120639"/>
                      <a:gd name="connsiteY2" fmla="*/ 325971 h 557826"/>
                      <a:gd name="connsiteX3" fmla="*/ 119322 w 120639"/>
                      <a:gd name="connsiteY3" fmla="*/ 556688 h 557826"/>
                      <a:gd name="connsiteX4" fmla="*/ 89689 w 120639"/>
                      <a:gd name="connsiteY4" fmla="*/ 406405 h 557826"/>
                      <a:gd name="connsiteX5" fmla="*/ 36772 w 120639"/>
                      <a:gd name="connsiteY5" fmla="*/ 224371 h 557826"/>
                      <a:gd name="connsiteX6" fmla="*/ 13489 w 120639"/>
                      <a:gd name="connsiteY6" fmla="*/ 105838 h 557826"/>
                      <a:gd name="connsiteX7" fmla="*/ 17722 w 120639"/>
                      <a:gd name="connsiteY7" fmla="*/ 5 h 557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0639" h="557826">
                        <a:moveTo>
                          <a:pt x="17722" y="5"/>
                        </a:moveTo>
                        <a:cubicBezTo>
                          <a:pt x="15605" y="711"/>
                          <a:pt x="-4150" y="55743"/>
                          <a:pt x="789" y="110071"/>
                        </a:cubicBezTo>
                        <a:cubicBezTo>
                          <a:pt x="5728" y="164399"/>
                          <a:pt x="27601" y="251535"/>
                          <a:pt x="47356" y="325971"/>
                        </a:cubicBezTo>
                        <a:cubicBezTo>
                          <a:pt x="67112" y="400407"/>
                          <a:pt x="112267" y="543282"/>
                          <a:pt x="119322" y="556688"/>
                        </a:cubicBezTo>
                        <a:cubicBezTo>
                          <a:pt x="126377" y="570094"/>
                          <a:pt x="103447" y="461791"/>
                          <a:pt x="89689" y="406405"/>
                        </a:cubicBezTo>
                        <a:cubicBezTo>
                          <a:pt x="75931" y="351019"/>
                          <a:pt x="49472" y="274465"/>
                          <a:pt x="36772" y="224371"/>
                        </a:cubicBezTo>
                        <a:cubicBezTo>
                          <a:pt x="24072" y="174277"/>
                          <a:pt x="15958" y="139705"/>
                          <a:pt x="13489" y="105838"/>
                        </a:cubicBezTo>
                        <a:cubicBezTo>
                          <a:pt x="11020" y="71971"/>
                          <a:pt x="19839" y="-701"/>
                          <a:pt x="17722" y="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9" name="フリーフォーム: 図形 1038">
                    <a:extLst>
                      <a:ext uri="{FF2B5EF4-FFF2-40B4-BE49-F238E27FC236}">
                        <a16:creationId xmlns:a16="http://schemas.microsoft.com/office/drawing/2014/main" id="{DA6A5B2E-ED8C-4707-8DDC-AFDE3FBDEDF5}"/>
                      </a:ext>
                    </a:extLst>
                  </p:cNvPr>
                  <p:cNvSpPr/>
                  <p:nvPr/>
                </p:nvSpPr>
                <p:spPr>
                  <a:xfrm>
                    <a:off x="3301792" y="4165255"/>
                    <a:ext cx="80599" cy="582694"/>
                  </a:xfrm>
                  <a:custGeom>
                    <a:avLst/>
                    <a:gdLst>
                      <a:gd name="connsiteX0" fmla="*/ 72175 w 80599"/>
                      <a:gd name="connsiteY0" fmla="*/ 4578 h 582694"/>
                      <a:gd name="connsiteX1" fmla="*/ 67941 w 80599"/>
                      <a:gd name="connsiteY1" fmla="*/ 123112 h 582694"/>
                      <a:gd name="connsiteX2" fmla="*/ 36191 w 80599"/>
                      <a:gd name="connsiteY2" fmla="*/ 322078 h 582694"/>
                      <a:gd name="connsiteX3" fmla="*/ 23491 w 80599"/>
                      <a:gd name="connsiteY3" fmla="*/ 408862 h 582694"/>
                      <a:gd name="connsiteX4" fmla="*/ 208 w 80599"/>
                      <a:gd name="connsiteY4" fmla="*/ 493528 h 582694"/>
                      <a:gd name="connsiteX5" fmla="*/ 12908 w 80599"/>
                      <a:gd name="connsiteY5" fmla="*/ 582428 h 582694"/>
                      <a:gd name="connsiteX6" fmla="*/ 27725 w 80599"/>
                      <a:gd name="connsiteY6" fmla="*/ 463895 h 582694"/>
                      <a:gd name="connsiteX7" fmla="*/ 76408 w 80599"/>
                      <a:gd name="connsiteY7" fmla="*/ 279745 h 582694"/>
                      <a:gd name="connsiteX8" fmla="*/ 72175 w 80599"/>
                      <a:gd name="connsiteY8" fmla="*/ 4578 h 5826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0599" h="582694">
                        <a:moveTo>
                          <a:pt x="72175" y="4578"/>
                        </a:moveTo>
                        <a:cubicBezTo>
                          <a:pt x="70764" y="-21527"/>
                          <a:pt x="73938" y="70195"/>
                          <a:pt x="67941" y="123112"/>
                        </a:cubicBezTo>
                        <a:cubicBezTo>
                          <a:pt x="61944" y="176029"/>
                          <a:pt x="43599" y="274453"/>
                          <a:pt x="36191" y="322078"/>
                        </a:cubicBezTo>
                        <a:cubicBezTo>
                          <a:pt x="28783" y="369703"/>
                          <a:pt x="29488" y="380287"/>
                          <a:pt x="23491" y="408862"/>
                        </a:cubicBezTo>
                        <a:cubicBezTo>
                          <a:pt x="17494" y="437437"/>
                          <a:pt x="1972" y="464600"/>
                          <a:pt x="208" y="493528"/>
                        </a:cubicBezTo>
                        <a:cubicBezTo>
                          <a:pt x="-1556" y="522456"/>
                          <a:pt x="8322" y="587367"/>
                          <a:pt x="12908" y="582428"/>
                        </a:cubicBezTo>
                        <a:cubicBezTo>
                          <a:pt x="17494" y="577489"/>
                          <a:pt x="17142" y="514342"/>
                          <a:pt x="27725" y="463895"/>
                        </a:cubicBezTo>
                        <a:cubicBezTo>
                          <a:pt x="38308" y="413448"/>
                          <a:pt x="65472" y="351712"/>
                          <a:pt x="76408" y="279745"/>
                        </a:cubicBezTo>
                        <a:cubicBezTo>
                          <a:pt x="87344" y="207778"/>
                          <a:pt x="73586" y="30683"/>
                          <a:pt x="72175" y="457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0" name="フリーフォーム: 図形 1039">
                    <a:extLst>
                      <a:ext uri="{FF2B5EF4-FFF2-40B4-BE49-F238E27FC236}">
                        <a16:creationId xmlns:a16="http://schemas.microsoft.com/office/drawing/2014/main" id="{D0D727EF-36F2-458B-B41C-E8124A2D436B}"/>
                      </a:ext>
                    </a:extLst>
                  </p:cNvPr>
                  <p:cNvSpPr/>
                  <p:nvPr/>
                </p:nvSpPr>
                <p:spPr>
                  <a:xfrm>
                    <a:off x="3364635" y="3678688"/>
                    <a:ext cx="62451" cy="510396"/>
                  </a:xfrm>
                  <a:custGeom>
                    <a:avLst/>
                    <a:gdLst>
                      <a:gd name="connsiteX0" fmla="*/ 51665 w 62451"/>
                      <a:gd name="connsiteY0" fmla="*/ 2195 h 510396"/>
                      <a:gd name="connsiteX1" fmla="*/ 49548 w 62451"/>
                      <a:gd name="connsiteY1" fmla="*/ 171529 h 510396"/>
                      <a:gd name="connsiteX2" fmla="*/ 36848 w 62451"/>
                      <a:gd name="connsiteY2" fmla="*/ 319695 h 510396"/>
                      <a:gd name="connsiteX3" fmla="*/ 22032 w 62451"/>
                      <a:gd name="connsiteY3" fmla="*/ 419179 h 510396"/>
                      <a:gd name="connsiteX4" fmla="*/ 865 w 62451"/>
                      <a:gd name="connsiteY4" fmla="*/ 510195 h 510396"/>
                      <a:gd name="connsiteX5" fmla="*/ 53782 w 62451"/>
                      <a:gd name="connsiteY5" fmla="*/ 393779 h 510396"/>
                      <a:gd name="connsiteX6" fmla="*/ 62248 w 62451"/>
                      <a:gd name="connsiteY6" fmla="*/ 298529 h 510396"/>
                      <a:gd name="connsiteX7" fmla="*/ 51665 w 62451"/>
                      <a:gd name="connsiteY7" fmla="*/ 2195 h 510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2451" h="510396">
                        <a:moveTo>
                          <a:pt x="51665" y="2195"/>
                        </a:moveTo>
                        <a:cubicBezTo>
                          <a:pt x="49548" y="-18972"/>
                          <a:pt x="52017" y="118612"/>
                          <a:pt x="49548" y="171529"/>
                        </a:cubicBezTo>
                        <a:cubicBezTo>
                          <a:pt x="47079" y="224446"/>
                          <a:pt x="41434" y="278420"/>
                          <a:pt x="36848" y="319695"/>
                        </a:cubicBezTo>
                        <a:cubicBezTo>
                          <a:pt x="32262" y="360970"/>
                          <a:pt x="28029" y="387429"/>
                          <a:pt x="22032" y="419179"/>
                        </a:cubicBezTo>
                        <a:cubicBezTo>
                          <a:pt x="16035" y="450929"/>
                          <a:pt x="-4427" y="514428"/>
                          <a:pt x="865" y="510195"/>
                        </a:cubicBezTo>
                        <a:cubicBezTo>
                          <a:pt x="6157" y="505962"/>
                          <a:pt x="43551" y="429057"/>
                          <a:pt x="53782" y="393779"/>
                        </a:cubicBezTo>
                        <a:cubicBezTo>
                          <a:pt x="64013" y="358501"/>
                          <a:pt x="60484" y="361676"/>
                          <a:pt x="62248" y="298529"/>
                        </a:cubicBezTo>
                        <a:cubicBezTo>
                          <a:pt x="64012" y="235382"/>
                          <a:pt x="53782" y="23362"/>
                          <a:pt x="51665" y="219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1" name="フリーフォーム: 図形 1040">
                    <a:extLst>
                      <a:ext uri="{FF2B5EF4-FFF2-40B4-BE49-F238E27FC236}">
                        <a16:creationId xmlns:a16="http://schemas.microsoft.com/office/drawing/2014/main" id="{BEC43C24-AEE4-4F70-A3B7-1CAA4BD15463}"/>
                      </a:ext>
                    </a:extLst>
                  </p:cNvPr>
                  <p:cNvSpPr/>
                  <p:nvPr/>
                </p:nvSpPr>
                <p:spPr>
                  <a:xfrm>
                    <a:off x="3412269" y="2466968"/>
                    <a:ext cx="523178" cy="1042657"/>
                  </a:xfrm>
                  <a:custGeom>
                    <a:avLst/>
                    <a:gdLst>
                      <a:gd name="connsiteX0" fmla="*/ 454881 w 523178"/>
                      <a:gd name="connsiteY0" fmla="*/ 60332 h 1042657"/>
                      <a:gd name="connsiteX1" fmla="*/ 261206 w 523178"/>
                      <a:gd name="connsiteY1" fmla="*/ 346082 h 1042657"/>
                      <a:gd name="connsiteX2" fmla="*/ 185006 w 523178"/>
                      <a:gd name="connsiteY2" fmla="*/ 492132 h 1042657"/>
                      <a:gd name="connsiteX3" fmla="*/ 45306 w 523178"/>
                      <a:gd name="connsiteY3" fmla="*/ 863607 h 1042657"/>
                      <a:gd name="connsiteX4" fmla="*/ 856 w 523178"/>
                      <a:gd name="connsiteY4" fmla="*/ 1041407 h 1042657"/>
                      <a:gd name="connsiteX5" fmla="*/ 23081 w 523178"/>
                      <a:gd name="connsiteY5" fmla="*/ 927107 h 1042657"/>
                      <a:gd name="connsiteX6" fmla="*/ 105631 w 523178"/>
                      <a:gd name="connsiteY6" fmla="*/ 641357 h 1042657"/>
                      <a:gd name="connsiteX7" fmla="*/ 178656 w 523178"/>
                      <a:gd name="connsiteY7" fmla="*/ 434982 h 1042657"/>
                      <a:gd name="connsiteX8" fmla="*/ 505681 w 523178"/>
                      <a:gd name="connsiteY8" fmla="*/ 31757 h 1042657"/>
                      <a:gd name="connsiteX9" fmla="*/ 454881 w 523178"/>
                      <a:gd name="connsiteY9" fmla="*/ 60332 h 10426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3178" h="1042657">
                        <a:moveTo>
                          <a:pt x="454881" y="60332"/>
                        </a:moveTo>
                        <a:cubicBezTo>
                          <a:pt x="414135" y="112719"/>
                          <a:pt x="306185" y="274115"/>
                          <a:pt x="261206" y="346082"/>
                        </a:cubicBezTo>
                        <a:cubicBezTo>
                          <a:pt x="216227" y="418049"/>
                          <a:pt x="220989" y="405878"/>
                          <a:pt x="185006" y="492132"/>
                        </a:cubicBezTo>
                        <a:cubicBezTo>
                          <a:pt x="149023" y="578386"/>
                          <a:pt x="75998" y="772061"/>
                          <a:pt x="45306" y="863607"/>
                        </a:cubicBezTo>
                        <a:cubicBezTo>
                          <a:pt x="14614" y="955153"/>
                          <a:pt x="4560" y="1030824"/>
                          <a:pt x="856" y="1041407"/>
                        </a:cubicBezTo>
                        <a:cubicBezTo>
                          <a:pt x="-2848" y="1051990"/>
                          <a:pt x="5619" y="993782"/>
                          <a:pt x="23081" y="927107"/>
                        </a:cubicBezTo>
                        <a:cubicBezTo>
                          <a:pt x="40543" y="860432"/>
                          <a:pt x="79702" y="723378"/>
                          <a:pt x="105631" y="641357"/>
                        </a:cubicBezTo>
                        <a:cubicBezTo>
                          <a:pt x="131560" y="559336"/>
                          <a:pt x="111981" y="536582"/>
                          <a:pt x="178656" y="434982"/>
                        </a:cubicBezTo>
                        <a:cubicBezTo>
                          <a:pt x="245331" y="333382"/>
                          <a:pt x="459114" y="93140"/>
                          <a:pt x="505681" y="31757"/>
                        </a:cubicBezTo>
                        <a:cubicBezTo>
                          <a:pt x="552248" y="-29626"/>
                          <a:pt x="495627" y="7945"/>
                          <a:pt x="454881" y="6033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2" name="フリーフォーム: 図形 1041">
                    <a:extLst>
                      <a:ext uri="{FF2B5EF4-FFF2-40B4-BE49-F238E27FC236}">
                        <a16:creationId xmlns:a16="http://schemas.microsoft.com/office/drawing/2014/main" id="{46F9D2AC-E1D3-4F04-A12F-7A8FA90B93F5}"/>
                      </a:ext>
                    </a:extLst>
                  </p:cNvPr>
                  <p:cNvSpPr/>
                  <p:nvPr/>
                </p:nvSpPr>
                <p:spPr>
                  <a:xfrm>
                    <a:off x="3736381" y="2347411"/>
                    <a:ext cx="1094767" cy="387528"/>
                  </a:xfrm>
                  <a:custGeom>
                    <a:avLst/>
                    <a:gdLst>
                      <a:gd name="connsiteX0" fmla="*/ 1076919 w 1094767"/>
                      <a:gd name="connsiteY0" fmla="*/ 2089 h 387528"/>
                      <a:gd name="connsiteX1" fmla="*/ 981669 w 1094767"/>
                      <a:gd name="connsiteY1" fmla="*/ 135439 h 387528"/>
                      <a:gd name="connsiteX2" fmla="*/ 803869 w 1094767"/>
                      <a:gd name="connsiteY2" fmla="*/ 256089 h 387528"/>
                      <a:gd name="connsiteX3" fmla="*/ 32344 w 1094767"/>
                      <a:gd name="connsiteY3" fmla="*/ 383089 h 387528"/>
                      <a:gd name="connsiteX4" fmla="*/ 133944 w 1094767"/>
                      <a:gd name="connsiteY4" fmla="*/ 360864 h 387528"/>
                      <a:gd name="connsiteX5" fmla="*/ 435569 w 1094767"/>
                      <a:gd name="connsiteY5" fmla="*/ 297364 h 387528"/>
                      <a:gd name="connsiteX6" fmla="*/ 616544 w 1094767"/>
                      <a:gd name="connsiteY6" fmla="*/ 246564 h 387528"/>
                      <a:gd name="connsiteX7" fmla="*/ 1076919 w 1094767"/>
                      <a:gd name="connsiteY7" fmla="*/ 2089 h 3875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94767" h="387528">
                        <a:moveTo>
                          <a:pt x="1076919" y="2089"/>
                        </a:moveTo>
                        <a:cubicBezTo>
                          <a:pt x="1137773" y="-16432"/>
                          <a:pt x="1027177" y="93106"/>
                          <a:pt x="981669" y="135439"/>
                        </a:cubicBezTo>
                        <a:cubicBezTo>
                          <a:pt x="936161" y="177772"/>
                          <a:pt x="962090" y="214814"/>
                          <a:pt x="803869" y="256089"/>
                        </a:cubicBezTo>
                        <a:cubicBezTo>
                          <a:pt x="645648" y="297364"/>
                          <a:pt x="143998" y="365627"/>
                          <a:pt x="32344" y="383089"/>
                        </a:cubicBezTo>
                        <a:cubicBezTo>
                          <a:pt x="-79310" y="400551"/>
                          <a:pt x="133944" y="360864"/>
                          <a:pt x="133944" y="360864"/>
                        </a:cubicBezTo>
                        <a:lnTo>
                          <a:pt x="435569" y="297364"/>
                        </a:lnTo>
                        <a:cubicBezTo>
                          <a:pt x="516002" y="278314"/>
                          <a:pt x="516002" y="291543"/>
                          <a:pt x="616544" y="246564"/>
                        </a:cubicBezTo>
                        <a:cubicBezTo>
                          <a:pt x="717086" y="201585"/>
                          <a:pt x="1016065" y="20610"/>
                          <a:pt x="1076919" y="208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3" name="フリーフォーム: 図形 1042">
                    <a:extLst>
                      <a:ext uri="{FF2B5EF4-FFF2-40B4-BE49-F238E27FC236}">
                        <a16:creationId xmlns:a16="http://schemas.microsoft.com/office/drawing/2014/main" id="{3154E32C-A4E7-4E30-B9EA-192FD6B8038A}"/>
                      </a:ext>
                    </a:extLst>
                  </p:cNvPr>
                  <p:cNvSpPr/>
                  <p:nvPr/>
                </p:nvSpPr>
                <p:spPr>
                  <a:xfrm>
                    <a:off x="4832341" y="2436734"/>
                    <a:ext cx="950960" cy="687096"/>
                  </a:xfrm>
                  <a:custGeom>
                    <a:avLst/>
                    <a:gdLst>
                      <a:gd name="connsiteX0" fmla="*/ 9 w 950960"/>
                      <a:gd name="connsiteY0" fmla="*/ 1666 h 687096"/>
                      <a:gd name="connsiteX1" fmla="*/ 133359 w 950960"/>
                      <a:gd name="connsiteY1" fmla="*/ 230266 h 687096"/>
                      <a:gd name="connsiteX2" fmla="*/ 282584 w 950960"/>
                      <a:gd name="connsiteY2" fmla="*/ 382666 h 687096"/>
                      <a:gd name="connsiteX3" fmla="*/ 590559 w 950960"/>
                      <a:gd name="connsiteY3" fmla="*/ 547766 h 687096"/>
                      <a:gd name="connsiteX4" fmla="*/ 939809 w 950960"/>
                      <a:gd name="connsiteY4" fmla="*/ 681116 h 687096"/>
                      <a:gd name="connsiteX5" fmla="*/ 822334 w 950960"/>
                      <a:gd name="connsiteY5" fmla="*/ 649366 h 687096"/>
                      <a:gd name="connsiteX6" fmla="*/ 406409 w 950960"/>
                      <a:gd name="connsiteY6" fmla="*/ 519191 h 687096"/>
                      <a:gd name="connsiteX7" fmla="*/ 139709 w 950960"/>
                      <a:gd name="connsiteY7" fmla="*/ 357266 h 687096"/>
                      <a:gd name="connsiteX8" fmla="*/ 9 w 950960"/>
                      <a:gd name="connsiteY8" fmla="*/ 1666 h 6870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50960" h="687096">
                        <a:moveTo>
                          <a:pt x="9" y="1666"/>
                        </a:moveTo>
                        <a:cubicBezTo>
                          <a:pt x="-1049" y="-19501"/>
                          <a:pt x="86263" y="166766"/>
                          <a:pt x="133359" y="230266"/>
                        </a:cubicBezTo>
                        <a:cubicBezTo>
                          <a:pt x="180455" y="293766"/>
                          <a:pt x="206384" y="329749"/>
                          <a:pt x="282584" y="382666"/>
                        </a:cubicBezTo>
                        <a:cubicBezTo>
                          <a:pt x="358784" y="435583"/>
                          <a:pt x="481022" y="498024"/>
                          <a:pt x="590559" y="547766"/>
                        </a:cubicBezTo>
                        <a:cubicBezTo>
                          <a:pt x="700097" y="597508"/>
                          <a:pt x="901180" y="664183"/>
                          <a:pt x="939809" y="681116"/>
                        </a:cubicBezTo>
                        <a:cubicBezTo>
                          <a:pt x="978438" y="698049"/>
                          <a:pt x="911234" y="676354"/>
                          <a:pt x="822334" y="649366"/>
                        </a:cubicBezTo>
                        <a:cubicBezTo>
                          <a:pt x="733434" y="622379"/>
                          <a:pt x="520180" y="567874"/>
                          <a:pt x="406409" y="519191"/>
                        </a:cubicBezTo>
                        <a:cubicBezTo>
                          <a:pt x="292638" y="470508"/>
                          <a:pt x="203738" y="444049"/>
                          <a:pt x="139709" y="357266"/>
                        </a:cubicBezTo>
                        <a:cubicBezTo>
                          <a:pt x="75680" y="270483"/>
                          <a:pt x="1067" y="22833"/>
                          <a:pt x="9" y="166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4" name="フリーフォーム: 図形 1043">
                    <a:extLst>
                      <a:ext uri="{FF2B5EF4-FFF2-40B4-BE49-F238E27FC236}">
                        <a16:creationId xmlns:a16="http://schemas.microsoft.com/office/drawing/2014/main" id="{2E50D605-CADD-45A4-8B00-9B169E27ABF3}"/>
                      </a:ext>
                    </a:extLst>
                  </p:cNvPr>
                  <p:cNvSpPr/>
                  <p:nvPr/>
                </p:nvSpPr>
                <p:spPr>
                  <a:xfrm>
                    <a:off x="5864213" y="3174720"/>
                    <a:ext cx="388230" cy="899691"/>
                  </a:xfrm>
                  <a:custGeom>
                    <a:avLst/>
                    <a:gdLst>
                      <a:gd name="connsiteX0" fmla="*/ 12 w 388230"/>
                      <a:gd name="connsiteY0" fmla="*/ 280 h 899691"/>
                      <a:gd name="connsiteX1" fmla="*/ 187337 w 388230"/>
                      <a:gd name="connsiteY1" fmla="*/ 143155 h 899691"/>
                      <a:gd name="connsiteX2" fmla="*/ 228612 w 388230"/>
                      <a:gd name="connsiteY2" fmla="*/ 276505 h 899691"/>
                      <a:gd name="connsiteX3" fmla="*/ 285762 w 388230"/>
                      <a:gd name="connsiteY3" fmla="*/ 705130 h 899691"/>
                      <a:gd name="connsiteX4" fmla="*/ 381012 w 388230"/>
                      <a:gd name="connsiteY4" fmla="*/ 882930 h 899691"/>
                      <a:gd name="connsiteX5" fmla="*/ 365137 w 388230"/>
                      <a:gd name="connsiteY5" fmla="*/ 867055 h 899691"/>
                      <a:gd name="connsiteX6" fmla="*/ 234962 w 388230"/>
                      <a:gd name="connsiteY6" fmla="*/ 660680 h 899691"/>
                      <a:gd name="connsiteX7" fmla="*/ 196862 w 388230"/>
                      <a:gd name="connsiteY7" fmla="*/ 181255 h 899691"/>
                      <a:gd name="connsiteX8" fmla="*/ 12 w 388230"/>
                      <a:gd name="connsiteY8" fmla="*/ 280 h 8996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88230" h="899691">
                        <a:moveTo>
                          <a:pt x="12" y="280"/>
                        </a:moveTo>
                        <a:cubicBezTo>
                          <a:pt x="-1576" y="-6070"/>
                          <a:pt x="149237" y="97118"/>
                          <a:pt x="187337" y="143155"/>
                        </a:cubicBezTo>
                        <a:cubicBezTo>
                          <a:pt x="225437" y="189192"/>
                          <a:pt x="212208" y="182843"/>
                          <a:pt x="228612" y="276505"/>
                        </a:cubicBezTo>
                        <a:cubicBezTo>
                          <a:pt x="245016" y="370167"/>
                          <a:pt x="260362" y="604059"/>
                          <a:pt x="285762" y="705130"/>
                        </a:cubicBezTo>
                        <a:cubicBezTo>
                          <a:pt x="311162" y="806201"/>
                          <a:pt x="367783" y="855943"/>
                          <a:pt x="381012" y="882930"/>
                        </a:cubicBezTo>
                        <a:cubicBezTo>
                          <a:pt x="394241" y="909918"/>
                          <a:pt x="389479" y="904097"/>
                          <a:pt x="365137" y="867055"/>
                        </a:cubicBezTo>
                        <a:cubicBezTo>
                          <a:pt x="340795" y="830013"/>
                          <a:pt x="263008" y="774980"/>
                          <a:pt x="234962" y="660680"/>
                        </a:cubicBezTo>
                        <a:cubicBezTo>
                          <a:pt x="206916" y="546380"/>
                          <a:pt x="236020" y="289734"/>
                          <a:pt x="196862" y="181255"/>
                        </a:cubicBezTo>
                        <a:cubicBezTo>
                          <a:pt x="157704" y="72776"/>
                          <a:pt x="1600" y="6630"/>
                          <a:pt x="12" y="2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5" name="フリーフォーム: 図形 1044">
                    <a:extLst>
                      <a:ext uri="{FF2B5EF4-FFF2-40B4-BE49-F238E27FC236}">
                        <a16:creationId xmlns:a16="http://schemas.microsoft.com/office/drawing/2014/main" id="{1841F221-EA90-4723-80AE-D0365D8D31B4}"/>
                      </a:ext>
                    </a:extLst>
                  </p:cNvPr>
                  <p:cNvSpPr/>
                  <p:nvPr/>
                </p:nvSpPr>
                <p:spPr>
                  <a:xfrm>
                    <a:off x="6332726" y="3517546"/>
                    <a:ext cx="372890" cy="571900"/>
                  </a:xfrm>
                  <a:custGeom>
                    <a:avLst/>
                    <a:gdLst>
                      <a:gd name="connsiteX0" fmla="*/ 347474 w 372890"/>
                      <a:gd name="connsiteY0" fmla="*/ 354 h 571900"/>
                      <a:gd name="connsiteX1" fmla="*/ 372874 w 372890"/>
                      <a:gd name="connsiteY1" fmla="*/ 125237 h 571900"/>
                      <a:gd name="connsiteX2" fmla="*/ 343241 w 372890"/>
                      <a:gd name="connsiteY2" fmla="*/ 305154 h 571900"/>
                      <a:gd name="connsiteX3" fmla="*/ 269157 w 372890"/>
                      <a:gd name="connsiteY3" fmla="*/ 427921 h 571900"/>
                      <a:gd name="connsiteX4" fmla="*/ 195074 w 372890"/>
                      <a:gd name="connsiteY4" fmla="*/ 489304 h 571900"/>
                      <a:gd name="connsiteX5" fmla="*/ 341 w 372890"/>
                      <a:gd name="connsiteY5" fmla="*/ 571854 h 571900"/>
                      <a:gd name="connsiteX6" fmla="*/ 150624 w 372890"/>
                      <a:gd name="connsiteY6" fmla="*/ 499887 h 571900"/>
                      <a:gd name="connsiteX7" fmla="*/ 256457 w 372890"/>
                      <a:gd name="connsiteY7" fmla="*/ 423687 h 571900"/>
                      <a:gd name="connsiteX8" fmla="*/ 351707 w 372890"/>
                      <a:gd name="connsiteY8" fmla="*/ 163337 h 571900"/>
                      <a:gd name="connsiteX9" fmla="*/ 347474 w 372890"/>
                      <a:gd name="connsiteY9" fmla="*/ 354 h 571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72890" h="571900">
                        <a:moveTo>
                          <a:pt x="347474" y="354"/>
                        </a:moveTo>
                        <a:cubicBezTo>
                          <a:pt x="351002" y="-5996"/>
                          <a:pt x="373579" y="74437"/>
                          <a:pt x="372874" y="125237"/>
                        </a:cubicBezTo>
                        <a:cubicBezTo>
                          <a:pt x="372169" y="176037"/>
                          <a:pt x="360527" y="254707"/>
                          <a:pt x="343241" y="305154"/>
                        </a:cubicBezTo>
                        <a:cubicBezTo>
                          <a:pt x="325955" y="355601"/>
                          <a:pt x="293851" y="397229"/>
                          <a:pt x="269157" y="427921"/>
                        </a:cubicBezTo>
                        <a:cubicBezTo>
                          <a:pt x="244463" y="458613"/>
                          <a:pt x="239877" y="465315"/>
                          <a:pt x="195074" y="489304"/>
                        </a:cubicBezTo>
                        <a:cubicBezTo>
                          <a:pt x="150271" y="513293"/>
                          <a:pt x="7749" y="570090"/>
                          <a:pt x="341" y="571854"/>
                        </a:cubicBezTo>
                        <a:cubicBezTo>
                          <a:pt x="-7067" y="573618"/>
                          <a:pt x="107938" y="524582"/>
                          <a:pt x="150624" y="499887"/>
                        </a:cubicBezTo>
                        <a:cubicBezTo>
                          <a:pt x="193310" y="475193"/>
                          <a:pt x="222943" y="479779"/>
                          <a:pt x="256457" y="423687"/>
                        </a:cubicBezTo>
                        <a:cubicBezTo>
                          <a:pt x="289971" y="367595"/>
                          <a:pt x="331951" y="236362"/>
                          <a:pt x="351707" y="163337"/>
                        </a:cubicBezTo>
                        <a:cubicBezTo>
                          <a:pt x="371463" y="90312"/>
                          <a:pt x="343946" y="6704"/>
                          <a:pt x="347474" y="35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6" name="フリーフォーム: 図形 1045">
                    <a:extLst>
                      <a:ext uri="{FF2B5EF4-FFF2-40B4-BE49-F238E27FC236}">
                        <a16:creationId xmlns:a16="http://schemas.microsoft.com/office/drawing/2014/main" id="{B6B94FEA-CADF-4E93-9F64-7A707F10DF0C}"/>
                      </a:ext>
                    </a:extLst>
                  </p:cNvPr>
                  <p:cNvSpPr/>
                  <p:nvPr/>
                </p:nvSpPr>
                <p:spPr>
                  <a:xfrm>
                    <a:off x="6709148" y="3474983"/>
                    <a:ext cx="271934" cy="505331"/>
                  </a:xfrm>
                  <a:custGeom>
                    <a:avLst/>
                    <a:gdLst>
                      <a:gd name="connsiteX0" fmla="*/ 685 w 271934"/>
                      <a:gd name="connsiteY0" fmla="*/ 59850 h 505331"/>
                      <a:gd name="connsiteX1" fmla="*/ 106519 w 271934"/>
                      <a:gd name="connsiteY1" fmla="*/ 2700 h 505331"/>
                      <a:gd name="connsiteX2" fmla="*/ 178485 w 271934"/>
                      <a:gd name="connsiteY2" fmla="*/ 17517 h 505331"/>
                      <a:gd name="connsiteX3" fmla="*/ 246219 w 271934"/>
                      <a:gd name="connsiteY3" fmla="*/ 89484 h 505331"/>
                      <a:gd name="connsiteX4" fmla="*/ 271619 w 271934"/>
                      <a:gd name="connsiteY4" fmla="*/ 199550 h 505331"/>
                      <a:gd name="connsiteX5" fmla="*/ 231402 w 271934"/>
                      <a:gd name="connsiteY5" fmla="*/ 364650 h 505331"/>
                      <a:gd name="connsiteX6" fmla="*/ 159435 w 271934"/>
                      <a:gd name="connsiteY6" fmla="*/ 504350 h 505331"/>
                      <a:gd name="connsiteX7" fmla="*/ 239869 w 271934"/>
                      <a:gd name="connsiteY7" fmla="*/ 292684 h 505331"/>
                      <a:gd name="connsiteX8" fmla="*/ 258919 w 271934"/>
                      <a:gd name="connsiteY8" fmla="*/ 178384 h 505331"/>
                      <a:gd name="connsiteX9" fmla="*/ 214469 w 271934"/>
                      <a:gd name="connsiteY9" fmla="*/ 70434 h 505331"/>
                      <a:gd name="connsiteX10" fmla="*/ 161552 w 271934"/>
                      <a:gd name="connsiteY10" fmla="*/ 25984 h 505331"/>
                      <a:gd name="connsiteX11" fmla="*/ 685 w 271934"/>
                      <a:gd name="connsiteY11" fmla="*/ 59850 h 505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71934" h="505331">
                        <a:moveTo>
                          <a:pt x="685" y="59850"/>
                        </a:moveTo>
                        <a:cubicBezTo>
                          <a:pt x="-8487" y="55969"/>
                          <a:pt x="76886" y="9755"/>
                          <a:pt x="106519" y="2700"/>
                        </a:cubicBezTo>
                        <a:cubicBezTo>
                          <a:pt x="136152" y="-4355"/>
                          <a:pt x="155202" y="3053"/>
                          <a:pt x="178485" y="17517"/>
                        </a:cubicBezTo>
                        <a:cubicBezTo>
                          <a:pt x="201768" y="31981"/>
                          <a:pt x="230697" y="59145"/>
                          <a:pt x="246219" y="89484"/>
                        </a:cubicBezTo>
                        <a:cubicBezTo>
                          <a:pt x="261741" y="119823"/>
                          <a:pt x="274089" y="153689"/>
                          <a:pt x="271619" y="199550"/>
                        </a:cubicBezTo>
                        <a:cubicBezTo>
                          <a:pt x="269150" y="245411"/>
                          <a:pt x="250099" y="313850"/>
                          <a:pt x="231402" y="364650"/>
                        </a:cubicBezTo>
                        <a:cubicBezTo>
                          <a:pt x="212705" y="415450"/>
                          <a:pt x="158024" y="516344"/>
                          <a:pt x="159435" y="504350"/>
                        </a:cubicBezTo>
                        <a:cubicBezTo>
                          <a:pt x="160846" y="492356"/>
                          <a:pt x="223288" y="347012"/>
                          <a:pt x="239869" y="292684"/>
                        </a:cubicBezTo>
                        <a:cubicBezTo>
                          <a:pt x="256450" y="238356"/>
                          <a:pt x="263152" y="215426"/>
                          <a:pt x="258919" y="178384"/>
                        </a:cubicBezTo>
                        <a:cubicBezTo>
                          <a:pt x="254686" y="141342"/>
                          <a:pt x="230697" y="95834"/>
                          <a:pt x="214469" y="70434"/>
                        </a:cubicBezTo>
                        <a:cubicBezTo>
                          <a:pt x="198241" y="45034"/>
                          <a:pt x="193655" y="28806"/>
                          <a:pt x="161552" y="25984"/>
                        </a:cubicBezTo>
                        <a:cubicBezTo>
                          <a:pt x="129449" y="23162"/>
                          <a:pt x="9857" y="63731"/>
                          <a:pt x="685" y="5985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7" name="フリーフォーム: 図形 1046">
                    <a:extLst>
                      <a:ext uri="{FF2B5EF4-FFF2-40B4-BE49-F238E27FC236}">
                        <a16:creationId xmlns:a16="http://schemas.microsoft.com/office/drawing/2014/main" id="{8974B902-7E32-44B7-A07A-8EB337A0806E}"/>
                      </a:ext>
                    </a:extLst>
                  </p:cNvPr>
                  <p:cNvSpPr/>
                  <p:nvPr/>
                </p:nvSpPr>
                <p:spPr>
                  <a:xfrm>
                    <a:off x="6654782" y="4022829"/>
                    <a:ext cx="218596" cy="519539"/>
                  </a:xfrm>
                  <a:custGeom>
                    <a:avLst/>
                    <a:gdLst>
                      <a:gd name="connsiteX0" fmla="*/ 218035 w 218596"/>
                      <a:gd name="connsiteY0" fmla="*/ 954 h 519539"/>
                      <a:gd name="connsiteX1" fmla="*/ 150301 w 218596"/>
                      <a:gd name="connsiteY1" fmla="*/ 153354 h 519539"/>
                      <a:gd name="connsiteX2" fmla="*/ 67751 w 218596"/>
                      <a:gd name="connsiteY2" fmla="*/ 401004 h 519539"/>
                      <a:gd name="connsiteX3" fmla="*/ 18 w 218596"/>
                      <a:gd name="connsiteY3" fmla="*/ 519538 h 519539"/>
                      <a:gd name="connsiteX4" fmla="*/ 61401 w 218596"/>
                      <a:gd name="connsiteY4" fmla="*/ 403121 h 519539"/>
                      <a:gd name="connsiteX5" fmla="*/ 112201 w 218596"/>
                      <a:gd name="connsiteY5" fmla="*/ 223204 h 519539"/>
                      <a:gd name="connsiteX6" fmla="*/ 218035 w 218596"/>
                      <a:gd name="connsiteY6" fmla="*/ 954 h 5195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18596" h="519539">
                        <a:moveTo>
                          <a:pt x="218035" y="954"/>
                        </a:moveTo>
                        <a:cubicBezTo>
                          <a:pt x="224385" y="-10688"/>
                          <a:pt x="175348" y="86679"/>
                          <a:pt x="150301" y="153354"/>
                        </a:cubicBezTo>
                        <a:cubicBezTo>
                          <a:pt x="125254" y="220029"/>
                          <a:pt x="92798" y="339973"/>
                          <a:pt x="67751" y="401004"/>
                        </a:cubicBezTo>
                        <a:cubicBezTo>
                          <a:pt x="42704" y="462035"/>
                          <a:pt x="1076" y="519185"/>
                          <a:pt x="18" y="519538"/>
                        </a:cubicBezTo>
                        <a:cubicBezTo>
                          <a:pt x="-1040" y="519891"/>
                          <a:pt x="42704" y="452510"/>
                          <a:pt x="61401" y="403121"/>
                        </a:cubicBezTo>
                        <a:cubicBezTo>
                          <a:pt x="80098" y="353732"/>
                          <a:pt x="86448" y="288115"/>
                          <a:pt x="112201" y="223204"/>
                        </a:cubicBezTo>
                        <a:cubicBezTo>
                          <a:pt x="137954" y="158293"/>
                          <a:pt x="211685" y="12596"/>
                          <a:pt x="218035" y="95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8" name="フリーフォーム: 図形 1047">
                    <a:extLst>
                      <a:ext uri="{FF2B5EF4-FFF2-40B4-BE49-F238E27FC236}">
                        <a16:creationId xmlns:a16="http://schemas.microsoft.com/office/drawing/2014/main" id="{AB32A999-2715-4C39-8C4A-465D5B3D642B}"/>
                      </a:ext>
                    </a:extLst>
                  </p:cNvPr>
                  <p:cNvSpPr/>
                  <p:nvPr/>
                </p:nvSpPr>
                <p:spPr>
                  <a:xfrm>
                    <a:off x="6741567" y="3608806"/>
                    <a:ext cx="100685" cy="349512"/>
                  </a:xfrm>
                  <a:custGeom>
                    <a:avLst/>
                    <a:gdLst>
                      <a:gd name="connsiteX0" fmla="*/ 16 w 100685"/>
                      <a:gd name="connsiteY0" fmla="*/ 69961 h 349512"/>
                      <a:gd name="connsiteX1" fmla="*/ 63516 w 100685"/>
                      <a:gd name="connsiteY1" fmla="*/ 6461 h 349512"/>
                      <a:gd name="connsiteX2" fmla="*/ 78333 w 100685"/>
                      <a:gd name="connsiteY2" fmla="*/ 21277 h 349512"/>
                      <a:gd name="connsiteX3" fmla="*/ 99500 w 100685"/>
                      <a:gd name="connsiteY3" fmla="*/ 175794 h 349512"/>
                      <a:gd name="connsiteX4" fmla="*/ 95266 w 100685"/>
                      <a:gd name="connsiteY4" fmla="*/ 349361 h 349512"/>
                      <a:gd name="connsiteX5" fmla="*/ 99500 w 100685"/>
                      <a:gd name="connsiteY5" fmla="*/ 203311 h 349512"/>
                      <a:gd name="connsiteX6" fmla="*/ 69866 w 100685"/>
                      <a:gd name="connsiteY6" fmla="*/ 48794 h 349512"/>
                      <a:gd name="connsiteX7" fmla="*/ 16 w 100685"/>
                      <a:gd name="connsiteY7" fmla="*/ 69961 h 349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0685" h="349512">
                        <a:moveTo>
                          <a:pt x="16" y="69961"/>
                        </a:moveTo>
                        <a:cubicBezTo>
                          <a:pt x="-1042" y="62906"/>
                          <a:pt x="50463" y="14575"/>
                          <a:pt x="63516" y="6461"/>
                        </a:cubicBezTo>
                        <a:cubicBezTo>
                          <a:pt x="76569" y="-1653"/>
                          <a:pt x="72336" y="-6945"/>
                          <a:pt x="78333" y="21277"/>
                        </a:cubicBezTo>
                        <a:cubicBezTo>
                          <a:pt x="84330" y="49499"/>
                          <a:pt x="96678" y="121113"/>
                          <a:pt x="99500" y="175794"/>
                        </a:cubicBezTo>
                        <a:cubicBezTo>
                          <a:pt x="102322" y="230475"/>
                          <a:pt x="95266" y="344775"/>
                          <a:pt x="95266" y="349361"/>
                        </a:cubicBezTo>
                        <a:cubicBezTo>
                          <a:pt x="95266" y="353947"/>
                          <a:pt x="103733" y="253405"/>
                          <a:pt x="99500" y="203311"/>
                        </a:cubicBezTo>
                        <a:cubicBezTo>
                          <a:pt x="95267" y="153217"/>
                          <a:pt x="84330" y="72077"/>
                          <a:pt x="69866" y="48794"/>
                        </a:cubicBezTo>
                        <a:cubicBezTo>
                          <a:pt x="55402" y="25511"/>
                          <a:pt x="1074" y="77016"/>
                          <a:pt x="16" y="6996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9" name="フリーフォーム: 図形 1048">
                    <a:extLst>
                      <a:ext uri="{FF2B5EF4-FFF2-40B4-BE49-F238E27FC236}">
                        <a16:creationId xmlns:a16="http://schemas.microsoft.com/office/drawing/2014/main" id="{21074EFE-83E2-4C9E-8B86-3A6F1A0AA05E}"/>
                      </a:ext>
                    </a:extLst>
                  </p:cNvPr>
                  <p:cNvSpPr/>
                  <p:nvPr/>
                </p:nvSpPr>
                <p:spPr>
                  <a:xfrm>
                    <a:off x="6610869" y="4004695"/>
                    <a:ext cx="226398" cy="489088"/>
                  </a:xfrm>
                  <a:custGeom>
                    <a:avLst/>
                    <a:gdLst>
                      <a:gd name="connsiteX0" fmla="*/ 225964 w 226398"/>
                      <a:gd name="connsiteY0" fmla="*/ 38 h 489088"/>
                      <a:gd name="connsiteX1" fmla="*/ 137064 w 226398"/>
                      <a:gd name="connsiteY1" fmla="*/ 154555 h 489088"/>
                      <a:gd name="connsiteX2" fmla="*/ 43931 w 226398"/>
                      <a:gd name="connsiteY2" fmla="*/ 245572 h 489088"/>
                      <a:gd name="connsiteX3" fmla="*/ 29114 w 226398"/>
                      <a:gd name="connsiteY3" fmla="*/ 270972 h 489088"/>
                      <a:gd name="connsiteX4" fmla="*/ 1598 w 226398"/>
                      <a:gd name="connsiteY4" fmla="*/ 488988 h 489088"/>
                      <a:gd name="connsiteX5" fmla="*/ 5831 w 226398"/>
                      <a:gd name="connsiteY5" fmla="*/ 298488 h 489088"/>
                      <a:gd name="connsiteX6" fmla="*/ 26998 w 226398"/>
                      <a:gd name="connsiteY6" fmla="*/ 237105 h 489088"/>
                      <a:gd name="connsiteX7" fmla="*/ 98964 w 226398"/>
                      <a:gd name="connsiteY7" fmla="*/ 169372 h 489088"/>
                      <a:gd name="connsiteX8" fmla="*/ 225964 w 226398"/>
                      <a:gd name="connsiteY8" fmla="*/ 38 h 489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6398" h="489088">
                        <a:moveTo>
                          <a:pt x="225964" y="38"/>
                        </a:moveTo>
                        <a:cubicBezTo>
                          <a:pt x="232314" y="-2431"/>
                          <a:pt x="167403" y="113633"/>
                          <a:pt x="137064" y="154555"/>
                        </a:cubicBezTo>
                        <a:cubicBezTo>
                          <a:pt x="106725" y="195477"/>
                          <a:pt x="61923" y="226169"/>
                          <a:pt x="43931" y="245572"/>
                        </a:cubicBezTo>
                        <a:cubicBezTo>
                          <a:pt x="25939" y="264975"/>
                          <a:pt x="36169" y="230403"/>
                          <a:pt x="29114" y="270972"/>
                        </a:cubicBezTo>
                        <a:cubicBezTo>
                          <a:pt x="22059" y="311541"/>
                          <a:pt x="5479" y="484402"/>
                          <a:pt x="1598" y="488988"/>
                        </a:cubicBezTo>
                        <a:cubicBezTo>
                          <a:pt x="-2283" y="493574"/>
                          <a:pt x="1598" y="340469"/>
                          <a:pt x="5831" y="298488"/>
                        </a:cubicBezTo>
                        <a:cubicBezTo>
                          <a:pt x="10064" y="256508"/>
                          <a:pt x="11476" y="258624"/>
                          <a:pt x="26998" y="237105"/>
                        </a:cubicBezTo>
                        <a:cubicBezTo>
                          <a:pt x="42520" y="215586"/>
                          <a:pt x="62981" y="207472"/>
                          <a:pt x="98964" y="169372"/>
                        </a:cubicBezTo>
                        <a:cubicBezTo>
                          <a:pt x="134947" y="131272"/>
                          <a:pt x="219614" y="2507"/>
                          <a:pt x="225964" y="3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0" name="フリーフォーム: 図形 1049">
                    <a:extLst>
                      <a:ext uri="{FF2B5EF4-FFF2-40B4-BE49-F238E27FC236}">
                        <a16:creationId xmlns:a16="http://schemas.microsoft.com/office/drawing/2014/main" id="{D197572F-7D42-4135-B4BB-1EB6586887C9}"/>
                      </a:ext>
                    </a:extLst>
                  </p:cNvPr>
                  <p:cNvSpPr/>
                  <p:nvPr/>
                </p:nvSpPr>
                <p:spPr>
                  <a:xfrm>
                    <a:off x="6425224" y="3932747"/>
                    <a:ext cx="352375" cy="506350"/>
                  </a:xfrm>
                  <a:custGeom>
                    <a:avLst/>
                    <a:gdLst>
                      <a:gd name="connsiteX0" fmla="*/ 352343 w 352375"/>
                      <a:gd name="connsiteY0" fmla="*/ 20 h 506350"/>
                      <a:gd name="connsiteX1" fmla="*/ 257093 w 352375"/>
                      <a:gd name="connsiteY1" fmla="*/ 203220 h 506350"/>
                      <a:gd name="connsiteX2" fmla="*/ 195709 w 352375"/>
                      <a:gd name="connsiteY2" fmla="*/ 241320 h 506350"/>
                      <a:gd name="connsiteX3" fmla="*/ 132209 w 352375"/>
                      <a:gd name="connsiteY3" fmla="*/ 270953 h 506350"/>
                      <a:gd name="connsiteX4" fmla="*/ 976 w 352375"/>
                      <a:gd name="connsiteY4" fmla="*/ 505903 h 506350"/>
                      <a:gd name="connsiteX5" fmla="*/ 75059 w 352375"/>
                      <a:gd name="connsiteY5" fmla="*/ 328103 h 506350"/>
                      <a:gd name="connsiteX6" fmla="*/ 125859 w 352375"/>
                      <a:gd name="connsiteY6" fmla="*/ 254020 h 506350"/>
                      <a:gd name="connsiteX7" fmla="*/ 212643 w 352375"/>
                      <a:gd name="connsiteY7" fmla="*/ 201103 h 506350"/>
                      <a:gd name="connsiteX8" fmla="*/ 246509 w 352375"/>
                      <a:gd name="connsiteY8" fmla="*/ 190520 h 506350"/>
                      <a:gd name="connsiteX9" fmla="*/ 352343 w 352375"/>
                      <a:gd name="connsiteY9" fmla="*/ 20 h 506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52375" h="506350">
                        <a:moveTo>
                          <a:pt x="352343" y="20"/>
                        </a:moveTo>
                        <a:cubicBezTo>
                          <a:pt x="354107" y="2137"/>
                          <a:pt x="283199" y="163003"/>
                          <a:pt x="257093" y="203220"/>
                        </a:cubicBezTo>
                        <a:cubicBezTo>
                          <a:pt x="230987" y="243437"/>
                          <a:pt x="216523" y="230031"/>
                          <a:pt x="195709" y="241320"/>
                        </a:cubicBezTo>
                        <a:cubicBezTo>
                          <a:pt x="174895" y="252609"/>
                          <a:pt x="164664" y="226856"/>
                          <a:pt x="132209" y="270953"/>
                        </a:cubicBezTo>
                        <a:cubicBezTo>
                          <a:pt x="99754" y="315050"/>
                          <a:pt x="10501" y="496378"/>
                          <a:pt x="976" y="505903"/>
                        </a:cubicBezTo>
                        <a:cubicBezTo>
                          <a:pt x="-8549" y="515428"/>
                          <a:pt x="54245" y="370084"/>
                          <a:pt x="75059" y="328103"/>
                        </a:cubicBezTo>
                        <a:cubicBezTo>
                          <a:pt x="95873" y="286122"/>
                          <a:pt x="102928" y="275187"/>
                          <a:pt x="125859" y="254020"/>
                        </a:cubicBezTo>
                        <a:cubicBezTo>
                          <a:pt x="148790" y="232853"/>
                          <a:pt x="192535" y="211686"/>
                          <a:pt x="212643" y="201103"/>
                        </a:cubicBezTo>
                        <a:cubicBezTo>
                          <a:pt x="232751" y="190520"/>
                          <a:pt x="226048" y="221565"/>
                          <a:pt x="246509" y="190520"/>
                        </a:cubicBezTo>
                        <a:cubicBezTo>
                          <a:pt x="266970" y="159475"/>
                          <a:pt x="350579" y="-2097"/>
                          <a:pt x="352343" y="2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1" name="フリーフォーム: 図形 1050">
                    <a:extLst>
                      <a:ext uri="{FF2B5EF4-FFF2-40B4-BE49-F238E27FC236}">
                        <a16:creationId xmlns:a16="http://schemas.microsoft.com/office/drawing/2014/main" id="{ED9D13C8-0EDF-418A-A00B-8FAF6B0DA97B}"/>
                      </a:ext>
                    </a:extLst>
                  </p:cNvPr>
                  <p:cNvSpPr/>
                  <p:nvPr/>
                </p:nvSpPr>
                <p:spPr>
                  <a:xfrm>
                    <a:off x="6707693" y="3538196"/>
                    <a:ext cx="46541" cy="265017"/>
                  </a:xfrm>
                  <a:custGeom>
                    <a:avLst/>
                    <a:gdLst>
                      <a:gd name="connsiteX0" fmla="*/ 23307 w 46541"/>
                      <a:gd name="connsiteY0" fmla="*/ 871 h 265017"/>
                      <a:gd name="connsiteX1" fmla="*/ 36007 w 46541"/>
                      <a:gd name="connsiteY1" fmla="*/ 216771 h 265017"/>
                      <a:gd name="connsiteX2" fmla="*/ 24 w 46541"/>
                      <a:gd name="connsiteY2" fmla="*/ 263337 h 265017"/>
                      <a:gd name="connsiteX3" fmla="*/ 42357 w 46541"/>
                      <a:gd name="connsiteY3" fmla="*/ 180787 h 265017"/>
                      <a:gd name="connsiteX4" fmla="*/ 42357 w 46541"/>
                      <a:gd name="connsiteY4" fmla="*/ 142687 h 265017"/>
                      <a:gd name="connsiteX5" fmla="*/ 23307 w 46541"/>
                      <a:gd name="connsiteY5" fmla="*/ 871 h 2650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6541" h="265017">
                        <a:moveTo>
                          <a:pt x="23307" y="871"/>
                        </a:moveTo>
                        <a:cubicBezTo>
                          <a:pt x="22249" y="13218"/>
                          <a:pt x="39888" y="173027"/>
                          <a:pt x="36007" y="216771"/>
                        </a:cubicBezTo>
                        <a:cubicBezTo>
                          <a:pt x="32127" y="260515"/>
                          <a:pt x="-1034" y="269334"/>
                          <a:pt x="24" y="263337"/>
                        </a:cubicBezTo>
                        <a:cubicBezTo>
                          <a:pt x="1082" y="257340"/>
                          <a:pt x="35302" y="200895"/>
                          <a:pt x="42357" y="180787"/>
                        </a:cubicBezTo>
                        <a:cubicBezTo>
                          <a:pt x="49413" y="160679"/>
                          <a:pt x="46238" y="174437"/>
                          <a:pt x="42357" y="142687"/>
                        </a:cubicBezTo>
                        <a:cubicBezTo>
                          <a:pt x="38477" y="110937"/>
                          <a:pt x="24365" y="-11476"/>
                          <a:pt x="23307" y="87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2" name="フリーフォーム: 図形 1051">
                    <a:extLst>
                      <a:ext uri="{FF2B5EF4-FFF2-40B4-BE49-F238E27FC236}">
                        <a16:creationId xmlns:a16="http://schemas.microsoft.com/office/drawing/2014/main" id="{FF785385-90FD-4F2E-927C-9D1D673D772E}"/>
                      </a:ext>
                    </a:extLst>
                  </p:cNvPr>
                  <p:cNvSpPr/>
                  <p:nvPr/>
                </p:nvSpPr>
                <p:spPr>
                  <a:xfrm>
                    <a:off x="6299171" y="4548717"/>
                    <a:ext cx="368329" cy="226828"/>
                  </a:xfrm>
                  <a:custGeom>
                    <a:avLst/>
                    <a:gdLst>
                      <a:gd name="connsiteX0" fmla="*/ 368329 w 368329"/>
                      <a:gd name="connsiteY0" fmla="*/ 0 h 226828"/>
                      <a:gd name="connsiteX1" fmla="*/ 285779 w 368329"/>
                      <a:gd name="connsiteY1" fmla="*/ 99483 h 226828"/>
                      <a:gd name="connsiteX2" fmla="*/ 152429 w 368329"/>
                      <a:gd name="connsiteY2" fmla="*/ 209550 h 226828"/>
                      <a:gd name="connsiteX3" fmla="*/ 107979 w 368329"/>
                      <a:gd name="connsiteY3" fmla="*/ 226483 h 226828"/>
                      <a:gd name="connsiteX4" fmla="*/ 65646 w 368329"/>
                      <a:gd name="connsiteY4" fmla="*/ 209550 h 226828"/>
                      <a:gd name="connsiteX5" fmla="*/ 29 w 368329"/>
                      <a:gd name="connsiteY5" fmla="*/ 114300 h 226828"/>
                      <a:gd name="connsiteX6" fmla="*/ 74112 w 368329"/>
                      <a:gd name="connsiteY6" fmla="*/ 188383 h 226828"/>
                      <a:gd name="connsiteX7" fmla="*/ 97396 w 368329"/>
                      <a:gd name="connsiteY7" fmla="*/ 192616 h 226828"/>
                      <a:gd name="connsiteX8" fmla="*/ 198996 w 368329"/>
                      <a:gd name="connsiteY8" fmla="*/ 127000 h 226828"/>
                      <a:gd name="connsiteX9" fmla="*/ 368329 w 368329"/>
                      <a:gd name="connsiteY9" fmla="*/ 0 h 2268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8329" h="226828">
                        <a:moveTo>
                          <a:pt x="368329" y="0"/>
                        </a:moveTo>
                        <a:cubicBezTo>
                          <a:pt x="345045" y="32279"/>
                          <a:pt x="321762" y="64558"/>
                          <a:pt x="285779" y="99483"/>
                        </a:cubicBezTo>
                        <a:cubicBezTo>
                          <a:pt x="249796" y="134408"/>
                          <a:pt x="182062" y="188383"/>
                          <a:pt x="152429" y="209550"/>
                        </a:cubicBezTo>
                        <a:cubicBezTo>
                          <a:pt x="122796" y="230717"/>
                          <a:pt x="122443" y="226483"/>
                          <a:pt x="107979" y="226483"/>
                        </a:cubicBezTo>
                        <a:cubicBezTo>
                          <a:pt x="93515" y="226483"/>
                          <a:pt x="83638" y="228247"/>
                          <a:pt x="65646" y="209550"/>
                        </a:cubicBezTo>
                        <a:cubicBezTo>
                          <a:pt x="47654" y="190853"/>
                          <a:pt x="-1382" y="117828"/>
                          <a:pt x="29" y="114300"/>
                        </a:cubicBezTo>
                        <a:cubicBezTo>
                          <a:pt x="1440" y="110772"/>
                          <a:pt x="57884" y="175330"/>
                          <a:pt x="74112" y="188383"/>
                        </a:cubicBezTo>
                        <a:cubicBezTo>
                          <a:pt x="90340" y="201436"/>
                          <a:pt x="76582" y="202846"/>
                          <a:pt x="97396" y="192616"/>
                        </a:cubicBezTo>
                        <a:cubicBezTo>
                          <a:pt x="118210" y="182386"/>
                          <a:pt x="154193" y="156633"/>
                          <a:pt x="198996" y="127000"/>
                        </a:cubicBezTo>
                        <a:lnTo>
                          <a:pt x="368329" y="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4" name="フリーフォーム: 図形 1053">
                    <a:extLst>
                      <a:ext uri="{FF2B5EF4-FFF2-40B4-BE49-F238E27FC236}">
                        <a16:creationId xmlns:a16="http://schemas.microsoft.com/office/drawing/2014/main" id="{E8E8256A-3241-4734-9BDE-05782AB4C32F}"/>
                      </a:ext>
                    </a:extLst>
                  </p:cNvPr>
                  <p:cNvSpPr/>
                  <p:nvPr/>
                </p:nvSpPr>
                <p:spPr>
                  <a:xfrm>
                    <a:off x="5020288" y="2184198"/>
                    <a:ext cx="711899" cy="653184"/>
                  </a:xfrm>
                  <a:custGeom>
                    <a:avLst/>
                    <a:gdLst>
                      <a:gd name="connsiteX0" fmla="*/ 445 w 711899"/>
                      <a:gd name="connsiteY0" fmla="*/ 202 h 653184"/>
                      <a:gd name="connsiteX1" fmla="*/ 301012 w 711899"/>
                      <a:gd name="connsiteY1" fmla="*/ 351569 h 653184"/>
                      <a:gd name="connsiteX2" fmla="*/ 635445 w 711899"/>
                      <a:gd name="connsiteY2" fmla="*/ 605569 h 653184"/>
                      <a:gd name="connsiteX3" fmla="*/ 711645 w 711899"/>
                      <a:gd name="connsiteY3" fmla="*/ 652135 h 653184"/>
                      <a:gd name="connsiteX4" fmla="*/ 622745 w 711899"/>
                      <a:gd name="connsiteY4" fmla="*/ 588635 h 653184"/>
                      <a:gd name="connsiteX5" fmla="*/ 368745 w 711899"/>
                      <a:gd name="connsiteY5" fmla="*/ 305002 h 653184"/>
                      <a:gd name="connsiteX6" fmla="*/ 445 w 711899"/>
                      <a:gd name="connsiteY6" fmla="*/ 202 h 6531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11899" h="653184">
                        <a:moveTo>
                          <a:pt x="445" y="202"/>
                        </a:moveTo>
                        <a:cubicBezTo>
                          <a:pt x="-10844" y="7963"/>
                          <a:pt x="195179" y="250674"/>
                          <a:pt x="301012" y="351569"/>
                        </a:cubicBezTo>
                        <a:cubicBezTo>
                          <a:pt x="406845" y="452464"/>
                          <a:pt x="567006" y="555475"/>
                          <a:pt x="635445" y="605569"/>
                        </a:cubicBezTo>
                        <a:cubicBezTo>
                          <a:pt x="703884" y="655663"/>
                          <a:pt x="713762" y="654957"/>
                          <a:pt x="711645" y="652135"/>
                        </a:cubicBezTo>
                        <a:cubicBezTo>
                          <a:pt x="709528" y="649313"/>
                          <a:pt x="679895" y="646490"/>
                          <a:pt x="622745" y="588635"/>
                        </a:cubicBezTo>
                        <a:cubicBezTo>
                          <a:pt x="565595" y="530780"/>
                          <a:pt x="469639" y="400252"/>
                          <a:pt x="368745" y="305002"/>
                        </a:cubicBezTo>
                        <a:cubicBezTo>
                          <a:pt x="267851" y="209752"/>
                          <a:pt x="11734" y="-7559"/>
                          <a:pt x="445" y="20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5" name="フリーフォーム: 図形 1054">
                    <a:extLst>
                      <a:ext uri="{FF2B5EF4-FFF2-40B4-BE49-F238E27FC236}">
                        <a16:creationId xmlns:a16="http://schemas.microsoft.com/office/drawing/2014/main" id="{448A6559-6036-43CF-A3F6-94A38F2E39E6}"/>
                      </a:ext>
                    </a:extLst>
                  </p:cNvPr>
                  <p:cNvSpPr/>
                  <p:nvPr/>
                </p:nvSpPr>
                <p:spPr>
                  <a:xfrm>
                    <a:off x="5020528" y="1978867"/>
                    <a:ext cx="1198832" cy="1488689"/>
                  </a:xfrm>
                  <a:custGeom>
                    <a:avLst/>
                    <a:gdLst>
                      <a:gd name="connsiteX0" fmla="*/ 12905 w 1198832"/>
                      <a:gd name="connsiteY0" fmla="*/ 2333 h 1488689"/>
                      <a:gd name="connsiteX1" fmla="*/ 381205 w 1198832"/>
                      <a:gd name="connsiteY1" fmla="*/ 218233 h 1488689"/>
                      <a:gd name="connsiteX2" fmla="*/ 736805 w 1198832"/>
                      <a:gd name="connsiteY2" fmla="*/ 438366 h 1488689"/>
                      <a:gd name="connsiteX3" fmla="*/ 910372 w 1198832"/>
                      <a:gd name="connsiteY3" fmla="*/ 645800 h 1488689"/>
                      <a:gd name="connsiteX4" fmla="*/ 1185539 w 1198832"/>
                      <a:gd name="connsiteY4" fmla="*/ 1450133 h 1488689"/>
                      <a:gd name="connsiteX5" fmla="*/ 1151672 w 1198832"/>
                      <a:gd name="connsiteY5" fmla="*/ 1335833 h 1488689"/>
                      <a:gd name="connsiteX6" fmla="*/ 1117805 w 1198832"/>
                      <a:gd name="connsiteY6" fmla="*/ 1115700 h 1488689"/>
                      <a:gd name="connsiteX7" fmla="*/ 1045839 w 1198832"/>
                      <a:gd name="connsiteY7" fmla="*/ 548433 h 1488689"/>
                      <a:gd name="connsiteX8" fmla="*/ 872272 w 1198832"/>
                      <a:gd name="connsiteY8" fmla="*/ 362166 h 1488689"/>
                      <a:gd name="connsiteX9" fmla="*/ 12905 w 1198832"/>
                      <a:gd name="connsiteY9" fmla="*/ 2333 h 1488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198832" h="1488689">
                        <a:moveTo>
                          <a:pt x="12905" y="2333"/>
                        </a:moveTo>
                        <a:cubicBezTo>
                          <a:pt x="-68940" y="-21656"/>
                          <a:pt x="260555" y="145561"/>
                          <a:pt x="381205" y="218233"/>
                        </a:cubicBezTo>
                        <a:cubicBezTo>
                          <a:pt x="501855" y="290905"/>
                          <a:pt x="648611" y="367105"/>
                          <a:pt x="736805" y="438366"/>
                        </a:cubicBezTo>
                        <a:cubicBezTo>
                          <a:pt x="824999" y="509627"/>
                          <a:pt x="835583" y="477172"/>
                          <a:pt x="910372" y="645800"/>
                        </a:cubicBezTo>
                        <a:cubicBezTo>
                          <a:pt x="985161" y="814428"/>
                          <a:pt x="1145322" y="1335128"/>
                          <a:pt x="1185539" y="1450133"/>
                        </a:cubicBezTo>
                        <a:cubicBezTo>
                          <a:pt x="1225756" y="1565138"/>
                          <a:pt x="1162961" y="1391572"/>
                          <a:pt x="1151672" y="1335833"/>
                        </a:cubicBezTo>
                        <a:cubicBezTo>
                          <a:pt x="1140383" y="1280094"/>
                          <a:pt x="1135444" y="1246933"/>
                          <a:pt x="1117805" y="1115700"/>
                        </a:cubicBezTo>
                        <a:cubicBezTo>
                          <a:pt x="1100166" y="984467"/>
                          <a:pt x="1086761" y="674022"/>
                          <a:pt x="1045839" y="548433"/>
                        </a:cubicBezTo>
                        <a:cubicBezTo>
                          <a:pt x="1004917" y="422844"/>
                          <a:pt x="1039489" y="452477"/>
                          <a:pt x="872272" y="362166"/>
                        </a:cubicBezTo>
                        <a:cubicBezTo>
                          <a:pt x="705055" y="271855"/>
                          <a:pt x="94750" y="26322"/>
                          <a:pt x="12905" y="233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6" name="フリーフォーム: 図形 1055">
                    <a:extLst>
                      <a:ext uri="{FF2B5EF4-FFF2-40B4-BE49-F238E27FC236}">
                        <a16:creationId xmlns:a16="http://schemas.microsoft.com/office/drawing/2014/main" id="{2B005476-7848-4EAD-A3A9-A48BF489ED4B}"/>
                      </a:ext>
                    </a:extLst>
                  </p:cNvPr>
                  <p:cNvSpPr/>
                  <p:nvPr/>
                </p:nvSpPr>
                <p:spPr>
                  <a:xfrm>
                    <a:off x="5105396" y="1794064"/>
                    <a:ext cx="1831400" cy="1442524"/>
                  </a:xfrm>
                  <a:custGeom>
                    <a:avLst/>
                    <a:gdLst>
                      <a:gd name="connsiteX0" fmla="*/ 4 w 1831400"/>
                      <a:gd name="connsiteY0" fmla="*/ 869 h 1442524"/>
                      <a:gd name="connsiteX1" fmla="*/ 872071 w 1831400"/>
                      <a:gd name="connsiteY1" fmla="*/ 229469 h 1442524"/>
                      <a:gd name="connsiteX2" fmla="*/ 1062571 w 1831400"/>
                      <a:gd name="connsiteY2" fmla="*/ 390336 h 1442524"/>
                      <a:gd name="connsiteX3" fmla="*/ 1219204 w 1831400"/>
                      <a:gd name="connsiteY3" fmla="*/ 686669 h 1442524"/>
                      <a:gd name="connsiteX4" fmla="*/ 1367371 w 1831400"/>
                      <a:gd name="connsiteY4" fmla="*/ 1050736 h 1442524"/>
                      <a:gd name="connsiteX5" fmla="*/ 1811871 w 1831400"/>
                      <a:gd name="connsiteY5" fmla="*/ 1423269 h 1442524"/>
                      <a:gd name="connsiteX6" fmla="*/ 1701804 w 1831400"/>
                      <a:gd name="connsiteY6" fmla="*/ 1347069 h 1442524"/>
                      <a:gd name="connsiteX7" fmla="*/ 1248837 w 1831400"/>
                      <a:gd name="connsiteY7" fmla="*/ 987236 h 1442524"/>
                      <a:gd name="connsiteX8" fmla="*/ 884771 w 1831400"/>
                      <a:gd name="connsiteY8" fmla="*/ 318369 h 1442524"/>
                      <a:gd name="connsiteX9" fmla="*/ 4 w 1831400"/>
                      <a:gd name="connsiteY9" fmla="*/ 869 h 1442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831400" h="1442524">
                        <a:moveTo>
                          <a:pt x="4" y="869"/>
                        </a:moveTo>
                        <a:cubicBezTo>
                          <a:pt x="-2113" y="-13948"/>
                          <a:pt x="694977" y="164558"/>
                          <a:pt x="872071" y="229469"/>
                        </a:cubicBezTo>
                        <a:cubicBezTo>
                          <a:pt x="1049165" y="294380"/>
                          <a:pt x="1004715" y="314136"/>
                          <a:pt x="1062571" y="390336"/>
                        </a:cubicBezTo>
                        <a:cubicBezTo>
                          <a:pt x="1120427" y="466536"/>
                          <a:pt x="1168404" y="576602"/>
                          <a:pt x="1219204" y="686669"/>
                        </a:cubicBezTo>
                        <a:cubicBezTo>
                          <a:pt x="1270004" y="796736"/>
                          <a:pt x="1268593" y="927969"/>
                          <a:pt x="1367371" y="1050736"/>
                        </a:cubicBezTo>
                        <a:cubicBezTo>
                          <a:pt x="1466149" y="1173503"/>
                          <a:pt x="1756132" y="1373880"/>
                          <a:pt x="1811871" y="1423269"/>
                        </a:cubicBezTo>
                        <a:cubicBezTo>
                          <a:pt x="1867610" y="1472658"/>
                          <a:pt x="1795643" y="1419741"/>
                          <a:pt x="1701804" y="1347069"/>
                        </a:cubicBezTo>
                        <a:cubicBezTo>
                          <a:pt x="1607965" y="1274397"/>
                          <a:pt x="1385009" y="1158686"/>
                          <a:pt x="1248837" y="987236"/>
                        </a:cubicBezTo>
                        <a:cubicBezTo>
                          <a:pt x="1112665" y="815786"/>
                          <a:pt x="1087971" y="484175"/>
                          <a:pt x="884771" y="318369"/>
                        </a:cubicBezTo>
                        <a:cubicBezTo>
                          <a:pt x="681571" y="152563"/>
                          <a:pt x="2121" y="15686"/>
                          <a:pt x="4" y="86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7" name="フリーフォーム: 図形 1056">
                    <a:extLst>
                      <a:ext uri="{FF2B5EF4-FFF2-40B4-BE49-F238E27FC236}">
                        <a16:creationId xmlns:a16="http://schemas.microsoft.com/office/drawing/2014/main" id="{48490562-92EC-4BFC-A34E-DD5C0B478BE0}"/>
                      </a:ext>
                    </a:extLst>
                  </p:cNvPr>
                  <p:cNvSpPr/>
                  <p:nvPr/>
                </p:nvSpPr>
                <p:spPr>
                  <a:xfrm>
                    <a:off x="5685238" y="1188986"/>
                    <a:ext cx="1149093" cy="1177674"/>
                  </a:xfrm>
                  <a:custGeom>
                    <a:avLst/>
                    <a:gdLst>
                      <a:gd name="connsiteX0" fmla="*/ 4362 w 1149093"/>
                      <a:gd name="connsiteY0" fmla="*/ 4814 h 1177674"/>
                      <a:gd name="connsiteX1" fmla="*/ 541995 w 1149093"/>
                      <a:gd name="connsiteY1" fmla="*/ 152981 h 1177674"/>
                      <a:gd name="connsiteX2" fmla="*/ 1109262 w 1149093"/>
                      <a:gd name="connsiteY2" fmla="*/ 1113947 h 1177674"/>
                      <a:gd name="connsiteX3" fmla="*/ 1066929 w 1149093"/>
                      <a:gd name="connsiteY3" fmla="*/ 1037747 h 1177674"/>
                      <a:gd name="connsiteX4" fmla="*/ 787529 w 1149093"/>
                      <a:gd name="connsiteY4" fmla="*/ 635581 h 1177674"/>
                      <a:gd name="connsiteX5" fmla="*/ 622429 w 1149093"/>
                      <a:gd name="connsiteY5" fmla="*/ 398514 h 1177674"/>
                      <a:gd name="connsiteX6" fmla="*/ 304929 w 1149093"/>
                      <a:gd name="connsiteY6" fmla="*/ 178381 h 1177674"/>
                      <a:gd name="connsiteX7" fmla="*/ 4362 w 1149093"/>
                      <a:gd name="connsiteY7" fmla="*/ 4814 h 11776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149093" h="1177674">
                        <a:moveTo>
                          <a:pt x="4362" y="4814"/>
                        </a:moveTo>
                        <a:cubicBezTo>
                          <a:pt x="43873" y="581"/>
                          <a:pt x="357845" y="-31874"/>
                          <a:pt x="541995" y="152981"/>
                        </a:cubicBezTo>
                        <a:cubicBezTo>
                          <a:pt x="726145" y="337836"/>
                          <a:pt x="1021773" y="966486"/>
                          <a:pt x="1109262" y="1113947"/>
                        </a:cubicBezTo>
                        <a:cubicBezTo>
                          <a:pt x="1196751" y="1261408"/>
                          <a:pt x="1120551" y="1117475"/>
                          <a:pt x="1066929" y="1037747"/>
                        </a:cubicBezTo>
                        <a:cubicBezTo>
                          <a:pt x="1013307" y="958019"/>
                          <a:pt x="861612" y="742120"/>
                          <a:pt x="787529" y="635581"/>
                        </a:cubicBezTo>
                        <a:cubicBezTo>
                          <a:pt x="713446" y="529042"/>
                          <a:pt x="702862" y="474714"/>
                          <a:pt x="622429" y="398514"/>
                        </a:cubicBezTo>
                        <a:cubicBezTo>
                          <a:pt x="541996" y="322314"/>
                          <a:pt x="405824" y="243998"/>
                          <a:pt x="304929" y="178381"/>
                        </a:cubicBezTo>
                        <a:cubicBezTo>
                          <a:pt x="204035" y="112764"/>
                          <a:pt x="-35149" y="9047"/>
                          <a:pt x="4362" y="48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8" name="フリーフォーム: 図形 1057">
                    <a:extLst>
                      <a:ext uri="{FF2B5EF4-FFF2-40B4-BE49-F238E27FC236}">
                        <a16:creationId xmlns:a16="http://schemas.microsoft.com/office/drawing/2014/main" id="{8E501B1C-63F1-4DC2-B568-5173372F00AC}"/>
                      </a:ext>
                    </a:extLst>
                  </p:cNvPr>
                  <p:cNvSpPr/>
                  <p:nvPr/>
                </p:nvSpPr>
                <p:spPr>
                  <a:xfrm>
                    <a:off x="5507324" y="1424922"/>
                    <a:ext cx="1567921" cy="1593935"/>
                  </a:xfrm>
                  <a:custGeom>
                    <a:avLst/>
                    <a:gdLst>
                      <a:gd name="connsiteX0" fmla="*/ 243 w 1567921"/>
                      <a:gd name="connsiteY0" fmla="*/ 1711 h 1593935"/>
                      <a:gd name="connsiteX1" fmla="*/ 681809 w 1567921"/>
                      <a:gd name="connsiteY1" fmla="*/ 264178 h 1593935"/>
                      <a:gd name="connsiteX2" fmla="*/ 910409 w 1567921"/>
                      <a:gd name="connsiteY2" fmla="*/ 547811 h 1593935"/>
                      <a:gd name="connsiteX3" fmla="*/ 1511543 w 1567921"/>
                      <a:gd name="connsiteY3" fmla="*/ 1517245 h 1593935"/>
                      <a:gd name="connsiteX4" fmla="*/ 1481909 w 1567921"/>
                      <a:gd name="connsiteY4" fmla="*/ 1445278 h 1593935"/>
                      <a:gd name="connsiteX5" fmla="*/ 978143 w 1567921"/>
                      <a:gd name="connsiteY5" fmla="*/ 751011 h 1593935"/>
                      <a:gd name="connsiteX6" fmla="*/ 762243 w 1567921"/>
                      <a:gd name="connsiteY6" fmla="*/ 395411 h 1593935"/>
                      <a:gd name="connsiteX7" fmla="*/ 243 w 1567921"/>
                      <a:gd name="connsiteY7" fmla="*/ 1711 h 1593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567921" h="1593935">
                        <a:moveTo>
                          <a:pt x="243" y="1711"/>
                        </a:moveTo>
                        <a:cubicBezTo>
                          <a:pt x="-13163" y="-20161"/>
                          <a:pt x="530115" y="173161"/>
                          <a:pt x="681809" y="264178"/>
                        </a:cubicBezTo>
                        <a:cubicBezTo>
                          <a:pt x="833503" y="355195"/>
                          <a:pt x="772120" y="338967"/>
                          <a:pt x="910409" y="547811"/>
                        </a:cubicBezTo>
                        <a:cubicBezTo>
                          <a:pt x="1048698" y="756655"/>
                          <a:pt x="1416293" y="1367667"/>
                          <a:pt x="1511543" y="1517245"/>
                        </a:cubicBezTo>
                        <a:cubicBezTo>
                          <a:pt x="1606793" y="1666823"/>
                          <a:pt x="1570809" y="1572984"/>
                          <a:pt x="1481909" y="1445278"/>
                        </a:cubicBezTo>
                        <a:cubicBezTo>
                          <a:pt x="1393009" y="1317572"/>
                          <a:pt x="1098087" y="925989"/>
                          <a:pt x="978143" y="751011"/>
                        </a:cubicBezTo>
                        <a:cubicBezTo>
                          <a:pt x="858199" y="576033"/>
                          <a:pt x="924521" y="519589"/>
                          <a:pt x="762243" y="395411"/>
                        </a:cubicBezTo>
                        <a:cubicBezTo>
                          <a:pt x="599965" y="271233"/>
                          <a:pt x="13649" y="23583"/>
                          <a:pt x="243" y="171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9" name="フリーフォーム: 図形 1058">
                    <a:extLst>
                      <a:ext uri="{FF2B5EF4-FFF2-40B4-BE49-F238E27FC236}">
                        <a16:creationId xmlns:a16="http://schemas.microsoft.com/office/drawing/2014/main" id="{B5E07455-705F-431E-BD8E-0848D84A4858}"/>
                      </a:ext>
                    </a:extLst>
                  </p:cNvPr>
                  <p:cNvSpPr/>
                  <p:nvPr/>
                </p:nvSpPr>
                <p:spPr>
                  <a:xfrm>
                    <a:off x="5169102" y="1558101"/>
                    <a:ext cx="1975868" cy="1851508"/>
                  </a:xfrm>
                  <a:custGeom>
                    <a:avLst/>
                    <a:gdLst>
                      <a:gd name="connsiteX0" fmla="*/ 75998 w 1975868"/>
                      <a:gd name="connsiteY0" fmla="*/ 29399 h 1851508"/>
                      <a:gd name="connsiteX1" fmla="*/ 126798 w 1975868"/>
                      <a:gd name="connsiteY1" fmla="*/ 59032 h 1851508"/>
                      <a:gd name="connsiteX2" fmla="*/ 973465 w 1975868"/>
                      <a:gd name="connsiteY2" fmla="*/ 401932 h 1851508"/>
                      <a:gd name="connsiteX3" fmla="*/ 1430665 w 1975868"/>
                      <a:gd name="connsiteY3" fmla="*/ 1049632 h 1851508"/>
                      <a:gd name="connsiteX4" fmla="*/ 1896331 w 1975868"/>
                      <a:gd name="connsiteY4" fmla="*/ 1633832 h 1851508"/>
                      <a:gd name="connsiteX5" fmla="*/ 1917498 w 1975868"/>
                      <a:gd name="connsiteY5" fmla="*/ 1807399 h 1851508"/>
                      <a:gd name="connsiteX6" fmla="*/ 1913265 w 1975868"/>
                      <a:gd name="connsiteY6" fmla="*/ 1731199 h 1851508"/>
                      <a:gd name="connsiteX7" fmla="*/ 1096231 w 1975868"/>
                      <a:gd name="connsiteY7" fmla="*/ 596666 h 1851508"/>
                      <a:gd name="connsiteX8" fmla="*/ 825298 w 1975868"/>
                      <a:gd name="connsiteY8" fmla="*/ 363832 h 1851508"/>
                      <a:gd name="connsiteX9" fmla="*/ 75998 w 1975868"/>
                      <a:gd name="connsiteY9" fmla="*/ 29399 h 18515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975868" h="1851508">
                        <a:moveTo>
                          <a:pt x="75998" y="29399"/>
                        </a:moveTo>
                        <a:cubicBezTo>
                          <a:pt x="-40419" y="-21401"/>
                          <a:pt x="-22780" y="-3057"/>
                          <a:pt x="126798" y="59032"/>
                        </a:cubicBezTo>
                        <a:cubicBezTo>
                          <a:pt x="276376" y="121121"/>
                          <a:pt x="756154" y="236832"/>
                          <a:pt x="973465" y="401932"/>
                        </a:cubicBezTo>
                        <a:cubicBezTo>
                          <a:pt x="1190776" y="567032"/>
                          <a:pt x="1276854" y="844315"/>
                          <a:pt x="1430665" y="1049632"/>
                        </a:cubicBezTo>
                        <a:cubicBezTo>
                          <a:pt x="1584476" y="1254949"/>
                          <a:pt x="1815192" y="1507538"/>
                          <a:pt x="1896331" y="1633832"/>
                        </a:cubicBezTo>
                        <a:cubicBezTo>
                          <a:pt x="1977470" y="1760127"/>
                          <a:pt x="1914676" y="1791171"/>
                          <a:pt x="1917498" y="1807399"/>
                        </a:cubicBezTo>
                        <a:cubicBezTo>
                          <a:pt x="1920320" y="1823627"/>
                          <a:pt x="2050143" y="1932988"/>
                          <a:pt x="1913265" y="1731199"/>
                        </a:cubicBezTo>
                        <a:cubicBezTo>
                          <a:pt x="1776387" y="1529410"/>
                          <a:pt x="1277559" y="824560"/>
                          <a:pt x="1096231" y="596666"/>
                        </a:cubicBezTo>
                        <a:cubicBezTo>
                          <a:pt x="914903" y="368772"/>
                          <a:pt x="1001687" y="458376"/>
                          <a:pt x="825298" y="363832"/>
                        </a:cubicBezTo>
                        <a:cubicBezTo>
                          <a:pt x="648909" y="269288"/>
                          <a:pt x="192415" y="80199"/>
                          <a:pt x="75998" y="2939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0" name="フリーフォーム: 図形 1059">
                    <a:extLst>
                      <a:ext uri="{FF2B5EF4-FFF2-40B4-BE49-F238E27FC236}">
                        <a16:creationId xmlns:a16="http://schemas.microsoft.com/office/drawing/2014/main" id="{CA383D3E-DD88-49FD-B66D-B3F3AE0FAA96}"/>
                      </a:ext>
                    </a:extLst>
                  </p:cNvPr>
                  <p:cNvSpPr/>
                  <p:nvPr/>
                </p:nvSpPr>
                <p:spPr>
                  <a:xfrm>
                    <a:off x="6239241" y="2864626"/>
                    <a:ext cx="675770" cy="620034"/>
                  </a:xfrm>
                  <a:custGeom>
                    <a:avLst/>
                    <a:gdLst>
                      <a:gd name="connsiteX0" fmla="*/ 9159 w 675770"/>
                      <a:gd name="connsiteY0" fmla="*/ 1341 h 620034"/>
                      <a:gd name="connsiteX1" fmla="*/ 51492 w 675770"/>
                      <a:gd name="connsiteY1" fmla="*/ 395041 h 620034"/>
                      <a:gd name="connsiteX2" fmla="*/ 110759 w 675770"/>
                      <a:gd name="connsiteY2" fmla="*/ 572841 h 620034"/>
                      <a:gd name="connsiteX3" fmla="*/ 288559 w 675770"/>
                      <a:gd name="connsiteY3" fmla="*/ 615174 h 620034"/>
                      <a:gd name="connsiteX4" fmla="*/ 665326 w 675770"/>
                      <a:gd name="connsiteY4" fmla="*/ 483941 h 620034"/>
                      <a:gd name="connsiteX5" fmla="*/ 576426 w 675770"/>
                      <a:gd name="connsiteY5" fmla="*/ 492407 h 620034"/>
                      <a:gd name="connsiteX6" fmla="*/ 639926 w 675770"/>
                      <a:gd name="connsiteY6" fmla="*/ 483941 h 620034"/>
                      <a:gd name="connsiteX7" fmla="*/ 237759 w 675770"/>
                      <a:gd name="connsiteY7" fmla="*/ 543207 h 620034"/>
                      <a:gd name="connsiteX8" fmla="*/ 9159 w 675770"/>
                      <a:gd name="connsiteY8" fmla="*/ 1341 h 6200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75770" h="620034">
                        <a:moveTo>
                          <a:pt x="9159" y="1341"/>
                        </a:moveTo>
                        <a:cubicBezTo>
                          <a:pt x="-21885" y="-23353"/>
                          <a:pt x="34559" y="299791"/>
                          <a:pt x="51492" y="395041"/>
                        </a:cubicBezTo>
                        <a:cubicBezTo>
                          <a:pt x="68425" y="490291"/>
                          <a:pt x="71248" y="536152"/>
                          <a:pt x="110759" y="572841"/>
                        </a:cubicBezTo>
                        <a:cubicBezTo>
                          <a:pt x="150270" y="609530"/>
                          <a:pt x="196131" y="629991"/>
                          <a:pt x="288559" y="615174"/>
                        </a:cubicBezTo>
                        <a:cubicBezTo>
                          <a:pt x="380987" y="600357"/>
                          <a:pt x="617348" y="504402"/>
                          <a:pt x="665326" y="483941"/>
                        </a:cubicBezTo>
                        <a:cubicBezTo>
                          <a:pt x="713304" y="463480"/>
                          <a:pt x="580659" y="492407"/>
                          <a:pt x="576426" y="492407"/>
                        </a:cubicBezTo>
                        <a:cubicBezTo>
                          <a:pt x="572193" y="492407"/>
                          <a:pt x="639926" y="483941"/>
                          <a:pt x="639926" y="483941"/>
                        </a:cubicBezTo>
                        <a:cubicBezTo>
                          <a:pt x="583482" y="492408"/>
                          <a:pt x="341476" y="618701"/>
                          <a:pt x="237759" y="543207"/>
                        </a:cubicBezTo>
                        <a:cubicBezTo>
                          <a:pt x="134042" y="467713"/>
                          <a:pt x="40203" y="26035"/>
                          <a:pt x="9159" y="134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1" name="フリーフォーム: 図形 1060">
                    <a:extLst>
                      <a:ext uri="{FF2B5EF4-FFF2-40B4-BE49-F238E27FC236}">
                        <a16:creationId xmlns:a16="http://schemas.microsoft.com/office/drawing/2014/main" id="{CC04938A-D2E4-467F-9CF0-E9308AACFBAB}"/>
                      </a:ext>
                    </a:extLst>
                  </p:cNvPr>
                  <p:cNvSpPr/>
                  <p:nvPr/>
                </p:nvSpPr>
                <p:spPr>
                  <a:xfrm>
                    <a:off x="6192559" y="3403405"/>
                    <a:ext cx="749513" cy="367074"/>
                  </a:xfrm>
                  <a:custGeom>
                    <a:avLst/>
                    <a:gdLst>
                      <a:gd name="connsiteX0" fmla="*/ 2924 w 749513"/>
                      <a:gd name="connsiteY0" fmla="*/ 195 h 367074"/>
                      <a:gd name="connsiteX1" fmla="*/ 89708 w 749513"/>
                      <a:gd name="connsiteY1" fmla="*/ 218212 h 367074"/>
                      <a:gd name="connsiteX2" fmla="*/ 197658 w 749513"/>
                      <a:gd name="connsiteY2" fmla="*/ 340978 h 367074"/>
                      <a:gd name="connsiteX3" fmla="*/ 265391 w 749513"/>
                      <a:gd name="connsiteY3" fmla="*/ 338862 h 367074"/>
                      <a:gd name="connsiteX4" fmla="*/ 671791 w 749513"/>
                      <a:gd name="connsiteY4" fmla="*/ 40412 h 367074"/>
                      <a:gd name="connsiteX5" fmla="*/ 747991 w 749513"/>
                      <a:gd name="connsiteY5" fmla="*/ 40412 h 367074"/>
                      <a:gd name="connsiteX6" fmla="*/ 705658 w 749513"/>
                      <a:gd name="connsiteY6" fmla="*/ 21362 h 367074"/>
                      <a:gd name="connsiteX7" fmla="*/ 515158 w 749513"/>
                      <a:gd name="connsiteY7" fmla="*/ 110262 h 367074"/>
                      <a:gd name="connsiteX8" fmla="*/ 242108 w 749513"/>
                      <a:gd name="connsiteY8" fmla="*/ 266895 h 367074"/>
                      <a:gd name="connsiteX9" fmla="*/ 199774 w 749513"/>
                      <a:gd name="connsiteY9" fmla="*/ 258428 h 367074"/>
                      <a:gd name="connsiteX10" fmla="*/ 2924 w 749513"/>
                      <a:gd name="connsiteY10" fmla="*/ 195 h 3670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49513" h="367074">
                        <a:moveTo>
                          <a:pt x="2924" y="195"/>
                        </a:moveTo>
                        <a:cubicBezTo>
                          <a:pt x="-15420" y="-6508"/>
                          <a:pt x="57252" y="161415"/>
                          <a:pt x="89708" y="218212"/>
                        </a:cubicBezTo>
                        <a:cubicBezTo>
                          <a:pt x="122164" y="275009"/>
                          <a:pt x="168378" y="320870"/>
                          <a:pt x="197658" y="340978"/>
                        </a:cubicBezTo>
                        <a:cubicBezTo>
                          <a:pt x="226938" y="361086"/>
                          <a:pt x="186369" y="388956"/>
                          <a:pt x="265391" y="338862"/>
                        </a:cubicBezTo>
                        <a:cubicBezTo>
                          <a:pt x="344413" y="288768"/>
                          <a:pt x="591358" y="90154"/>
                          <a:pt x="671791" y="40412"/>
                        </a:cubicBezTo>
                        <a:cubicBezTo>
                          <a:pt x="752224" y="-9330"/>
                          <a:pt x="742346" y="43587"/>
                          <a:pt x="747991" y="40412"/>
                        </a:cubicBezTo>
                        <a:cubicBezTo>
                          <a:pt x="753636" y="37237"/>
                          <a:pt x="744464" y="9720"/>
                          <a:pt x="705658" y="21362"/>
                        </a:cubicBezTo>
                        <a:cubicBezTo>
                          <a:pt x="666853" y="33004"/>
                          <a:pt x="592416" y="69340"/>
                          <a:pt x="515158" y="110262"/>
                        </a:cubicBezTo>
                        <a:cubicBezTo>
                          <a:pt x="437900" y="151184"/>
                          <a:pt x="294672" y="242201"/>
                          <a:pt x="242108" y="266895"/>
                        </a:cubicBezTo>
                        <a:cubicBezTo>
                          <a:pt x="189544" y="291589"/>
                          <a:pt x="238932" y="296881"/>
                          <a:pt x="199774" y="258428"/>
                        </a:cubicBezTo>
                        <a:cubicBezTo>
                          <a:pt x="160616" y="219975"/>
                          <a:pt x="21268" y="6898"/>
                          <a:pt x="2924" y="19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2" name="フリーフォーム: 図形 1061">
                    <a:extLst>
                      <a:ext uri="{FF2B5EF4-FFF2-40B4-BE49-F238E27FC236}">
                        <a16:creationId xmlns:a16="http://schemas.microsoft.com/office/drawing/2014/main" id="{7690522E-0D38-4844-883D-A92BD1DAC4A8}"/>
                      </a:ext>
                    </a:extLst>
                  </p:cNvPr>
                  <p:cNvSpPr/>
                  <p:nvPr/>
                </p:nvSpPr>
                <p:spPr>
                  <a:xfrm>
                    <a:off x="6215841" y="3595437"/>
                    <a:ext cx="443429" cy="415710"/>
                  </a:xfrm>
                  <a:custGeom>
                    <a:avLst/>
                    <a:gdLst>
                      <a:gd name="connsiteX0" fmla="*/ 809 w 443429"/>
                      <a:gd name="connsiteY0" fmla="*/ 780 h 415710"/>
                      <a:gd name="connsiteX1" fmla="*/ 34676 w 443429"/>
                      <a:gd name="connsiteY1" fmla="*/ 352146 h 415710"/>
                      <a:gd name="connsiteX2" fmla="*/ 168026 w 443429"/>
                      <a:gd name="connsiteY2" fmla="*/ 413530 h 415710"/>
                      <a:gd name="connsiteX3" fmla="*/ 301376 w 443429"/>
                      <a:gd name="connsiteY3" fmla="*/ 322513 h 415710"/>
                      <a:gd name="connsiteX4" fmla="*/ 436842 w 443429"/>
                      <a:gd name="connsiteY4" fmla="*/ 91796 h 415710"/>
                      <a:gd name="connsiteX5" fmla="*/ 402976 w 443429"/>
                      <a:gd name="connsiteY5" fmla="*/ 127780 h 415710"/>
                      <a:gd name="connsiteX6" fmla="*/ 235759 w 443429"/>
                      <a:gd name="connsiteY6" fmla="*/ 328863 h 415710"/>
                      <a:gd name="connsiteX7" fmla="*/ 98176 w 443429"/>
                      <a:gd name="connsiteY7" fmla="*/ 335213 h 415710"/>
                      <a:gd name="connsiteX8" fmla="*/ 57959 w 443429"/>
                      <a:gd name="connsiteY8" fmla="*/ 259013 h 415710"/>
                      <a:gd name="connsiteX9" fmla="*/ 809 w 443429"/>
                      <a:gd name="connsiteY9" fmla="*/ 780 h 4157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43429" h="415710">
                        <a:moveTo>
                          <a:pt x="809" y="780"/>
                        </a:moveTo>
                        <a:cubicBezTo>
                          <a:pt x="-3072" y="16302"/>
                          <a:pt x="6807" y="283354"/>
                          <a:pt x="34676" y="352146"/>
                        </a:cubicBezTo>
                        <a:cubicBezTo>
                          <a:pt x="62545" y="420938"/>
                          <a:pt x="123576" y="418469"/>
                          <a:pt x="168026" y="413530"/>
                        </a:cubicBezTo>
                        <a:cubicBezTo>
                          <a:pt x="212476" y="408591"/>
                          <a:pt x="256573" y="376135"/>
                          <a:pt x="301376" y="322513"/>
                        </a:cubicBezTo>
                        <a:cubicBezTo>
                          <a:pt x="346179" y="268891"/>
                          <a:pt x="419909" y="124251"/>
                          <a:pt x="436842" y="91796"/>
                        </a:cubicBezTo>
                        <a:cubicBezTo>
                          <a:pt x="453775" y="59341"/>
                          <a:pt x="436490" y="88269"/>
                          <a:pt x="402976" y="127780"/>
                        </a:cubicBezTo>
                        <a:cubicBezTo>
                          <a:pt x="369462" y="167291"/>
                          <a:pt x="286559" y="294291"/>
                          <a:pt x="235759" y="328863"/>
                        </a:cubicBezTo>
                        <a:cubicBezTo>
                          <a:pt x="184959" y="363435"/>
                          <a:pt x="127809" y="346855"/>
                          <a:pt x="98176" y="335213"/>
                        </a:cubicBezTo>
                        <a:cubicBezTo>
                          <a:pt x="68543" y="323571"/>
                          <a:pt x="72070" y="312283"/>
                          <a:pt x="57959" y="259013"/>
                        </a:cubicBezTo>
                        <a:cubicBezTo>
                          <a:pt x="43848" y="205744"/>
                          <a:pt x="4690" y="-14742"/>
                          <a:pt x="809" y="7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3" name="フリーフォーム: 図形 1062">
                    <a:extLst>
                      <a:ext uri="{FF2B5EF4-FFF2-40B4-BE49-F238E27FC236}">
                        <a16:creationId xmlns:a16="http://schemas.microsoft.com/office/drawing/2014/main" id="{2CDF3BDC-9C66-4FC1-9F2A-B95429F37B70}"/>
                      </a:ext>
                    </a:extLst>
                  </p:cNvPr>
                  <p:cNvSpPr/>
                  <p:nvPr/>
                </p:nvSpPr>
                <p:spPr>
                  <a:xfrm>
                    <a:off x="3403412" y="892334"/>
                    <a:ext cx="2296428" cy="736935"/>
                  </a:xfrm>
                  <a:custGeom>
                    <a:avLst/>
                    <a:gdLst>
                      <a:gd name="connsiteX0" fmla="*/ 2296348 w 2296428"/>
                      <a:gd name="connsiteY0" fmla="*/ 433546 h 736935"/>
                      <a:gd name="connsiteX1" fmla="*/ 1635948 w 2296428"/>
                      <a:gd name="connsiteY1" fmla="*/ 6826 h 736935"/>
                      <a:gd name="connsiteX2" fmla="*/ 838388 w 2296428"/>
                      <a:gd name="connsiteY2" fmla="*/ 210026 h 736935"/>
                      <a:gd name="connsiteX3" fmla="*/ 25588 w 2296428"/>
                      <a:gd name="connsiteY3" fmla="*/ 718026 h 736935"/>
                      <a:gd name="connsiteX4" fmla="*/ 188148 w 2296428"/>
                      <a:gd name="connsiteY4" fmla="*/ 636746 h 736935"/>
                      <a:gd name="connsiteX5" fmla="*/ 1199068 w 2296428"/>
                      <a:gd name="connsiteY5" fmla="*/ 169386 h 736935"/>
                      <a:gd name="connsiteX6" fmla="*/ 1595308 w 2296428"/>
                      <a:gd name="connsiteY6" fmla="*/ 118586 h 736935"/>
                      <a:gd name="connsiteX7" fmla="*/ 2296348 w 2296428"/>
                      <a:gd name="connsiteY7" fmla="*/ 433546 h 736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296428" h="736935">
                        <a:moveTo>
                          <a:pt x="2296348" y="433546"/>
                        </a:moveTo>
                        <a:cubicBezTo>
                          <a:pt x="2303121" y="414919"/>
                          <a:pt x="1878941" y="44079"/>
                          <a:pt x="1635948" y="6826"/>
                        </a:cubicBezTo>
                        <a:cubicBezTo>
                          <a:pt x="1392955" y="-30427"/>
                          <a:pt x="1106781" y="91493"/>
                          <a:pt x="838388" y="210026"/>
                        </a:cubicBezTo>
                        <a:cubicBezTo>
                          <a:pt x="569995" y="328559"/>
                          <a:pt x="133961" y="646906"/>
                          <a:pt x="25588" y="718026"/>
                        </a:cubicBezTo>
                        <a:cubicBezTo>
                          <a:pt x="-82785" y="789146"/>
                          <a:pt x="188148" y="636746"/>
                          <a:pt x="188148" y="636746"/>
                        </a:cubicBezTo>
                        <a:cubicBezTo>
                          <a:pt x="383728" y="545306"/>
                          <a:pt x="964541" y="255746"/>
                          <a:pt x="1199068" y="169386"/>
                        </a:cubicBezTo>
                        <a:cubicBezTo>
                          <a:pt x="1433595" y="83026"/>
                          <a:pt x="1415815" y="81333"/>
                          <a:pt x="1595308" y="118586"/>
                        </a:cubicBezTo>
                        <a:cubicBezTo>
                          <a:pt x="1774801" y="155839"/>
                          <a:pt x="2289575" y="452173"/>
                          <a:pt x="2296348" y="43354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5" name="フリーフォーム: 図形 1064">
                    <a:extLst>
                      <a:ext uri="{FF2B5EF4-FFF2-40B4-BE49-F238E27FC236}">
                        <a16:creationId xmlns:a16="http://schemas.microsoft.com/office/drawing/2014/main" id="{C877103C-4E42-4511-A8A1-69C778B662CA}"/>
                      </a:ext>
                    </a:extLst>
                  </p:cNvPr>
                  <p:cNvSpPr/>
                  <p:nvPr/>
                </p:nvSpPr>
                <p:spPr>
                  <a:xfrm>
                    <a:off x="3536924" y="1290555"/>
                    <a:ext cx="1924624" cy="481548"/>
                  </a:xfrm>
                  <a:custGeom>
                    <a:avLst/>
                    <a:gdLst>
                      <a:gd name="connsiteX0" fmla="*/ 1924076 w 1924624"/>
                      <a:gd name="connsiteY0" fmla="*/ 213125 h 481548"/>
                      <a:gd name="connsiteX1" fmla="*/ 1329716 w 1924624"/>
                      <a:gd name="connsiteY1" fmla="*/ 4845 h 481548"/>
                      <a:gd name="connsiteX2" fmla="*/ 95276 w 1924624"/>
                      <a:gd name="connsiteY2" fmla="*/ 456965 h 481548"/>
                      <a:gd name="connsiteX3" fmla="*/ 212116 w 1924624"/>
                      <a:gd name="connsiteY3" fmla="*/ 390925 h 481548"/>
                      <a:gd name="connsiteX4" fmla="*/ 1238276 w 1924624"/>
                      <a:gd name="connsiteY4" fmla="*/ 131845 h 481548"/>
                      <a:gd name="connsiteX5" fmla="*/ 1924076 w 1924624"/>
                      <a:gd name="connsiteY5" fmla="*/ 213125 h 4815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924624" h="481548">
                        <a:moveTo>
                          <a:pt x="1924076" y="213125"/>
                        </a:moveTo>
                        <a:cubicBezTo>
                          <a:pt x="1939316" y="191958"/>
                          <a:pt x="1634516" y="-35795"/>
                          <a:pt x="1329716" y="4845"/>
                        </a:cubicBezTo>
                        <a:cubicBezTo>
                          <a:pt x="1024916" y="45485"/>
                          <a:pt x="281543" y="392618"/>
                          <a:pt x="95276" y="456965"/>
                        </a:cubicBezTo>
                        <a:cubicBezTo>
                          <a:pt x="-90991" y="521312"/>
                          <a:pt x="21616" y="445112"/>
                          <a:pt x="212116" y="390925"/>
                        </a:cubicBezTo>
                        <a:cubicBezTo>
                          <a:pt x="402616" y="336738"/>
                          <a:pt x="950409" y="162325"/>
                          <a:pt x="1238276" y="131845"/>
                        </a:cubicBezTo>
                        <a:cubicBezTo>
                          <a:pt x="1526143" y="101365"/>
                          <a:pt x="1908836" y="234292"/>
                          <a:pt x="1924076" y="21312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6" name="フリーフォーム: 図形 1065">
                    <a:extLst>
                      <a:ext uri="{FF2B5EF4-FFF2-40B4-BE49-F238E27FC236}">
                        <a16:creationId xmlns:a16="http://schemas.microsoft.com/office/drawing/2014/main" id="{FF37508C-CF15-4E8F-86D3-FD90CF9DF42E}"/>
                      </a:ext>
                    </a:extLst>
                  </p:cNvPr>
                  <p:cNvSpPr/>
                  <p:nvPr/>
                </p:nvSpPr>
                <p:spPr>
                  <a:xfrm>
                    <a:off x="3184714" y="1564576"/>
                    <a:ext cx="2066359" cy="638372"/>
                  </a:xfrm>
                  <a:custGeom>
                    <a:avLst/>
                    <a:gdLst>
                      <a:gd name="connsiteX0" fmla="*/ 2062926 w 2066359"/>
                      <a:gd name="connsiteY0" fmla="*/ 228664 h 638372"/>
                      <a:gd name="connsiteX1" fmla="*/ 1499046 w 2066359"/>
                      <a:gd name="connsiteY1" fmla="*/ 55944 h 638372"/>
                      <a:gd name="connsiteX2" fmla="*/ 1234886 w 2066359"/>
                      <a:gd name="connsiteY2" fmla="*/ 45784 h 638372"/>
                      <a:gd name="connsiteX3" fmla="*/ 41086 w 2066359"/>
                      <a:gd name="connsiteY3" fmla="*/ 614744 h 638372"/>
                      <a:gd name="connsiteX4" fmla="*/ 254446 w 2066359"/>
                      <a:gd name="connsiteY4" fmla="*/ 538544 h 638372"/>
                      <a:gd name="connsiteX5" fmla="*/ 1209486 w 2066359"/>
                      <a:gd name="connsiteY5" fmla="*/ 157544 h 638372"/>
                      <a:gd name="connsiteX6" fmla="*/ 2062926 w 2066359"/>
                      <a:gd name="connsiteY6" fmla="*/ 228664 h 6383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66359" h="638372">
                        <a:moveTo>
                          <a:pt x="2062926" y="228664"/>
                        </a:moveTo>
                        <a:cubicBezTo>
                          <a:pt x="2111186" y="211731"/>
                          <a:pt x="1637053" y="86424"/>
                          <a:pt x="1499046" y="55944"/>
                        </a:cubicBezTo>
                        <a:cubicBezTo>
                          <a:pt x="1361039" y="25464"/>
                          <a:pt x="1477879" y="-47349"/>
                          <a:pt x="1234886" y="45784"/>
                        </a:cubicBezTo>
                        <a:cubicBezTo>
                          <a:pt x="991893" y="138917"/>
                          <a:pt x="204493" y="532617"/>
                          <a:pt x="41086" y="614744"/>
                        </a:cubicBezTo>
                        <a:cubicBezTo>
                          <a:pt x="-122321" y="696871"/>
                          <a:pt x="254446" y="538544"/>
                          <a:pt x="254446" y="538544"/>
                        </a:cubicBezTo>
                        <a:cubicBezTo>
                          <a:pt x="449179" y="462344"/>
                          <a:pt x="911459" y="207497"/>
                          <a:pt x="1209486" y="157544"/>
                        </a:cubicBezTo>
                        <a:cubicBezTo>
                          <a:pt x="1507513" y="107591"/>
                          <a:pt x="2014666" y="245597"/>
                          <a:pt x="2062926" y="22866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7" name="フリーフォーム: 図形 1066">
                    <a:extLst>
                      <a:ext uri="{FF2B5EF4-FFF2-40B4-BE49-F238E27FC236}">
                        <a16:creationId xmlns:a16="http://schemas.microsoft.com/office/drawing/2014/main" id="{52131C66-1A29-48CB-BE2C-8AD6BFB69359}"/>
                      </a:ext>
                    </a:extLst>
                  </p:cNvPr>
                  <p:cNvSpPr/>
                  <p:nvPr/>
                </p:nvSpPr>
                <p:spPr>
                  <a:xfrm>
                    <a:off x="3668578" y="1912284"/>
                    <a:ext cx="1375964" cy="561381"/>
                  </a:xfrm>
                  <a:custGeom>
                    <a:avLst/>
                    <a:gdLst>
                      <a:gd name="connsiteX0" fmla="*/ 1375862 w 1375964"/>
                      <a:gd name="connsiteY0" fmla="*/ 195916 h 561381"/>
                      <a:gd name="connsiteX1" fmla="*/ 938982 w 1375964"/>
                      <a:gd name="connsiteY1" fmla="*/ 58756 h 561381"/>
                      <a:gd name="connsiteX2" fmla="*/ 517342 w 1375964"/>
                      <a:gd name="connsiteY2" fmla="*/ 104476 h 561381"/>
                      <a:gd name="connsiteX3" fmla="*/ 14422 w 1375964"/>
                      <a:gd name="connsiteY3" fmla="*/ 551516 h 561381"/>
                      <a:gd name="connsiteX4" fmla="*/ 126182 w 1375964"/>
                      <a:gd name="connsiteY4" fmla="*/ 424516 h 561381"/>
                      <a:gd name="connsiteX5" fmla="*/ 461462 w 1375964"/>
                      <a:gd name="connsiteY5" fmla="*/ 43516 h 561381"/>
                      <a:gd name="connsiteX6" fmla="*/ 974542 w 1375964"/>
                      <a:gd name="connsiteY6" fmla="*/ 23196 h 561381"/>
                      <a:gd name="connsiteX7" fmla="*/ 1375862 w 1375964"/>
                      <a:gd name="connsiteY7" fmla="*/ 195916 h 561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75964" h="561381">
                        <a:moveTo>
                          <a:pt x="1375862" y="195916"/>
                        </a:moveTo>
                        <a:cubicBezTo>
                          <a:pt x="1369935" y="201843"/>
                          <a:pt x="1082069" y="73996"/>
                          <a:pt x="938982" y="58756"/>
                        </a:cubicBezTo>
                        <a:cubicBezTo>
                          <a:pt x="795895" y="43516"/>
                          <a:pt x="671435" y="22349"/>
                          <a:pt x="517342" y="104476"/>
                        </a:cubicBezTo>
                        <a:cubicBezTo>
                          <a:pt x="363249" y="186603"/>
                          <a:pt x="79615" y="498176"/>
                          <a:pt x="14422" y="551516"/>
                        </a:cubicBezTo>
                        <a:cubicBezTo>
                          <a:pt x="-50771" y="604856"/>
                          <a:pt x="126182" y="424516"/>
                          <a:pt x="126182" y="424516"/>
                        </a:cubicBezTo>
                        <a:cubicBezTo>
                          <a:pt x="200689" y="339849"/>
                          <a:pt x="320069" y="110403"/>
                          <a:pt x="461462" y="43516"/>
                        </a:cubicBezTo>
                        <a:cubicBezTo>
                          <a:pt x="602855" y="-23371"/>
                          <a:pt x="820449" y="1183"/>
                          <a:pt x="974542" y="23196"/>
                        </a:cubicBezTo>
                        <a:cubicBezTo>
                          <a:pt x="1128635" y="45209"/>
                          <a:pt x="1381789" y="189989"/>
                          <a:pt x="1375862" y="19591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8" name="フリーフォーム: 図形 1067">
                    <a:extLst>
                      <a:ext uri="{FF2B5EF4-FFF2-40B4-BE49-F238E27FC236}">
                        <a16:creationId xmlns:a16="http://schemas.microsoft.com/office/drawing/2014/main" id="{740FB5B1-9610-44C1-A434-54C04A8005A7}"/>
                      </a:ext>
                    </a:extLst>
                  </p:cNvPr>
                  <p:cNvSpPr/>
                  <p:nvPr/>
                </p:nvSpPr>
                <p:spPr>
                  <a:xfrm>
                    <a:off x="3973605" y="2164018"/>
                    <a:ext cx="935803" cy="475938"/>
                  </a:xfrm>
                  <a:custGeom>
                    <a:avLst/>
                    <a:gdLst>
                      <a:gd name="connsiteX0" fmla="*/ 933675 w 935803"/>
                      <a:gd name="connsiteY0" fmla="*/ 62 h 475938"/>
                      <a:gd name="connsiteX1" fmla="*/ 867635 w 935803"/>
                      <a:gd name="connsiteY1" fmla="*/ 106742 h 475938"/>
                      <a:gd name="connsiteX2" fmla="*/ 705075 w 935803"/>
                      <a:gd name="connsiteY2" fmla="*/ 203262 h 475938"/>
                      <a:gd name="connsiteX3" fmla="*/ 9115 w 935803"/>
                      <a:gd name="connsiteY3" fmla="*/ 472502 h 475938"/>
                      <a:gd name="connsiteX4" fmla="*/ 339315 w 935803"/>
                      <a:gd name="connsiteY4" fmla="*/ 340422 h 475938"/>
                      <a:gd name="connsiteX5" fmla="*/ 796515 w 935803"/>
                      <a:gd name="connsiteY5" fmla="*/ 121982 h 475938"/>
                      <a:gd name="connsiteX6" fmla="*/ 933675 w 935803"/>
                      <a:gd name="connsiteY6" fmla="*/ 62 h 475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35803" h="475938">
                        <a:moveTo>
                          <a:pt x="933675" y="62"/>
                        </a:moveTo>
                        <a:cubicBezTo>
                          <a:pt x="945528" y="-2478"/>
                          <a:pt x="905735" y="72875"/>
                          <a:pt x="867635" y="106742"/>
                        </a:cubicBezTo>
                        <a:cubicBezTo>
                          <a:pt x="829535" y="140609"/>
                          <a:pt x="848162" y="142302"/>
                          <a:pt x="705075" y="203262"/>
                        </a:cubicBezTo>
                        <a:cubicBezTo>
                          <a:pt x="561988" y="264222"/>
                          <a:pt x="9115" y="472502"/>
                          <a:pt x="9115" y="472502"/>
                        </a:cubicBezTo>
                        <a:cubicBezTo>
                          <a:pt x="-51845" y="495362"/>
                          <a:pt x="208082" y="398842"/>
                          <a:pt x="339315" y="340422"/>
                        </a:cubicBezTo>
                        <a:cubicBezTo>
                          <a:pt x="470548" y="282002"/>
                          <a:pt x="694068" y="177862"/>
                          <a:pt x="796515" y="121982"/>
                        </a:cubicBezTo>
                        <a:cubicBezTo>
                          <a:pt x="898962" y="66102"/>
                          <a:pt x="921822" y="2602"/>
                          <a:pt x="933675" y="6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9" name="フリーフォーム: 図形 1068">
                    <a:extLst>
                      <a:ext uri="{FF2B5EF4-FFF2-40B4-BE49-F238E27FC236}">
                        <a16:creationId xmlns:a16="http://schemas.microsoft.com/office/drawing/2014/main" id="{DCAC6A9B-9550-47B4-B594-B57EEDE5F295}"/>
                      </a:ext>
                    </a:extLst>
                  </p:cNvPr>
                  <p:cNvSpPr/>
                  <p:nvPr/>
                </p:nvSpPr>
                <p:spPr>
                  <a:xfrm>
                    <a:off x="4079360" y="2059477"/>
                    <a:ext cx="845789" cy="338532"/>
                  </a:xfrm>
                  <a:custGeom>
                    <a:avLst/>
                    <a:gdLst>
                      <a:gd name="connsiteX0" fmla="*/ 515 w 845789"/>
                      <a:gd name="connsiteY0" fmla="*/ 337648 h 338532"/>
                      <a:gd name="connsiteX1" fmla="*/ 387865 w 845789"/>
                      <a:gd name="connsiteY1" fmla="*/ 229698 h 338532"/>
                      <a:gd name="connsiteX2" fmla="*/ 562490 w 845789"/>
                      <a:gd name="connsiteY2" fmla="*/ 204298 h 338532"/>
                      <a:gd name="connsiteX3" fmla="*/ 845065 w 845789"/>
                      <a:gd name="connsiteY3" fmla="*/ 1098 h 338532"/>
                      <a:gd name="connsiteX4" fmla="*/ 638690 w 845789"/>
                      <a:gd name="connsiteY4" fmla="*/ 124923 h 338532"/>
                      <a:gd name="connsiteX5" fmla="*/ 476765 w 845789"/>
                      <a:gd name="connsiteY5" fmla="*/ 163023 h 338532"/>
                      <a:gd name="connsiteX6" fmla="*/ 515 w 845789"/>
                      <a:gd name="connsiteY6" fmla="*/ 337648 h 3385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45789" h="338532">
                        <a:moveTo>
                          <a:pt x="515" y="337648"/>
                        </a:moveTo>
                        <a:cubicBezTo>
                          <a:pt x="-14301" y="348760"/>
                          <a:pt x="294203" y="251923"/>
                          <a:pt x="387865" y="229698"/>
                        </a:cubicBezTo>
                        <a:cubicBezTo>
                          <a:pt x="481527" y="207473"/>
                          <a:pt x="486290" y="242398"/>
                          <a:pt x="562490" y="204298"/>
                        </a:cubicBezTo>
                        <a:cubicBezTo>
                          <a:pt x="638690" y="166198"/>
                          <a:pt x="832365" y="14327"/>
                          <a:pt x="845065" y="1098"/>
                        </a:cubicBezTo>
                        <a:cubicBezTo>
                          <a:pt x="857765" y="-12131"/>
                          <a:pt x="700073" y="97936"/>
                          <a:pt x="638690" y="124923"/>
                        </a:cubicBezTo>
                        <a:cubicBezTo>
                          <a:pt x="577307" y="151910"/>
                          <a:pt x="580482" y="130744"/>
                          <a:pt x="476765" y="163023"/>
                        </a:cubicBezTo>
                        <a:cubicBezTo>
                          <a:pt x="373048" y="195302"/>
                          <a:pt x="15331" y="326536"/>
                          <a:pt x="515" y="33764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0" name="フリーフォーム: 図形 1069">
                    <a:extLst>
                      <a:ext uri="{FF2B5EF4-FFF2-40B4-BE49-F238E27FC236}">
                        <a16:creationId xmlns:a16="http://schemas.microsoft.com/office/drawing/2014/main" id="{BBFF3F6D-A7AC-45B0-AE4E-B81DC2FC5474}"/>
                      </a:ext>
                    </a:extLst>
                  </p:cNvPr>
                  <p:cNvSpPr/>
                  <p:nvPr/>
                </p:nvSpPr>
                <p:spPr>
                  <a:xfrm>
                    <a:off x="3054237" y="1624032"/>
                    <a:ext cx="610584" cy="1099106"/>
                  </a:xfrm>
                  <a:custGeom>
                    <a:avLst/>
                    <a:gdLst>
                      <a:gd name="connsiteX0" fmla="*/ 608443 w 610584"/>
                      <a:gd name="connsiteY0" fmla="*/ 1568 h 1099106"/>
                      <a:gd name="connsiteX1" fmla="*/ 313803 w 610584"/>
                      <a:gd name="connsiteY1" fmla="*/ 280968 h 1099106"/>
                      <a:gd name="connsiteX2" fmla="*/ 14083 w 610584"/>
                      <a:gd name="connsiteY2" fmla="*/ 1048048 h 1099106"/>
                      <a:gd name="connsiteX3" fmla="*/ 59803 w 610584"/>
                      <a:gd name="connsiteY3" fmla="*/ 956608 h 1099106"/>
                      <a:gd name="connsiteX4" fmla="*/ 156323 w 610584"/>
                      <a:gd name="connsiteY4" fmla="*/ 382568 h 1099106"/>
                      <a:gd name="connsiteX5" fmla="*/ 608443 w 610584"/>
                      <a:gd name="connsiteY5" fmla="*/ 1568 h 10991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10584" h="1099106">
                        <a:moveTo>
                          <a:pt x="608443" y="1568"/>
                        </a:moveTo>
                        <a:cubicBezTo>
                          <a:pt x="634690" y="-15365"/>
                          <a:pt x="412863" y="106555"/>
                          <a:pt x="313803" y="280968"/>
                        </a:cubicBezTo>
                        <a:cubicBezTo>
                          <a:pt x="214743" y="455381"/>
                          <a:pt x="56416" y="935441"/>
                          <a:pt x="14083" y="1048048"/>
                        </a:cubicBezTo>
                        <a:cubicBezTo>
                          <a:pt x="-28250" y="1160655"/>
                          <a:pt x="36096" y="1067521"/>
                          <a:pt x="59803" y="956608"/>
                        </a:cubicBezTo>
                        <a:cubicBezTo>
                          <a:pt x="83510" y="845695"/>
                          <a:pt x="66576" y="548515"/>
                          <a:pt x="156323" y="382568"/>
                        </a:cubicBezTo>
                        <a:cubicBezTo>
                          <a:pt x="246070" y="216621"/>
                          <a:pt x="582196" y="18501"/>
                          <a:pt x="608443" y="156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1" name="フリーフォーム: 図形 1070">
                    <a:extLst>
                      <a:ext uri="{FF2B5EF4-FFF2-40B4-BE49-F238E27FC236}">
                        <a16:creationId xmlns:a16="http://schemas.microsoft.com/office/drawing/2014/main" id="{42551218-758F-4BCE-A24B-5522F1D4AC7E}"/>
                      </a:ext>
                    </a:extLst>
                  </p:cNvPr>
                  <p:cNvSpPr/>
                  <p:nvPr/>
                </p:nvSpPr>
                <p:spPr>
                  <a:xfrm>
                    <a:off x="3470703" y="2411693"/>
                    <a:ext cx="375039" cy="1017710"/>
                  </a:xfrm>
                  <a:custGeom>
                    <a:avLst/>
                    <a:gdLst>
                      <a:gd name="connsiteX0" fmla="*/ 374857 w 375039"/>
                      <a:gd name="connsiteY0" fmla="*/ 1307 h 1017710"/>
                      <a:gd name="connsiteX1" fmla="*/ 136097 w 375039"/>
                      <a:gd name="connsiteY1" fmla="*/ 336587 h 1017710"/>
                      <a:gd name="connsiteX2" fmla="*/ 4017 w 375039"/>
                      <a:gd name="connsiteY2" fmla="*/ 986827 h 1017710"/>
                      <a:gd name="connsiteX3" fmla="*/ 39577 w 375039"/>
                      <a:gd name="connsiteY3" fmla="*/ 844587 h 1017710"/>
                      <a:gd name="connsiteX4" fmla="*/ 95457 w 375039"/>
                      <a:gd name="connsiteY4" fmla="*/ 245147 h 1017710"/>
                      <a:gd name="connsiteX5" fmla="*/ 374857 w 375039"/>
                      <a:gd name="connsiteY5" fmla="*/ 1307 h 10177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75039" h="1017710">
                        <a:moveTo>
                          <a:pt x="374857" y="1307"/>
                        </a:moveTo>
                        <a:cubicBezTo>
                          <a:pt x="381630" y="16547"/>
                          <a:pt x="197904" y="172334"/>
                          <a:pt x="136097" y="336587"/>
                        </a:cubicBezTo>
                        <a:cubicBezTo>
                          <a:pt x="74290" y="500840"/>
                          <a:pt x="20104" y="902160"/>
                          <a:pt x="4017" y="986827"/>
                        </a:cubicBezTo>
                        <a:cubicBezTo>
                          <a:pt x="-12070" y="1071494"/>
                          <a:pt x="24337" y="968200"/>
                          <a:pt x="39577" y="844587"/>
                        </a:cubicBezTo>
                        <a:cubicBezTo>
                          <a:pt x="54817" y="720974"/>
                          <a:pt x="31957" y="384000"/>
                          <a:pt x="95457" y="245147"/>
                        </a:cubicBezTo>
                        <a:cubicBezTo>
                          <a:pt x="158957" y="106294"/>
                          <a:pt x="368084" y="-13933"/>
                          <a:pt x="374857" y="130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2" name="フリーフォーム: 図形 1071">
                    <a:extLst>
                      <a:ext uri="{FF2B5EF4-FFF2-40B4-BE49-F238E27FC236}">
                        <a16:creationId xmlns:a16="http://schemas.microsoft.com/office/drawing/2014/main" id="{A54F2261-16D8-4D90-B00F-7B3E3D328643}"/>
                      </a:ext>
                    </a:extLst>
                  </p:cNvPr>
                  <p:cNvSpPr/>
                  <p:nvPr/>
                </p:nvSpPr>
                <p:spPr>
                  <a:xfrm>
                    <a:off x="2819311" y="2317795"/>
                    <a:ext cx="295014" cy="1147693"/>
                  </a:xfrm>
                  <a:custGeom>
                    <a:avLst/>
                    <a:gdLst>
                      <a:gd name="connsiteX0" fmla="*/ 254089 w 295014"/>
                      <a:gd name="connsiteY0" fmla="*/ 74885 h 1147693"/>
                      <a:gd name="connsiteX1" fmla="*/ 132169 w 295014"/>
                      <a:gd name="connsiteY1" fmla="*/ 369525 h 1147693"/>
                      <a:gd name="connsiteX2" fmla="*/ 89 w 295014"/>
                      <a:gd name="connsiteY2" fmla="*/ 1146765 h 1147693"/>
                      <a:gd name="connsiteX3" fmla="*/ 152489 w 295014"/>
                      <a:gd name="connsiteY3" fmla="*/ 516845 h 1147693"/>
                      <a:gd name="connsiteX4" fmla="*/ 289649 w 295014"/>
                      <a:gd name="connsiteY4" fmla="*/ 34245 h 1147693"/>
                      <a:gd name="connsiteX5" fmla="*/ 254089 w 295014"/>
                      <a:gd name="connsiteY5" fmla="*/ 74885 h 11476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95014" h="1147693">
                        <a:moveTo>
                          <a:pt x="254089" y="74885"/>
                        </a:moveTo>
                        <a:cubicBezTo>
                          <a:pt x="227842" y="130765"/>
                          <a:pt x="174502" y="190878"/>
                          <a:pt x="132169" y="369525"/>
                        </a:cubicBezTo>
                        <a:cubicBezTo>
                          <a:pt x="89836" y="548172"/>
                          <a:pt x="-3298" y="1122212"/>
                          <a:pt x="89" y="1146765"/>
                        </a:cubicBezTo>
                        <a:cubicBezTo>
                          <a:pt x="3476" y="1171318"/>
                          <a:pt x="104229" y="702265"/>
                          <a:pt x="152489" y="516845"/>
                        </a:cubicBezTo>
                        <a:cubicBezTo>
                          <a:pt x="200749" y="331425"/>
                          <a:pt x="272716" y="107058"/>
                          <a:pt x="289649" y="34245"/>
                        </a:cubicBezTo>
                        <a:cubicBezTo>
                          <a:pt x="306582" y="-38568"/>
                          <a:pt x="280336" y="19005"/>
                          <a:pt x="254089" y="7488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3" name="フリーフォーム: 図形 1072">
                    <a:extLst>
                      <a:ext uri="{FF2B5EF4-FFF2-40B4-BE49-F238E27FC236}">
                        <a16:creationId xmlns:a16="http://schemas.microsoft.com/office/drawing/2014/main" id="{CBACF35E-861C-4DFA-8319-ACB4977B887B}"/>
                      </a:ext>
                    </a:extLst>
                  </p:cNvPr>
                  <p:cNvSpPr/>
                  <p:nvPr/>
                </p:nvSpPr>
                <p:spPr>
                  <a:xfrm>
                    <a:off x="3261268" y="3119011"/>
                    <a:ext cx="261253" cy="1373111"/>
                  </a:xfrm>
                  <a:custGeom>
                    <a:avLst/>
                    <a:gdLst>
                      <a:gd name="connsiteX0" fmla="*/ 259172 w 261253"/>
                      <a:gd name="connsiteY0" fmla="*/ 109 h 1373111"/>
                      <a:gd name="connsiteX1" fmla="*/ 157572 w 261253"/>
                      <a:gd name="connsiteY1" fmla="*/ 396349 h 1373111"/>
                      <a:gd name="connsiteX2" fmla="*/ 40732 w 261253"/>
                      <a:gd name="connsiteY2" fmla="*/ 751949 h 1373111"/>
                      <a:gd name="connsiteX3" fmla="*/ 92 w 261253"/>
                      <a:gd name="connsiteY3" fmla="*/ 1346309 h 1373111"/>
                      <a:gd name="connsiteX4" fmla="*/ 30572 w 261253"/>
                      <a:gd name="connsiteY4" fmla="*/ 1178669 h 1373111"/>
                      <a:gd name="connsiteX5" fmla="*/ 61052 w 261253"/>
                      <a:gd name="connsiteY5" fmla="*/ 365869 h 1373111"/>
                      <a:gd name="connsiteX6" fmla="*/ 259172 w 261253"/>
                      <a:gd name="connsiteY6" fmla="*/ 109 h 13731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61253" h="1373111">
                        <a:moveTo>
                          <a:pt x="259172" y="109"/>
                        </a:moveTo>
                        <a:cubicBezTo>
                          <a:pt x="275259" y="5189"/>
                          <a:pt x="193979" y="271042"/>
                          <a:pt x="157572" y="396349"/>
                        </a:cubicBezTo>
                        <a:cubicBezTo>
                          <a:pt x="121165" y="521656"/>
                          <a:pt x="66979" y="593622"/>
                          <a:pt x="40732" y="751949"/>
                        </a:cubicBezTo>
                        <a:cubicBezTo>
                          <a:pt x="14485" y="910276"/>
                          <a:pt x="1785" y="1275189"/>
                          <a:pt x="92" y="1346309"/>
                        </a:cubicBezTo>
                        <a:cubicBezTo>
                          <a:pt x="-1601" y="1417429"/>
                          <a:pt x="20412" y="1342076"/>
                          <a:pt x="30572" y="1178669"/>
                        </a:cubicBezTo>
                        <a:cubicBezTo>
                          <a:pt x="40732" y="1015262"/>
                          <a:pt x="17025" y="563989"/>
                          <a:pt x="61052" y="365869"/>
                        </a:cubicBezTo>
                        <a:cubicBezTo>
                          <a:pt x="105079" y="167749"/>
                          <a:pt x="243085" y="-4971"/>
                          <a:pt x="259172" y="10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4" name="フリーフォーム: 図形 1073">
                    <a:extLst>
                      <a:ext uri="{FF2B5EF4-FFF2-40B4-BE49-F238E27FC236}">
                        <a16:creationId xmlns:a16="http://schemas.microsoft.com/office/drawing/2014/main" id="{28453367-A5D2-4239-9436-747217300E03}"/>
                      </a:ext>
                    </a:extLst>
                  </p:cNvPr>
                  <p:cNvSpPr/>
                  <p:nvPr/>
                </p:nvSpPr>
                <p:spPr>
                  <a:xfrm>
                    <a:off x="3126552" y="2049973"/>
                    <a:ext cx="746135" cy="1295259"/>
                  </a:xfrm>
                  <a:custGeom>
                    <a:avLst/>
                    <a:gdLst>
                      <a:gd name="connsiteX0" fmla="*/ 744408 w 746135"/>
                      <a:gd name="connsiteY0" fmla="*/ 2347 h 1295259"/>
                      <a:gd name="connsiteX1" fmla="*/ 292288 w 746135"/>
                      <a:gd name="connsiteY1" fmla="*/ 383347 h 1295259"/>
                      <a:gd name="connsiteX2" fmla="*/ 12888 w 746135"/>
                      <a:gd name="connsiteY2" fmla="*/ 1257107 h 1295259"/>
                      <a:gd name="connsiteX3" fmla="*/ 53528 w 746135"/>
                      <a:gd name="connsiteY3" fmla="*/ 1079307 h 1295259"/>
                      <a:gd name="connsiteX4" fmla="*/ 114488 w 746135"/>
                      <a:gd name="connsiteY4" fmla="*/ 540827 h 1295259"/>
                      <a:gd name="connsiteX5" fmla="*/ 744408 w 746135"/>
                      <a:gd name="connsiteY5" fmla="*/ 2347 h 1295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46135" h="1295259">
                        <a:moveTo>
                          <a:pt x="744408" y="2347"/>
                        </a:moveTo>
                        <a:cubicBezTo>
                          <a:pt x="774041" y="-23900"/>
                          <a:pt x="414208" y="174220"/>
                          <a:pt x="292288" y="383347"/>
                        </a:cubicBezTo>
                        <a:cubicBezTo>
                          <a:pt x="170368" y="592474"/>
                          <a:pt x="52681" y="1141114"/>
                          <a:pt x="12888" y="1257107"/>
                        </a:cubicBezTo>
                        <a:cubicBezTo>
                          <a:pt x="-26905" y="1373100"/>
                          <a:pt x="36595" y="1198687"/>
                          <a:pt x="53528" y="1079307"/>
                        </a:cubicBezTo>
                        <a:cubicBezTo>
                          <a:pt x="70461" y="959927"/>
                          <a:pt x="-6585" y="722860"/>
                          <a:pt x="114488" y="540827"/>
                        </a:cubicBezTo>
                        <a:cubicBezTo>
                          <a:pt x="235561" y="358794"/>
                          <a:pt x="714775" y="28594"/>
                          <a:pt x="744408" y="234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5" name="フリーフォーム: 図形 1074">
                    <a:extLst>
                      <a:ext uri="{FF2B5EF4-FFF2-40B4-BE49-F238E27FC236}">
                        <a16:creationId xmlns:a16="http://schemas.microsoft.com/office/drawing/2014/main" id="{2490FDDD-E2DA-4865-AC99-B4EA74C79642}"/>
                      </a:ext>
                    </a:extLst>
                  </p:cNvPr>
                  <p:cNvSpPr/>
                  <p:nvPr/>
                </p:nvSpPr>
                <p:spPr>
                  <a:xfrm>
                    <a:off x="2793813" y="3514187"/>
                    <a:ext cx="107356" cy="1550456"/>
                  </a:xfrm>
                  <a:custGeom>
                    <a:avLst/>
                    <a:gdLst>
                      <a:gd name="connsiteX0" fmla="*/ 76387 w 107356"/>
                      <a:gd name="connsiteY0" fmla="*/ 1173 h 1550456"/>
                      <a:gd name="connsiteX1" fmla="*/ 187 w 107356"/>
                      <a:gd name="connsiteY1" fmla="*/ 336453 h 1550456"/>
                      <a:gd name="connsiteX2" fmla="*/ 101787 w 107356"/>
                      <a:gd name="connsiteY2" fmla="*/ 1474373 h 1550456"/>
                      <a:gd name="connsiteX3" fmla="*/ 91627 w 107356"/>
                      <a:gd name="connsiteY3" fmla="*/ 1332133 h 1550456"/>
                      <a:gd name="connsiteX4" fmla="*/ 71307 w 107356"/>
                      <a:gd name="connsiteY4" fmla="*/ 417733 h 1550456"/>
                      <a:gd name="connsiteX5" fmla="*/ 76387 w 107356"/>
                      <a:gd name="connsiteY5" fmla="*/ 1173 h 15504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7356" h="1550456">
                        <a:moveTo>
                          <a:pt x="76387" y="1173"/>
                        </a:moveTo>
                        <a:cubicBezTo>
                          <a:pt x="64534" y="-12374"/>
                          <a:pt x="-4046" y="90920"/>
                          <a:pt x="187" y="336453"/>
                        </a:cubicBezTo>
                        <a:cubicBezTo>
                          <a:pt x="4420" y="581986"/>
                          <a:pt x="86547" y="1308426"/>
                          <a:pt x="101787" y="1474373"/>
                        </a:cubicBezTo>
                        <a:cubicBezTo>
                          <a:pt x="117027" y="1640320"/>
                          <a:pt x="96707" y="1508240"/>
                          <a:pt x="91627" y="1332133"/>
                        </a:cubicBezTo>
                        <a:cubicBezTo>
                          <a:pt x="86547" y="1156026"/>
                          <a:pt x="69614" y="642100"/>
                          <a:pt x="71307" y="417733"/>
                        </a:cubicBezTo>
                        <a:cubicBezTo>
                          <a:pt x="73000" y="193366"/>
                          <a:pt x="88240" y="14720"/>
                          <a:pt x="76387" y="117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6" name="フリーフォーム: 図形 1075">
                    <a:extLst>
                      <a:ext uri="{FF2B5EF4-FFF2-40B4-BE49-F238E27FC236}">
                        <a16:creationId xmlns:a16="http://schemas.microsoft.com/office/drawing/2014/main" id="{DE1C32A3-B601-4A89-B6D1-9520BF69E6E2}"/>
                      </a:ext>
                    </a:extLst>
                  </p:cNvPr>
                  <p:cNvSpPr/>
                  <p:nvPr/>
                </p:nvSpPr>
                <p:spPr>
                  <a:xfrm>
                    <a:off x="3044964" y="3143039"/>
                    <a:ext cx="324245" cy="1844282"/>
                  </a:xfrm>
                  <a:custGeom>
                    <a:avLst/>
                    <a:gdLst>
                      <a:gd name="connsiteX0" fmla="*/ 323076 w 324245"/>
                      <a:gd name="connsiteY0" fmla="*/ 1481 h 1844282"/>
                      <a:gd name="connsiteX1" fmla="*/ 130036 w 324245"/>
                      <a:gd name="connsiteY1" fmla="*/ 377401 h 1844282"/>
                      <a:gd name="connsiteX2" fmla="*/ 94476 w 324245"/>
                      <a:gd name="connsiteY2" fmla="*/ 1743921 h 1844282"/>
                      <a:gd name="connsiteX3" fmla="*/ 94476 w 324245"/>
                      <a:gd name="connsiteY3" fmla="*/ 1627081 h 1844282"/>
                      <a:gd name="connsiteX4" fmla="*/ 18276 w 324245"/>
                      <a:gd name="connsiteY4" fmla="*/ 717761 h 1844282"/>
                      <a:gd name="connsiteX5" fmla="*/ 28436 w 324245"/>
                      <a:gd name="connsiteY5" fmla="*/ 468841 h 1844282"/>
                      <a:gd name="connsiteX6" fmla="*/ 323076 w 324245"/>
                      <a:gd name="connsiteY6" fmla="*/ 1481 h 18442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24245" h="1844282">
                        <a:moveTo>
                          <a:pt x="323076" y="1481"/>
                        </a:moveTo>
                        <a:cubicBezTo>
                          <a:pt x="340009" y="-13759"/>
                          <a:pt x="168136" y="86994"/>
                          <a:pt x="130036" y="377401"/>
                        </a:cubicBezTo>
                        <a:cubicBezTo>
                          <a:pt x="91936" y="667808"/>
                          <a:pt x="100403" y="1535641"/>
                          <a:pt x="94476" y="1743921"/>
                        </a:cubicBezTo>
                        <a:cubicBezTo>
                          <a:pt x="88549" y="1952201"/>
                          <a:pt x="107176" y="1798107"/>
                          <a:pt x="94476" y="1627081"/>
                        </a:cubicBezTo>
                        <a:cubicBezTo>
                          <a:pt x="81776" y="1456055"/>
                          <a:pt x="29283" y="910801"/>
                          <a:pt x="18276" y="717761"/>
                        </a:cubicBezTo>
                        <a:cubicBezTo>
                          <a:pt x="7269" y="524721"/>
                          <a:pt x="-21517" y="587374"/>
                          <a:pt x="28436" y="468841"/>
                        </a:cubicBezTo>
                        <a:cubicBezTo>
                          <a:pt x="78389" y="350308"/>
                          <a:pt x="306143" y="16721"/>
                          <a:pt x="323076" y="148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7" name="フリーフォーム: 図形 1076">
                    <a:extLst>
                      <a:ext uri="{FF2B5EF4-FFF2-40B4-BE49-F238E27FC236}">
                        <a16:creationId xmlns:a16="http://schemas.microsoft.com/office/drawing/2014/main" id="{33EBF3AC-15E5-4A0F-B2E5-3192DE04A628}"/>
                      </a:ext>
                    </a:extLst>
                  </p:cNvPr>
                  <p:cNvSpPr/>
                  <p:nvPr/>
                </p:nvSpPr>
                <p:spPr>
                  <a:xfrm>
                    <a:off x="3095609" y="4581380"/>
                    <a:ext cx="793173" cy="1466793"/>
                  </a:xfrm>
                  <a:custGeom>
                    <a:avLst/>
                    <a:gdLst>
                      <a:gd name="connsiteX0" fmla="*/ 142891 w 793173"/>
                      <a:gd name="connsiteY0" fmla="*/ 145 h 1466793"/>
                      <a:gd name="connsiteX1" fmla="*/ 114316 w 793173"/>
                      <a:gd name="connsiteY1" fmla="*/ 498620 h 1466793"/>
                      <a:gd name="connsiteX2" fmla="*/ 717566 w 793173"/>
                      <a:gd name="connsiteY2" fmla="*/ 1374920 h 1466793"/>
                      <a:gd name="connsiteX3" fmla="*/ 708041 w 793173"/>
                      <a:gd name="connsiteY3" fmla="*/ 1346345 h 1466793"/>
                      <a:gd name="connsiteX4" fmla="*/ 25416 w 793173"/>
                      <a:gd name="connsiteY4" fmla="*/ 543070 h 1466793"/>
                      <a:gd name="connsiteX5" fmla="*/ 142891 w 793173"/>
                      <a:gd name="connsiteY5" fmla="*/ 145 h 14667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93173" h="1466793">
                        <a:moveTo>
                          <a:pt x="142891" y="145"/>
                        </a:moveTo>
                        <a:cubicBezTo>
                          <a:pt x="157708" y="-7263"/>
                          <a:pt x="18537" y="269491"/>
                          <a:pt x="114316" y="498620"/>
                        </a:cubicBezTo>
                        <a:cubicBezTo>
                          <a:pt x="210095" y="727749"/>
                          <a:pt x="618612" y="1233633"/>
                          <a:pt x="717566" y="1374920"/>
                        </a:cubicBezTo>
                        <a:cubicBezTo>
                          <a:pt x="816520" y="1516207"/>
                          <a:pt x="823399" y="1484987"/>
                          <a:pt x="708041" y="1346345"/>
                        </a:cubicBezTo>
                        <a:cubicBezTo>
                          <a:pt x="592683" y="1207703"/>
                          <a:pt x="119608" y="764791"/>
                          <a:pt x="25416" y="543070"/>
                        </a:cubicBezTo>
                        <a:cubicBezTo>
                          <a:pt x="-68776" y="321349"/>
                          <a:pt x="128074" y="7553"/>
                          <a:pt x="142891" y="14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8" name="フリーフォーム: 図形 1077">
                    <a:extLst>
                      <a:ext uri="{FF2B5EF4-FFF2-40B4-BE49-F238E27FC236}">
                        <a16:creationId xmlns:a16="http://schemas.microsoft.com/office/drawing/2014/main" id="{6D94011A-7481-4BCB-8A2F-333C1CC9DC97}"/>
                      </a:ext>
                    </a:extLst>
                  </p:cNvPr>
                  <p:cNvSpPr/>
                  <p:nvPr/>
                </p:nvSpPr>
                <p:spPr>
                  <a:xfrm>
                    <a:off x="2933197" y="5172070"/>
                    <a:ext cx="241808" cy="1365424"/>
                  </a:xfrm>
                  <a:custGeom>
                    <a:avLst/>
                    <a:gdLst>
                      <a:gd name="connsiteX0" fmla="*/ 29078 w 241808"/>
                      <a:gd name="connsiteY0" fmla="*/ 5 h 1365424"/>
                      <a:gd name="connsiteX1" fmla="*/ 124328 w 241808"/>
                      <a:gd name="connsiteY1" fmla="*/ 377830 h 1365424"/>
                      <a:gd name="connsiteX2" fmla="*/ 6853 w 241808"/>
                      <a:gd name="connsiteY2" fmla="*/ 1317630 h 1365424"/>
                      <a:gd name="connsiteX3" fmla="*/ 38603 w 241808"/>
                      <a:gd name="connsiteY3" fmla="*/ 1139830 h 1365424"/>
                      <a:gd name="connsiteX4" fmla="*/ 241803 w 241808"/>
                      <a:gd name="connsiteY4" fmla="*/ 384180 h 1365424"/>
                      <a:gd name="connsiteX5" fmla="*/ 29078 w 241808"/>
                      <a:gd name="connsiteY5" fmla="*/ 5 h 136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1808" h="1365424">
                        <a:moveTo>
                          <a:pt x="29078" y="5"/>
                        </a:moveTo>
                        <a:cubicBezTo>
                          <a:pt x="9499" y="-1053"/>
                          <a:pt x="128032" y="158226"/>
                          <a:pt x="124328" y="377830"/>
                        </a:cubicBezTo>
                        <a:cubicBezTo>
                          <a:pt x="120624" y="597434"/>
                          <a:pt x="21140" y="1190630"/>
                          <a:pt x="6853" y="1317630"/>
                        </a:cubicBezTo>
                        <a:cubicBezTo>
                          <a:pt x="-7434" y="1444630"/>
                          <a:pt x="-555" y="1295405"/>
                          <a:pt x="38603" y="1139830"/>
                        </a:cubicBezTo>
                        <a:cubicBezTo>
                          <a:pt x="77761" y="984255"/>
                          <a:pt x="242861" y="574151"/>
                          <a:pt x="241803" y="384180"/>
                        </a:cubicBezTo>
                        <a:cubicBezTo>
                          <a:pt x="240745" y="194209"/>
                          <a:pt x="48657" y="1063"/>
                          <a:pt x="29078" y="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9" name="フリーフォーム: 図形 1078">
                    <a:extLst>
                      <a:ext uri="{FF2B5EF4-FFF2-40B4-BE49-F238E27FC236}">
                        <a16:creationId xmlns:a16="http://schemas.microsoft.com/office/drawing/2014/main" id="{81D12778-6025-434B-9EA6-5131DF58609F}"/>
                      </a:ext>
                    </a:extLst>
                  </p:cNvPr>
                  <p:cNvSpPr/>
                  <p:nvPr/>
                </p:nvSpPr>
                <p:spPr>
                  <a:xfrm>
                    <a:off x="3470275" y="5851525"/>
                    <a:ext cx="888811" cy="1466059"/>
                  </a:xfrm>
                  <a:custGeom>
                    <a:avLst/>
                    <a:gdLst>
                      <a:gd name="connsiteX0" fmla="*/ 0 w 888811"/>
                      <a:gd name="connsiteY0" fmla="*/ 0 h 1466059"/>
                      <a:gd name="connsiteX1" fmla="*/ 666750 w 888811"/>
                      <a:gd name="connsiteY1" fmla="*/ 428625 h 1466059"/>
                      <a:gd name="connsiteX2" fmla="*/ 809625 w 888811"/>
                      <a:gd name="connsiteY2" fmla="*/ 600075 h 1466059"/>
                      <a:gd name="connsiteX3" fmla="*/ 879475 w 888811"/>
                      <a:gd name="connsiteY3" fmla="*/ 1406525 h 1466059"/>
                      <a:gd name="connsiteX4" fmla="*/ 879475 w 888811"/>
                      <a:gd name="connsiteY4" fmla="*/ 1355725 h 1466059"/>
                      <a:gd name="connsiteX5" fmla="*/ 800100 w 888811"/>
                      <a:gd name="connsiteY5" fmla="*/ 955675 h 1466059"/>
                      <a:gd name="connsiteX6" fmla="*/ 749300 w 888811"/>
                      <a:gd name="connsiteY6" fmla="*/ 527050 h 1466059"/>
                      <a:gd name="connsiteX7" fmla="*/ 612775 w 888811"/>
                      <a:gd name="connsiteY7" fmla="*/ 425450 h 1466059"/>
                      <a:gd name="connsiteX8" fmla="*/ 0 w 888811"/>
                      <a:gd name="connsiteY8" fmla="*/ 0 h 14660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88811" h="1466059">
                        <a:moveTo>
                          <a:pt x="0" y="0"/>
                        </a:moveTo>
                        <a:cubicBezTo>
                          <a:pt x="265906" y="164306"/>
                          <a:pt x="531813" y="328613"/>
                          <a:pt x="666750" y="428625"/>
                        </a:cubicBezTo>
                        <a:cubicBezTo>
                          <a:pt x="801687" y="528637"/>
                          <a:pt x="774171" y="437092"/>
                          <a:pt x="809625" y="600075"/>
                        </a:cubicBezTo>
                        <a:cubicBezTo>
                          <a:pt x="845079" y="763058"/>
                          <a:pt x="867833" y="1280583"/>
                          <a:pt x="879475" y="1406525"/>
                        </a:cubicBezTo>
                        <a:cubicBezTo>
                          <a:pt x="891117" y="1532467"/>
                          <a:pt x="892704" y="1430867"/>
                          <a:pt x="879475" y="1355725"/>
                        </a:cubicBezTo>
                        <a:cubicBezTo>
                          <a:pt x="866246" y="1280583"/>
                          <a:pt x="821796" y="1093788"/>
                          <a:pt x="800100" y="955675"/>
                        </a:cubicBezTo>
                        <a:cubicBezTo>
                          <a:pt x="778404" y="817562"/>
                          <a:pt x="780521" y="615421"/>
                          <a:pt x="749300" y="527050"/>
                        </a:cubicBezTo>
                        <a:cubicBezTo>
                          <a:pt x="718079" y="438679"/>
                          <a:pt x="612775" y="425450"/>
                          <a:pt x="612775" y="42545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0" name="フリーフォーム: 図形 1079">
                    <a:extLst>
                      <a:ext uri="{FF2B5EF4-FFF2-40B4-BE49-F238E27FC236}">
                        <a16:creationId xmlns:a16="http://schemas.microsoft.com/office/drawing/2014/main" id="{97507DE1-6F3D-477D-9280-A5DE87F8CEF5}"/>
                      </a:ext>
                    </a:extLst>
                  </p:cNvPr>
                  <p:cNvSpPr/>
                  <p:nvPr/>
                </p:nvSpPr>
                <p:spPr>
                  <a:xfrm>
                    <a:off x="2001296" y="4897727"/>
                    <a:ext cx="888546" cy="1807973"/>
                  </a:xfrm>
                  <a:custGeom>
                    <a:avLst/>
                    <a:gdLst>
                      <a:gd name="connsiteX0" fmla="*/ 884144 w 888546"/>
                      <a:gd name="connsiteY0" fmla="*/ 4473 h 1807973"/>
                      <a:gd name="connsiteX1" fmla="*/ 731744 w 888546"/>
                      <a:gd name="connsiteY1" fmla="*/ 807113 h 1807973"/>
                      <a:gd name="connsiteX2" fmla="*/ 650464 w 888546"/>
                      <a:gd name="connsiteY2" fmla="*/ 1111913 h 1807973"/>
                      <a:gd name="connsiteX3" fmla="*/ 528544 w 888546"/>
                      <a:gd name="connsiteY3" fmla="*/ 1299873 h 1807973"/>
                      <a:gd name="connsiteX4" fmla="*/ 365984 w 888546"/>
                      <a:gd name="connsiteY4" fmla="*/ 1492913 h 1807973"/>
                      <a:gd name="connsiteX5" fmla="*/ 224 w 888546"/>
                      <a:gd name="connsiteY5" fmla="*/ 1807873 h 1807973"/>
                      <a:gd name="connsiteX6" fmla="*/ 315184 w 888546"/>
                      <a:gd name="connsiteY6" fmla="*/ 1523393 h 1807973"/>
                      <a:gd name="connsiteX7" fmla="*/ 543784 w 888546"/>
                      <a:gd name="connsiteY7" fmla="*/ 1203353 h 1807973"/>
                      <a:gd name="connsiteX8" fmla="*/ 884144 w 888546"/>
                      <a:gd name="connsiteY8" fmla="*/ 4473 h 18079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88546" h="1807973">
                        <a:moveTo>
                          <a:pt x="884144" y="4473"/>
                        </a:moveTo>
                        <a:cubicBezTo>
                          <a:pt x="915471" y="-61567"/>
                          <a:pt x="770691" y="622540"/>
                          <a:pt x="731744" y="807113"/>
                        </a:cubicBezTo>
                        <a:cubicBezTo>
                          <a:pt x="692797" y="991686"/>
                          <a:pt x="684331" y="1029786"/>
                          <a:pt x="650464" y="1111913"/>
                        </a:cubicBezTo>
                        <a:cubicBezTo>
                          <a:pt x="616597" y="1194040"/>
                          <a:pt x="575957" y="1236373"/>
                          <a:pt x="528544" y="1299873"/>
                        </a:cubicBezTo>
                        <a:cubicBezTo>
                          <a:pt x="481131" y="1363373"/>
                          <a:pt x="454037" y="1408246"/>
                          <a:pt x="365984" y="1492913"/>
                        </a:cubicBezTo>
                        <a:cubicBezTo>
                          <a:pt x="277931" y="1577580"/>
                          <a:pt x="8691" y="1802793"/>
                          <a:pt x="224" y="1807873"/>
                        </a:cubicBezTo>
                        <a:cubicBezTo>
                          <a:pt x="-8243" y="1812953"/>
                          <a:pt x="224591" y="1624146"/>
                          <a:pt x="315184" y="1523393"/>
                        </a:cubicBezTo>
                        <a:cubicBezTo>
                          <a:pt x="405777" y="1422640"/>
                          <a:pt x="455731" y="1453966"/>
                          <a:pt x="543784" y="1203353"/>
                        </a:cubicBezTo>
                        <a:cubicBezTo>
                          <a:pt x="631837" y="952740"/>
                          <a:pt x="852817" y="70513"/>
                          <a:pt x="884144" y="447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1" name="フリーフォーム: 図形 1080">
                    <a:extLst>
                      <a:ext uri="{FF2B5EF4-FFF2-40B4-BE49-F238E27FC236}">
                        <a16:creationId xmlns:a16="http://schemas.microsoft.com/office/drawing/2014/main" id="{AF9B0DED-C2C9-4B07-BE91-A969DC8B759F}"/>
                      </a:ext>
                    </a:extLst>
                  </p:cNvPr>
                  <p:cNvSpPr/>
                  <p:nvPr/>
                </p:nvSpPr>
                <p:spPr>
                  <a:xfrm>
                    <a:off x="2165097" y="5592795"/>
                    <a:ext cx="1652928" cy="2022955"/>
                  </a:xfrm>
                  <a:custGeom>
                    <a:avLst/>
                    <a:gdLst>
                      <a:gd name="connsiteX0" fmla="*/ 1116583 w 1652928"/>
                      <a:gd name="connsiteY0" fmla="*/ 285 h 2022955"/>
                      <a:gd name="connsiteX1" fmla="*/ 1604263 w 1652928"/>
                      <a:gd name="connsiteY1" fmla="*/ 1011205 h 2022955"/>
                      <a:gd name="connsiteX2" fmla="*/ 1619503 w 1652928"/>
                      <a:gd name="connsiteY2" fmla="*/ 1270285 h 2022955"/>
                      <a:gd name="connsiteX3" fmla="*/ 1462023 w 1652928"/>
                      <a:gd name="connsiteY3" fmla="*/ 1671605 h 2022955"/>
                      <a:gd name="connsiteX4" fmla="*/ 1126743 w 1652928"/>
                      <a:gd name="connsiteY4" fmla="*/ 1930685 h 2022955"/>
                      <a:gd name="connsiteX5" fmla="*/ 710183 w 1652928"/>
                      <a:gd name="connsiteY5" fmla="*/ 1991645 h 2022955"/>
                      <a:gd name="connsiteX6" fmla="*/ 24383 w 1652928"/>
                      <a:gd name="connsiteY6" fmla="*/ 1463325 h 2022955"/>
                      <a:gd name="connsiteX7" fmla="*/ 197103 w 1652928"/>
                      <a:gd name="connsiteY7" fmla="*/ 1559845 h 2022955"/>
                      <a:gd name="connsiteX8" fmla="*/ 618743 w 1652928"/>
                      <a:gd name="connsiteY8" fmla="*/ 1818925 h 2022955"/>
                      <a:gd name="connsiteX9" fmla="*/ 1106423 w 1652928"/>
                      <a:gd name="connsiteY9" fmla="*/ 1859565 h 2022955"/>
                      <a:gd name="connsiteX10" fmla="*/ 1497583 w 1652928"/>
                      <a:gd name="connsiteY10" fmla="*/ 1432845 h 2022955"/>
                      <a:gd name="connsiteX11" fmla="*/ 1594103 w 1652928"/>
                      <a:gd name="connsiteY11" fmla="*/ 1117885 h 2022955"/>
                      <a:gd name="connsiteX12" fmla="*/ 1116583 w 1652928"/>
                      <a:gd name="connsiteY12" fmla="*/ 285 h 20229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52928" h="2022955">
                        <a:moveTo>
                          <a:pt x="1116583" y="285"/>
                        </a:moveTo>
                        <a:cubicBezTo>
                          <a:pt x="1118276" y="-17495"/>
                          <a:pt x="1520443" y="799538"/>
                          <a:pt x="1604263" y="1011205"/>
                        </a:cubicBezTo>
                        <a:cubicBezTo>
                          <a:pt x="1688083" y="1222872"/>
                          <a:pt x="1643210" y="1160218"/>
                          <a:pt x="1619503" y="1270285"/>
                        </a:cubicBezTo>
                        <a:cubicBezTo>
                          <a:pt x="1595796" y="1380352"/>
                          <a:pt x="1544150" y="1561538"/>
                          <a:pt x="1462023" y="1671605"/>
                        </a:cubicBezTo>
                        <a:cubicBezTo>
                          <a:pt x="1379896" y="1781672"/>
                          <a:pt x="1252050" y="1877345"/>
                          <a:pt x="1126743" y="1930685"/>
                        </a:cubicBezTo>
                        <a:cubicBezTo>
                          <a:pt x="1001436" y="1984025"/>
                          <a:pt x="893910" y="2069538"/>
                          <a:pt x="710183" y="1991645"/>
                        </a:cubicBezTo>
                        <a:cubicBezTo>
                          <a:pt x="526456" y="1913752"/>
                          <a:pt x="109896" y="1535292"/>
                          <a:pt x="24383" y="1463325"/>
                        </a:cubicBezTo>
                        <a:cubicBezTo>
                          <a:pt x="-61130" y="1391358"/>
                          <a:pt x="98043" y="1500578"/>
                          <a:pt x="197103" y="1559845"/>
                        </a:cubicBezTo>
                        <a:cubicBezTo>
                          <a:pt x="296163" y="1619112"/>
                          <a:pt x="467190" y="1768972"/>
                          <a:pt x="618743" y="1818925"/>
                        </a:cubicBezTo>
                        <a:cubicBezTo>
                          <a:pt x="770296" y="1868878"/>
                          <a:pt x="959950" y="1923912"/>
                          <a:pt x="1106423" y="1859565"/>
                        </a:cubicBezTo>
                        <a:cubicBezTo>
                          <a:pt x="1252896" y="1795218"/>
                          <a:pt x="1416303" y="1556458"/>
                          <a:pt x="1497583" y="1432845"/>
                        </a:cubicBezTo>
                        <a:cubicBezTo>
                          <a:pt x="1578863" y="1309232"/>
                          <a:pt x="1657603" y="1362572"/>
                          <a:pt x="1594103" y="1117885"/>
                        </a:cubicBezTo>
                        <a:cubicBezTo>
                          <a:pt x="1530603" y="873198"/>
                          <a:pt x="1114890" y="18065"/>
                          <a:pt x="1116583" y="28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2" name="フリーフォーム: 図形 1081">
                    <a:extLst>
                      <a:ext uri="{FF2B5EF4-FFF2-40B4-BE49-F238E27FC236}">
                        <a16:creationId xmlns:a16="http://schemas.microsoft.com/office/drawing/2014/main" id="{0DB4A025-FAF3-4009-B588-DED07BF3FE1F}"/>
                      </a:ext>
                    </a:extLst>
                  </p:cNvPr>
                  <p:cNvSpPr/>
                  <p:nvPr/>
                </p:nvSpPr>
                <p:spPr>
                  <a:xfrm>
                    <a:off x="1313164" y="5318497"/>
                    <a:ext cx="1672760" cy="1311926"/>
                  </a:xfrm>
                  <a:custGeom>
                    <a:avLst/>
                    <a:gdLst>
                      <a:gd name="connsiteX0" fmla="*/ 1658636 w 1672760"/>
                      <a:gd name="connsiteY0" fmla="*/ 5343 h 1311926"/>
                      <a:gd name="connsiteX1" fmla="*/ 1485916 w 1672760"/>
                      <a:gd name="connsiteY1" fmla="*/ 625103 h 1311926"/>
                      <a:gd name="connsiteX2" fmla="*/ 1272556 w 1672760"/>
                      <a:gd name="connsiteY2" fmla="*/ 899423 h 1311926"/>
                      <a:gd name="connsiteX3" fmla="*/ 947436 w 1672760"/>
                      <a:gd name="connsiteY3" fmla="*/ 1188983 h 1311926"/>
                      <a:gd name="connsiteX4" fmla="*/ 17796 w 1672760"/>
                      <a:gd name="connsiteY4" fmla="*/ 1305823 h 1311926"/>
                      <a:gd name="connsiteX5" fmla="*/ 393716 w 1672760"/>
                      <a:gd name="connsiteY5" fmla="*/ 1265183 h 1311926"/>
                      <a:gd name="connsiteX6" fmla="*/ 1099836 w 1672760"/>
                      <a:gd name="connsiteY6" fmla="*/ 1011183 h 1311926"/>
                      <a:gd name="connsiteX7" fmla="*/ 1658636 w 1672760"/>
                      <a:gd name="connsiteY7" fmla="*/ 5343 h 1311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672760" h="1311926">
                        <a:moveTo>
                          <a:pt x="1658636" y="5343"/>
                        </a:moveTo>
                        <a:cubicBezTo>
                          <a:pt x="1722983" y="-59004"/>
                          <a:pt x="1550263" y="476090"/>
                          <a:pt x="1485916" y="625103"/>
                        </a:cubicBezTo>
                        <a:cubicBezTo>
                          <a:pt x="1421569" y="774116"/>
                          <a:pt x="1362303" y="805443"/>
                          <a:pt x="1272556" y="899423"/>
                        </a:cubicBezTo>
                        <a:cubicBezTo>
                          <a:pt x="1182809" y="993403"/>
                          <a:pt x="1156563" y="1121250"/>
                          <a:pt x="947436" y="1188983"/>
                        </a:cubicBezTo>
                        <a:cubicBezTo>
                          <a:pt x="738309" y="1256716"/>
                          <a:pt x="110083" y="1293123"/>
                          <a:pt x="17796" y="1305823"/>
                        </a:cubicBezTo>
                        <a:cubicBezTo>
                          <a:pt x="-74491" y="1318523"/>
                          <a:pt x="213376" y="1314290"/>
                          <a:pt x="393716" y="1265183"/>
                        </a:cubicBezTo>
                        <a:cubicBezTo>
                          <a:pt x="574056" y="1216076"/>
                          <a:pt x="888169" y="1223696"/>
                          <a:pt x="1099836" y="1011183"/>
                        </a:cubicBezTo>
                        <a:cubicBezTo>
                          <a:pt x="1311503" y="798670"/>
                          <a:pt x="1594289" y="69690"/>
                          <a:pt x="1658636" y="534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4" name="フリーフォーム: 図形 1083">
                    <a:extLst>
                      <a:ext uri="{FF2B5EF4-FFF2-40B4-BE49-F238E27FC236}">
                        <a16:creationId xmlns:a16="http://schemas.microsoft.com/office/drawing/2014/main" id="{7B0318B1-1A8C-429D-9E29-CA5020F4D8CB}"/>
                      </a:ext>
                    </a:extLst>
                  </p:cNvPr>
                  <p:cNvSpPr/>
                  <p:nvPr/>
                </p:nvSpPr>
                <p:spPr>
                  <a:xfrm>
                    <a:off x="1240655" y="6084837"/>
                    <a:ext cx="1791281" cy="793821"/>
                  </a:xfrm>
                  <a:custGeom>
                    <a:avLst/>
                    <a:gdLst>
                      <a:gd name="connsiteX0" fmla="*/ 1781945 w 1791281"/>
                      <a:gd name="connsiteY0" fmla="*/ 1003 h 793821"/>
                      <a:gd name="connsiteX1" fmla="*/ 1543185 w 1791281"/>
                      <a:gd name="connsiteY1" fmla="*/ 564883 h 793821"/>
                      <a:gd name="connsiteX2" fmla="*/ 1233305 w 1791281"/>
                      <a:gd name="connsiteY2" fmla="*/ 752843 h 793821"/>
                      <a:gd name="connsiteX3" fmla="*/ 811665 w 1791281"/>
                      <a:gd name="connsiteY3" fmla="*/ 788403 h 793821"/>
                      <a:gd name="connsiteX4" fmla="*/ 430665 w 1791281"/>
                      <a:gd name="connsiteY4" fmla="*/ 671563 h 793821"/>
                      <a:gd name="connsiteX5" fmla="*/ 19185 w 1791281"/>
                      <a:gd name="connsiteY5" fmla="*/ 219443 h 793821"/>
                      <a:gd name="connsiteX6" fmla="*/ 95385 w 1791281"/>
                      <a:gd name="connsiteY6" fmla="*/ 321043 h 793821"/>
                      <a:gd name="connsiteX7" fmla="*/ 339225 w 1791281"/>
                      <a:gd name="connsiteY7" fmla="*/ 529323 h 793821"/>
                      <a:gd name="connsiteX8" fmla="*/ 801505 w 1791281"/>
                      <a:gd name="connsiteY8" fmla="*/ 732523 h 793821"/>
                      <a:gd name="connsiteX9" fmla="*/ 1212985 w 1791281"/>
                      <a:gd name="connsiteY9" fmla="*/ 717283 h 793821"/>
                      <a:gd name="connsiteX10" fmla="*/ 1781945 w 1791281"/>
                      <a:gd name="connsiteY10" fmla="*/ 1003 h 7938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91281" h="793821">
                        <a:moveTo>
                          <a:pt x="1781945" y="1003"/>
                        </a:moveTo>
                        <a:cubicBezTo>
                          <a:pt x="1836978" y="-24397"/>
                          <a:pt x="1634625" y="439576"/>
                          <a:pt x="1543185" y="564883"/>
                        </a:cubicBezTo>
                        <a:cubicBezTo>
                          <a:pt x="1451745" y="690190"/>
                          <a:pt x="1355225" y="715590"/>
                          <a:pt x="1233305" y="752843"/>
                        </a:cubicBezTo>
                        <a:cubicBezTo>
                          <a:pt x="1111385" y="790096"/>
                          <a:pt x="945438" y="801950"/>
                          <a:pt x="811665" y="788403"/>
                        </a:cubicBezTo>
                        <a:cubicBezTo>
                          <a:pt x="677892" y="774856"/>
                          <a:pt x="562745" y="766390"/>
                          <a:pt x="430665" y="671563"/>
                        </a:cubicBezTo>
                        <a:cubicBezTo>
                          <a:pt x="298585" y="576736"/>
                          <a:pt x="75065" y="277863"/>
                          <a:pt x="19185" y="219443"/>
                        </a:cubicBezTo>
                        <a:cubicBezTo>
                          <a:pt x="-36695" y="161023"/>
                          <a:pt x="42045" y="269396"/>
                          <a:pt x="95385" y="321043"/>
                        </a:cubicBezTo>
                        <a:cubicBezTo>
                          <a:pt x="148725" y="372690"/>
                          <a:pt x="221538" y="460743"/>
                          <a:pt x="339225" y="529323"/>
                        </a:cubicBezTo>
                        <a:cubicBezTo>
                          <a:pt x="456912" y="597903"/>
                          <a:pt x="655878" y="701196"/>
                          <a:pt x="801505" y="732523"/>
                        </a:cubicBezTo>
                        <a:cubicBezTo>
                          <a:pt x="947132" y="763850"/>
                          <a:pt x="1043652" y="839203"/>
                          <a:pt x="1212985" y="717283"/>
                        </a:cubicBezTo>
                        <a:cubicBezTo>
                          <a:pt x="1382318" y="595363"/>
                          <a:pt x="1726912" y="26403"/>
                          <a:pt x="1781945" y="100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5" name="フリーフォーム: 図形 1084">
                    <a:extLst>
                      <a:ext uri="{FF2B5EF4-FFF2-40B4-BE49-F238E27FC236}">
                        <a16:creationId xmlns:a16="http://schemas.microsoft.com/office/drawing/2014/main" id="{22115EE6-5D7A-43ED-80D8-11402D94C64F}"/>
                      </a:ext>
                    </a:extLst>
                  </p:cNvPr>
                  <p:cNvSpPr/>
                  <p:nvPr/>
                </p:nvSpPr>
                <p:spPr>
                  <a:xfrm>
                    <a:off x="3667675" y="6121361"/>
                    <a:ext cx="521844" cy="1530714"/>
                  </a:xfrm>
                  <a:custGeom>
                    <a:avLst/>
                    <a:gdLst>
                      <a:gd name="connsiteX0" fmla="*/ 85 w 521844"/>
                      <a:gd name="connsiteY0" fmla="*/ 39 h 1530714"/>
                      <a:gd name="connsiteX1" fmla="*/ 503005 w 521844"/>
                      <a:gd name="connsiteY1" fmla="*/ 568999 h 1530714"/>
                      <a:gd name="connsiteX2" fmla="*/ 416645 w 521844"/>
                      <a:gd name="connsiteY2" fmla="*/ 1493559 h 1530714"/>
                      <a:gd name="connsiteX3" fmla="*/ 431885 w 521844"/>
                      <a:gd name="connsiteY3" fmla="*/ 1270039 h 1530714"/>
                      <a:gd name="connsiteX4" fmla="*/ 462365 w 521844"/>
                      <a:gd name="connsiteY4" fmla="*/ 543599 h 1530714"/>
                      <a:gd name="connsiteX5" fmla="*/ 85 w 521844"/>
                      <a:gd name="connsiteY5" fmla="*/ 39 h 1530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21844" h="1530714">
                        <a:moveTo>
                          <a:pt x="85" y="39"/>
                        </a:moveTo>
                        <a:cubicBezTo>
                          <a:pt x="6858" y="4272"/>
                          <a:pt x="433578" y="320079"/>
                          <a:pt x="503005" y="568999"/>
                        </a:cubicBezTo>
                        <a:cubicBezTo>
                          <a:pt x="572432" y="817919"/>
                          <a:pt x="428498" y="1376719"/>
                          <a:pt x="416645" y="1493559"/>
                        </a:cubicBezTo>
                        <a:cubicBezTo>
                          <a:pt x="404792" y="1610399"/>
                          <a:pt x="424265" y="1428366"/>
                          <a:pt x="431885" y="1270039"/>
                        </a:cubicBezTo>
                        <a:cubicBezTo>
                          <a:pt x="439505" y="1111712"/>
                          <a:pt x="535178" y="756112"/>
                          <a:pt x="462365" y="543599"/>
                        </a:cubicBezTo>
                        <a:cubicBezTo>
                          <a:pt x="389552" y="331086"/>
                          <a:pt x="-6688" y="-4194"/>
                          <a:pt x="85" y="3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6" name="フリーフォーム: 図形 1085">
                    <a:extLst>
                      <a:ext uri="{FF2B5EF4-FFF2-40B4-BE49-F238E27FC236}">
                        <a16:creationId xmlns:a16="http://schemas.microsoft.com/office/drawing/2014/main" id="{E746E57D-5B36-47C8-A5FB-C9AD0C34CB3E}"/>
                      </a:ext>
                    </a:extLst>
                  </p:cNvPr>
                  <p:cNvSpPr/>
                  <p:nvPr/>
                </p:nvSpPr>
                <p:spPr>
                  <a:xfrm>
                    <a:off x="2145407" y="6014633"/>
                    <a:ext cx="1136276" cy="1145118"/>
                  </a:xfrm>
                  <a:custGeom>
                    <a:avLst/>
                    <a:gdLst>
                      <a:gd name="connsiteX0" fmla="*/ 968633 w 1136276"/>
                      <a:gd name="connsiteY0" fmla="*/ 87 h 1145118"/>
                      <a:gd name="connsiteX1" fmla="*/ 1095633 w 1136276"/>
                      <a:gd name="connsiteY1" fmla="*/ 528407 h 1145118"/>
                      <a:gd name="connsiteX2" fmla="*/ 1019433 w 1136276"/>
                      <a:gd name="connsiteY2" fmla="*/ 878927 h 1145118"/>
                      <a:gd name="connsiteX3" fmla="*/ 719713 w 1136276"/>
                      <a:gd name="connsiteY3" fmla="*/ 1056727 h 1145118"/>
                      <a:gd name="connsiteX4" fmla="*/ 8513 w 1136276"/>
                      <a:gd name="connsiteY4" fmla="*/ 924647 h 1145118"/>
                      <a:gd name="connsiteX5" fmla="*/ 308233 w 1136276"/>
                      <a:gd name="connsiteY5" fmla="*/ 995767 h 1145118"/>
                      <a:gd name="connsiteX6" fmla="*/ 943233 w 1136276"/>
                      <a:gd name="connsiteY6" fmla="*/ 1127847 h 1145118"/>
                      <a:gd name="connsiteX7" fmla="*/ 1136273 w 1136276"/>
                      <a:gd name="connsiteY7" fmla="*/ 569047 h 1145118"/>
                      <a:gd name="connsiteX8" fmla="*/ 968633 w 1136276"/>
                      <a:gd name="connsiteY8" fmla="*/ 87 h 1145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36276" h="1145118">
                        <a:moveTo>
                          <a:pt x="968633" y="87"/>
                        </a:moveTo>
                        <a:cubicBezTo>
                          <a:pt x="961860" y="-6686"/>
                          <a:pt x="1087166" y="381934"/>
                          <a:pt x="1095633" y="528407"/>
                        </a:cubicBezTo>
                        <a:cubicBezTo>
                          <a:pt x="1104100" y="674880"/>
                          <a:pt x="1082086" y="790874"/>
                          <a:pt x="1019433" y="878927"/>
                        </a:cubicBezTo>
                        <a:cubicBezTo>
                          <a:pt x="956780" y="966980"/>
                          <a:pt x="888200" y="1049107"/>
                          <a:pt x="719713" y="1056727"/>
                        </a:cubicBezTo>
                        <a:cubicBezTo>
                          <a:pt x="551226" y="1064347"/>
                          <a:pt x="77093" y="934807"/>
                          <a:pt x="8513" y="924647"/>
                        </a:cubicBezTo>
                        <a:cubicBezTo>
                          <a:pt x="-60067" y="914487"/>
                          <a:pt x="308233" y="995767"/>
                          <a:pt x="308233" y="995767"/>
                        </a:cubicBezTo>
                        <a:cubicBezTo>
                          <a:pt x="464020" y="1029634"/>
                          <a:pt x="805226" y="1198967"/>
                          <a:pt x="943233" y="1127847"/>
                        </a:cubicBezTo>
                        <a:cubicBezTo>
                          <a:pt x="1081240" y="1056727"/>
                          <a:pt x="1135426" y="750234"/>
                          <a:pt x="1136273" y="569047"/>
                        </a:cubicBezTo>
                        <a:cubicBezTo>
                          <a:pt x="1137120" y="387860"/>
                          <a:pt x="975406" y="6860"/>
                          <a:pt x="968633" y="8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7" name="フリーフォーム: 図形 1086">
                    <a:extLst>
                      <a:ext uri="{FF2B5EF4-FFF2-40B4-BE49-F238E27FC236}">
                        <a16:creationId xmlns:a16="http://schemas.microsoft.com/office/drawing/2014/main" id="{6A7979F5-63E3-47FF-A6C7-A2CCE68912E6}"/>
                      </a:ext>
                    </a:extLst>
                  </p:cNvPr>
                  <p:cNvSpPr/>
                  <p:nvPr/>
                </p:nvSpPr>
                <p:spPr>
                  <a:xfrm>
                    <a:off x="2813769" y="5615710"/>
                    <a:ext cx="848725" cy="1694979"/>
                  </a:xfrm>
                  <a:custGeom>
                    <a:avLst/>
                    <a:gdLst>
                      <a:gd name="connsiteX0" fmla="*/ 467911 w 848725"/>
                      <a:gd name="connsiteY0" fmla="*/ 94210 h 1694979"/>
                      <a:gd name="connsiteX1" fmla="*/ 472991 w 848725"/>
                      <a:gd name="connsiteY1" fmla="*/ 155170 h 1694979"/>
                      <a:gd name="connsiteX2" fmla="*/ 732071 w 848725"/>
                      <a:gd name="connsiteY2" fmla="*/ 1181330 h 1694979"/>
                      <a:gd name="connsiteX3" fmla="*/ 605071 w 848725"/>
                      <a:gd name="connsiteY3" fmla="*/ 1475970 h 1694979"/>
                      <a:gd name="connsiteX4" fmla="*/ 551 w 848725"/>
                      <a:gd name="connsiteY4" fmla="*/ 1694410 h 1694979"/>
                      <a:gd name="connsiteX5" fmla="*/ 721911 w 848725"/>
                      <a:gd name="connsiteY5" fmla="*/ 1521690 h 1694979"/>
                      <a:gd name="connsiteX6" fmla="*/ 823511 w 848725"/>
                      <a:gd name="connsiteY6" fmla="*/ 1028930 h 1694979"/>
                      <a:gd name="connsiteX7" fmla="*/ 467911 w 848725"/>
                      <a:gd name="connsiteY7" fmla="*/ 94210 h 1694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48725" h="1694979">
                        <a:moveTo>
                          <a:pt x="467911" y="94210"/>
                        </a:moveTo>
                        <a:cubicBezTo>
                          <a:pt x="409491" y="-51417"/>
                          <a:pt x="428964" y="-26017"/>
                          <a:pt x="472991" y="155170"/>
                        </a:cubicBezTo>
                        <a:cubicBezTo>
                          <a:pt x="517018" y="336357"/>
                          <a:pt x="710058" y="961197"/>
                          <a:pt x="732071" y="1181330"/>
                        </a:cubicBezTo>
                        <a:cubicBezTo>
                          <a:pt x="754084" y="1401463"/>
                          <a:pt x="726991" y="1390457"/>
                          <a:pt x="605071" y="1475970"/>
                        </a:cubicBezTo>
                        <a:cubicBezTo>
                          <a:pt x="483151" y="1561483"/>
                          <a:pt x="-18922" y="1686790"/>
                          <a:pt x="551" y="1694410"/>
                        </a:cubicBezTo>
                        <a:cubicBezTo>
                          <a:pt x="20024" y="1702030"/>
                          <a:pt x="584751" y="1632603"/>
                          <a:pt x="721911" y="1521690"/>
                        </a:cubicBezTo>
                        <a:cubicBezTo>
                          <a:pt x="859071" y="1410777"/>
                          <a:pt x="870924" y="1265997"/>
                          <a:pt x="823511" y="1028930"/>
                        </a:cubicBezTo>
                        <a:cubicBezTo>
                          <a:pt x="776098" y="791863"/>
                          <a:pt x="526331" y="239837"/>
                          <a:pt x="467911" y="9421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8" name="フリーフォーム: 図形 1087">
                    <a:extLst>
                      <a:ext uri="{FF2B5EF4-FFF2-40B4-BE49-F238E27FC236}">
                        <a16:creationId xmlns:a16="http://schemas.microsoft.com/office/drawing/2014/main" id="{E907C168-5630-4A03-8288-9631D4207E21}"/>
                      </a:ext>
                    </a:extLst>
                  </p:cNvPr>
                  <p:cNvSpPr/>
                  <p:nvPr/>
                </p:nvSpPr>
                <p:spPr>
                  <a:xfrm>
                    <a:off x="6771007" y="3393432"/>
                    <a:ext cx="485454" cy="2133803"/>
                  </a:xfrm>
                  <a:custGeom>
                    <a:avLst/>
                    <a:gdLst>
                      <a:gd name="connsiteX0" fmla="*/ 259713 w 485454"/>
                      <a:gd name="connsiteY0" fmla="*/ 5088 h 2133803"/>
                      <a:gd name="connsiteX1" fmla="*/ 442593 w 485454"/>
                      <a:gd name="connsiteY1" fmla="*/ 568968 h 2133803"/>
                      <a:gd name="connsiteX2" fmla="*/ 20953 w 485454"/>
                      <a:gd name="connsiteY2" fmla="*/ 2052328 h 2133803"/>
                      <a:gd name="connsiteX3" fmla="*/ 107313 w 485454"/>
                      <a:gd name="connsiteY3" fmla="*/ 1823728 h 2133803"/>
                      <a:gd name="connsiteX4" fmla="*/ 483233 w 485454"/>
                      <a:gd name="connsiteY4" fmla="*/ 843288 h 2133803"/>
                      <a:gd name="connsiteX5" fmla="*/ 259713 w 485454"/>
                      <a:gd name="connsiteY5" fmla="*/ 5088 h 21338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85454" h="2133803">
                        <a:moveTo>
                          <a:pt x="259713" y="5088"/>
                        </a:moveTo>
                        <a:cubicBezTo>
                          <a:pt x="252940" y="-40632"/>
                          <a:pt x="482386" y="227761"/>
                          <a:pt x="442593" y="568968"/>
                        </a:cubicBezTo>
                        <a:cubicBezTo>
                          <a:pt x="402800" y="910175"/>
                          <a:pt x="76833" y="1843201"/>
                          <a:pt x="20953" y="2052328"/>
                        </a:cubicBezTo>
                        <a:cubicBezTo>
                          <a:pt x="-34927" y="2261455"/>
                          <a:pt x="30266" y="2025235"/>
                          <a:pt x="107313" y="1823728"/>
                        </a:cubicBezTo>
                        <a:cubicBezTo>
                          <a:pt x="184360" y="1622221"/>
                          <a:pt x="455293" y="1149781"/>
                          <a:pt x="483233" y="843288"/>
                        </a:cubicBezTo>
                        <a:cubicBezTo>
                          <a:pt x="511173" y="536795"/>
                          <a:pt x="266486" y="50808"/>
                          <a:pt x="259713" y="508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9" name="フリーフォーム: 図形 1088">
                    <a:extLst>
                      <a:ext uri="{FF2B5EF4-FFF2-40B4-BE49-F238E27FC236}">
                        <a16:creationId xmlns:a16="http://schemas.microsoft.com/office/drawing/2014/main" id="{DC4DE87C-8D02-45AE-895B-468D53B601CE}"/>
                      </a:ext>
                    </a:extLst>
                  </p:cNvPr>
                  <p:cNvSpPr/>
                  <p:nvPr/>
                </p:nvSpPr>
                <p:spPr>
                  <a:xfrm>
                    <a:off x="4991456" y="5658975"/>
                    <a:ext cx="1155590" cy="1587797"/>
                  </a:xfrm>
                  <a:custGeom>
                    <a:avLst/>
                    <a:gdLst>
                      <a:gd name="connsiteX0" fmla="*/ 1155344 w 1155590"/>
                      <a:gd name="connsiteY0" fmla="*/ 145 h 1587797"/>
                      <a:gd name="connsiteX1" fmla="*/ 952144 w 1155590"/>
                      <a:gd name="connsiteY1" fmla="*/ 492905 h 1587797"/>
                      <a:gd name="connsiteX2" fmla="*/ 550824 w 1155590"/>
                      <a:gd name="connsiteY2" fmla="*/ 823105 h 1587797"/>
                      <a:gd name="connsiteX3" fmla="*/ 2184 w 1155590"/>
                      <a:gd name="connsiteY3" fmla="*/ 1585105 h 1587797"/>
                      <a:gd name="connsiteX4" fmla="*/ 383184 w 1155590"/>
                      <a:gd name="connsiteY4" fmla="*/ 1056785 h 1587797"/>
                      <a:gd name="connsiteX5" fmla="*/ 977544 w 1155590"/>
                      <a:gd name="connsiteY5" fmla="*/ 543705 h 1587797"/>
                      <a:gd name="connsiteX6" fmla="*/ 1155344 w 1155590"/>
                      <a:gd name="connsiteY6" fmla="*/ 145 h 15877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55590" h="1587797">
                        <a:moveTo>
                          <a:pt x="1155344" y="145"/>
                        </a:moveTo>
                        <a:cubicBezTo>
                          <a:pt x="1151111" y="-8322"/>
                          <a:pt x="1052897" y="355745"/>
                          <a:pt x="952144" y="492905"/>
                        </a:cubicBezTo>
                        <a:cubicBezTo>
                          <a:pt x="851391" y="630065"/>
                          <a:pt x="709151" y="641072"/>
                          <a:pt x="550824" y="823105"/>
                        </a:cubicBezTo>
                        <a:cubicBezTo>
                          <a:pt x="392497" y="1005138"/>
                          <a:pt x="30124" y="1546158"/>
                          <a:pt x="2184" y="1585105"/>
                        </a:cubicBezTo>
                        <a:cubicBezTo>
                          <a:pt x="-25756" y="1624052"/>
                          <a:pt x="220624" y="1230352"/>
                          <a:pt x="383184" y="1056785"/>
                        </a:cubicBezTo>
                        <a:cubicBezTo>
                          <a:pt x="545744" y="883218"/>
                          <a:pt x="845464" y="718965"/>
                          <a:pt x="977544" y="543705"/>
                        </a:cubicBezTo>
                        <a:cubicBezTo>
                          <a:pt x="1109624" y="368445"/>
                          <a:pt x="1159577" y="8612"/>
                          <a:pt x="1155344" y="14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0" name="フリーフォーム: 図形 1089">
                    <a:extLst>
                      <a:ext uri="{FF2B5EF4-FFF2-40B4-BE49-F238E27FC236}">
                        <a16:creationId xmlns:a16="http://schemas.microsoft.com/office/drawing/2014/main" id="{081F9DA1-2B21-4A93-AB2A-BBA9F8CCAF05}"/>
                      </a:ext>
                    </a:extLst>
                  </p:cNvPr>
                  <p:cNvSpPr/>
                  <p:nvPr/>
                </p:nvSpPr>
                <p:spPr>
                  <a:xfrm>
                    <a:off x="6310668" y="5327233"/>
                    <a:ext cx="319032" cy="1466548"/>
                  </a:xfrm>
                  <a:custGeom>
                    <a:avLst/>
                    <a:gdLst>
                      <a:gd name="connsiteX0" fmla="*/ 318732 w 319032"/>
                      <a:gd name="connsiteY0" fmla="*/ 1687 h 1466548"/>
                      <a:gd name="connsiteX1" fmla="*/ 74892 w 319032"/>
                      <a:gd name="connsiteY1" fmla="*/ 474127 h 1466548"/>
                      <a:gd name="connsiteX2" fmla="*/ 59652 w 319032"/>
                      <a:gd name="connsiteY2" fmla="*/ 1424087 h 1466548"/>
                      <a:gd name="connsiteX3" fmla="*/ 39332 w 319032"/>
                      <a:gd name="connsiteY3" fmla="*/ 1205647 h 1466548"/>
                      <a:gd name="connsiteX4" fmla="*/ 19012 w 319032"/>
                      <a:gd name="connsiteY4" fmla="*/ 352207 h 1466548"/>
                      <a:gd name="connsiteX5" fmla="*/ 318732 w 319032"/>
                      <a:gd name="connsiteY5" fmla="*/ 1687 h 14665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19032" h="1466548">
                        <a:moveTo>
                          <a:pt x="318732" y="1687"/>
                        </a:moveTo>
                        <a:cubicBezTo>
                          <a:pt x="328045" y="22007"/>
                          <a:pt x="118072" y="237060"/>
                          <a:pt x="74892" y="474127"/>
                        </a:cubicBezTo>
                        <a:cubicBezTo>
                          <a:pt x="31712" y="711194"/>
                          <a:pt x="65579" y="1302167"/>
                          <a:pt x="59652" y="1424087"/>
                        </a:cubicBezTo>
                        <a:cubicBezTo>
                          <a:pt x="53725" y="1546007"/>
                          <a:pt x="46105" y="1384294"/>
                          <a:pt x="39332" y="1205647"/>
                        </a:cubicBezTo>
                        <a:cubicBezTo>
                          <a:pt x="32559" y="1027000"/>
                          <a:pt x="-30941" y="557100"/>
                          <a:pt x="19012" y="352207"/>
                        </a:cubicBezTo>
                        <a:cubicBezTo>
                          <a:pt x="68965" y="147314"/>
                          <a:pt x="309419" y="-18633"/>
                          <a:pt x="318732" y="168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1" name="フリーフォーム: 図形 1090">
                    <a:extLst>
                      <a:ext uri="{FF2B5EF4-FFF2-40B4-BE49-F238E27FC236}">
                        <a16:creationId xmlns:a16="http://schemas.microsoft.com/office/drawing/2014/main" id="{CCAE88A4-1B4B-4BE5-96CA-DF147AB624DF}"/>
                      </a:ext>
                    </a:extLst>
                  </p:cNvPr>
                  <p:cNvSpPr/>
                  <p:nvPr/>
                </p:nvSpPr>
                <p:spPr>
                  <a:xfrm>
                    <a:off x="6926473" y="5469078"/>
                    <a:ext cx="345270" cy="2455781"/>
                  </a:xfrm>
                  <a:custGeom>
                    <a:avLst/>
                    <a:gdLst>
                      <a:gd name="connsiteX0" fmla="*/ 109327 w 345270"/>
                      <a:gd name="connsiteY0" fmla="*/ 12242 h 2455781"/>
                      <a:gd name="connsiteX1" fmla="*/ 99167 w 345270"/>
                      <a:gd name="connsiteY1" fmla="*/ 1277162 h 2455781"/>
                      <a:gd name="connsiteX2" fmla="*/ 114407 w 345270"/>
                      <a:gd name="connsiteY2" fmla="*/ 2008682 h 2455781"/>
                      <a:gd name="connsiteX3" fmla="*/ 332847 w 345270"/>
                      <a:gd name="connsiteY3" fmla="*/ 2415082 h 2455781"/>
                      <a:gd name="connsiteX4" fmla="*/ 287127 w 345270"/>
                      <a:gd name="connsiteY4" fmla="*/ 2354122 h 2455781"/>
                      <a:gd name="connsiteX5" fmla="*/ 28047 w 345270"/>
                      <a:gd name="connsiteY5" fmla="*/ 1642922 h 2455781"/>
                      <a:gd name="connsiteX6" fmla="*/ 17887 w 345270"/>
                      <a:gd name="connsiteY6" fmla="*/ 692962 h 2455781"/>
                      <a:gd name="connsiteX7" fmla="*/ 109327 w 345270"/>
                      <a:gd name="connsiteY7" fmla="*/ 12242 h 24557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45270" h="2455781">
                        <a:moveTo>
                          <a:pt x="109327" y="12242"/>
                        </a:moveTo>
                        <a:cubicBezTo>
                          <a:pt x="122874" y="109609"/>
                          <a:pt x="98320" y="944422"/>
                          <a:pt x="99167" y="1277162"/>
                        </a:cubicBezTo>
                        <a:cubicBezTo>
                          <a:pt x="100014" y="1609902"/>
                          <a:pt x="75460" y="1819029"/>
                          <a:pt x="114407" y="2008682"/>
                        </a:cubicBezTo>
                        <a:cubicBezTo>
                          <a:pt x="153354" y="2198335"/>
                          <a:pt x="304060" y="2357509"/>
                          <a:pt x="332847" y="2415082"/>
                        </a:cubicBezTo>
                        <a:cubicBezTo>
                          <a:pt x="361634" y="2472655"/>
                          <a:pt x="337927" y="2482815"/>
                          <a:pt x="287127" y="2354122"/>
                        </a:cubicBezTo>
                        <a:cubicBezTo>
                          <a:pt x="236327" y="2225429"/>
                          <a:pt x="72920" y="1919782"/>
                          <a:pt x="28047" y="1642922"/>
                        </a:cubicBezTo>
                        <a:cubicBezTo>
                          <a:pt x="-16826" y="1366062"/>
                          <a:pt x="1800" y="963895"/>
                          <a:pt x="17887" y="692962"/>
                        </a:cubicBezTo>
                        <a:cubicBezTo>
                          <a:pt x="33974" y="422029"/>
                          <a:pt x="95780" y="-85125"/>
                          <a:pt x="109327" y="1224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2" name="フリーフォーム: 図形 1091">
                    <a:extLst>
                      <a:ext uri="{FF2B5EF4-FFF2-40B4-BE49-F238E27FC236}">
                        <a16:creationId xmlns:a16="http://schemas.microsoft.com/office/drawing/2014/main" id="{811E1CCB-1CBB-44A0-9407-1ED5BFD36076}"/>
                      </a:ext>
                    </a:extLst>
                  </p:cNvPr>
                  <p:cNvSpPr/>
                  <p:nvPr/>
                </p:nvSpPr>
                <p:spPr>
                  <a:xfrm>
                    <a:off x="6612378" y="6857886"/>
                    <a:ext cx="1614168" cy="1444186"/>
                  </a:xfrm>
                  <a:custGeom>
                    <a:avLst/>
                    <a:gdLst>
                      <a:gd name="connsiteX0" fmla="*/ 4322 w 1614168"/>
                      <a:gd name="connsiteY0" fmla="*/ 114 h 1444186"/>
                      <a:gd name="connsiteX1" fmla="*/ 245622 w 1614168"/>
                      <a:gd name="connsiteY1" fmla="*/ 914514 h 1444186"/>
                      <a:gd name="connsiteX2" fmla="*/ 626622 w 1614168"/>
                      <a:gd name="connsiteY2" fmla="*/ 1193914 h 1444186"/>
                      <a:gd name="connsiteX3" fmla="*/ 1553722 w 1614168"/>
                      <a:gd name="connsiteY3" fmla="*/ 1422514 h 1444186"/>
                      <a:gd name="connsiteX4" fmla="*/ 1458472 w 1614168"/>
                      <a:gd name="connsiteY4" fmla="*/ 1422514 h 1444186"/>
                      <a:gd name="connsiteX5" fmla="*/ 925072 w 1614168"/>
                      <a:gd name="connsiteY5" fmla="*/ 1314564 h 1444186"/>
                      <a:gd name="connsiteX6" fmla="*/ 156722 w 1614168"/>
                      <a:gd name="connsiteY6" fmla="*/ 978014 h 1444186"/>
                      <a:gd name="connsiteX7" fmla="*/ 4322 w 1614168"/>
                      <a:gd name="connsiteY7" fmla="*/ 114 h 14441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614168" h="1444186">
                        <a:moveTo>
                          <a:pt x="4322" y="114"/>
                        </a:moveTo>
                        <a:cubicBezTo>
                          <a:pt x="19139" y="-10469"/>
                          <a:pt x="141905" y="715547"/>
                          <a:pt x="245622" y="914514"/>
                        </a:cubicBezTo>
                        <a:cubicBezTo>
                          <a:pt x="349339" y="1113481"/>
                          <a:pt x="408605" y="1109247"/>
                          <a:pt x="626622" y="1193914"/>
                        </a:cubicBezTo>
                        <a:cubicBezTo>
                          <a:pt x="844639" y="1278581"/>
                          <a:pt x="1415080" y="1384414"/>
                          <a:pt x="1553722" y="1422514"/>
                        </a:cubicBezTo>
                        <a:cubicBezTo>
                          <a:pt x="1692364" y="1460614"/>
                          <a:pt x="1563247" y="1440506"/>
                          <a:pt x="1458472" y="1422514"/>
                        </a:cubicBezTo>
                        <a:cubicBezTo>
                          <a:pt x="1353697" y="1404522"/>
                          <a:pt x="1142030" y="1388647"/>
                          <a:pt x="925072" y="1314564"/>
                        </a:cubicBezTo>
                        <a:cubicBezTo>
                          <a:pt x="708114" y="1240481"/>
                          <a:pt x="307005" y="1197089"/>
                          <a:pt x="156722" y="978014"/>
                        </a:cubicBezTo>
                        <a:cubicBezTo>
                          <a:pt x="6439" y="758939"/>
                          <a:pt x="-10495" y="10697"/>
                          <a:pt x="4322" y="1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3" name="フリーフォーム: 図形 1092">
                    <a:extLst>
                      <a:ext uri="{FF2B5EF4-FFF2-40B4-BE49-F238E27FC236}">
                        <a16:creationId xmlns:a16="http://schemas.microsoft.com/office/drawing/2014/main" id="{A5BDE1DC-ADC8-4966-AE23-37DD7EF045C0}"/>
                      </a:ext>
                    </a:extLst>
                  </p:cNvPr>
                  <p:cNvSpPr/>
                  <p:nvPr/>
                </p:nvSpPr>
                <p:spPr>
                  <a:xfrm>
                    <a:off x="6177886" y="6603992"/>
                    <a:ext cx="634793" cy="2046804"/>
                  </a:xfrm>
                  <a:custGeom>
                    <a:avLst/>
                    <a:gdLst>
                      <a:gd name="connsiteX0" fmla="*/ 108614 w 634793"/>
                      <a:gd name="connsiteY0" fmla="*/ 8 h 2046804"/>
                      <a:gd name="connsiteX1" fmla="*/ 7014 w 634793"/>
                      <a:gd name="connsiteY1" fmla="*/ 546108 h 2046804"/>
                      <a:gd name="connsiteX2" fmla="*/ 76864 w 634793"/>
                      <a:gd name="connsiteY2" fmla="*/ 965208 h 2046804"/>
                      <a:gd name="connsiteX3" fmla="*/ 616614 w 634793"/>
                      <a:gd name="connsiteY3" fmla="*/ 2006608 h 2046804"/>
                      <a:gd name="connsiteX4" fmla="*/ 489614 w 634793"/>
                      <a:gd name="connsiteY4" fmla="*/ 1778008 h 2046804"/>
                      <a:gd name="connsiteX5" fmla="*/ 311814 w 634793"/>
                      <a:gd name="connsiteY5" fmla="*/ 1263658 h 2046804"/>
                      <a:gd name="connsiteX6" fmla="*/ 70514 w 634793"/>
                      <a:gd name="connsiteY6" fmla="*/ 558808 h 2046804"/>
                      <a:gd name="connsiteX7" fmla="*/ 108614 w 634793"/>
                      <a:gd name="connsiteY7" fmla="*/ 8 h 20468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34793" h="2046804">
                        <a:moveTo>
                          <a:pt x="108614" y="8"/>
                        </a:moveTo>
                        <a:cubicBezTo>
                          <a:pt x="98031" y="-2109"/>
                          <a:pt x="12306" y="385241"/>
                          <a:pt x="7014" y="546108"/>
                        </a:cubicBezTo>
                        <a:cubicBezTo>
                          <a:pt x="1722" y="706975"/>
                          <a:pt x="-24736" y="721791"/>
                          <a:pt x="76864" y="965208"/>
                        </a:cubicBezTo>
                        <a:cubicBezTo>
                          <a:pt x="178464" y="1208625"/>
                          <a:pt x="547822" y="1871141"/>
                          <a:pt x="616614" y="2006608"/>
                        </a:cubicBezTo>
                        <a:cubicBezTo>
                          <a:pt x="685406" y="2142075"/>
                          <a:pt x="540414" y="1901833"/>
                          <a:pt x="489614" y="1778008"/>
                        </a:cubicBezTo>
                        <a:cubicBezTo>
                          <a:pt x="438814" y="1654183"/>
                          <a:pt x="381664" y="1466858"/>
                          <a:pt x="311814" y="1263658"/>
                        </a:cubicBezTo>
                        <a:cubicBezTo>
                          <a:pt x="241964" y="1060458"/>
                          <a:pt x="108614" y="769416"/>
                          <a:pt x="70514" y="558808"/>
                        </a:cubicBezTo>
                        <a:cubicBezTo>
                          <a:pt x="32414" y="348200"/>
                          <a:pt x="119197" y="2125"/>
                          <a:pt x="108614" y="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4" name="フリーフォーム: 図形 1093">
                    <a:extLst>
                      <a:ext uri="{FF2B5EF4-FFF2-40B4-BE49-F238E27FC236}">
                        <a16:creationId xmlns:a16="http://schemas.microsoft.com/office/drawing/2014/main" id="{9C057151-B2AB-4181-BAB3-43EA3EF7B6FB}"/>
                      </a:ext>
                    </a:extLst>
                  </p:cNvPr>
                  <p:cNvSpPr/>
                  <p:nvPr/>
                </p:nvSpPr>
                <p:spPr>
                  <a:xfrm>
                    <a:off x="6719053" y="4025696"/>
                    <a:ext cx="362701" cy="1304561"/>
                  </a:xfrm>
                  <a:custGeom>
                    <a:avLst/>
                    <a:gdLst>
                      <a:gd name="connsiteX0" fmla="*/ 227847 w 362701"/>
                      <a:gd name="connsiteY0" fmla="*/ 6554 h 1304561"/>
                      <a:gd name="connsiteX1" fmla="*/ 348497 w 362701"/>
                      <a:gd name="connsiteY1" fmla="*/ 279604 h 1304561"/>
                      <a:gd name="connsiteX2" fmla="*/ 5597 w 362701"/>
                      <a:gd name="connsiteY2" fmla="*/ 1289254 h 1304561"/>
                      <a:gd name="connsiteX3" fmla="*/ 151647 w 362701"/>
                      <a:gd name="connsiteY3" fmla="*/ 838404 h 1304561"/>
                      <a:gd name="connsiteX4" fmla="*/ 361197 w 362701"/>
                      <a:gd name="connsiteY4" fmla="*/ 152604 h 1304561"/>
                      <a:gd name="connsiteX5" fmla="*/ 227847 w 362701"/>
                      <a:gd name="connsiteY5" fmla="*/ 6554 h 1304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62701" h="1304561">
                        <a:moveTo>
                          <a:pt x="227847" y="6554"/>
                        </a:moveTo>
                        <a:cubicBezTo>
                          <a:pt x="225730" y="27721"/>
                          <a:pt x="385539" y="65821"/>
                          <a:pt x="348497" y="279604"/>
                        </a:cubicBezTo>
                        <a:cubicBezTo>
                          <a:pt x="311455" y="493387"/>
                          <a:pt x="38405" y="1196121"/>
                          <a:pt x="5597" y="1289254"/>
                        </a:cubicBezTo>
                        <a:cubicBezTo>
                          <a:pt x="-27211" y="1382387"/>
                          <a:pt x="92380" y="1027846"/>
                          <a:pt x="151647" y="838404"/>
                        </a:cubicBezTo>
                        <a:cubicBezTo>
                          <a:pt x="210914" y="648962"/>
                          <a:pt x="343205" y="294421"/>
                          <a:pt x="361197" y="152604"/>
                        </a:cubicBezTo>
                        <a:cubicBezTo>
                          <a:pt x="379189" y="10787"/>
                          <a:pt x="229964" y="-14613"/>
                          <a:pt x="227847" y="655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5" name="フリーフォーム: 図形 1094">
                    <a:extLst>
                      <a:ext uri="{FF2B5EF4-FFF2-40B4-BE49-F238E27FC236}">
                        <a16:creationId xmlns:a16="http://schemas.microsoft.com/office/drawing/2014/main" id="{3FBE90E3-C440-4BAB-9A4A-D7C36A6C7EC7}"/>
                      </a:ext>
                    </a:extLst>
                  </p:cNvPr>
                  <p:cNvSpPr/>
                  <p:nvPr/>
                </p:nvSpPr>
                <p:spPr>
                  <a:xfrm>
                    <a:off x="6586891" y="4533829"/>
                    <a:ext cx="243490" cy="1763492"/>
                  </a:xfrm>
                  <a:custGeom>
                    <a:avLst/>
                    <a:gdLst>
                      <a:gd name="connsiteX0" fmla="*/ 169509 w 243490"/>
                      <a:gd name="connsiteY0" fmla="*/ 71 h 1763492"/>
                      <a:gd name="connsiteX1" fmla="*/ 241476 w 243490"/>
                      <a:gd name="connsiteY1" fmla="*/ 402238 h 1763492"/>
                      <a:gd name="connsiteX2" fmla="*/ 76376 w 243490"/>
                      <a:gd name="connsiteY2" fmla="*/ 939871 h 1763492"/>
                      <a:gd name="connsiteX3" fmla="*/ 186442 w 243490"/>
                      <a:gd name="connsiteY3" fmla="*/ 1723038 h 1763492"/>
                      <a:gd name="connsiteX4" fmla="*/ 156809 w 243490"/>
                      <a:gd name="connsiteY4" fmla="*/ 1587571 h 1763492"/>
                      <a:gd name="connsiteX5" fmla="*/ 176 w 243490"/>
                      <a:gd name="connsiteY5" fmla="*/ 1041471 h 1763492"/>
                      <a:gd name="connsiteX6" fmla="*/ 190676 w 243490"/>
                      <a:gd name="connsiteY6" fmla="*/ 431871 h 1763492"/>
                      <a:gd name="connsiteX7" fmla="*/ 169509 w 243490"/>
                      <a:gd name="connsiteY7" fmla="*/ 71 h 17634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43490" h="1763492">
                        <a:moveTo>
                          <a:pt x="169509" y="71"/>
                        </a:moveTo>
                        <a:cubicBezTo>
                          <a:pt x="177976" y="-4868"/>
                          <a:pt x="256998" y="245605"/>
                          <a:pt x="241476" y="402238"/>
                        </a:cubicBezTo>
                        <a:cubicBezTo>
                          <a:pt x="225954" y="558871"/>
                          <a:pt x="85548" y="719738"/>
                          <a:pt x="76376" y="939871"/>
                        </a:cubicBezTo>
                        <a:cubicBezTo>
                          <a:pt x="67204" y="1160004"/>
                          <a:pt x="173037" y="1615088"/>
                          <a:pt x="186442" y="1723038"/>
                        </a:cubicBezTo>
                        <a:cubicBezTo>
                          <a:pt x="199848" y="1830988"/>
                          <a:pt x="187853" y="1701166"/>
                          <a:pt x="156809" y="1587571"/>
                        </a:cubicBezTo>
                        <a:cubicBezTo>
                          <a:pt x="125765" y="1473977"/>
                          <a:pt x="-5469" y="1234088"/>
                          <a:pt x="176" y="1041471"/>
                        </a:cubicBezTo>
                        <a:cubicBezTo>
                          <a:pt x="5820" y="848854"/>
                          <a:pt x="161748" y="602616"/>
                          <a:pt x="190676" y="431871"/>
                        </a:cubicBezTo>
                        <a:cubicBezTo>
                          <a:pt x="219604" y="261127"/>
                          <a:pt x="161042" y="5010"/>
                          <a:pt x="169509" y="7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6" name="フリーフォーム: 図形 1095">
                    <a:extLst>
                      <a:ext uri="{FF2B5EF4-FFF2-40B4-BE49-F238E27FC236}">
                        <a16:creationId xmlns:a16="http://schemas.microsoft.com/office/drawing/2014/main" id="{955DF2E7-E3FD-4130-97BE-3F42642D7891}"/>
                      </a:ext>
                    </a:extLst>
                  </p:cNvPr>
                  <p:cNvSpPr/>
                  <p:nvPr/>
                </p:nvSpPr>
                <p:spPr>
                  <a:xfrm>
                    <a:off x="5823089" y="5215186"/>
                    <a:ext cx="747815" cy="1856011"/>
                  </a:xfrm>
                  <a:custGeom>
                    <a:avLst/>
                    <a:gdLst>
                      <a:gd name="connsiteX0" fmla="*/ 747044 w 747815"/>
                      <a:gd name="connsiteY0" fmla="*/ 281 h 1856011"/>
                      <a:gd name="connsiteX1" fmla="*/ 522678 w 747815"/>
                      <a:gd name="connsiteY1" fmla="*/ 220414 h 1856011"/>
                      <a:gd name="connsiteX2" fmla="*/ 416844 w 747815"/>
                      <a:gd name="connsiteY2" fmla="*/ 449014 h 1856011"/>
                      <a:gd name="connsiteX3" fmla="*/ 332178 w 747815"/>
                      <a:gd name="connsiteY3" fmla="*/ 1202547 h 1856011"/>
                      <a:gd name="connsiteX4" fmla="*/ 6211 w 747815"/>
                      <a:gd name="connsiteY4" fmla="*/ 1841781 h 1856011"/>
                      <a:gd name="connsiteX5" fmla="*/ 133211 w 747815"/>
                      <a:gd name="connsiteY5" fmla="*/ 1596247 h 1856011"/>
                      <a:gd name="connsiteX6" fmla="*/ 319478 w 747815"/>
                      <a:gd name="connsiteY6" fmla="*/ 1024747 h 1856011"/>
                      <a:gd name="connsiteX7" fmla="*/ 349111 w 747815"/>
                      <a:gd name="connsiteY7" fmla="*/ 525214 h 1856011"/>
                      <a:gd name="connsiteX8" fmla="*/ 438011 w 747815"/>
                      <a:gd name="connsiteY8" fmla="*/ 182314 h 1856011"/>
                      <a:gd name="connsiteX9" fmla="*/ 747044 w 747815"/>
                      <a:gd name="connsiteY9" fmla="*/ 281 h 18560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47815" h="1856011">
                        <a:moveTo>
                          <a:pt x="747044" y="281"/>
                        </a:moveTo>
                        <a:cubicBezTo>
                          <a:pt x="761155" y="6631"/>
                          <a:pt x="577711" y="145625"/>
                          <a:pt x="522678" y="220414"/>
                        </a:cubicBezTo>
                        <a:cubicBezTo>
                          <a:pt x="467645" y="295203"/>
                          <a:pt x="448594" y="285325"/>
                          <a:pt x="416844" y="449014"/>
                        </a:cubicBezTo>
                        <a:cubicBezTo>
                          <a:pt x="385094" y="612703"/>
                          <a:pt x="400617" y="970419"/>
                          <a:pt x="332178" y="1202547"/>
                        </a:cubicBezTo>
                        <a:cubicBezTo>
                          <a:pt x="263739" y="1434675"/>
                          <a:pt x="39372" y="1776164"/>
                          <a:pt x="6211" y="1841781"/>
                        </a:cubicBezTo>
                        <a:cubicBezTo>
                          <a:pt x="-26950" y="1907398"/>
                          <a:pt x="81000" y="1732419"/>
                          <a:pt x="133211" y="1596247"/>
                        </a:cubicBezTo>
                        <a:cubicBezTo>
                          <a:pt x="185422" y="1460075"/>
                          <a:pt x="283495" y="1203252"/>
                          <a:pt x="319478" y="1024747"/>
                        </a:cubicBezTo>
                        <a:cubicBezTo>
                          <a:pt x="355461" y="846242"/>
                          <a:pt x="329356" y="665619"/>
                          <a:pt x="349111" y="525214"/>
                        </a:cubicBezTo>
                        <a:cubicBezTo>
                          <a:pt x="368866" y="384809"/>
                          <a:pt x="369572" y="268392"/>
                          <a:pt x="438011" y="182314"/>
                        </a:cubicBezTo>
                        <a:cubicBezTo>
                          <a:pt x="506450" y="96236"/>
                          <a:pt x="732933" y="-6069"/>
                          <a:pt x="747044" y="28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7" name="フリーフォーム: 図形 1096">
                    <a:extLst>
                      <a:ext uri="{FF2B5EF4-FFF2-40B4-BE49-F238E27FC236}">
                        <a16:creationId xmlns:a16="http://schemas.microsoft.com/office/drawing/2014/main" id="{0CAB4771-CFFA-415D-ACFD-53ADEDB30A19}"/>
                      </a:ext>
                    </a:extLst>
                  </p:cNvPr>
                  <p:cNvSpPr/>
                  <p:nvPr/>
                </p:nvSpPr>
                <p:spPr>
                  <a:xfrm>
                    <a:off x="6684619" y="5137697"/>
                    <a:ext cx="355867" cy="1816033"/>
                  </a:xfrm>
                  <a:custGeom>
                    <a:avLst/>
                    <a:gdLst>
                      <a:gd name="connsiteX0" fmla="*/ 351181 w 355867"/>
                      <a:gd name="connsiteY0" fmla="*/ 14270 h 1816033"/>
                      <a:gd name="connsiteX1" fmla="*/ 198781 w 355867"/>
                      <a:gd name="connsiteY1" fmla="*/ 386803 h 1816033"/>
                      <a:gd name="connsiteX2" fmla="*/ 114114 w 355867"/>
                      <a:gd name="connsiteY2" fmla="*/ 907503 h 1816033"/>
                      <a:gd name="connsiteX3" fmla="*/ 198781 w 355867"/>
                      <a:gd name="connsiteY3" fmla="*/ 1766870 h 1816033"/>
                      <a:gd name="connsiteX4" fmla="*/ 169148 w 355867"/>
                      <a:gd name="connsiteY4" fmla="*/ 1622936 h 1816033"/>
                      <a:gd name="connsiteX5" fmla="*/ 4048 w 355867"/>
                      <a:gd name="connsiteY5" fmla="*/ 890570 h 1816033"/>
                      <a:gd name="connsiteX6" fmla="*/ 351181 w 355867"/>
                      <a:gd name="connsiteY6" fmla="*/ 14270 h 18160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55867" h="1816033">
                        <a:moveTo>
                          <a:pt x="351181" y="14270"/>
                        </a:moveTo>
                        <a:cubicBezTo>
                          <a:pt x="383636" y="-69691"/>
                          <a:pt x="238292" y="237931"/>
                          <a:pt x="198781" y="386803"/>
                        </a:cubicBezTo>
                        <a:cubicBezTo>
                          <a:pt x="159270" y="535675"/>
                          <a:pt x="114114" y="677492"/>
                          <a:pt x="114114" y="907503"/>
                        </a:cubicBezTo>
                        <a:cubicBezTo>
                          <a:pt x="114114" y="1137514"/>
                          <a:pt x="189609" y="1647631"/>
                          <a:pt x="198781" y="1766870"/>
                        </a:cubicBezTo>
                        <a:cubicBezTo>
                          <a:pt x="207953" y="1886109"/>
                          <a:pt x="201603" y="1768986"/>
                          <a:pt x="169148" y="1622936"/>
                        </a:cubicBezTo>
                        <a:cubicBezTo>
                          <a:pt x="136693" y="1476886"/>
                          <a:pt x="-27702" y="1155153"/>
                          <a:pt x="4048" y="890570"/>
                        </a:cubicBezTo>
                        <a:cubicBezTo>
                          <a:pt x="35798" y="625987"/>
                          <a:pt x="318726" y="98231"/>
                          <a:pt x="351181" y="1427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8" name="フリーフォーム: 図形 1097">
                    <a:extLst>
                      <a:ext uri="{FF2B5EF4-FFF2-40B4-BE49-F238E27FC236}">
                        <a16:creationId xmlns:a16="http://schemas.microsoft.com/office/drawing/2014/main" id="{682FD17B-7F93-49D0-8DEA-E0F6E5F28E31}"/>
                      </a:ext>
                    </a:extLst>
                  </p:cNvPr>
                  <p:cNvSpPr/>
                  <p:nvPr/>
                </p:nvSpPr>
                <p:spPr>
                  <a:xfrm>
                    <a:off x="6366860" y="6798336"/>
                    <a:ext cx="1143461" cy="1820057"/>
                  </a:xfrm>
                  <a:custGeom>
                    <a:avLst/>
                    <a:gdLst>
                      <a:gd name="connsiteX0" fmla="*/ 73 w 1143461"/>
                      <a:gd name="connsiteY0" fmla="*/ 397 h 1820057"/>
                      <a:gd name="connsiteX1" fmla="*/ 59340 w 1143461"/>
                      <a:gd name="connsiteY1" fmla="*/ 453364 h 1820057"/>
                      <a:gd name="connsiteX2" fmla="*/ 220207 w 1143461"/>
                      <a:gd name="connsiteY2" fmla="*/ 821664 h 1820057"/>
                      <a:gd name="connsiteX3" fmla="*/ 1045707 w 1143461"/>
                      <a:gd name="connsiteY3" fmla="*/ 1740297 h 1820057"/>
                      <a:gd name="connsiteX4" fmla="*/ 1033007 w 1143461"/>
                      <a:gd name="connsiteY4" fmla="*/ 1693731 h 1820057"/>
                      <a:gd name="connsiteX5" fmla="*/ 194807 w 1143461"/>
                      <a:gd name="connsiteY5" fmla="*/ 1046031 h 1820057"/>
                      <a:gd name="connsiteX6" fmla="*/ 50873 w 1143461"/>
                      <a:gd name="connsiteY6" fmla="*/ 533797 h 1820057"/>
                      <a:gd name="connsiteX7" fmla="*/ 73 w 1143461"/>
                      <a:gd name="connsiteY7" fmla="*/ 397 h 18200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143461" h="1820057">
                        <a:moveTo>
                          <a:pt x="73" y="397"/>
                        </a:moveTo>
                        <a:cubicBezTo>
                          <a:pt x="1484" y="-13008"/>
                          <a:pt x="22651" y="316486"/>
                          <a:pt x="59340" y="453364"/>
                        </a:cubicBezTo>
                        <a:cubicBezTo>
                          <a:pt x="96029" y="590242"/>
                          <a:pt x="55813" y="607175"/>
                          <a:pt x="220207" y="821664"/>
                        </a:cubicBezTo>
                        <a:cubicBezTo>
                          <a:pt x="384601" y="1036153"/>
                          <a:pt x="910240" y="1594953"/>
                          <a:pt x="1045707" y="1740297"/>
                        </a:cubicBezTo>
                        <a:cubicBezTo>
                          <a:pt x="1181174" y="1885642"/>
                          <a:pt x="1174824" y="1809442"/>
                          <a:pt x="1033007" y="1693731"/>
                        </a:cubicBezTo>
                        <a:cubicBezTo>
                          <a:pt x="891190" y="1578020"/>
                          <a:pt x="358496" y="1239353"/>
                          <a:pt x="194807" y="1046031"/>
                        </a:cubicBezTo>
                        <a:cubicBezTo>
                          <a:pt x="31118" y="852709"/>
                          <a:pt x="84034" y="703836"/>
                          <a:pt x="50873" y="533797"/>
                        </a:cubicBezTo>
                        <a:cubicBezTo>
                          <a:pt x="17712" y="363758"/>
                          <a:pt x="-1338" y="13802"/>
                          <a:pt x="73" y="39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9" name="フリーフォーム: 図形 1098">
                    <a:extLst>
                      <a:ext uri="{FF2B5EF4-FFF2-40B4-BE49-F238E27FC236}">
                        <a16:creationId xmlns:a16="http://schemas.microsoft.com/office/drawing/2014/main" id="{40E70509-7AE1-45CA-9D22-81AA465A24F7}"/>
                      </a:ext>
                    </a:extLst>
                  </p:cNvPr>
                  <p:cNvSpPr/>
                  <p:nvPr/>
                </p:nvSpPr>
                <p:spPr>
                  <a:xfrm>
                    <a:off x="5443223" y="6777413"/>
                    <a:ext cx="886204" cy="1820900"/>
                  </a:xfrm>
                  <a:custGeom>
                    <a:avLst/>
                    <a:gdLst>
                      <a:gd name="connsiteX0" fmla="*/ 682410 w 886204"/>
                      <a:gd name="connsiteY0" fmla="*/ 154 h 1820900"/>
                      <a:gd name="connsiteX1" fmla="*/ 123610 w 886204"/>
                      <a:gd name="connsiteY1" fmla="*/ 808720 h 1820900"/>
                      <a:gd name="connsiteX2" fmla="*/ 60110 w 886204"/>
                      <a:gd name="connsiteY2" fmla="*/ 1244754 h 1820900"/>
                      <a:gd name="connsiteX3" fmla="*/ 843277 w 886204"/>
                      <a:gd name="connsiteY3" fmla="*/ 1786620 h 1820900"/>
                      <a:gd name="connsiteX4" fmla="*/ 716277 w 886204"/>
                      <a:gd name="connsiteY4" fmla="*/ 1693487 h 1820900"/>
                      <a:gd name="connsiteX5" fmla="*/ 149010 w 886204"/>
                      <a:gd name="connsiteY5" fmla="*/ 1109287 h 1820900"/>
                      <a:gd name="connsiteX6" fmla="*/ 187110 w 886204"/>
                      <a:gd name="connsiteY6" fmla="*/ 876454 h 1820900"/>
                      <a:gd name="connsiteX7" fmla="*/ 682410 w 886204"/>
                      <a:gd name="connsiteY7" fmla="*/ 154 h 1820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86204" h="1820900">
                        <a:moveTo>
                          <a:pt x="682410" y="154"/>
                        </a:moveTo>
                        <a:cubicBezTo>
                          <a:pt x="671827" y="-11135"/>
                          <a:pt x="227327" y="601287"/>
                          <a:pt x="123610" y="808720"/>
                        </a:cubicBezTo>
                        <a:cubicBezTo>
                          <a:pt x="19893" y="1016153"/>
                          <a:pt x="-59834" y="1081771"/>
                          <a:pt x="60110" y="1244754"/>
                        </a:cubicBezTo>
                        <a:cubicBezTo>
                          <a:pt x="180054" y="1407737"/>
                          <a:pt x="733916" y="1711831"/>
                          <a:pt x="843277" y="1786620"/>
                        </a:cubicBezTo>
                        <a:cubicBezTo>
                          <a:pt x="952638" y="1861409"/>
                          <a:pt x="831988" y="1806376"/>
                          <a:pt x="716277" y="1693487"/>
                        </a:cubicBezTo>
                        <a:cubicBezTo>
                          <a:pt x="600566" y="1580598"/>
                          <a:pt x="237204" y="1245459"/>
                          <a:pt x="149010" y="1109287"/>
                        </a:cubicBezTo>
                        <a:cubicBezTo>
                          <a:pt x="60815" y="973115"/>
                          <a:pt x="100327" y="1063426"/>
                          <a:pt x="187110" y="876454"/>
                        </a:cubicBezTo>
                        <a:cubicBezTo>
                          <a:pt x="273893" y="689482"/>
                          <a:pt x="692993" y="11443"/>
                          <a:pt x="682410" y="15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0" name="フリーフォーム: 図形 1099">
                    <a:extLst>
                      <a:ext uri="{FF2B5EF4-FFF2-40B4-BE49-F238E27FC236}">
                        <a16:creationId xmlns:a16="http://schemas.microsoft.com/office/drawing/2014/main" id="{92AEFE56-7F7D-44FC-9293-1616B16665F1}"/>
                      </a:ext>
                    </a:extLst>
                  </p:cNvPr>
                  <p:cNvSpPr/>
                  <p:nvPr/>
                </p:nvSpPr>
                <p:spPr>
                  <a:xfrm>
                    <a:off x="6473668" y="4562948"/>
                    <a:ext cx="185202" cy="181127"/>
                  </a:xfrm>
                  <a:custGeom>
                    <a:avLst/>
                    <a:gdLst>
                      <a:gd name="connsiteX0" fmla="*/ 6507 w 185202"/>
                      <a:gd name="connsiteY0" fmla="*/ 109065 h 181127"/>
                      <a:gd name="connsiteX1" fmla="*/ 30320 w 185202"/>
                      <a:gd name="connsiteY1" fmla="*/ 53502 h 181127"/>
                      <a:gd name="connsiteX2" fmla="*/ 57307 w 185202"/>
                      <a:gd name="connsiteY2" fmla="*/ 42390 h 181127"/>
                      <a:gd name="connsiteX3" fmla="*/ 122395 w 185202"/>
                      <a:gd name="connsiteY3" fmla="*/ 4290 h 181127"/>
                      <a:gd name="connsiteX4" fmla="*/ 150970 w 185202"/>
                      <a:gd name="connsiteY4" fmla="*/ 5877 h 181127"/>
                      <a:gd name="connsiteX5" fmla="*/ 176370 w 185202"/>
                      <a:gd name="connsiteY5" fmla="*/ 48740 h 181127"/>
                      <a:gd name="connsiteX6" fmla="*/ 184307 w 185202"/>
                      <a:gd name="connsiteY6" fmla="*/ 90015 h 181127"/>
                      <a:gd name="connsiteX7" fmla="*/ 184307 w 185202"/>
                      <a:gd name="connsiteY7" fmla="*/ 112240 h 181127"/>
                      <a:gd name="connsiteX8" fmla="*/ 177957 w 185202"/>
                      <a:gd name="connsiteY8" fmla="*/ 180502 h 181127"/>
                      <a:gd name="connsiteX9" fmla="*/ 177957 w 185202"/>
                      <a:gd name="connsiteY9" fmla="*/ 67790 h 181127"/>
                      <a:gd name="connsiteX10" fmla="*/ 157320 w 185202"/>
                      <a:gd name="connsiteY10" fmla="*/ 20165 h 181127"/>
                      <a:gd name="connsiteX11" fmla="*/ 6507 w 185202"/>
                      <a:gd name="connsiteY11" fmla="*/ 109065 h 1811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85202" h="181127">
                        <a:moveTo>
                          <a:pt x="6507" y="109065"/>
                        </a:moveTo>
                        <a:cubicBezTo>
                          <a:pt x="-14660" y="114621"/>
                          <a:pt x="21853" y="64614"/>
                          <a:pt x="30320" y="53502"/>
                        </a:cubicBezTo>
                        <a:cubicBezTo>
                          <a:pt x="38787" y="42390"/>
                          <a:pt x="41961" y="50592"/>
                          <a:pt x="57307" y="42390"/>
                        </a:cubicBezTo>
                        <a:cubicBezTo>
                          <a:pt x="72653" y="34188"/>
                          <a:pt x="106785" y="10375"/>
                          <a:pt x="122395" y="4290"/>
                        </a:cubicBezTo>
                        <a:cubicBezTo>
                          <a:pt x="138005" y="-1795"/>
                          <a:pt x="141974" y="-1531"/>
                          <a:pt x="150970" y="5877"/>
                        </a:cubicBezTo>
                        <a:cubicBezTo>
                          <a:pt x="159966" y="13285"/>
                          <a:pt x="170814" y="34717"/>
                          <a:pt x="176370" y="48740"/>
                        </a:cubicBezTo>
                        <a:cubicBezTo>
                          <a:pt x="181926" y="62763"/>
                          <a:pt x="182984" y="79432"/>
                          <a:pt x="184307" y="90015"/>
                        </a:cubicBezTo>
                        <a:cubicBezTo>
                          <a:pt x="185630" y="100598"/>
                          <a:pt x="185365" y="97159"/>
                          <a:pt x="184307" y="112240"/>
                        </a:cubicBezTo>
                        <a:cubicBezTo>
                          <a:pt x="183249" y="127321"/>
                          <a:pt x="179015" y="187910"/>
                          <a:pt x="177957" y="180502"/>
                        </a:cubicBezTo>
                        <a:cubicBezTo>
                          <a:pt x="176899" y="173094"/>
                          <a:pt x="181396" y="94513"/>
                          <a:pt x="177957" y="67790"/>
                        </a:cubicBezTo>
                        <a:cubicBezTo>
                          <a:pt x="174518" y="41067"/>
                          <a:pt x="184043" y="16726"/>
                          <a:pt x="157320" y="20165"/>
                        </a:cubicBezTo>
                        <a:cubicBezTo>
                          <a:pt x="130597" y="23604"/>
                          <a:pt x="27674" y="103509"/>
                          <a:pt x="6507" y="10906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1" name="フリーフォーム: 図形 1100">
                    <a:extLst>
                      <a:ext uri="{FF2B5EF4-FFF2-40B4-BE49-F238E27FC236}">
                        <a16:creationId xmlns:a16="http://schemas.microsoft.com/office/drawing/2014/main" id="{46B01748-903D-4434-8E98-159442EC13F3}"/>
                      </a:ext>
                    </a:extLst>
                  </p:cNvPr>
                  <p:cNvSpPr/>
                  <p:nvPr/>
                </p:nvSpPr>
                <p:spPr>
                  <a:xfrm>
                    <a:off x="6458329" y="4539544"/>
                    <a:ext cx="216477" cy="145193"/>
                  </a:xfrm>
                  <a:custGeom>
                    <a:avLst/>
                    <a:gdLst>
                      <a:gd name="connsiteX0" fmla="*/ 7559 w 216477"/>
                      <a:gd name="connsiteY0" fmla="*/ 145169 h 145193"/>
                      <a:gd name="connsiteX1" fmla="*/ 12321 w 216477"/>
                      <a:gd name="connsiteY1" fmla="*/ 68969 h 145193"/>
                      <a:gd name="connsiteX2" fmla="*/ 142496 w 216477"/>
                      <a:gd name="connsiteY2" fmla="*/ 13406 h 145193"/>
                      <a:gd name="connsiteX3" fmla="*/ 167896 w 216477"/>
                      <a:gd name="connsiteY3" fmla="*/ 2294 h 145193"/>
                      <a:gd name="connsiteX4" fmla="*/ 215521 w 216477"/>
                      <a:gd name="connsiteY4" fmla="*/ 48331 h 145193"/>
                      <a:gd name="connsiteX5" fmla="*/ 199646 w 216477"/>
                      <a:gd name="connsiteY5" fmla="*/ 127706 h 145193"/>
                      <a:gd name="connsiteX6" fmla="*/ 198059 w 216477"/>
                      <a:gd name="connsiteY6" fmla="*/ 49919 h 145193"/>
                      <a:gd name="connsiteX7" fmla="*/ 172659 w 216477"/>
                      <a:gd name="connsiteY7" fmla="*/ 11819 h 145193"/>
                      <a:gd name="connsiteX8" fmla="*/ 31371 w 216477"/>
                      <a:gd name="connsiteY8" fmla="*/ 76906 h 145193"/>
                      <a:gd name="connsiteX9" fmla="*/ 7559 w 216477"/>
                      <a:gd name="connsiteY9" fmla="*/ 145169 h 145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6477" h="145193">
                        <a:moveTo>
                          <a:pt x="7559" y="145169"/>
                        </a:moveTo>
                        <a:cubicBezTo>
                          <a:pt x="4384" y="143846"/>
                          <a:pt x="-10169" y="90929"/>
                          <a:pt x="12321" y="68969"/>
                        </a:cubicBezTo>
                        <a:cubicBezTo>
                          <a:pt x="34811" y="47008"/>
                          <a:pt x="142496" y="13406"/>
                          <a:pt x="142496" y="13406"/>
                        </a:cubicBezTo>
                        <a:cubicBezTo>
                          <a:pt x="168425" y="2293"/>
                          <a:pt x="155725" y="-3527"/>
                          <a:pt x="167896" y="2294"/>
                        </a:cubicBezTo>
                        <a:cubicBezTo>
                          <a:pt x="180067" y="8115"/>
                          <a:pt x="210229" y="27429"/>
                          <a:pt x="215521" y="48331"/>
                        </a:cubicBezTo>
                        <a:cubicBezTo>
                          <a:pt x="220813" y="69233"/>
                          <a:pt x="202556" y="127441"/>
                          <a:pt x="199646" y="127706"/>
                        </a:cubicBezTo>
                        <a:cubicBezTo>
                          <a:pt x="196736" y="127971"/>
                          <a:pt x="202557" y="69233"/>
                          <a:pt x="198059" y="49919"/>
                        </a:cubicBezTo>
                        <a:cubicBezTo>
                          <a:pt x="193561" y="30605"/>
                          <a:pt x="200440" y="7321"/>
                          <a:pt x="172659" y="11819"/>
                        </a:cubicBezTo>
                        <a:cubicBezTo>
                          <a:pt x="144878" y="16317"/>
                          <a:pt x="60211" y="59708"/>
                          <a:pt x="31371" y="76906"/>
                        </a:cubicBezTo>
                        <a:cubicBezTo>
                          <a:pt x="2531" y="94104"/>
                          <a:pt x="10734" y="146492"/>
                          <a:pt x="7559" y="14516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2" name="フリーフォーム: 図形 1101">
                    <a:extLst>
                      <a:ext uri="{FF2B5EF4-FFF2-40B4-BE49-F238E27FC236}">
                        <a16:creationId xmlns:a16="http://schemas.microsoft.com/office/drawing/2014/main" id="{4D1F4DF8-25DE-4B5B-9D20-86F2E2057CC4}"/>
                      </a:ext>
                    </a:extLst>
                  </p:cNvPr>
                  <p:cNvSpPr/>
                  <p:nvPr/>
                </p:nvSpPr>
                <p:spPr>
                  <a:xfrm>
                    <a:off x="6635749" y="4697804"/>
                    <a:ext cx="67461" cy="167886"/>
                  </a:xfrm>
                  <a:custGeom>
                    <a:avLst/>
                    <a:gdLst>
                      <a:gd name="connsiteX0" fmla="*/ 36514 w 67461"/>
                      <a:gd name="connsiteY0" fmla="*/ 1196 h 167886"/>
                      <a:gd name="connsiteX1" fmla="*/ 65089 w 67461"/>
                      <a:gd name="connsiteY1" fmla="*/ 56759 h 167886"/>
                      <a:gd name="connsiteX2" fmla="*/ 65089 w 67461"/>
                      <a:gd name="connsiteY2" fmla="*/ 91684 h 167886"/>
                      <a:gd name="connsiteX3" fmla="*/ 58739 w 67461"/>
                      <a:gd name="connsiteY3" fmla="*/ 134546 h 167886"/>
                      <a:gd name="connsiteX4" fmla="*/ 1 w 67461"/>
                      <a:gd name="connsiteY4" fmla="*/ 167884 h 167886"/>
                      <a:gd name="connsiteX5" fmla="*/ 57151 w 67461"/>
                      <a:gd name="connsiteY5" fmla="*/ 132959 h 167886"/>
                      <a:gd name="connsiteX6" fmla="*/ 66676 w 67461"/>
                      <a:gd name="connsiteY6" fmla="*/ 113909 h 167886"/>
                      <a:gd name="connsiteX7" fmla="*/ 36514 w 67461"/>
                      <a:gd name="connsiteY7" fmla="*/ 1196 h 167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7461" h="167886">
                        <a:moveTo>
                          <a:pt x="36514" y="1196"/>
                        </a:moveTo>
                        <a:cubicBezTo>
                          <a:pt x="36249" y="-8329"/>
                          <a:pt x="60327" y="41678"/>
                          <a:pt x="65089" y="56759"/>
                        </a:cubicBezTo>
                        <a:cubicBezTo>
                          <a:pt x="69852" y="71840"/>
                          <a:pt x="66147" y="78720"/>
                          <a:pt x="65089" y="91684"/>
                        </a:cubicBezTo>
                        <a:cubicBezTo>
                          <a:pt x="64031" y="104648"/>
                          <a:pt x="69587" y="121846"/>
                          <a:pt x="58739" y="134546"/>
                        </a:cubicBezTo>
                        <a:cubicBezTo>
                          <a:pt x="47891" y="147246"/>
                          <a:pt x="266" y="168148"/>
                          <a:pt x="1" y="167884"/>
                        </a:cubicBezTo>
                        <a:cubicBezTo>
                          <a:pt x="-264" y="167620"/>
                          <a:pt x="46039" y="141955"/>
                          <a:pt x="57151" y="132959"/>
                        </a:cubicBezTo>
                        <a:cubicBezTo>
                          <a:pt x="68263" y="123963"/>
                          <a:pt x="67999" y="133224"/>
                          <a:pt x="66676" y="113909"/>
                        </a:cubicBezTo>
                        <a:cubicBezTo>
                          <a:pt x="65353" y="94594"/>
                          <a:pt x="36779" y="10721"/>
                          <a:pt x="36514" y="119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3" name="フリーフォーム: 図形 1102">
                    <a:extLst>
                      <a:ext uri="{FF2B5EF4-FFF2-40B4-BE49-F238E27FC236}">
                        <a16:creationId xmlns:a16="http://schemas.microsoft.com/office/drawing/2014/main" id="{C9760747-0740-44B4-A1CF-4397907190E0}"/>
                      </a:ext>
                    </a:extLst>
                  </p:cNvPr>
                  <p:cNvSpPr/>
                  <p:nvPr/>
                </p:nvSpPr>
                <p:spPr>
                  <a:xfrm>
                    <a:off x="6329831" y="4819503"/>
                    <a:ext cx="59934" cy="125746"/>
                  </a:xfrm>
                  <a:custGeom>
                    <a:avLst/>
                    <a:gdLst>
                      <a:gd name="connsiteX0" fmla="*/ 59857 w 59934"/>
                      <a:gd name="connsiteY0" fmla="*/ 147 h 125746"/>
                      <a:gd name="connsiteX1" fmla="*/ 13819 w 59934"/>
                      <a:gd name="connsiteY1" fmla="*/ 58885 h 125746"/>
                      <a:gd name="connsiteX2" fmla="*/ 23344 w 59934"/>
                      <a:gd name="connsiteY2" fmla="*/ 125560 h 125746"/>
                      <a:gd name="connsiteX3" fmla="*/ 1119 w 59934"/>
                      <a:gd name="connsiteY3" fmla="*/ 76347 h 125746"/>
                      <a:gd name="connsiteX4" fmla="*/ 59857 w 59934"/>
                      <a:gd name="connsiteY4" fmla="*/ 147 h 1257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9934" h="125746">
                        <a:moveTo>
                          <a:pt x="59857" y="147"/>
                        </a:moveTo>
                        <a:cubicBezTo>
                          <a:pt x="61974" y="-2763"/>
                          <a:pt x="19904" y="37983"/>
                          <a:pt x="13819" y="58885"/>
                        </a:cubicBezTo>
                        <a:cubicBezTo>
                          <a:pt x="7734" y="79787"/>
                          <a:pt x="25461" y="122650"/>
                          <a:pt x="23344" y="125560"/>
                        </a:cubicBezTo>
                        <a:cubicBezTo>
                          <a:pt x="21227" y="128470"/>
                          <a:pt x="-5760" y="96720"/>
                          <a:pt x="1119" y="76347"/>
                        </a:cubicBezTo>
                        <a:cubicBezTo>
                          <a:pt x="7998" y="55974"/>
                          <a:pt x="57740" y="3057"/>
                          <a:pt x="59857" y="14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4" name="フリーフォーム: 図形 1103">
                    <a:extLst>
                      <a:ext uri="{FF2B5EF4-FFF2-40B4-BE49-F238E27FC236}">
                        <a16:creationId xmlns:a16="http://schemas.microsoft.com/office/drawing/2014/main" id="{A425D9E6-5BAD-4C0D-B043-71E61D065FFC}"/>
                      </a:ext>
                    </a:extLst>
                  </p:cNvPr>
                  <p:cNvSpPr/>
                  <p:nvPr/>
                </p:nvSpPr>
                <p:spPr>
                  <a:xfrm>
                    <a:off x="6291020" y="4732178"/>
                    <a:ext cx="83062" cy="222510"/>
                  </a:xfrm>
                  <a:custGeom>
                    <a:avLst/>
                    <a:gdLst>
                      <a:gd name="connsiteX0" fmla="*/ 36755 w 83062"/>
                      <a:gd name="connsiteY0" fmla="*/ 160 h 222510"/>
                      <a:gd name="connsiteX1" fmla="*/ 82793 w 83062"/>
                      <a:gd name="connsiteY1" fmla="*/ 66835 h 222510"/>
                      <a:gd name="connsiteX2" fmla="*/ 54218 w 83062"/>
                      <a:gd name="connsiteY2" fmla="*/ 104935 h 222510"/>
                      <a:gd name="connsiteX3" fmla="*/ 22468 w 83062"/>
                      <a:gd name="connsiteY3" fmla="*/ 143035 h 222510"/>
                      <a:gd name="connsiteX4" fmla="*/ 243 w 83062"/>
                      <a:gd name="connsiteY4" fmla="*/ 179547 h 222510"/>
                      <a:gd name="connsiteX5" fmla="*/ 36755 w 83062"/>
                      <a:gd name="connsiteY5" fmla="*/ 222410 h 222510"/>
                      <a:gd name="connsiteX6" fmla="*/ 20880 w 83062"/>
                      <a:gd name="connsiteY6" fmla="*/ 166847 h 222510"/>
                      <a:gd name="connsiteX7" fmla="*/ 51043 w 83062"/>
                      <a:gd name="connsiteY7" fmla="*/ 120810 h 222510"/>
                      <a:gd name="connsiteX8" fmla="*/ 81205 w 83062"/>
                      <a:gd name="connsiteY8" fmla="*/ 87472 h 222510"/>
                      <a:gd name="connsiteX9" fmla="*/ 36755 w 83062"/>
                      <a:gd name="connsiteY9" fmla="*/ 160 h 2225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3062" h="222510">
                        <a:moveTo>
                          <a:pt x="36755" y="160"/>
                        </a:moveTo>
                        <a:cubicBezTo>
                          <a:pt x="37020" y="-3279"/>
                          <a:pt x="79883" y="49373"/>
                          <a:pt x="82793" y="66835"/>
                        </a:cubicBezTo>
                        <a:cubicBezTo>
                          <a:pt x="85703" y="84297"/>
                          <a:pt x="64272" y="92235"/>
                          <a:pt x="54218" y="104935"/>
                        </a:cubicBezTo>
                        <a:cubicBezTo>
                          <a:pt x="44164" y="117635"/>
                          <a:pt x="31464" y="130600"/>
                          <a:pt x="22468" y="143035"/>
                        </a:cubicBezTo>
                        <a:cubicBezTo>
                          <a:pt x="13472" y="155470"/>
                          <a:pt x="-2138" y="166318"/>
                          <a:pt x="243" y="179547"/>
                        </a:cubicBezTo>
                        <a:cubicBezTo>
                          <a:pt x="2624" y="192776"/>
                          <a:pt x="33315" y="224527"/>
                          <a:pt x="36755" y="222410"/>
                        </a:cubicBezTo>
                        <a:cubicBezTo>
                          <a:pt x="40195" y="220293"/>
                          <a:pt x="18499" y="183780"/>
                          <a:pt x="20880" y="166847"/>
                        </a:cubicBezTo>
                        <a:cubicBezTo>
                          <a:pt x="23261" y="149914"/>
                          <a:pt x="40989" y="134039"/>
                          <a:pt x="51043" y="120810"/>
                        </a:cubicBezTo>
                        <a:cubicBezTo>
                          <a:pt x="61097" y="107581"/>
                          <a:pt x="81205" y="105464"/>
                          <a:pt x="81205" y="87472"/>
                        </a:cubicBezTo>
                        <a:cubicBezTo>
                          <a:pt x="81205" y="69480"/>
                          <a:pt x="36490" y="3599"/>
                          <a:pt x="36755" y="16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6" name="フリーフォーム: 図形 1105">
                    <a:extLst>
                      <a:ext uri="{FF2B5EF4-FFF2-40B4-BE49-F238E27FC236}">
                        <a16:creationId xmlns:a16="http://schemas.microsoft.com/office/drawing/2014/main" id="{C1AF2F17-1F5D-461E-9140-A932FB676553}"/>
                      </a:ext>
                    </a:extLst>
                  </p:cNvPr>
                  <p:cNvSpPr/>
                  <p:nvPr/>
                </p:nvSpPr>
                <p:spPr>
                  <a:xfrm>
                    <a:off x="6308043" y="4959296"/>
                    <a:ext cx="62624" cy="102451"/>
                  </a:xfrm>
                  <a:custGeom>
                    <a:avLst/>
                    <a:gdLst>
                      <a:gd name="connsiteX0" fmla="*/ 62595 w 62624"/>
                      <a:gd name="connsiteY0" fmla="*/ 54 h 102451"/>
                      <a:gd name="connsiteX1" fmla="*/ 3857 w 62624"/>
                      <a:gd name="connsiteY1" fmla="*/ 27042 h 102451"/>
                      <a:gd name="connsiteX2" fmla="*/ 5445 w 62624"/>
                      <a:gd name="connsiteY2" fmla="*/ 95304 h 102451"/>
                      <a:gd name="connsiteX3" fmla="*/ 13382 w 62624"/>
                      <a:gd name="connsiteY3" fmla="*/ 92129 h 102451"/>
                      <a:gd name="connsiteX4" fmla="*/ 11795 w 62624"/>
                      <a:gd name="connsiteY4" fmla="*/ 22279 h 102451"/>
                      <a:gd name="connsiteX5" fmla="*/ 62595 w 62624"/>
                      <a:gd name="connsiteY5" fmla="*/ 54 h 1024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2624" h="102451">
                        <a:moveTo>
                          <a:pt x="62595" y="54"/>
                        </a:moveTo>
                        <a:cubicBezTo>
                          <a:pt x="61272" y="848"/>
                          <a:pt x="13382" y="11167"/>
                          <a:pt x="3857" y="27042"/>
                        </a:cubicBezTo>
                        <a:cubicBezTo>
                          <a:pt x="-5668" y="42917"/>
                          <a:pt x="5445" y="95304"/>
                          <a:pt x="5445" y="95304"/>
                        </a:cubicBezTo>
                        <a:cubicBezTo>
                          <a:pt x="7032" y="106152"/>
                          <a:pt x="12324" y="104300"/>
                          <a:pt x="13382" y="92129"/>
                        </a:cubicBezTo>
                        <a:cubicBezTo>
                          <a:pt x="14440" y="79958"/>
                          <a:pt x="3858" y="37360"/>
                          <a:pt x="11795" y="22279"/>
                        </a:cubicBezTo>
                        <a:cubicBezTo>
                          <a:pt x="19732" y="7198"/>
                          <a:pt x="63918" y="-740"/>
                          <a:pt x="62595" y="5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7" name="フリーフォーム: 図形 1106">
                    <a:extLst>
                      <a:ext uri="{FF2B5EF4-FFF2-40B4-BE49-F238E27FC236}">
                        <a16:creationId xmlns:a16="http://schemas.microsoft.com/office/drawing/2014/main" id="{99F8FA87-16D7-4CCB-9218-0F09C8F74CD0}"/>
                      </a:ext>
                    </a:extLst>
                  </p:cNvPr>
                  <p:cNvSpPr/>
                  <p:nvPr/>
                </p:nvSpPr>
                <p:spPr>
                  <a:xfrm>
                    <a:off x="6275121" y="4938384"/>
                    <a:ext cx="82820" cy="116226"/>
                  </a:xfrm>
                  <a:custGeom>
                    <a:avLst/>
                    <a:gdLst>
                      <a:gd name="connsiteX0" fmla="*/ 82817 w 82820"/>
                      <a:gd name="connsiteY0" fmla="*/ 329 h 116226"/>
                      <a:gd name="connsiteX1" fmla="*/ 9792 w 82820"/>
                      <a:gd name="connsiteY1" fmla="*/ 33666 h 116226"/>
                      <a:gd name="connsiteX2" fmla="*/ 267 w 82820"/>
                      <a:gd name="connsiteY2" fmla="*/ 51129 h 116226"/>
                      <a:gd name="connsiteX3" fmla="*/ 5029 w 82820"/>
                      <a:gd name="connsiteY3" fmla="*/ 116216 h 116226"/>
                      <a:gd name="connsiteX4" fmla="*/ 6617 w 82820"/>
                      <a:gd name="connsiteY4" fmla="*/ 55891 h 116226"/>
                      <a:gd name="connsiteX5" fmla="*/ 82817 w 82820"/>
                      <a:gd name="connsiteY5" fmla="*/ 329 h 1162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2820" h="116226">
                        <a:moveTo>
                          <a:pt x="82817" y="329"/>
                        </a:moveTo>
                        <a:cubicBezTo>
                          <a:pt x="83346" y="-3375"/>
                          <a:pt x="23550" y="25199"/>
                          <a:pt x="9792" y="33666"/>
                        </a:cubicBezTo>
                        <a:cubicBezTo>
                          <a:pt x="-3966" y="42133"/>
                          <a:pt x="1061" y="37371"/>
                          <a:pt x="267" y="51129"/>
                        </a:cubicBezTo>
                        <a:cubicBezTo>
                          <a:pt x="-527" y="64887"/>
                          <a:pt x="3971" y="115422"/>
                          <a:pt x="5029" y="116216"/>
                        </a:cubicBezTo>
                        <a:cubicBezTo>
                          <a:pt x="6087" y="117010"/>
                          <a:pt x="-2379" y="73089"/>
                          <a:pt x="6617" y="55891"/>
                        </a:cubicBezTo>
                        <a:cubicBezTo>
                          <a:pt x="15613" y="38693"/>
                          <a:pt x="82288" y="4033"/>
                          <a:pt x="82817" y="32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8" name="フリーフォーム: 図形 1107">
                    <a:extLst>
                      <a:ext uri="{FF2B5EF4-FFF2-40B4-BE49-F238E27FC236}">
                        <a16:creationId xmlns:a16="http://schemas.microsoft.com/office/drawing/2014/main" id="{7AE3E31B-4790-4C3C-93A2-7A55F180A1A4}"/>
                      </a:ext>
                    </a:extLst>
                  </p:cNvPr>
                  <p:cNvSpPr/>
                  <p:nvPr/>
                </p:nvSpPr>
                <p:spPr>
                  <a:xfrm>
                    <a:off x="6564107" y="4863786"/>
                    <a:ext cx="107568" cy="160742"/>
                  </a:xfrm>
                  <a:custGeom>
                    <a:avLst/>
                    <a:gdLst>
                      <a:gd name="connsiteX0" fmla="*/ 97043 w 107568"/>
                      <a:gd name="connsiteY0" fmla="*/ 314 h 160742"/>
                      <a:gd name="connsiteX1" fmla="*/ 103393 w 107568"/>
                      <a:gd name="connsiteY1" fmla="*/ 66989 h 160742"/>
                      <a:gd name="connsiteX2" fmla="*/ 103393 w 107568"/>
                      <a:gd name="connsiteY2" fmla="*/ 90802 h 160742"/>
                      <a:gd name="connsiteX3" fmla="*/ 82756 w 107568"/>
                      <a:gd name="connsiteY3" fmla="*/ 119377 h 160742"/>
                      <a:gd name="connsiteX4" fmla="*/ 51006 w 107568"/>
                      <a:gd name="connsiteY4" fmla="*/ 141602 h 160742"/>
                      <a:gd name="connsiteX5" fmla="*/ 206 w 107568"/>
                      <a:gd name="connsiteY5" fmla="*/ 160652 h 160742"/>
                      <a:gd name="connsiteX6" fmla="*/ 71643 w 107568"/>
                      <a:gd name="connsiteY6" fmla="*/ 133664 h 160742"/>
                      <a:gd name="connsiteX7" fmla="*/ 106568 w 107568"/>
                      <a:gd name="connsiteY7" fmla="*/ 97152 h 160742"/>
                      <a:gd name="connsiteX8" fmla="*/ 97043 w 107568"/>
                      <a:gd name="connsiteY8" fmla="*/ 314 h 1607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7568" h="160742">
                        <a:moveTo>
                          <a:pt x="97043" y="314"/>
                        </a:moveTo>
                        <a:cubicBezTo>
                          <a:pt x="96514" y="-4713"/>
                          <a:pt x="102335" y="51908"/>
                          <a:pt x="103393" y="66989"/>
                        </a:cubicBezTo>
                        <a:cubicBezTo>
                          <a:pt x="104451" y="82070"/>
                          <a:pt x="106833" y="82071"/>
                          <a:pt x="103393" y="90802"/>
                        </a:cubicBezTo>
                        <a:cubicBezTo>
                          <a:pt x="99954" y="99533"/>
                          <a:pt x="91487" y="110910"/>
                          <a:pt x="82756" y="119377"/>
                        </a:cubicBezTo>
                        <a:cubicBezTo>
                          <a:pt x="74025" y="127844"/>
                          <a:pt x="64764" y="134723"/>
                          <a:pt x="51006" y="141602"/>
                        </a:cubicBezTo>
                        <a:cubicBezTo>
                          <a:pt x="37248" y="148481"/>
                          <a:pt x="-3233" y="161975"/>
                          <a:pt x="206" y="160652"/>
                        </a:cubicBezTo>
                        <a:cubicBezTo>
                          <a:pt x="3645" y="159329"/>
                          <a:pt x="53916" y="144247"/>
                          <a:pt x="71643" y="133664"/>
                        </a:cubicBezTo>
                        <a:cubicBezTo>
                          <a:pt x="89370" y="123081"/>
                          <a:pt x="101806" y="118848"/>
                          <a:pt x="106568" y="97152"/>
                        </a:cubicBezTo>
                        <a:cubicBezTo>
                          <a:pt x="111330" y="75456"/>
                          <a:pt x="97572" y="5341"/>
                          <a:pt x="97043" y="3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9" name="フリーフォーム: 図形 1108">
                    <a:extLst>
                      <a:ext uri="{FF2B5EF4-FFF2-40B4-BE49-F238E27FC236}">
                        <a16:creationId xmlns:a16="http://schemas.microsoft.com/office/drawing/2014/main" id="{135AA261-419B-452C-9637-9D553218660F}"/>
                      </a:ext>
                    </a:extLst>
                  </p:cNvPr>
                  <p:cNvSpPr/>
                  <p:nvPr/>
                </p:nvSpPr>
                <p:spPr>
                  <a:xfrm>
                    <a:off x="6602322" y="4859316"/>
                    <a:ext cx="52656" cy="143195"/>
                  </a:xfrm>
                  <a:custGeom>
                    <a:avLst/>
                    <a:gdLst>
                      <a:gd name="connsiteX0" fmla="*/ 6441 w 52656"/>
                      <a:gd name="connsiteY0" fmla="*/ 22 h 143195"/>
                      <a:gd name="connsiteX1" fmla="*/ 39778 w 52656"/>
                      <a:gd name="connsiteY1" fmla="*/ 73047 h 143195"/>
                      <a:gd name="connsiteX2" fmla="*/ 39778 w 52656"/>
                      <a:gd name="connsiteY2" fmla="*/ 103209 h 143195"/>
                      <a:gd name="connsiteX3" fmla="*/ 91 w 52656"/>
                      <a:gd name="connsiteY3" fmla="*/ 142897 h 143195"/>
                      <a:gd name="connsiteX4" fmla="*/ 52478 w 52656"/>
                      <a:gd name="connsiteY4" fmla="*/ 80984 h 143195"/>
                      <a:gd name="connsiteX5" fmla="*/ 6441 w 52656"/>
                      <a:gd name="connsiteY5" fmla="*/ 22 h 1431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2656" h="143195">
                        <a:moveTo>
                          <a:pt x="6441" y="22"/>
                        </a:moveTo>
                        <a:cubicBezTo>
                          <a:pt x="4324" y="-1301"/>
                          <a:pt x="34222" y="55849"/>
                          <a:pt x="39778" y="73047"/>
                        </a:cubicBezTo>
                        <a:cubicBezTo>
                          <a:pt x="45334" y="90245"/>
                          <a:pt x="46392" y="91567"/>
                          <a:pt x="39778" y="103209"/>
                        </a:cubicBezTo>
                        <a:cubicBezTo>
                          <a:pt x="33164" y="114851"/>
                          <a:pt x="-2026" y="146601"/>
                          <a:pt x="91" y="142897"/>
                        </a:cubicBezTo>
                        <a:cubicBezTo>
                          <a:pt x="2208" y="139193"/>
                          <a:pt x="49039" y="102415"/>
                          <a:pt x="52478" y="80984"/>
                        </a:cubicBezTo>
                        <a:cubicBezTo>
                          <a:pt x="55917" y="59553"/>
                          <a:pt x="8558" y="1345"/>
                          <a:pt x="6441" y="2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0" name="フリーフォーム: 図形 1109">
                    <a:extLst>
                      <a:ext uri="{FF2B5EF4-FFF2-40B4-BE49-F238E27FC236}">
                        <a16:creationId xmlns:a16="http://schemas.microsoft.com/office/drawing/2014/main" id="{30F13EB4-88A4-424D-B6B6-C417459A38C5}"/>
                      </a:ext>
                    </a:extLst>
                  </p:cNvPr>
                  <p:cNvSpPr/>
                  <p:nvPr/>
                </p:nvSpPr>
                <p:spPr>
                  <a:xfrm>
                    <a:off x="6299685" y="5065371"/>
                    <a:ext cx="225468" cy="56252"/>
                  </a:xfrm>
                  <a:custGeom>
                    <a:avLst/>
                    <a:gdLst>
                      <a:gd name="connsiteX0" fmla="*/ 1103 w 225468"/>
                      <a:gd name="connsiteY0" fmla="*/ 14629 h 56252"/>
                      <a:gd name="connsiteX1" fmla="*/ 58253 w 225468"/>
                      <a:gd name="connsiteY1" fmla="*/ 36854 h 56252"/>
                      <a:gd name="connsiteX2" fmla="*/ 107465 w 225468"/>
                      <a:gd name="connsiteY2" fmla="*/ 1929 h 56252"/>
                      <a:gd name="connsiteX3" fmla="*/ 121753 w 225468"/>
                      <a:gd name="connsiteY3" fmla="*/ 11454 h 56252"/>
                      <a:gd name="connsiteX4" fmla="*/ 224940 w 225468"/>
                      <a:gd name="connsiteY4" fmla="*/ 55904 h 56252"/>
                      <a:gd name="connsiteX5" fmla="*/ 159853 w 225468"/>
                      <a:gd name="connsiteY5" fmla="*/ 30504 h 56252"/>
                      <a:gd name="connsiteX6" fmla="*/ 112228 w 225468"/>
                      <a:gd name="connsiteY6" fmla="*/ 342 h 56252"/>
                      <a:gd name="connsiteX7" fmla="*/ 1103 w 225468"/>
                      <a:gd name="connsiteY7" fmla="*/ 14629 h 562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25468" h="56252">
                        <a:moveTo>
                          <a:pt x="1103" y="14629"/>
                        </a:moveTo>
                        <a:cubicBezTo>
                          <a:pt x="-7893" y="20714"/>
                          <a:pt x="40526" y="38971"/>
                          <a:pt x="58253" y="36854"/>
                        </a:cubicBezTo>
                        <a:cubicBezTo>
                          <a:pt x="75980" y="34737"/>
                          <a:pt x="96882" y="6162"/>
                          <a:pt x="107465" y="1929"/>
                        </a:cubicBezTo>
                        <a:cubicBezTo>
                          <a:pt x="118048" y="-2304"/>
                          <a:pt x="102174" y="2458"/>
                          <a:pt x="121753" y="11454"/>
                        </a:cubicBezTo>
                        <a:cubicBezTo>
                          <a:pt x="141332" y="20450"/>
                          <a:pt x="218590" y="52729"/>
                          <a:pt x="224940" y="55904"/>
                        </a:cubicBezTo>
                        <a:cubicBezTo>
                          <a:pt x="231290" y="59079"/>
                          <a:pt x="178638" y="39764"/>
                          <a:pt x="159853" y="30504"/>
                        </a:cubicBezTo>
                        <a:cubicBezTo>
                          <a:pt x="141068" y="21244"/>
                          <a:pt x="131278" y="2723"/>
                          <a:pt x="112228" y="342"/>
                        </a:cubicBezTo>
                        <a:cubicBezTo>
                          <a:pt x="93178" y="-2039"/>
                          <a:pt x="10099" y="8544"/>
                          <a:pt x="1103" y="1462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1" name="フリーフォーム: 図形 1110">
                    <a:extLst>
                      <a:ext uri="{FF2B5EF4-FFF2-40B4-BE49-F238E27FC236}">
                        <a16:creationId xmlns:a16="http://schemas.microsoft.com/office/drawing/2014/main" id="{3DC22DCA-7A45-4276-82F1-9F9BD219979F}"/>
                      </a:ext>
                    </a:extLst>
                  </p:cNvPr>
                  <p:cNvSpPr/>
                  <p:nvPr/>
                </p:nvSpPr>
                <p:spPr>
                  <a:xfrm>
                    <a:off x="6470250" y="4983163"/>
                    <a:ext cx="96479" cy="127635"/>
                  </a:xfrm>
                  <a:custGeom>
                    <a:avLst/>
                    <a:gdLst>
                      <a:gd name="connsiteX0" fmla="*/ 89300 w 96479"/>
                      <a:gd name="connsiteY0" fmla="*/ 0 h 127635"/>
                      <a:gd name="connsiteX1" fmla="*/ 82950 w 96479"/>
                      <a:gd name="connsiteY1" fmla="*/ 82550 h 127635"/>
                      <a:gd name="connsiteX2" fmla="*/ 57550 w 96479"/>
                      <a:gd name="connsiteY2" fmla="*/ 107950 h 127635"/>
                      <a:gd name="connsiteX3" fmla="*/ 400 w 96479"/>
                      <a:gd name="connsiteY3" fmla="*/ 127000 h 127635"/>
                      <a:gd name="connsiteX4" fmla="*/ 89300 w 96479"/>
                      <a:gd name="connsiteY4" fmla="*/ 84137 h 127635"/>
                      <a:gd name="connsiteX5" fmla="*/ 89300 w 96479"/>
                      <a:gd name="connsiteY5" fmla="*/ 0 h 1276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6479" h="127635">
                        <a:moveTo>
                          <a:pt x="89300" y="0"/>
                        </a:moveTo>
                        <a:cubicBezTo>
                          <a:pt x="88242" y="-265"/>
                          <a:pt x="88242" y="64558"/>
                          <a:pt x="82950" y="82550"/>
                        </a:cubicBezTo>
                        <a:cubicBezTo>
                          <a:pt x="77658" y="100542"/>
                          <a:pt x="71308" y="100542"/>
                          <a:pt x="57550" y="107950"/>
                        </a:cubicBezTo>
                        <a:cubicBezTo>
                          <a:pt x="43792" y="115358"/>
                          <a:pt x="-4892" y="130969"/>
                          <a:pt x="400" y="127000"/>
                        </a:cubicBezTo>
                        <a:cubicBezTo>
                          <a:pt x="5692" y="123031"/>
                          <a:pt x="73689" y="101070"/>
                          <a:pt x="89300" y="84137"/>
                        </a:cubicBezTo>
                        <a:cubicBezTo>
                          <a:pt x="104911" y="67204"/>
                          <a:pt x="90358" y="265"/>
                          <a:pt x="89300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2" name="フリーフォーム: 図形 1111">
                    <a:extLst>
                      <a:ext uri="{FF2B5EF4-FFF2-40B4-BE49-F238E27FC236}">
                        <a16:creationId xmlns:a16="http://schemas.microsoft.com/office/drawing/2014/main" id="{A8A5A387-0687-4C09-932E-6E05D3E74908}"/>
                      </a:ext>
                    </a:extLst>
                  </p:cNvPr>
                  <p:cNvSpPr/>
                  <p:nvPr/>
                </p:nvSpPr>
                <p:spPr>
                  <a:xfrm>
                    <a:off x="6481708" y="4635495"/>
                    <a:ext cx="111428" cy="136572"/>
                  </a:xfrm>
                  <a:custGeom>
                    <a:avLst/>
                    <a:gdLst>
                      <a:gd name="connsiteX0" fmla="*/ 100067 w 111428"/>
                      <a:gd name="connsiteY0" fmla="*/ 5 h 136572"/>
                      <a:gd name="connsiteX1" fmla="*/ 88955 w 111428"/>
                      <a:gd name="connsiteY1" fmla="*/ 104780 h 136572"/>
                      <a:gd name="connsiteX2" fmla="*/ 55 w 111428"/>
                      <a:gd name="connsiteY2" fmla="*/ 136530 h 136572"/>
                      <a:gd name="connsiteX3" fmla="*/ 103242 w 111428"/>
                      <a:gd name="connsiteY3" fmla="*/ 109543 h 136572"/>
                      <a:gd name="connsiteX4" fmla="*/ 100067 w 111428"/>
                      <a:gd name="connsiteY4" fmla="*/ 5 h 1365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1428" h="136572">
                        <a:moveTo>
                          <a:pt x="100067" y="5"/>
                        </a:moveTo>
                        <a:cubicBezTo>
                          <a:pt x="97686" y="-789"/>
                          <a:pt x="105624" y="82026"/>
                          <a:pt x="88955" y="104780"/>
                        </a:cubicBezTo>
                        <a:cubicBezTo>
                          <a:pt x="72286" y="127534"/>
                          <a:pt x="-2326" y="135736"/>
                          <a:pt x="55" y="136530"/>
                        </a:cubicBezTo>
                        <a:cubicBezTo>
                          <a:pt x="2436" y="137324"/>
                          <a:pt x="84192" y="127005"/>
                          <a:pt x="103242" y="109543"/>
                        </a:cubicBezTo>
                        <a:cubicBezTo>
                          <a:pt x="122292" y="92081"/>
                          <a:pt x="102448" y="799"/>
                          <a:pt x="100067" y="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3" name="フリーフォーム: 図形 1112">
                    <a:extLst>
                      <a:ext uri="{FF2B5EF4-FFF2-40B4-BE49-F238E27FC236}">
                        <a16:creationId xmlns:a16="http://schemas.microsoft.com/office/drawing/2014/main" id="{F073601B-1B14-4CE0-8EE4-8761076EB61B}"/>
                      </a:ext>
                    </a:extLst>
                  </p:cNvPr>
                  <p:cNvSpPr/>
                  <p:nvPr/>
                </p:nvSpPr>
                <p:spPr>
                  <a:xfrm>
                    <a:off x="6576814" y="4660268"/>
                    <a:ext cx="35147" cy="143543"/>
                  </a:xfrm>
                  <a:custGeom>
                    <a:avLst/>
                    <a:gdLst>
                      <a:gd name="connsiteX0" fmla="*/ 33536 w 35147"/>
                      <a:gd name="connsiteY0" fmla="*/ 632 h 143543"/>
                      <a:gd name="connsiteX1" fmla="*/ 24011 w 35147"/>
                      <a:gd name="connsiteY1" fmla="*/ 137157 h 143543"/>
                      <a:gd name="connsiteX2" fmla="*/ 1786 w 35147"/>
                      <a:gd name="connsiteY2" fmla="*/ 119695 h 143543"/>
                      <a:gd name="connsiteX3" fmla="*/ 4961 w 35147"/>
                      <a:gd name="connsiteY3" fmla="*/ 106995 h 143543"/>
                      <a:gd name="connsiteX4" fmla="*/ 33536 w 35147"/>
                      <a:gd name="connsiteY4" fmla="*/ 86357 h 143543"/>
                      <a:gd name="connsiteX5" fmla="*/ 33536 w 35147"/>
                      <a:gd name="connsiteY5" fmla="*/ 632 h 1435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5147" h="143543">
                        <a:moveTo>
                          <a:pt x="33536" y="632"/>
                        </a:moveTo>
                        <a:cubicBezTo>
                          <a:pt x="31949" y="9099"/>
                          <a:pt x="29303" y="117313"/>
                          <a:pt x="24011" y="137157"/>
                        </a:cubicBezTo>
                        <a:cubicBezTo>
                          <a:pt x="18719" y="157001"/>
                          <a:pt x="4961" y="124722"/>
                          <a:pt x="1786" y="119695"/>
                        </a:cubicBezTo>
                        <a:cubicBezTo>
                          <a:pt x="-1389" y="114668"/>
                          <a:pt x="-331" y="112551"/>
                          <a:pt x="4961" y="106995"/>
                        </a:cubicBezTo>
                        <a:cubicBezTo>
                          <a:pt x="10253" y="101439"/>
                          <a:pt x="30890" y="101438"/>
                          <a:pt x="33536" y="86357"/>
                        </a:cubicBezTo>
                        <a:cubicBezTo>
                          <a:pt x="36182" y="71276"/>
                          <a:pt x="35123" y="-7835"/>
                          <a:pt x="33536" y="63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4" name="フリーフォーム: 図形 1113">
                    <a:extLst>
                      <a:ext uri="{FF2B5EF4-FFF2-40B4-BE49-F238E27FC236}">
                        <a16:creationId xmlns:a16="http://schemas.microsoft.com/office/drawing/2014/main" id="{890BD266-32A5-4380-8AAE-27371A5DB083}"/>
                      </a:ext>
                    </a:extLst>
                  </p:cNvPr>
                  <p:cNvSpPr/>
                  <p:nvPr/>
                </p:nvSpPr>
                <p:spPr>
                  <a:xfrm>
                    <a:off x="6403167" y="4776252"/>
                    <a:ext cx="137569" cy="105394"/>
                  </a:xfrm>
                  <a:custGeom>
                    <a:avLst/>
                    <a:gdLst>
                      <a:gd name="connsiteX0" fmla="*/ 808 w 137569"/>
                      <a:gd name="connsiteY0" fmla="*/ 38636 h 105394"/>
                      <a:gd name="connsiteX1" fmla="*/ 100821 w 137569"/>
                      <a:gd name="connsiteY1" fmla="*/ 35461 h 105394"/>
                      <a:gd name="connsiteX2" fmla="*/ 137333 w 137569"/>
                      <a:gd name="connsiteY2" fmla="*/ 105311 h 105394"/>
                      <a:gd name="connsiteX3" fmla="*/ 113521 w 137569"/>
                      <a:gd name="connsiteY3" fmla="*/ 19586 h 105394"/>
                      <a:gd name="connsiteX4" fmla="*/ 56371 w 137569"/>
                      <a:gd name="connsiteY4" fmla="*/ 536 h 105394"/>
                      <a:gd name="connsiteX5" fmla="*/ 808 w 137569"/>
                      <a:gd name="connsiteY5" fmla="*/ 38636 h 1053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7569" h="105394">
                        <a:moveTo>
                          <a:pt x="808" y="38636"/>
                        </a:moveTo>
                        <a:cubicBezTo>
                          <a:pt x="8216" y="44457"/>
                          <a:pt x="78067" y="24349"/>
                          <a:pt x="100821" y="35461"/>
                        </a:cubicBezTo>
                        <a:cubicBezTo>
                          <a:pt x="123575" y="46573"/>
                          <a:pt x="135216" y="107957"/>
                          <a:pt x="137333" y="105311"/>
                        </a:cubicBezTo>
                        <a:cubicBezTo>
                          <a:pt x="139450" y="102665"/>
                          <a:pt x="127015" y="37048"/>
                          <a:pt x="113521" y="19586"/>
                        </a:cubicBezTo>
                        <a:cubicBezTo>
                          <a:pt x="100027" y="2123"/>
                          <a:pt x="73833" y="-1581"/>
                          <a:pt x="56371" y="536"/>
                        </a:cubicBezTo>
                        <a:cubicBezTo>
                          <a:pt x="38909" y="2653"/>
                          <a:pt x="-6600" y="32815"/>
                          <a:pt x="808" y="3863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5" name="フリーフォーム: 図形 1114">
                    <a:extLst>
                      <a:ext uri="{FF2B5EF4-FFF2-40B4-BE49-F238E27FC236}">
                        <a16:creationId xmlns:a16="http://schemas.microsoft.com/office/drawing/2014/main" id="{4A9089B3-C523-4906-8A43-4E90F1E2D1A7}"/>
                      </a:ext>
                    </a:extLst>
                  </p:cNvPr>
                  <p:cNvSpPr/>
                  <p:nvPr/>
                </p:nvSpPr>
                <p:spPr>
                  <a:xfrm>
                    <a:off x="6448025" y="4903744"/>
                    <a:ext cx="70394" cy="127166"/>
                  </a:xfrm>
                  <a:custGeom>
                    <a:avLst/>
                    <a:gdLst>
                      <a:gd name="connsiteX0" fmla="*/ 400 w 70394"/>
                      <a:gd name="connsiteY0" fmla="*/ 44 h 127166"/>
                      <a:gd name="connsiteX1" fmla="*/ 41675 w 70394"/>
                      <a:gd name="connsiteY1" fmla="*/ 69894 h 127166"/>
                      <a:gd name="connsiteX2" fmla="*/ 41675 w 70394"/>
                      <a:gd name="connsiteY2" fmla="*/ 93706 h 127166"/>
                      <a:gd name="connsiteX3" fmla="*/ 400 w 70394"/>
                      <a:gd name="connsiteY3" fmla="*/ 127044 h 127166"/>
                      <a:gd name="connsiteX4" fmla="*/ 70250 w 70394"/>
                      <a:gd name="connsiteY4" fmla="*/ 81006 h 127166"/>
                      <a:gd name="connsiteX5" fmla="*/ 400 w 70394"/>
                      <a:gd name="connsiteY5" fmla="*/ 44 h 1271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0394" h="127166">
                        <a:moveTo>
                          <a:pt x="400" y="44"/>
                        </a:moveTo>
                        <a:cubicBezTo>
                          <a:pt x="-4363" y="-1808"/>
                          <a:pt x="34796" y="54284"/>
                          <a:pt x="41675" y="69894"/>
                        </a:cubicBezTo>
                        <a:cubicBezTo>
                          <a:pt x="48554" y="85504"/>
                          <a:pt x="48554" y="84181"/>
                          <a:pt x="41675" y="93706"/>
                        </a:cubicBezTo>
                        <a:cubicBezTo>
                          <a:pt x="34796" y="103231"/>
                          <a:pt x="-4362" y="129161"/>
                          <a:pt x="400" y="127044"/>
                        </a:cubicBezTo>
                        <a:cubicBezTo>
                          <a:pt x="5162" y="124927"/>
                          <a:pt x="66546" y="99791"/>
                          <a:pt x="70250" y="81006"/>
                        </a:cubicBezTo>
                        <a:cubicBezTo>
                          <a:pt x="73954" y="62221"/>
                          <a:pt x="5163" y="1896"/>
                          <a:pt x="400" y="4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6" name="フリーフォーム: 図形 1115">
                    <a:extLst>
                      <a:ext uri="{FF2B5EF4-FFF2-40B4-BE49-F238E27FC236}">
                        <a16:creationId xmlns:a16="http://schemas.microsoft.com/office/drawing/2014/main" id="{49D0CD27-FD19-47A5-BC0D-7F212ECEF7D9}"/>
                      </a:ext>
                    </a:extLst>
                  </p:cNvPr>
                  <p:cNvSpPr/>
                  <p:nvPr/>
                </p:nvSpPr>
                <p:spPr>
                  <a:xfrm>
                    <a:off x="6473819" y="4819217"/>
                    <a:ext cx="48723" cy="110370"/>
                  </a:xfrm>
                  <a:custGeom>
                    <a:avLst/>
                    <a:gdLst>
                      <a:gd name="connsiteX0" fmla="*/ 6 w 48723"/>
                      <a:gd name="connsiteY0" fmla="*/ 433 h 110370"/>
                      <a:gd name="connsiteX1" fmla="*/ 41281 w 48723"/>
                      <a:gd name="connsiteY1" fmla="*/ 65521 h 110370"/>
                      <a:gd name="connsiteX2" fmla="*/ 47631 w 48723"/>
                      <a:gd name="connsiteY2" fmla="*/ 109971 h 110370"/>
                      <a:gd name="connsiteX3" fmla="*/ 44456 w 48723"/>
                      <a:gd name="connsiteY3" fmla="*/ 40121 h 110370"/>
                      <a:gd name="connsiteX4" fmla="*/ 6 w 48723"/>
                      <a:gd name="connsiteY4" fmla="*/ 433 h 110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8723" h="110370">
                        <a:moveTo>
                          <a:pt x="6" y="433"/>
                        </a:moveTo>
                        <a:cubicBezTo>
                          <a:pt x="-523" y="4666"/>
                          <a:pt x="33344" y="47265"/>
                          <a:pt x="41281" y="65521"/>
                        </a:cubicBezTo>
                        <a:cubicBezTo>
                          <a:pt x="49218" y="83777"/>
                          <a:pt x="47102" y="114204"/>
                          <a:pt x="47631" y="109971"/>
                        </a:cubicBezTo>
                        <a:cubicBezTo>
                          <a:pt x="48160" y="105738"/>
                          <a:pt x="51071" y="56261"/>
                          <a:pt x="44456" y="40121"/>
                        </a:cubicBezTo>
                        <a:cubicBezTo>
                          <a:pt x="37842" y="23981"/>
                          <a:pt x="535" y="-3800"/>
                          <a:pt x="6" y="43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8" name="フリーフォーム: 図形 1117">
                    <a:extLst>
                      <a:ext uri="{FF2B5EF4-FFF2-40B4-BE49-F238E27FC236}">
                        <a16:creationId xmlns:a16="http://schemas.microsoft.com/office/drawing/2014/main" id="{6F05E8DD-CDC4-400D-BAA1-746CAE60A7DE}"/>
                      </a:ext>
                    </a:extLst>
                  </p:cNvPr>
                  <p:cNvSpPr/>
                  <p:nvPr/>
                </p:nvSpPr>
                <p:spPr>
                  <a:xfrm>
                    <a:off x="6563891" y="4773527"/>
                    <a:ext cx="71890" cy="121481"/>
                  </a:xfrm>
                  <a:custGeom>
                    <a:avLst/>
                    <a:gdLst>
                      <a:gd name="connsiteX0" fmla="*/ 9947 w 71890"/>
                      <a:gd name="connsiteY0" fmla="*/ 86 h 121481"/>
                      <a:gd name="connsiteX1" fmla="*/ 9947 w 71890"/>
                      <a:gd name="connsiteY1" fmla="*/ 85811 h 121481"/>
                      <a:gd name="connsiteX2" fmla="*/ 28997 w 71890"/>
                      <a:gd name="connsiteY2" fmla="*/ 101686 h 121481"/>
                      <a:gd name="connsiteX3" fmla="*/ 71859 w 71890"/>
                      <a:gd name="connsiteY3" fmla="*/ 41361 h 121481"/>
                      <a:gd name="connsiteX4" fmla="*/ 35347 w 71890"/>
                      <a:gd name="connsiteY4" fmla="*/ 117561 h 121481"/>
                      <a:gd name="connsiteX5" fmla="*/ 422 w 71890"/>
                      <a:gd name="connsiteY5" fmla="*/ 103273 h 121481"/>
                      <a:gd name="connsiteX6" fmla="*/ 9947 w 71890"/>
                      <a:gd name="connsiteY6" fmla="*/ 86 h 121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1890" h="121481">
                        <a:moveTo>
                          <a:pt x="9947" y="86"/>
                        </a:moveTo>
                        <a:cubicBezTo>
                          <a:pt x="11534" y="-2824"/>
                          <a:pt x="6772" y="68878"/>
                          <a:pt x="9947" y="85811"/>
                        </a:cubicBezTo>
                        <a:cubicBezTo>
                          <a:pt x="13122" y="102744"/>
                          <a:pt x="18678" y="109094"/>
                          <a:pt x="28997" y="101686"/>
                        </a:cubicBezTo>
                        <a:cubicBezTo>
                          <a:pt x="39316" y="94278"/>
                          <a:pt x="70801" y="38715"/>
                          <a:pt x="71859" y="41361"/>
                        </a:cubicBezTo>
                        <a:cubicBezTo>
                          <a:pt x="72917" y="44007"/>
                          <a:pt x="47253" y="107242"/>
                          <a:pt x="35347" y="117561"/>
                        </a:cubicBezTo>
                        <a:cubicBezTo>
                          <a:pt x="23441" y="127880"/>
                          <a:pt x="3068" y="115973"/>
                          <a:pt x="422" y="103273"/>
                        </a:cubicBezTo>
                        <a:cubicBezTo>
                          <a:pt x="-2224" y="90573"/>
                          <a:pt x="8360" y="2996"/>
                          <a:pt x="9947" y="8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9" name="フリーフォーム: 図形 1118">
                    <a:extLst>
                      <a:ext uri="{FF2B5EF4-FFF2-40B4-BE49-F238E27FC236}">
                        <a16:creationId xmlns:a16="http://schemas.microsoft.com/office/drawing/2014/main" id="{42B8AEC9-1207-432E-8F6E-201415174350}"/>
                      </a:ext>
                    </a:extLst>
                  </p:cNvPr>
                  <p:cNvSpPr/>
                  <p:nvPr/>
                </p:nvSpPr>
                <p:spPr>
                  <a:xfrm>
                    <a:off x="6372189" y="4867253"/>
                    <a:ext cx="90480" cy="112902"/>
                  </a:xfrm>
                  <a:custGeom>
                    <a:avLst/>
                    <a:gdLst>
                      <a:gd name="connsiteX0" fmla="*/ 74649 w 90480"/>
                      <a:gd name="connsiteY0" fmla="*/ 22 h 112902"/>
                      <a:gd name="connsiteX1" fmla="*/ 22261 w 90480"/>
                      <a:gd name="connsiteY1" fmla="*/ 57172 h 112902"/>
                      <a:gd name="connsiteX2" fmla="*/ 88936 w 90480"/>
                      <a:gd name="connsiteY2" fmla="*/ 111147 h 112902"/>
                      <a:gd name="connsiteX3" fmla="*/ 63536 w 90480"/>
                      <a:gd name="connsiteY3" fmla="*/ 95272 h 112902"/>
                      <a:gd name="connsiteX4" fmla="*/ 36 w 90480"/>
                      <a:gd name="connsiteY4" fmla="*/ 50822 h 112902"/>
                      <a:gd name="connsiteX5" fmla="*/ 74649 w 90480"/>
                      <a:gd name="connsiteY5" fmla="*/ 22 h 112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0480" h="112902">
                        <a:moveTo>
                          <a:pt x="74649" y="22"/>
                        </a:moveTo>
                        <a:cubicBezTo>
                          <a:pt x="78353" y="1080"/>
                          <a:pt x="19880" y="38651"/>
                          <a:pt x="22261" y="57172"/>
                        </a:cubicBezTo>
                        <a:cubicBezTo>
                          <a:pt x="24642" y="75693"/>
                          <a:pt x="82057" y="104797"/>
                          <a:pt x="88936" y="111147"/>
                        </a:cubicBezTo>
                        <a:cubicBezTo>
                          <a:pt x="95815" y="117497"/>
                          <a:pt x="78353" y="105326"/>
                          <a:pt x="63536" y="95272"/>
                        </a:cubicBezTo>
                        <a:cubicBezTo>
                          <a:pt x="48719" y="85218"/>
                          <a:pt x="-1552" y="66168"/>
                          <a:pt x="36" y="50822"/>
                        </a:cubicBezTo>
                        <a:cubicBezTo>
                          <a:pt x="1623" y="35476"/>
                          <a:pt x="70945" y="-1036"/>
                          <a:pt x="74649" y="2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0" name="フリーフォーム: 図形 1119">
                    <a:extLst>
                      <a:ext uri="{FF2B5EF4-FFF2-40B4-BE49-F238E27FC236}">
                        <a16:creationId xmlns:a16="http://schemas.microsoft.com/office/drawing/2014/main" id="{BD9713BB-EE7D-41C1-890F-1B150DE9ED86}"/>
                      </a:ext>
                    </a:extLst>
                  </p:cNvPr>
                  <p:cNvSpPr/>
                  <p:nvPr/>
                </p:nvSpPr>
                <p:spPr>
                  <a:xfrm>
                    <a:off x="6538657" y="4914708"/>
                    <a:ext cx="74883" cy="97040"/>
                  </a:xfrm>
                  <a:custGeom>
                    <a:avLst/>
                    <a:gdLst>
                      <a:gd name="connsiteX0" fmla="*/ 74868 w 74883"/>
                      <a:gd name="connsiteY0" fmla="*/ 192 h 97040"/>
                      <a:gd name="connsiteX1" fmla="*/ 11368 w 74883"/>
                      <a:gd name="connsiteY1" fmla="*/ 62105 h 97040"/>
                      <a:gd name="connsiteX2" fmla="*/ 1843 w 74883"/>
                      <a:gd name="connsiteY2" fmla="*/ 97030 h 97040"/>
                      <a:gd name="connsiteX3" fmla="*/ 3431 w 74883"/>
                      <a:gd name="connsiteY3" fmla="*/ 58930 h 97040"/>
                      <a:gd name="connsiteX4" fmla="*/ 5018 w 74883"/>
                      <a:gd name="connsiteY4" fmla="*/ 43055 h 97040"/>
                      <a:gd name="connsiteX5" fmla="*/ 74868 w 74883"/>
                      <a:gd name="connsiteY5" fmla="*/ 192 h 970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4883" h="97040">
                        <a:moveTo>
                          <a:pt x="74868" y="192"/>
                        </a:moveTo>
                        <a:cubicBezTo>
                          <a:pt x="75926" y="3367"/>
                          <a:pt x="23539" y="45965"/>
                          <a:pt x="11368" y="62105"/>
                        </a:cubicBezTo>
                        <a:cubicBezTo>
                          <a:pt x="-803" y="78245"/>
                          <a:pt x="3166" y="97559"/>
                          <a:pt x="1843" y="97030"/>
                        </a:cubicBezTo>
                        <a:cubicBezTo>
                          <a:pt x="520" y="96501"/>
                          <a:pt x="2902" y="67926"/>
                          <a:pt x="3431" y="58930"/>
                        </a:cubicBezTo>
                        <a:cubicBezTo>
                          <a:pt x="3960" y="49934"/>
                          <a:pt x="-5565" y="52051"/>
                          <a:pt x="5018" y="43055"/>
                        </a:cubicBezTo>
                        <a:cubicBezTo>
                          <a:pt x="15601" y="34059"/>
                          <a:pt x="73810" y="-2983"/>
                          <a:pt x="74868" y="19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1" name="フリーフォーム: 図形 1120">
                    <a:extLst>
                      <a:ext uri="{FF2B5EF4-FFF2-40B4-BE49-F238E27FC236}">
                        <a16:creationId xmlns:a16="http://schemas.microsoft.com/office/drawing/2014/main" id="{E9F228B4-F14A-4B56-AAC0-FDB506C869CD}"/>
                      </a:ext>
                    </a:extLst>
                  </p:cNvPr>
                  <p:cNvSpPr/>
                  <p:nvPr/>
                </p:nvSpPr>
                <p:spPr>
                  <a:xfrm>
                    <a:off x="3803570" y="2107915"/>
                    <a:ext cx="1199343" cy="496714"/>
                  </a:xfrm>
                  <a:custGeom>
                    <a:avLst/>
                    <a:gdLst>
                      <a:gd name="connsiteX0" fmla="*/ 80 w 1199343"/>
                      <a:gd name="connsiteY0" fmla="*/ 495585 h 496714"/>
                      <a:gd name="connsiteX1" fmla="*/ 378963 w 1199343"/>
                      <a:gd name="connsiteY1" fmla="*/ 413035 h 496714"/>
                      <a:gd name="connsiteX2" fmla="*/ 1153663 w 1199343"/>
                      <a:gd name="connsiteY2" fmla="*/ 21452 h 496714"/>
                      <a:gd name="connsiteX3" fmla="*/ 1083813 w 1199343"/>
                      <a:gd name="connsiteY3" fmla="*/ 61668 h 496714"/>
                      <a:gd name="connsiteX4" fmla="*/ 874263 w 1199343"/>
                      <a:gd name="connsiteY4" fmla="*/ 148452 h 496714"/>
                      <a:gd name="connsiteX5" fmla="*/ 609680 w 1199343"/>
                      <a:gd name="connsiteY5" fmla="*/ 290268 h 496714"/>
                      <a:gd name="connsiteX6" fmla="*/ 406480 w 1199343"/>
                      <a:gd name="connsiteY6" fmla="*/ 383402 h 496714"/>
                      <a:gd name="connsiteX7" fmla="*/ 80 w 1199343"/>
                      <a:gd name="connsiteY7" fmla="*/ 495585 h 496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199343" h="496714">
                        <a:moveTo>
                          <a:pt x="80" y="495585"/>
                        </a:moveTo>
                        <a:cubicBezTo>
                          <a:pt x="-4506" y="500524"/>
                          <a:pt x="186699" y="492057"/>
                          <a:pt x="378963" y="413035"/>
                        </a:cubicBezTo>
                        <a:cubicBezTo>
                          <a:pt x="571227" y="334013"/>
                          <a:pt x="1036188" y="80013"/>
                          <a:pt x="1153663" y="21452"/>
                        </a:cubicBezTo>
                        <a:cubicBezTo>
                          <a:pt x="1271138" y="-37109"/>
                          <a:pt x="1130380" y="40501"/>
                          <a:pt x="1083813" y="61668"/>
                        </a:cubicBezTo>
                        <a:cubicBezTo>
                          <a:pt x="1037246" y="82835"/>
                          <a:pt x="953285" y="110352"/>
                          <a:pt x="874263" y="148452"/>
                        </a:cubicBezTo>
                        <a:cubicBezTo>
                          <a:pt x="795241" y="186552"/>
                          <a:pt x="687644" y="251110"/>
                          <a:pt x="609680" y="290268"/>
                        </a:cubicBezTo>
                        <a:cubicBezTo>
                          <a:pt x="531716" y="329426"/>
                          <a:pt x="513019" y="347066"/>
                          <a:pt x="406480" y="383402"/>
                        </a:cubicBezTo>
                        <a:cubicBezTo>
                          <a:pt x="299941" y="419738"/>
                          <a:pt x="4666" y="490646"/>
                          <a:pt x="80" y="49558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2" name="フリーフォーム: 図形 1121">
                    <a:extLst>
                      <a:ext uri="{FF2B5EF4-FFF2-40B4-BE49-F238E27FC236}">
                        <a16:creationId xmlns:a16="http://schemas.microsoft.com/office/drawing/2014/main" id="{914D3446-F441-4040-A604-FC2998C1818E}"/>
                      </a:ext>
                    </a:extLst>
                  </p:cNvPr>
                  <p:cNvSpPr/>
                  <p:nvPr/>
                </p:nvSpPr>
                <p:spPr>
                  <a:xfrm>
                    <a:off x="3553302" y="1802227"/>
                    <a:ext cx="1576391" cy="1010051"/>
                  </a:xfrm>
                  <a:custGeom>
                    <a:avLst/>
                    <a:gdLst>
                      <a:gd name="connsiteX0" fmla="*/ 1522465 w 1576391"/>
                      <a:gd name="connsiteY0" fmla="*/ 130290 h 1010051"/>
                      <a:gd name="connsiteX1" fmla="*/ 1359481 w 1576391"/>
                      <a:gd name="connsiteY1" fmla="*/ 445673 h 1010051"/>
                      <a:gd name="connsiteX2" fmla="*/ 1262115 w 1576391"/>
                      <a:gd name="connsiteY2" fmla="*/ 557856 h 1010051"/>
                      <a:gd name="connsiteX3" fmla="*/ 1141465 w 1576391"/>
                      <a:gd name="connsiteY3" fmla="*/ 742006 h 1010051"/>
                      <a:gd name="connsiteX4" fmla="*/ 1020815 w 1576391"/>
                      <a:gd name="connsiteY4" fmla="*/ 849956 h 1010051"/>
                      <a:gd name="connsiteX5" fmla="*/ 36565 w 1576391"/>
                      <a:gd name="connsiteY5" fmla="*/ 1004473 h 1010051"/>
                      <a:gd name="connsiteX6" fmla="*/ 222831 w 1576391"/>
                      <a:gd name="connsiteY6" fmla="*/ 972723 h 1010051"/>
                      <a:gd name="connsiteX7" fmla="*/ 339248 w 1576391"/>
                      <a:gd name="connsiteY7" fmla="*/ 940973 h 1010051"/>
                      <a:gd name="connsiteX8" fmla="*/ 55615 w 1576391"/>
                      <a:gd name="connsiteY8" fmla="*/ 930390 h 1010051"/>
                      <a:gd name="connsiteX9" fmla="*/ 332898 w 1576391"/>
                      <a:gd name="connsiteY9" fmla="*/ 839373 h 1010051"/>
                      <a:gd name="connsiteX10" fmla="*/ 150865 w 1576391"/>
                      <a:gd name="connsiteY10" fmla="*/ 839373 h 1010051"/>
                      <a:gd name="connsiteX11" fmla="*/ 654631 w 1576391"/>
                      <a:gd name="connsiteY11" fmla="*/ 661573 h 1010051"/>
                      <a:gd name="connsiteX12" fmla="*/ 155098 w 1576391"/>
                      <a:gd name="connsiteY12" fmla="*/ 672156 h 1010051"/>
                      <a:gd name="connsiteX13" fmla="*/ 559381 w 1576391"/>
                      <a:gd name="connsiteY13" fmla="*/ 526106 h 1010051"/>
                      <a:gd name="connsiteX14" fmla="*/ 764698 w 1576391"/>
                      <a:gd name="connsiteY14" fmla="*/ 416040 h 1010051"/>
                      <a:gd name="connsiteX15" fmla="*/ 1052565 w 1576391"/>
                      <a:gd name="connsiteY15" fmla="*/ 356773 h 1010051"/>
                      <a:gd name="connsiteX16" fmla="*/ 1166865 w 1576391"/>
                      <a:gd name="connsiteY16" fmla="*/ 320790 h 1010051"/>
                      <a:gd name="connsiteX17" fmla="*/ 1552098 w 1576391"/>
                      <a:gd name="connsiteY17" fmla="*/ 7523 h 1010051"/>
                      <a:gd name="connsiteX18" fmla="*/ 1522465 w 1576391"/>
                      <a:gd name="connsiteY18" fmla="*/ 130290 h 10100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576391" h="1010051">
                        <a:moveTo>
                          <a:pt x="1522465" y="130290"/>
                        </a:moveTo>
                        <a:cubicBezTo>
                          <a:pt x="1490362" y="203315"/>
                          <a:pt x="1402873" y="374412"/>
                          <a:pt x="1359481" y="445673"/>
                        </a:cubicBezTo>
                        <a:cubicBezTo>
                          <a:pt x="1316089" y="516934"/>
                          <a:pt x="1298451" y="508467"/>
                          <a:pt x="1262115" y="557856"/>
                        </a:cubicBezTo>
                        <a:cubicBezTo>
                          <a:pt x="1225779" y="607245"/>
                          <a:pt x="1181682" y="693323"/>
                          <a:pt x="1141465" y="742006"/>
                        </a:cubicBezTo>
                        <a:cubicBezTo>
                          <a:pt x="1101248" y="790689"/>
                          <a:pt x="1204965" y="806212"/>
                          <a:pt x="1020815" y="849956"/>
                        </a:cubicBezTo>
                        <a:cubicBezTo>
                          <a:pt x="836665" y="893701"/>
                          <a:pt x="169562" y="984012"/>
                          <a:pt x="36565" y="1004473"/>
                        </a:cubicBezTo>
                        <a:cubicBezTo>
                          <a:pt x="-96432" y="1024934"/>
                          <a:pt x="172384" y="983306"/>
                          <a:pt x="222831" y="972723"/>
                        </a:cubicBezTo>
                        <a:cubicBezTo>
                          <a:pt x="273278" y="962140"/>
                          <a:pt x="367117" y="948029"/>
                          <a:pt x="339248" y="940973"/>
                        </a:cubicBezTo>
                        <a:cubicBezTo>
                          <a:pt x="311379" y="933918"/>
                          <a:pt x="56673" y="947323"/>
                          <a:pt x="55615" y="930390"/>
                        </a:cubicBezTo>
                        <a:cubicBezTo>
                          <a:pt x="54557" y="913457"/>
                          <a:pt x="317023" y="854542"/>
                          <a:pt x="332898" y="839373"/>
                        </a:cubicBezTo>
                        <a:cubicBezTo>
                          <a:pt x="348773" y="824204"/>
                          <a:pt x="97243" y="869006"/>
                          <a:pt x="150865" y="839373"/>
                        </a:cubicBezTo>
                        <a:cubicBezTo>
                          <a:pt x="204487" y="809740"/>
                          <a:pt x="653926" y="689442"/>
                          <a:pt x="654631" y="661573"/>
                        </a:cubicBezTo>
                        <a:cubicBezTo>
                          <a:pt x="655336" y="633704"/>
                          <a:pt x="170973" y="694734"/>
                          <a:pt x="155098" y="672156"/>
                        </a:cubicBezTo>
                        <a:cubicBezTo>
                          <a:pt x="139223" y="649578"/>
                          <a:pt x="457781" y="568792"/>
                          <a:pt x="559381" y="526106"/>
                        </a:cubicBezTo>
                        <a:cubicBezTo>
                          <a:pt x="660981" y="483420"/>
                          <a:pt x="682501" y="444262"/>
                          <a:pt x="764698" y="416040"/>
                        </a:cubicBezTo>
                        <a:cubicBezTo>
                          <a:pt x="846895" y="387818"/>
                          <a:pt x="985537" y="372648"/>
                          <a:pt x="1052565" y="356773"/>
                        </a:cubicBezTo>
                        <a:cubicBezTo>
                          <a:pt x="1119593" y="340898"/>
                          <a:pt x="1083610" y="378998"/>
                          <a:pt x="1166865" y="320790"/>
                        </a:cubicBezTo>
                        <a:cubicBezTo>
                          <a:pt x="1250120" y="262582"/>
                          <a:pt x="1496359" y="40684"/>
                          <a:pt x="1552098" y="7523"/>
                        </a:cubicBezTo>
                        <a:cubicBezTo>
                          <a:pt x="1607837" y="-25638"/>
                          <a:pt x="1554568" y="57265"/>
                          <a:pt x="1522465" y="130290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3" name="フリーフォーム: 図形 1122">
                    <a:extLst>
                      <a:ext uri="{FF2B5EF4-FFF2-40B4-BE49-F238E27FC236}">
                        <a16:creationId xmlns:a16="http://schemas.microsoft.com/office/drawing/2014/main" id="{2F4C59D2-3D7B-45D5-9423-7E64E7DAE12E}"/>
                      </a:ext>
                    </a:extLst>
                  </p:cNvPr>
                  <p:cNvSpPr/>
                  <p:nvPr/>
                </p:nvSpPr>
                <p:spPr>
                  <a:xfrm>
                    <a:off x="4868279" y="1987411"/>
                    <a:ext cx="1361723" cy="1530824"/>
                  </a:xfrm>
                  <a:custGeom>
                    <a:avLst/>
                    <a:gdLst>
                      <a:gd name="connsiteX0" fmla="*/ 173621 w 1361723"/>
                      <a:gd name="connsiteY0" fmla="*/ 139 h 1530824"/>
                      <a:gd name="connsiteX1" fmla="*/ 306971 w 1361723"/>
                      <a:gd name="connsiteY1" fmla="*/ 250964 h 1530824"/>
                      <a:gd name="connsiteX2" fmla="*/ 656221 w 1361723"/>
                      <a:gd name="connsiteY2" fmla="*/ 565289 h 1530824"/>
                      <a:gd name="connsiteX3" fmla="*/ 916571 w 1361723"/>
                      <a:gd name="connsiteY3" fmla="*/ 778014 h 1530824"/>
                      <a:gd name="connsiteX4" fmla="*/ 1361071 w 1361723"/>
                      <a:gd name="connsiteY4" fmla="*/ 1527314 h 1530824"/>
                      <a:gd name="connsiteX5" fmla="*/ 1021346 w 1361723"/>
                      <a:gd name="connsiteY5" fmla="*/ 1076464 h 1530824"/>
                      <a:gd name="connsiteX6" fmla="*/ 1249946 w 1361723"/>
                      <a:gd name="connsiteY6" fmla="*/ 1495564 h 1530824"/>
                      <a:gd name="connsiteX7" fmla="*/ 786396 w 1361723"/>
                      <a:gd name="connsiteY7" fmla="*/ 920889 h 1530824"/>
                      <a:gd name="connsiteX8" fmla="*/ 770521 w 1361723"/>
                      <a:gd name="connsiteY8" fmla="*/ 1079639 h 1530824"/>
                      <a:gd name="connsiteX9" fmla="*/ 494296 w 1361723"/>
                      <a:gd name="connsiteY9" fmla="*/ 936764 h 1530824"/>
                      <a:gd name="connsiteX10" fmla="*/ 341896 w 1361723"/>
                      <a:gd name="connsiteY10" fmla="*/ 743089 h 1530824"/>
                      <a:gd name="connsiteX11" fmla="*/ 122821 w 1361723"/>
                      <a:gd name="connsiteY11" fmla="*/ 555764 h 1530824"/>
                      <a:gd name="connsiteX12" fmla="*/ 424446 w 1361723"/>
                      <a:gd name="connsiteY12" fmla="*/ 666889 h 1530824"/>
                      <a:gd name="connsiteX13" fmla="*/ 2171 w 1361723"/>
                      <a:gd name="connsiteY13" fmla="*/ 263664 h 1530824"/>
                      <a:gd name="connsiteX14" fmla="*/ 256171 w 1361723"/>
                      <a:gd name="connsiteY14" fmla="*/ 216039 h 1530824"/>
                      <a:gd name="connsiteX15" fmla="*/ 173621 w 1361723"/>
                      <a:gd name="connsiteY15" fmla="*/ 139 h 15308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361723" h="1530824">
                        <a:moveTo>
                          <a:pt x="173621" y="139"/>
                        </a:moveTo>
                        <a:cubicBezTo>
                          <a:pt x="182088" y="5960"/>
                          <a:pt x="226538" y="156772"/>
                          <a:pt x="306971" y="250964"/>
                        </a:cubicBezTo>
                        <a:cubicBezTo>
                          <a:pt x="387404" y="345156"/>
                          <a:pt x="554621" y="477447"/>
                          <a:pt x="656221" y="565289"/>
                        </a:cubicBezTo>
                        <a:cubicBezTo>
                          <a:pt x="757821" y="653131"/>
                          <a:pt x="799096" y="617677"/>
                          <a:pt x="916571" y="778014"/>
                        </a:cubicBezTo>
                        <a:cubicBezTo>
                          <a:pt x="1034046" y="938351"/>
                          <a:pt x="1343609" y="1477572"/>
                          <a:pt x="1361071" y="1527314"/>
                        </a:cubicBezTo>
                        <a:cubicBezTo>
                          <a:pt x="1378534" y="1577056"/>
                          <a:pt x="1039867" y="1081756"/>
                          <a:pt x="1021346" y="1076464"/>
                        </a:cubicBezTo>
                        <a:cubicBezTo>
                          <a:pt x="1002825" y="1071172"/>
                          <a:pt x="1289104" y="1521493"/>
                          <a:pt x="1249946" y="1495564"/>
                        </a:cubicBezTo>
                        <a:cubicBezTo>
                          <a:pt x="1210788" y="1469635"/>
                          <a:pt x="866300" y="990210"/>
                          <a:pt x="786396" y="920889"/>
                        </a:cubicBezTo>
                        <a:cubicBezTo>
                          <a:pt x="706492" y="851568"/>
                          <a:pt x="819204" y="1076993"/>
                          <a:pt x="770521" y="1079639"/>
                        </a:cubicBezTo>
                        <a:cubicBezTo>
                          <a:pt x="721838" y="1082285"/>
                          <a:pt x="565733" y="992856"/>
                          <a:pt x="494296" y="936764"/>
                        </a:cubicBezTo>
                        <a:cubicBezTo>
                          <a:pt x="422859" y="880672"/>
                          <a:pt x="403808" y="806589"/>
                          <a:pt x="341896" y="743089"/>
                        </a:cubicBezTo>
                        <a:cubicBezTo>
                          <a:pt x="279984" y="679589"/>
                          <a:pt x="109063" y="568464"/>
                          <a:pt x="122821" y="555764"/>
                        </a:cubicBezTo>
                        <a:cubicBezTo>
                          <a:pt x="136579" y="543064"/>
                          <a:pt x="444554" y="715572"/>
                          <a:pt x="424446" y="666889"/>
                        </a:cubicBezTo>
                        <a:cubicBezTo>
                          <a:pt x="404338" y="618206"/>
                          <a:pt x="30217" y="338806"/>
                          <a:pt x="2171" y="263664"/>
                        </a:cubicBezTo>
                        <a:cubicBezTo>
                          <a:pt x="-25875" y="188522"/>
                          <a:pt x="226538" y="259960"/>
                          <a:pt x="256171" y="216039"/>
                        </a:cubicBezTo>
                        <a:cubicBezTo>
                          <a:pt x="285804" y="172118"/>
                          <a:pt x="165154" y="-5682"/>
                          <a:pt x="173621" y="139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4" name="フリーフォーム: 図形 1123">
                    <a:extLst>
                      <a:ext uri="{FF2B5EF4-FFF2-40B4-BE49-F238E27FC236}">
                        <a16:creationId xmlns:a16="http://schemas.microsoft.com/office/drawing/2014/main" id="{DD84D102-DFDA-46A1-9F33-94B454CDD177}"/>
                      </a:ext>
                    </a:extLst>
                  </p:cNvPr>
                  <p:cNvSpPr/>
                  <p:nvPr/>
                </p:nvSpPr>
                <p:spPr>
                  <a:xfrm>
                    <a:off x="4754783" y="2217773"/>
                    <a:ext cx="1331420" cy="1016955"/>
                  </a:xfrm>
                  <a:custGeom>
                    <a:avLst/>
                    <a:gdLst>
                      <a:gd name="connsiteX0" fmla="*/ 24650 w 1331420"/>
                      <a:gd name="connsiteY0" fmla="*/ 258727 h 1016955"/>
                      <a:gd name="connsiteX1" fmla="*/ 54284 w 1331420"/>
                      <a:gd name="connsiteY1" fmla="*/ 555060 h 1016955"/>
                      <a:gd name="connsiteX2" fmla="*/ 591917 w 1331420"/>
                      <a:gd name="connsiteY2" fmla="*/ 855627 h 1016955"/>
                      <a:gd name="connsiteX3" fmla="*/ 1328517 w 1331420"/>
                      <a:gd name="connsiteY3" fmla="*/ 1016494 h 1016955"/>
                      <a:gd name="connsiteX4" fmla="*/ 828984 w 1331420"/>
                      <a:gd name="connsiteY4" fmla="*/ 809060 h 1016955"/>
                      <a:gd name="connsiteX5" fmla="*/ 337917 w 1331420"/>
                      <a:gd name="connsiteY5" fmla="*/ 440760 h 1016955"/>
                      <a:gd name="connsiteX6" fmla="*/ 359084 w 1331420"/>
                      <a:gd name="connsiteY6" fmla="*/ 301060 h 1016955"/>
                      <a:gd name="connsiteX7" fmla="*/ 325217 w 1331420"/>
                      <a:gd name="connsiteY7" fmla="*/ 284127 h 1016955"/>
                      <a:gd name="connsiteX8" fmla="*/ 164350 w 1331420"/>
                      <a:gd name="connsiteY8" fmla="*/ 207927 h 1016955"/>
                      <a:gd name="connsiteX9" fmla="*/ 177050 w 1331420"/>
                      <a:gd name="connsiteY9" fmla="*/ 186760 h 1016955"/>
                      <a:gd name="connsiteX10" fmla="*/ 66984 w 1331420"/>
                      <a:gd name="connsiteY10" fmla="*/ 494 h 1016955"/>
                      <a:gd name="connsiteX11" fmla="*/ 109317 w 1331420"/>
                      <a:gd name="connsiteY11" fmla="*/ 250260 h 1016955"/>
                      <a:gd name="connsiteX12" fmla="*/ 24650 w 1331420"/>
                      <a:gd name="connsiteY12" fmla="*/ 258727 h 10169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331420" h="1016955">
                        <a:moveTo>
                          <a:pt x="24650" y="258727"/>
                        </a:moveTo>
                        <a:cubicBezTo>
                          <a:pt x="15478" y="309527"/>
                          <a:pt x="-40260" y="455577"/>
                          <a:pt x="54284" y="555060"/>
                        </a:cubicBezTo>
                        <a:cubicBezTo>
                          <a:pt x="148828" y="654543"/>
                          <a:pt x="379545" y="778721"/>
                          <a:pt x="591917" y="855627"/>
                        </a:cubicBezTo>
                        <a:cubicBezTo>
                          <a:pt x="804289" y="932533"/>
                          <a:pt x="1289006" y="1024255"/>
                          <a:pt x="1328517" y="1016494"/>
                        </a:cubicBezTo>
                        <a:cubicBezTo>
                          <a:pt x="1368028" y="1008733"/>
                          <a:pt x="994084" y="905016"/>
                          <a:pt x="828984" y="809060"/>
                        </a:cubicBezTo>
                        <a:cubicBezTo>
                          <a:pt x="663884" y="713104"/>
                          <a:pt x="416234" y="525427"/>
                          <a:pt x="337917" y="440760"/>
                        </a:cubicBezTo>
                        <a:cubicBezTo>
                          <a:pt x="259600" y="356093"/>
                          <a:pt x="361201" y="327165"/>
                          <a:pt x="359084" y="301060"/>
                        </a:cubicBezTo>
                        <a:cubicBezTo>
                          <a:pt x="356967" y="274955"/>
                          <a:pt x="325217" y="284127"/>
                          <a:pt x="325217" y="284127"/>
                        </a:cubicBezTo>
                        <a:cubicBezTo>
                          <a:pt x="292761" y="268605"/>
                          <a:pt x="189044" y="224155"/>
                          <a:pt x="164350" y="207927"/>
                        </a:cubicBezTo>
                        <a:cubicBezTo>
                          <a:pt x="139656" y="191699"/>
                          <a:pt x="193278" y="221332"/>
                          <a:pt x="177050" y="186760"/>
                        </a:cubicBezTo>
                        <a:cubicBezTo>
                          <a:pt x="160822" y="152188"/>
                          <a:pt x="78273" y="-10089"/>
                          <a:pt x="66984" y="494"/>
                        </a:cubicBezTo>
                        <a:cubicBezTo>
                          <a:pt x="55695" y="11077"/>
                          <a:pt x="112139" y="202988"/>
                          <a:pt x="109317" y="250260"/>
                        </a:cubicBezTo>
                        <a:cubicBezTo>
                          <a:pt x="106495" y="297532"/>
                          <a:pt x="33822" y="207927"/>
                          <a:pt x="24650" y="258727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5" name="フリーフォーム: 図形 1124">
                    <a:extLst>
                      <a:ext uri="{FF2B5EF4-FFF2-40B4-BE49-F238E27FC236}">
                        <a16:creationId xmlns:a16="http://schemas.microsoft.com/office/drawing/2014/main" id="{60372C63-D403-424F-8340-DBB9E413548F}"/>
                      </a:ext>
                    </a:extLst>
                  </p:cNvPr>
                  <p:cNvSpPr/>
                  <p:nvPr/>
                </p:nvSpPr>
                <p:spPr>
                  <a:xfrm>
                    <a:off x="3314254" y="2426230"/>
                    <a:ext cx="797204" cy="1223236"/>
                  </a:xfrm>
                  <a:custGeom>
                    <a:avLst/>
                    <a:gdLst>
                      <a:gd name="connsiteX0" fmla="*/ 796313 w 797204"/>
                      <a:gd name="connsiteY0" fmla="*/ 7937 h 1223236"/>
                      <a:gd name="connsiteX1" fmla="*/ 597346 w 797204"/>
                      <a:gd name="connsiteY1" fmla="*/ 240770 h 1223236"/>
                      <a:gd name="connsiteX2" fmla="*/ 461879 w 797204"/>
                      <a:gd name="connsiteY2" fmla="*/ 304270 h 1223236"/>
                      <a:gd name="connsiteX3" fmla="*/ 343346 w 797204"/>
                      <a:gd name="connsiteY3" fmla="*/ 880003 h 1223236"/>
                      <a:gd name="connsiteX4" fmla="*/ 351813 w 797204"/>
                      <a:gd name="connsiteY4" fmla="*/ 702203 h 1223236"/>
                      <a:gd name="connsiteX5" fmla="*/ 237513 w 797204"/>
                      <a:gd name="connsiteY5" fmla="*/ 905403 h 1223236"/>
                      <a:gd name="connsiteX6" fmla="*/ 186713 w 797204"/>
                      <a:gd name="connsiteY6" fmla="*/ 943503 h 1223236"/>
                      <a:gd name="connsiteX7" fmla="*/ 207879 w 797204"/>
                      <a:gd name="connsiteY7" fmla="*/ 795337 h 1223236"/>
                      <a:gd name="connsiteX8" fmla="*/ 446 w 797204"/>
                      <a:gd name="connsiteY8" fmla="*/ 1222903 h 1223236"/>
                      <a:gd name="connsiteX9" fmla="*/ 152846 w 797204"/>
                      <a:gd name="connsiteY9" fmla="*/ 714903 h 1223236"/>
                      <a:gd name="connsiteX10" fmla="*/ 161313 w 797204"/>
                      <a:gd name="connsiteY10" fmla="*/ 727603 h 1223236"/>
                      <a:gd name="connsiteX11" fmla="*/ 309479 w 797204"/>
                      <a:gd name="connsiteY11" fmla="*/ 206903 h 1223236"/>
                      <a:gd name="connsiteX12" fmla="*/ 195179 w 797204"/>
                      <a:gd name="connsiteY12" fmla="*/ 198437 h 1223236"/>
                      <a:gd name="connsiteX13" fmla="*/ 339113 w 797204"/>
                      <a:gd name="connsiteY13" fmla="*/ 96837 h 1223236"/>
                      <a:gd name="connsiteX14" fmla="*/ 457646 w 797204"/>
                      <a:gd name="connsiteY14" fmla="*/ 168803 h 1223236"/>
                      <a:gd name="connsiteX15" fmla="*/ 512679 w 797204"/>
                      <a:gd name="connsiteY15" fmla="*/ 67203 h 1223236"/>
                      <a:gd name="connsiteX16" fmla="*/ 796313 w 797204"/>
                      <a:gd name="connsiteY16" fmla="*/ 7937 h 12232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797204" h="1223236">
                        <a:moveTo>
                          <a:pt x="796313" y="7937"/>
                        </a:moveTo>
                        <a:cubicBezTo>
                          <a:pt x="810424" y="36865"/>
                          <a:pt x="653085" y="191381"/>
                          <a:pt x="597346" y="240770"/>
                        </a:cubicBezTo>
                        <a:cubicBezTo>
                          <a:pt x="541607" y="290159"/>
                          <a:pt x="504212" y="197731"/>
                          <a:pt x="461879" y="304270"/>
                        </a:cubicBezTo>
                        <a:cubicBezTo>
                          <a:pt x="419546" y="410809"/>
                          <a:pt x="361690" y="813681"/>
                          <a:pt x="343346" y="880003"/>
                        </a:cubicBezTo>
                        <a:cubicBezTo>
                          <a:pt x="325002" y="946325"/>
                          <a:pt x="369452" y="697970"/>
                          <a:pt x="351813" y="702203"/>
                        </a:cubicBezTo>
                        <a:cubicBezTo>
                          <a:pt x="334174" y="706436"/>
                          <a:pt x="265030" y="865186"/>
                          <a:pt x="237513" y="905403"/>
                        </a:cubicBezTo>
                        <a:cubicBezTo>
                          <a:pt x="209996" y="945620"/>
                          <a:pt x="191652" y="961847"/>
                          <a:pt x="186713" y="943503"/>
                        </a:cubicBezTo>
                        <a:cubicBezTo>
                          <a:pt x="181774" y="925159"/>
                          <a:pt x="238923" y="748770"/>
                          <a:pt x="207879" y="795337"/>
                        </a:cubicBezTo>
                        <a:cubicBezTo>
                          <a:pt x="176835" y="841904"/>
                          <a:pt x="9618" y="1236309"/>
                          <a:pt x="446" y="1222903"/>
                        </a:cubicBezTo>
                        <a:cubicBezTo>
                          <a:pt x="-8726" y="1209497"/>
                          <a:pt x="126035" y="797453"/>
                          <a:pt x="152846" y="714903"/>
                        </a:cubicBezTo>
                        <a:cubicBezTo>
                          <a:pt x="179657" y="632353"/>
                          <a:pt x="135207" y="812270"/>
                          <a:pt x="161313" y="727603"/>
                        </a:cubicBezTo>
                        <a:cubicBezTo>
                          <a:pt x="187418" y="642936"/>
                          <a:pt x="303835" y="295097"/>
                          <a:pt x="309479" y="206903"/>
                        </a:cubicBezTo>
                        <a:cubicBezTo>
                          <a:pt x="315123" y="118709"/>
                          <a:pt x="190240" y="216781"/>
                          <a:pt x="195179" y="198437"/>
                        </a:cubicBezTo>
                        <a:cubicBezTo>
                          <a:pt x="200118" y="180093"/>
                          <a:pt x="295368" y="101776"/>
                          <a:pt x="339113" y="96837"/>
                        </a:cubicBezTo>
                        <a:cubicBezTo>
                          <a:pt x="382857" y="91898"/>
                          <a:pt x="428718" y="173742"/>
                          <a:pt x="457646" y="168803"/>
                        </a:cubicBezTo>
                        <a:cubicBezTo>
                          <a:pt x="486574" y="163864"/>
                          <a:pt x="457646" y="98247"/>
                          <a:pt x="512679" y="67203"/>
                        </a:cubicBezTo>
                        <a:cubicBezTo>
                          <a:pt x="567712" y="36159"/>
                          <a:pt x="782202" y="-20991"/>
                          <a:pt x="796313" y="7937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6" name="フリーフォーム: 図形 1125">
                    <a:extLst>
                      <a:ext uri="{FF2B5EF4-FFF2-40B4-BE49-F238E27FC236}">
                        <a16:creationId xmlns:a16="http://schemas.microsoft.com/office/drawing/2014/main" id="{39293B93-9B06-4F8B-8869-50AD5EC3DE5D}"/>
                      </a:ext>
                    </a:extLst>
                  </p:cNvPr>
                  <p:cNvSpPr/>
                  <p:nvPr/>
                </p:nvSpPr>
                <p:spPr>
                  <a:xfrm>
                    <a:off x="3314133" y="3344195"/>
                    <a:ext cx="275933" cy="1367228"/>
                  </a:xfrm>
                  <a:custGeom>
                    <a:avLst/>
                    <a:gdLst>
                      <a:gd name="connsiteX0" fmla="*/ 275734 w 275933"/>
                      <a:gd name="connsiteY0" fmla="*/ 138 h 1367228"/>
                      <a:gd name="connsiteX1" fmla="*/ 174134 w 275933"/>
                      <a:gd name="connsiteY1" fmla="*/ 169472 h 1367228"/>
                      <a:gd name="connsiteX2" fmla="*/ 165667 w 275933"/>
                      <a:gd name="connsiteY2" fmla="*/ 757905 h 1367228"/>
                      <a:gd name="connsiteX3" fmla="*/ 140267 w 275933"/>
                      <a:gd name="connsiteY3" fmla="*/ 656305 h 1367228"/>
                      <a:gd name="connsiteX4" fmla="*/ 157200 w 275933"/>
                      <a:gd name="connsiteY4" fmla="*/ 1054238 h 1367228"/>
                      <a:gd name="connsiteX5" fmla="*/ 136034 w 275933"/>
                      <a:gd name="connsiteY5" fmla="*/ 910305 h 1367228"/>
                      <a:gd name="connsiteX6" fmla="*/ 144500 w 275933"/>
                      <a:gd name="connsiteY6" fmla="*/ 1320938 h 1367228"/>
                      <a:gd name="connsiteX7" fmla="*/ 85234 w 275933"/>
                      <a:gd name="connsiteY7" fmla="*/ 1143138 h 1367228"/>
                      <a:gd name="connsiteX8" fmla="*/ 30200 w 275933"/>
                      <a:gd name="connsiteY8" fmla="*/ 1359038 h 1367228"/>
                      <a:gd name="connsiteX9" fmla="*/ 9034 w 275933"/>
                      <a:gd name="connsiteY9" fmla="*/ 796005 h 1367228"/>
                      <a:gd name="connsiteX10" fmla="*/ 30200 w 275933"/>
                      <a:gd name="connsiteY10" fmla="*/ 931472 h 1367228"/>
                      <a:gd name="connsiteX11" fmla="*/ 4800 w 275933"/>
                      <a:gd name="connsiteY11" fmla="*/ 338805 h 1367228"/>
                      <a:gd name="connsiteX12" fmla="*/ 144500 w 275933"/>
                      <a:gd name="connsiteY12" fmla="*/ 144072 h 1367228"/>
                      <a:gd name="connsiteX13" fmla="*/ 275734 w 275933"/>
                      <a:gd name="connsiteY13" fmla="*/ 138 h 13672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75933" h="1367228">
                        <a:moveTo>
                          <a:pt x="275734" y="138"/>
                        </a:moveTo>
                        <a:cubicBezTo>
                          <a:pt x="280673" y="4371"/>
                          <a:pt x="192478" y="43178"/>
                          <a:pt x="174134" y="169472"/>
                        </a:cubicBezTo>
                        <a:cubicBezTo>
                          <a:pt x="155790" y="295766"/>
                          <a:pt x="171311" y="676766"/>
                          <a:pt x="165667" y="757905"/>
                        </a:cubicBezTo>
                        <a:cubicBezTo>
                          <a:pt x="160023" y="839044"/>
                          <a:pt x="141678" y="606916"/>
                          <a:pt x="140267" y="656305"/>
                        </a:cubicBezTo>
                        <a:cubicBezTo>
                          <a:pt x="138856" y="705694"/>
                          <a:pt x="157905" y="1011905"/>
                          <a:pt x="157200" y="1054238"/>
                        </a:cubicBezTo>
                        <a:cubicBezTo>
                          <a:pt x="156495" y="1096571"/>
                          <a:pt x="138151" y="865855"/>
                          <a:pt x="136034" y="910305"/>
                        </a:cubicBezTo>
                        <a:cubicBezTo>
                          <a:pt x="133917" y="954755"/>
                          <a:pt x="152967" y="1282133"/>
                          <a:pt x="144500" y="1320938"/>
                        </a:cubicBezTo>
                        <a:cubicBezTo>
                          <a:pt x="136033" y="1359744"/>
                          <a:pt x="104284" y="1136788"/>
                          <a:pt x="85234" y="1143138"/>
                        </a:cubicBezTo>
                        <a:cubicBezTo>
                          <a:pt x="66184" y="1149488"/>
                          <a:pt x="42900" y="1416893"/>
                          <a:pt x="30200" y="1359038"/>
                        </a:cubicBezTo>
                        <a:cubicBezTo>
                          <a:pt x="17500" y="1301183"/>
                          <a:pt x="9034" y="867266"/>
                          <a:pt x="9034" y="796005"/>
                        </a:cubicBezTo>
                        <a:cubicBezTo>
                          <a:pt x="9034" y="724744"/>
                          <a:pt x="30906" y="1007672"/>
                          <a:pt x="30200" y="931472"/>
                        </a:cubicBezTo>
                        <a:cubicBezTo>
                          <a:pt x="29494" y="855272"/>
                          <a:pt x="-14250" y="470038"/>
                          <a:pt x="4800" y="338805"/>
                        </a:cubicBezTo>
                        <a:cubicBezTo>
                          <a:pt x="23850" y="207572"/>
                          <a:pt x="101461" y="198400"/>
                          <a:pt x="144500" y="144072"/>
                        </a:cubicBezTo>
                        <a:cubicBezTo>
                          <a:pt x="187539" y="89744"/>
                          <a:pt x="270795" y="-4095"/>
                          <a:pt x="275734" y="13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7" name="フリーフォーム: 図形 1126">
                    <a:extLst>
                      <a:ext uri="{FF2B5EF4-FFF2-40B4-BE49-F238E27FC236}">
                        <a16:creationId xmlns:a16="http://schemas.microsoft.com/office/drawing/2014/main" id="{5D5EAAC2-4A4F-4D2A-824C-F3D1B7859199}"/>
                      </a:ext>
                    </a:extLst>
                  </p:cNvPr>
                  <p:cNvSpPr/>
                  <p:nvPr/>
                </p:nvSpPr>
                <p:spPr>
                  <a:xfrm>
                    <a:off x="3216403" y="4536821"/>
                    <a:ext cx="396474" cy="954425"/>
                  </a:xfrm>
                  <a:custGeom>
                    <a:avLst/>
                    <a:gdLst>
                      <a:gd name="connsiteX0" fmla="*/ 204130 w 396474"/>
                      <a:gd name="connsiteY0" fmla="*/ 1312 h 954425"/>
                      <a:gd name="connsiteX1" fmla="*/ 146980 w 396474"/>
                      <a:gd name="connsiteY1" fmla="*/ 151596 h 954425"/>
                      <a:gd name="connsiteX2" fmla="*/ 394630 w 396474"/>
                      <a:gd name="connsiteY2" fmla="*/ 858562 h 954425"/>
                      <a:gd name="connsiteX3" fmla="*/ 261280 w 396474"/>
                      <a:gd name="connsiteY3" fmla="*/ 553762 h 954425"/>
                      <a:gd name="connsiteX4" fmla="*/ 286680 w 396474"/>
                      <a:gd name="connsiteY4" fmla="*/ 689229 h 954425"/>
                      <a:gd name="connsiteX5" fmla="*/ 195664 w 396474"/>
                      <a:gd name="connsiteY5" fmla="*/ 551646 h 954425"/>
                      <a:gd name="connsiteX6" fmla="*/ 386164 w 396474"/>
                      <a:gd name="connsiteY6" fmla="*/ 949579 h 954425"/>
                      <a:gd name="connsiteX7" fmla="*/ 276097 w 396474"/>
                      <a:gd name="connsiteY7" fmla="*/ 773896 h 954425"/>
                      <a:gd name="connsiteX8" fmla="*/ 261280 w 396474"/>
                      <a:gd name="connsiteY8" fmla="*/ 792946 h 954425"/>
                      <a:gd name="connsiteX9" fmla="*/ 85597 w 396474"/>
                      <a:gd name="connsiteY9" fmla="*/ 441579 h 954425"/>
                      <a:gd name="connsiteX10" fmla="*/ 70780 w 396474"/>
                      <a:gd name="connsiteY10" fmla="*/ 441579 h 954425"/>
                      <a:gd name="connsiteX11" fmla="*/ 930 w 396474"/>
                      <a:gd name="connsiteY11" fmla="*/ 291296 h 954425"/>
                      <a:gd name="connsiteX12" fmla="*/ 32680 w 396474"/>
                      <a:gd name="connsiteY12" fmla="*/ 206629 h 954425"/>
                      <a:gd name="connsiteX13" fmla="*/ 62314 w 396474"/>
                      <a:gd name="connsiteY13" fmla="*/ 98679 h 954425"/>
                      <a:gd name="connsiteX14" fmla="*/ 34797 w 396474"/>
                      <a:gd name="connsiteY14" fmla="*/ 79629 h 954425"/>
                      <a:gd name="connsiteX15" fmla="*/ 204130 w 396474"/>
                      <a:gd name="connsiteY15" fmla="*/ 1312 h 9544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96474" h="954425">
                        <a:moveTo>
                          <a:pt x="204130" y="1312"/>
                        </a:moveTo>
                        <a:cubicBezTo>
                          <a:pt x="222827" y="13306"/>
                          <a:pt x="115230" y="8721"/>
                          <a:pt x="146980" y="151596"/>
                        </a:cubicBezTo>
                        <a:cubicBezTo>
                          <a:pt x="178730" y="294471"/>
                          <a:pt x="375580" y="791534"/>
                          <a:pt x="394630" y="858562"/>
                        </a:cubicBezTo>
                        <a:cubicBezTo>
                          <a:pt x="413680" y="925590"/>
                          <a:pt x="279272" y="581984"/>
                          <a:pt x="261280" y="553762"/>
                        </a:cubicBezTo>
                        <a:cubicBezTo>
                          <a:pt x="243288" y="525540"/>
                          <a:pt x="297616" y="689582"/>
                          <a:pt x="286680" y="689229"/>
                        </a:cubicBezTo>
                        <a:cubicBezTo>
                          <a:pt x="275744" y="688876"/>
                          <a:pt x="179083" y="508254"/>
                          <a:pt x="195664" y="551646"/>
                        </a:cubicBezTo>
                        <a:cubicBezTo>
                          <a:pt x="212245" y="595038"/>
                          <a:pt x="372759" y="912537"/>
                          <a:pt x="386164" y="949579"/>
                        </a:cubicBezTo>
                        <a:cubicBezTo>
                          <a:pt x="399570" y="986621"/>
                          <a:pt x="296911" y="800002"/>
                          <a:pt x="276097" y="773896"/>
                        </a:cubicBezTo>
                        <a:cubicBezTo>
                          <a:pt x="255283" y="747791"/>
                          <a:pt x="293030" y="848332"/>
                          <a:pt x="261280" y="792946"/>
                        </a:cubicBezTo>
                        <a:cubicBezTo>
                          <a:pt x="229530" y="737560"/>
                          <a:pt x="117347" y="500140"/>
                          <a:pt x="85597" y="441579"/>
                        </a:cubicBezTo>
                        <a:cubicBezTo>
                          <a:pt x="53847" y="383018"/>
                          <a:pt x="84891" y="466626"/>
                          <a:pt x="70780" y="441579"/>
                        </a:cubicBezTo>
                        <a:cubicBezTo>
                          <a:pt x="56669" y="416532"/>
                          <a:pt x="7280" y="330454"/>
                          <a:pt x="930" y="291296"/>
                        </a:cubicBezTo>
                        <a:cubicBezTo>
                          <a:pt x="-5420" y="252138"/>
                          <a:pt x="22449" y="238732"/>
                          <a:pt x="32680" y="206629"/>
                        </a:cubicBezTo>
                        <a:cubicBezTo>
                          <a:pt x="42911" y="174526"/>
                          <a:pt x="61961" y="119846"/>
                          <a:pt x="62314" y="98679"/>
                        </a:cubicBezTo>
                        <a:cubicBezTo>
                          <a:pt x="62667" y="77512"/>
                          <a:pt x="11867" y="96209"/>
                          <a:pt x="34797" y="79629"/>
                        </a:cubicBezTo>
                        <a:cubicBezTo>
                          <a:pt x="57727" y="63049"/>
                          <a:pt x="185433" y="-10682"/>
                          <a:pt x="204130" y="131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8" name="フリーフォーム: 図形 1127">
                    <a:extLst>
                      <a:ext uri="{FF2B5EF4-FFF2-40B4-BE49-F238E27FC236}">
                        <a16:creationId xmlns:a16="http://schemas.microsoft.com/office/drawing/2014/main" id="{79731C48-98CB-4496-A1A6-95CBC319988C}"/>
                      </a:ext>
                    </a:extLst>
                  </p:cNvPr>
                  <p:cNvSpPr/>
                  <p:nvPr/>
                </p:nvSpPr>
                <p:spPr>
                  <a:xfrm>
                    <a:off x="3398421" y="5266550"/>
                    <a:ext cx="1062601" cy="1013945"/>
                  </a:xfrm>
                  <a:custGeom>
                    <a:avLst/>
                    <a:gdLst>
                      <a:gd name="connsiteX0" fmla="*/ 946 w 1062601"/>
                      <a:gd name="connsiteY0" fmla="*/ 1833 h 1013945"/>
                      <a:gd name="connsiteX1" fmla="*/ 267646 w 1062601"/>
                      <a:gd name="connsiteY1" fmla="*/ 397650 h 1013945"/>
                      <a:gd name="connsiteX2" fmla="*/ 187212 w 1062601"/>
                      <a:gd name="connsiteY2" fmla="*/ 215617 h 1013945"/>
                      <a:gd name="connsiteX3" fmla="*/ 460262 w 1062601"/>
                      <a:gd name="connsiteY3" fmla="*/ 662233 h 1013945"/>
                      <a:gd name="connsiteX4" fmla="*/ 456029 w 1062601"/>
                      <a:gd name="connsiteY4" fmla="*/ 602967 h 1013945"/>
                      <a:gd name="connsiteX5" fmla="*/ 521646 w 1062601"/>
                      <a:gd name="connsiteY5" fmla="*/ 666467 h 1013945"/>
                      <a:gd name="connsiteX6" fmla="*/ 690979 w 1062601"/>
                      <a:gd name="connsiteY6" fmla="*/ 888717 h 1013945"/>
                      <a:gd name="connsiteX7" fmla="*/ 724846 w 1062601"/>
                      <a:gd name="connsiteY7" fmla="*/ 865433 h 1013945"/>
                      <a:gd name="connsiteX8" fmla="*/ 983079 w 1062601"/>
                      <a:gd name="connsiteY8" fmla="*/ 983967 h 1013945"/>
                      <a:gd name="connsiteX9" fmla="*/ 1055046 w 1062601"/>
                      <a:gd name="connsiteY9" fmla="*/ 994550 h 1013945"/>
                      <a:gd name="connsiteX10" fmla="*/ 830679 w 1062601"/>
                      <a:gd name="connsiteY10" fmla="*/ 751133 h 1013945"/>
                      <a:gd name="connsiteX11" fmla="*/ 968262 w 1062601"/>
                      <a:gd name="connsiteY11" fmla="*/ 840033 h 1013945"/>
                      <a:gd name="connsiteX12" fmla="*/ 695212 w 1062601"/>
                      <a:gd name="connsiteY12" fmla="*/ 662233 h 1013945"/>
                      <a:gd name="connsiteX13" fmla="*/ 769296 w 1062601"/>
                      <a:gd name="connsiteY13" fmla="*/ 787117 h 1013945"/>
                      <a:gd name="connsiteX14" fmla="*/ 676162 w 1062601"/>
                      <a:gd name="connsiteY14" fmla="*/ 611433 h 1013945"/>
                      <a:gd name="connsiteX15" fmla="*/ 572446 w 1062601"/>
                      <a:gd name="connsiteY15" fmla="*/ 425167 h 1013945"/>
                      <a:gd name="connsiteX16" fmla="*/ 568212 w 1062601"/>
                      <a:gd name="connsiteY16" fmla="*/ 524650 h 1013945"/>
                      <a:gd name="connsiteX17" fmla="*/ 504712 w 1062601"/>
                      <a:gd name="connsiteY17" fmla="*/ 469617 h 1013945"/>
                      <a:gd name="connsiteX18" fmla="*/ 451796 w 1062601"/>
                      <a:gd name="connsiteY18" fmla="*/ 372250 h 1013945"/>
                      <a:gd name="connsiteX19" fmla="*/ 447562 w 1062601"/>
                      <a:gd name="connsiteY19" fmla="*/ 355317 h 1013945"/>
                      <a:gd name="connsiteX20" fmla="*/ 377712 w 1062601"/>
                      <a:gd name="connsiteY20" fmla="*/ 253717 h 1013945"/>
                      <a:gd name="connsiteX21" fmla="*/ 946 w 1062601"/>
                      <a:gd name="connsiteY21" fmla="*/ 1833 h 10139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062601" h="1013945">
                        <a:moveTo>
                          <a:pt x="946" y="1833"/>
                        </a:moveTo>
                        <a:cubicBezTo>
                          <a:pt x="-17398" y="25822"/>
                          <a:pt x="236602" y="362019"/>
                          <a:pt x="267646" y="397650"/>
                        </a:cubicBezTo>
                        <a:cubicBezTo>
                          <a:pt x="298690" y="433281"/>
                          <a:pt x="155109" y="171520"/>
                          <a:pt x="187212" y="215617"/>
                        </a:cubicBezTo>
                        <a:cubicBezTo>
                          <a:pt x="219315" y="259714"/>
                          <a:pt x="415459" y="597675"/>
                          <a:pt x="460262" y="662233"/>
                        </a:cubicBezTo>
                        <a:cubicBezTo>
                          <a:pt x="505065" y="726791"/>
                          <a:pt x="445798" y="602261"/>
                          <a:pt x="456029" y="602967"/>
                        </a:cubicBezTo>
                        <a:cubicBezTo>
                          <a:pt x="466260" y="603673"/>
                          <a:pt x="482488" y="618842"/>
                          <a:pt x="521646" y="666467"/>
                        </a:cubicBezTo>
                        <a:cubicBezTo>
                          <a:pt x="560804" y="714092"/>
                          <a:pt x="657112" y="855556"/>
                          <a:pt x="690979" y="888717"/>
                        </a:cubicBezTo>
                        <a:cubicBezTo>
                          <a:pt x="724846" y="921878"/>
                          <a:pt x="676163" y="849558"/>
                          <a:pt x="724846" y="865433"/>
                        </a:cubicBezTo>
                        <a:cubicBezTo>
                          <a:pt x="773529" y="881308"/>
                          <a:pt x="928046" y="962448"/>
                          <a:pt x="983079" y="983967"/>
                        </a:cubicBezTo>
                        <a:cubicBezTo>
                          <a:pt x="1038112" y="1005486"/>
                          <a:pt x="1080446" y="1033356"/>
                          <a:pt x="1055046" y="994550"/>
                        </a:cubicBezTo>
                        <a:cubicBezTo>
                          <a:pt x="1029646" y="955744"/>
                          <a:pt x="845143" y="776886"/>
                          <a:pt x="830679" y="751133"/>
                        </a:cubicBezTo>
                        <a:cubicBezTo>
                          <a:pt x="816215" y="725380"/>
                          <a:pt x="990840" y="854850"/>
                          <a:pt x="968262" y="840033"/>
                        </a:cubicBezTo>
                        <a:cubicBezTo>
                          <a:pt x="945684" y="825216"/>
                          <a:pt x="728373" y="671052"/>
                          <a:pt x="695212" y="662233"/>
                        </a:cubicBezTo>
                        <a:cubicBezTo>
                          <a:pt x="662051" y="653414"/>
                          <a:pt x="772471" y="795584"/>
                          <a:pt x="769296" y="787117"/>
                        </a:cubicBezTo>
                        <a:cubicBezTo>
                          <a:pt x="766121" y="778650"/>
                          <a:pt x="708970" y="671758"/>
                          <a:pt x="676162" y="611433"/>
                        </a:cubicBezTo>
                        <a:cubicBezTo>
                          <a:pt x="643354" y="551108"/>
                          <a:pt x="590438" y="439631"/>
                          <a:pt x="572446" y="425167"/>
                        </a:cubicBezTo>
                        <a:cubicBezTo>
                          <a:pt x="554454" y="410703"/>
                          <a:pt x="579501" y="517242"/>
                          <a:pt x="568212" y="524650"/>
                        </a:cubicBezTo>
                        <a:cubicBezTo>
                          <a:pt x="556923" y="532058"/>
                          <a:pt x="524115" y="495017"/>
                          <a:pt x="504712" y="469617"/>
                        </a:cubicBezTo>
                        <a:cubicBezTo>
                          <a:pt x="485309" y="444217"/>
                          <a:pt x="461321" y="391300"/>
                          <a:pt x="451796" y="372250"/>
                        </a:cubicBezTo>
                        <a:cubicBezTo>
                          <a:pt x="442271" y="353200"/>
                          <a:pt x="459909" y="375072"/>
                          <a:pt x="447562" y="355317"/>
                        </a:cubicBezTo>
                        <a:cubicBezTo>
                          <a:pt x="435215" y="335562"/>
                          <a:pt x="452501" y="311220"/>
                          <a:pt x="377712" y="253717"/>
                        </a:cubicBezTo>
                        <a:cubicBezTo>
                          <a:pt x="302923" y="196214"/>
                          <a:pt x="19290" y="-22156"/>
                          <a:pt x="946" y="183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9" name="フリーフォーム: 図形 1128">
                    <a:extLst>
                      <a:ext uri="{FF2B5EF4-FFF2-40B4-BE49-F238E27FC236}">
                        <a16:creationId xmlns:a16="http://schemas.microsoft.com/office/drawing/2014/main" id="{CE031A9A-89D9-436D-8DA2-10A261374B59}"/>
                      </a:ext>
                    </a:extLst>
                  </p:cNvPr>
                  <p:cNvSpPr/>
                  <p:nvPr/>
                </p:nvSpPr>
                <p:spPr>
                  <a:xfrm>
                    <a:off x="4181879" y="5747135"/>
                    <a:ext cx="1509872" cy="560119"/>
                  </a:xfrm>
                  <a:custGeom>
                    <a:avLst/>
                    <a:gdLst>
                      <a:gd name="connsiteX0" fmla="*/ 1497138 w 1509872"/>
                      <a:gd name="connsiteY0" fmla="*/ 14432 h 560119"/>
                      <a:gd name="connsiteX1" fmla="*/ 1124604 w 1509872"/>
                      <a:gd name="connsiteY1" fmla="*/ 327698 h 560119"/>
                      <a:gd name="connsiteX2" fmla="*/ 1344738 w 1509872"/>
                      <a:gd name="connsiteY2" fmla="*/ 124498 h 560119"/>
                      <a:gd name="connsiteX3" fmla="*/ 1202921 w 1509872"/>
                      <a:gd name="connsiteY3" fmla="*/ 236682 h 560119"/>
                      <a:gd name="connsiteX4" fmla="*/ 957388 w 1509872"/>
                      <a:gd name="connsiteY4" fmla="*/ 414482 h 560119"/>
                      <a:gd name="connsiteX5" fmla="*/ 1050521 w 1509872"/>
                      <a:gd name="connsiteY5" fmla="*/ 376382 h 560119"/>
                      <a:gd name="connsiteX6" fmla="*/ 713971 w 1509872"/>
                      <a:gd name="connsiteY6" fmla="*/ 558415 h 560119"/>
                      <a:gd name="connsiteX7" fmla="*/ 792288 w 1509872"/>
                      <a:gd name="connsiteY7" fmla="*/ 471632 h 560119"/>
                      <a:gd name="connsiteX8" fmla="*/ 428221 w 1509872"/>
                      <a:gd name="connsiteY8" fmla="*/ 543598 h 560119"/>
                      <a:gd name="connsiteX9" fmla="*/ 582738 w 1509872"/>
                      <a:gd name="connsiteY9" fmla="*/ 543598 h 560119"/>
                      <a:gd name="connsiteX10" fmla="*/ 654 w 1509872"/>
                      <a:gd name="connsiteY10" fmla="*/ 509732 h 560119"/>
                      <a:gd name="connsiteX11" fmla="*/ 713971 w 1509872"/>
                      <a:gd name="connsiteY11" fmla="*/ 444115 h 560119"/>
                      <a:gd name="connsiteX12" fmla="*/ 189038 w 1509872"/>
                      <a:gd name="connsiteY12" fmla="*/ 463165 h 560119"/>
                      <a:gd name="connsiteX13" fmla="*/ 840971 w 1509872"/>
                      <a:gd name="connsiteY13" fmla="*/ 378498 h 560119"/>
                      <a:gd name="connsiteX14" fmla="*/ 1105554 w 1509872"/>
                      <a:gd name="connsiteY14" fmla="*/ 198582 h 560119"/>
                      <a:gd name="connsiteX15" fmla="*/ 669521 w 1509872"/>
                      <a:gd name="connsiteY15" fmla="*/ 395432 h 560119"/>
                      <a:gd name="connsiteX16" fmla="*/ 1215621 w 1509872"/>
                      <a:gd name="connsiteY16" fmla="*/ 82165 h 560119"/>
                      <a:gd name="connsiteX17" fmla="*/ 1023004 w 1509872"/>
                      <a:gd name="connsiteY17" fmla="*/ 171065 h 560119"/>
                      <a:gd name="connsiteX18" fmla="*/ 1387071 w 1509872"/>
                      <a:gd name="connsiteY18" fmla="*/ 63115 h 560119"/>
                      <a:gd name="connsiteX19" fmla="*/ 1497138 w 1509872"/>
                      <a:gd name="connsiteY19" fmla="*/ 14432 h 5601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509872" h="560119">
                        <a:moveTo>
                          <a:pt x="1497138" y="14432"/>
                        </a:moveTo>
                        <a:cubicBezTo>
                          <a:pt x="1453393" y="58529"/>
                          <a:pt x="1150004" y="309354"/>
                          <a:pt x="1124604" y="327698"/>
                        </a:cubicBezTo>
                        <a:cubicBezTo>
                          <a:pt x="1099204" y="346042"/>
                          <a:pt x="1331685" y="139667"/>
                          <a:pt x="1344738" y="124498"/>
                        </a:cubicBezTo>
                        <a:cubicBezTo>
                          <a:pt x="1357791" y="109329"/>
                          <a:pt x="1267479" y="188351"/>
                          <a:pt x="1202921" y="236682"/>
                        </a:cubicBezTo>
                        <a:cubicBezTo>
                          <a:pt x="1138363" y="285013"/>
                          <a:pt x="982788" y="391199"/>
                          <a:pt x="957388" y="414482"/>
                        </a:cubicBezTo>
                        <a:cubicBezTo>
                          <a:pt x="931988" y="437765"/>
                          <a:pt x="1091091" y="352393"/>
                          <a:pt x="1050521" y="376382"/>
                        </a:cubicBezTo>
                        <a:cubicBezTo>
                          <a:pt x="1009951" y="400371"/>
                          <a:pt x="757010" y="542540"/>
                          <a:pt x="713971" y="558415"/>
                        </a:cubicBezTo>
                        <a:cubicBezTo>
                          <a:pt x="670932" y="574290"/>
                          <a:pt x="839913" y="474101"/>
                          <a:pt x="792288" y="471632"/>
                        </a:cubicBezTo>
                        <a:cubicBezTo>
                          <a:pt x="744663" y="469163"/>
                          <a:pt x="463146" y="531604"/>
                          <a:pt x="428221" y="543598"/>
                        </a:cubicBezTo>
                        <a:cubicBezTo>
                          <a:pt x="393296" y="555592"/>
                          <a:pt x="653999" y="549242"/>
                          <a:pt x="582738" y="543598"/>
                        </a:cubicBezTo>
                        <a:cubicBezTo>
                          <a:pt x="511477" y="537954"/>
                          <a:pt x="-21218" y="526312"/>
                          <a:pt x="654" y="509732"/>
                        </a:cubicBezTo>
                        <a:cubicBezTo>
                          <a:pt x="22526" y="493152"/>
                          <a:pt x="682574" y="451876"/>
                          <a:pt x="713971" y="444115"/>
                        </a:cubicBezTo>
                        <a:cubicBezTo>
                          <a:pt x="745368" y="436354"/>
                          <a:pt x="167871" y="474101"/>
                          <a:pt x="189038" y="463165"/>
                        </a:cubicBezTo>
                        <a:cubicBezTo>
                          <a:pt x="210205" y="452229"/>
                          <a:pt x="688218" y="422595"/>
                          <a:pt x="840971" y="378498"/>
                        </a:cubicBezTo>
                        <a:cubicBezTo>
                          <a:pt x="993724" y="334401"/>
                          <a:pt x="1134129" y="195760"/>
                          <a:pt x="1105554" y="198582"/>
                        </a:cubicBezTo>
                        <a:cubicBezTo>
                          <a:pt x="1076979" y="201404"/>
                          <a:pt x="651176" y="414835"/>
                          <a:pt x="669521" y="395432"/>
                        </a:cubicBezTo>
                        <a:cubicBezTo>
                          <a:pt x="687865" y="376029"/>
                          <a:pt x="1156707" y="119559"/>
                          <a:pt x="1215621" y="82165"/>
                        </a:cubicBezTo>
                        <a:cubicBezTo>
                          <a:pt x="1274535" y="44771"/>
                          <a:pt x="994429" y="174240"/>
                          <a:pt x="1023004" y="171065"/>
                        </a:cubicBezTo>
                        <a:cubicBezTo>
                          <a:pt x="1051579" y="167890"/>
                          <a:pt x="1310165" y="87104"/>
                          <a:pt x="1387071" y="63115"/>
                        </a:cubicBezTo>
                        <a:cubicBezTo>
                          <a:pt x="1463977" y="39126"/>
                          <a:pt x="1540883" y="-29665"/>
                          <a:pt x="1497138" y="1443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0" name="フリーフォーム: 図形 1129">
                    <a:extLst>
                      <a:ext uri="{FF2B5EF4-FFF2-40B4-BE49-F238E27FC236}">
                        <a16:creationId xmlns:a16="http://schemas.microsoft.com/office/drawing/2014/main" id="{FFD0CEB2-69FB-4738-A797-49D5A330A3EF}"/>
                      </a:ext>
                    </a:extLst>
                  </p:cNvPr>
                  <p:cNvSpPr/>
                  <p:nvPr/>
                </p:nvSpPr>
                <p:spPr>
                  <a:xfrm>
                    <a:off x="5287775" y="5135080"/>
                    <a:ext cx="930601" cy="691790"/>
                  </a:xfrm>
                  <a:custGeom>
                    <a:avLst/>
                    <a:gdLst>
                      <a:gd name="connsiteX0" fmla="*/ 930463 w 930601"/>
                      <a:gd name="connsiteY0" fmla="*/ 13183 h 691790"/>
                      <a:gd name="connsiteX1" fmla="*/ 717738 w 930601"/>
                      <a:gd name="connsiteY1" fmla="*/ 349733 h 691790"/>
                      <a:gd name="connsiteX2" fmla="*/ 817750 w 930601"/>
                      <a:gd name="connsiteY2" fmla="*/ 144945 h 691790"/>
                      <a:gd name="connsiteX3" fmla="*/ 597088 w 930601"/>
                      <a:gd name="connsiteY3" fmla="*/ 537058 h 691790"/>
                      <a:gd name="connsiteX4" fmla="*/ 689163 w 930601"/>
                      <a:gd name="connsiteY4" fmla="*/ 341795 h 691790"/>
                      <a:gd name="connsiteX5" fmla="*/ 505013 w 930601"/>
                      <a:gd name="connsiteY5" fmla="*/ 551345 h 691790"/>
                      <a:gd name="connsiteX6" fmla="*/ 612963 w 930601"/>
                      <a:gd name="connsiteY6" fmla="*/ 394183 h 691790"/>
                      <a:gd name="connsiteX7" fmla="*/ 492313 w 930601"/>
                      <a:gd name="connsiteY7" fmla="*/ 621195 h 691790"/>
                      <a:gd name="connsiteX8" fmla="*/ 36700 w 930601"/>
                      <a:gd name="connsiteY8" fmla="*/ 691045 h 691790"/>
                      <a:gd name="connsiteX9" fmla="*/ 182750 w 930601"/>
                      <a:gd name="connsiteY9" fmla="*/ 659295 h 691790"/>
                      <a:gd name="connsiteX10" fmla="*/ 188 w 930601"/>
                      <a:gd name="connsiteY10" fmla="*/ 679933 h 691790"/>
                      <a:gd name="connsiteX11" fmla="*/ 224025 w 930601"/>
                      <a:gd name="connsiteY11" fmla="*/ 579920 h 691790"/>
                      <a:gd name="connsiteX12" fmla="*/ 354200 w 930601"/>
                      <a:gd name="connsiteY12" fmla="*/ 505308 h 691790"/>
                      <a:gd name="connsiteX13" fmla="*/ 374838 w 930601"/>
                      <a:gd name="connsiteY13" fmla="*/ 432283 h 691790"/>
                      <a:gd name="connsiteX14" fmla="*/ 519300 w 930601"/>
                      <a:gd name="connsiteY14" fmla="*/ 348145 h 691790"/>
                      <a:gd name="connsiteX15" fmla="*/ 601850 w 930601"/>
                      <a:gd name="connsiteY15" fmla="*/ 238608 h 691790"/>
                      <a:gd name="connsiteX16" fmla="*/ 433575 w 930601"/>
                      <a:gd name="connsiteY16" fmla="*/ 290995 h 691790"/>
                      <a:gd name="connsiteX17" fmla="*/ 651063 w 930601"/>
                      <a:gd name="connsiteY17" fmla="*/ 167170 h 691790"/>
                      <a:gd name="connsiteX18" fmla="*/ 771713 w 930601"/>
                      <a:gd name="connsiteY18" fmla="*/ 116370 h 691790"/>
                      <a:gd name="connsiteX19" fmla="*/ 743138 w 930601"/>
                      <a:gd name="connsiteY19" fmla="*/ 125895 h 691790"/>
                      <a:gd name="connsiteX20" fmla="*/ 678050 w 930601"/>
                      <a:gd name="connsiteY20" fmla="*/ 84620 h 691790"/>
                      <a:gd name="connsiteX21" fmla="*/ 749488 w 930601"/>
                      <a:gd name="connsiteY21" fmla="*/ 70333 h 691790"/>
                      <a:gd name="connsiteX22" fmla="*/ 930463 w 930601"/>
                      <a:gd name="connsiteY22" fmla="*/ 13183 h 6917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930601" h="691790">
                        <a:moveTo>
                          <a:pt x="930463" y="13183"/>
                        </a:moveTo>
                        <a:cubicBezTo>
                          <a:pt x="925171" y="59750"/>
                          <a:pt x="736523" y="327773"/>
                          <a:pt x="717738" y="349733"/>
                        </a:cubicBezTo>
                        <a:cubicBezTo>
                          <a:pt x="698953" y="371693"/>
                          <a:pt x="837858" y="113724"/>
                          <a:pt x="817750" y="144945"/>
                        </a:cubicBezTo>
                        <a:cubicBezTo>
                          <a:pt x="797642" y="176166"/>
                          <a:pt x="618519" y="504250"/>
                          <a:pt x="597088" y="537058"/>
                        </a:cubicBezTo>
                        <a:cubicBezTo>
                          <a:pt x="575657" y="569866"/>
                          <a:pt x="704509" y="339414"/>
                          <a:pt x="689163" y="341795"/>
                        </a:cubicBezTo>
                        <a:cubicBezTo>
                          <a:pt x="673817" y="344176"/>
                          <a:pt x="517713" y="542614"/>
                          <a:pt x="505013" y="551345"/>
                        </a:cubicBezTo>
                        <a:cubicBezTo>
                          <a:pt x="492313" y="560076"/>
                          <a:pt x="615080" y="382541"/>
                          <a:pt x="612963" y="394183"/>
                        </a:cubicBezTo>
                        <a:cubicBezTo>
                          <a:pt x="610846" y="405825"/>
                          <a:pt x="588357" y="571718"/>
                          <a:pt x="492313" y="621195"/>
                        </a:cubicBezTo>
                        <a:cubicBezTo>
                          <a:pt x="396269" y="670672"/>
                          <a:pt x="88294" y="684695"/>
                          <a:pt x="36700" y="691045"/>
                        </a:cubicBezTo>
                        <a:cubicBezTo>
                          <a:pt x="-14894" y="697395"/>
                          <a:pt x="188835" y="661147"/>
                          <a:pt x="182750" y="659295"/>
                        </a:cubicBezTo>
                        <a:cubicBezTo>
                          <a:pt x="176665" y="657443"/>
                          <a:pt x="-6691" y="693162"/>
                          <a:pt x="188" y="679933"/>
                        </a:cubicBezTo>
                        <a:cubicBezTo>
                          <a:pt x="7067" y="666704"/>
                          <a:pt x="165023" y="609024"/>
                          <a:pt x="224025" y="579920"/>
                        </a:cubicBezTo>
                        <a:cubicBezTo>
                          <a:pt x="283027" y="550816"/>
                          <a:pt x="329064" y="529914"/>
                          <a:pt x="354200" y="505308"/>
                        </a:cubicBezTo>
                        <a:cubicBezTo>
                          <a:pt x="379335" y="480702"/>
                          <a:pt x="347321" y="458477"/>
                          <a:pt x="374838" y="432283"/>
                        </a:cubicBezTo>
                        <a:cubicBezTo>
                          <a:pt x="402355" y="406089"/>
                          <a:pt x="481465" y="380424"/>
                          <a:pt x="519300" y="348145"/>
                        </a:cubicBezTo>
                        <a:cubicBezTo>
                          <a:pt x="557135" y="315866"/>
                          <a:pt x="616137" y="248133"/>
                          <a:pt x="601850" y="238608"/>
                        </a:cubicBezTo>
                        <a:cubicBezTo>
                          <a:pt x="587563" y="229083"/>
                          <a:pt x="425373" y="302901"/>
                          <a:pt x="433575" y="290995"/>
                        </a:cubicBezTo>
                        <a:cubicBezTo>
                          <a:pt x="441777" y="279089"/>
                          <a:pt x="594707" y="196274"/>
                          <a:pt x="651063" y="167170"/>
                        </a:cubicBezTo>
                        <a:cubicBezTo>
                          <a:pt x="707419" y="138066"/>
                          <a:pt x="756367" y="123249"/>
                          <a:pt x="771713" y="116370"/>
                        </a:cubicBezTo>
                        <a:cubicBezTo>
                          <a:pt x="787059" y="109491"/>
                          <a:pt x="758748" y="131187"/>
                          <a:pt x="743138" y="125895"/>
                        </a:cubicBezTo>
                        <a:cubicBezTo>
                          <a:pt x="727528" y="120603"/>
                          <a:pt x="676992" y="93880"/>
                          <a:pt x="678050" y="84620"/>
                        </a:cubicBezTo>
                        <a:cubicBezTo>
                          <a:pt x="679108" y="75360"/>
                          <a:pt x="711123" y="83297"/>
                          <a:pt x="749488" y="70333"/>
                        </a:cubicBezTo>
                        <a:cubicBezTo>
                          <a:pt x="787853" y="57369"/>
                          <a:pt x="935755" y="-33384"/>
                          <a:pt x="930463" y="1318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1" name="フリーフォーム: 図形 1130">
                    <a:extLst>
                      <a:ext uri="{FF2B5EF4-FFF2-40B4-BE49-F238E27FC236}">
                        <a16:creationId xmlns:a16="http://schemas.microsoft.com/office/drawing/2014/main" id="{D14DB8C1-4C27-4878-AE19-219340A8A251}"/>
                      </a:ext>
                    </a:extLst>
                  </p:cNvPr>
                  <p:cNvSpPr/>
                  <p:nvPr/>
                </p:nvSpPr>
                <p:spPr>
                  <a:xfrm>
                    <a:off x="5997569" y="4019497"/>
                    <a:ext cx="377887" cy="1369786"/>
                  </a:xfrm>
                  <a:custGeom>
                    <a:avLst/>
                    <a:gdLst>
                      <a:gd name="connsiteX0" fmla="*/ 301631 w 377887"/>
                      <a:gd name="connsiteY0" fmla="*/ 76253 h 1369786"/>
                      <a:gd name="connsiteX1" fmla="*/ 377831 w 377887"/>
                      <a:gd name="connsiteY1" fmla="*/ 298503 h 1369786"/>
                      <a:gd name="connsiteX2" fmla="*/ 314331 w 377887"/>
                      <a:gd name="connsiteY2" fmla="*/ 616003 h 1369786"/>
                      <a:gd name="connsiteX3" fmla="*/ 333381 w 377887"/>
                      <a:gd name="connsiteY3" fmla="*/ 225478 h 1369786"/>
                      <a:gd name="connsiteX4" fmla="*/ 292106 w 377887"/>
                      <a:gd name="connsiteY4" fmla="*/ 768403 h 1369786"/>
                      <a:gd name="connsiteX5" fmla="*/ 298456 w 377887"/>
                      <a:gd name="connsiteY5" fmla="*/ 419153 h 1369786"/>
                      <a:gd name="connsiteX6" fmla="*/ 279406 w 377887"/>
                      <a:gd name="connsiteY6" fmla="*/ 933503 h 1369786"/>
                      <a:gd name="connsiteX7" fmla="*/ 288931 w 377887"/>
                      <a:gd name="connsiteY7" fmla="*/ 596953 h 1369786"/>
                      <a:gd name="connsiteX8" fmla="*/ 171456 w 377887"/>
                      <a:gd name="connsiteY8" fmla="*/ 1333553 h 1369786"/>
                      <a:gd name="connsiteX9" fmla="*/ 168281 w 377887"/>
                      <a:gd name="connsiteY9" fmla="*/ 974778 h 1369786"/>
                      <a:gd name="connsiteX10" fmla="*/ 6 w 377887"/>
                      <a:gd name="connsiteY10" fmla="*/ 1368478 h 1369786"/>
                      <a:gd name="connsiteX11" fmla="*/ 161931 w 377887"/>
                      <a:gd name="connsiteY11" fmla="*/ 809678 h 1369786"/>
                      <a:gd name="connsiteX12" fmla="*/ 165106 w 377887"/>
                      <a:gd name="connsiteY12" fmla="*/ 850953 h 1369786"/>
                      <a:gd name="connsiteX13" fmla="*/ 241306 w 377887"/>
                      <a:gd name="connsiteY13" fmla="*/ 193728 h 1369786"/>
                      <a:gd name="connsiteX14" fmla="*/ 241306 w 377887"/>
                      <a:gd name="connsiteY14" fmla="*/ 374703 h 1369786"/>
                      <a:gd name="connsiteX15" fmla="*/ 136531 w 377887"/>
                      <a:gd name="connsiteY15" fmla="*/ 6403 h 1369786"/>
                      <a:gd name="connsiteX16" fmla="*/ 247656 w 377887"/>
                      <a:gd name="connsiteY16" fmla="*/ 200078 h 1369786"/>
                      <a:gd name="connsiteX17" fmla="*/ 203206 w 377887"/>
                      <a:gd name="connsiteY17" fmla="*/ 92128 h 1369786"/>
                      <a:gd name="connsiteX18" fmla="*/ 9531 w 377887"/>
                      <a:gd name="connsiteY18" fmla="*/ 53 h 1369786"/>
                      <a:gd name="connsiteX19" fmla="*/ 301631 w 377887"/>
                      <a:gd name="connsiteY19" fmla="*/ 76253 h 13697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377887" h="1369786">
                        <a:moveTo>
                          <a:pt x="301631" y="76253"/>
                        </a:moveTo>
                        <a:cubicBezTo>
                          <a:pt x="363014" y="125995"/>
                          <a:pt x="375714" y="208545"/>
                          <a:pt x="377831" y="298503"/>
                        </a:cubicBezTo>
                        <a:cubicBezTo>
                          <a:pt x="379948" y="388461"/>
                          <a:pt x="321739" y="628174"/>
                          <a:pt x="314331" y="616003"/>
                        </a:cubicBezTo>
                        <a:cubicBezTo>
                          <a:pt x="306923" y="603832"/>
                          <a:pt x="337085" y="200078"/>
                          <a:pt x="333381" y="225478"/>
                        </a:cubicBezTo>
                        <a:cubicBezTo>
                          <a:pt x="329677" y="250878"/>
                          <a:pt x="297927" y="736124"/>
                          <a:pt x="292106" y="768403"/>
                        </a:cubicBezTo>
                        <a:cubicBezTo>
                          <a:pt x="286285" y="800682"/>
                          <a:pt x="300573" y="391636"/>
                          <a:pt x="298456" y="419153"/>
                        </a:cubicBezTo>
                        <a:cubicBezTo>
                          <a:pt x="296339" y="446670"/>
                          <a:pt x="280993" y="903870"/>
                          <a:pt x="279406" y="933503"/>
                        </a:cubicBezTo>
                        <a:cubicBezTo>
                          <a:pt x="277819" y="963136"/>
                          <a:pt x="306923" y="530278"/>
                          <a:pt x="288931" y="596953"/>
                        </a:cubicBezTo>
                        <a:cubicBezTo>
                          <a:pt x="270939" y="663628"/>
                          <a:pt x="191564" y="1270582"/>
                          <a:pt x="171456" y="1333553"/>
                        </a:cubicBezTo>
                        <a:cubicBezTo>
                          <a:pt x="151348" y="1396524"/>
                          <a:pt x="196856" y="968957"/>
                          <a:pt x="168281" y="974778"/>
                        </a:cubicBezTo>
                        <a:cubicBezTo>
                          <a:pt x="139706" y="980599"/>
                          <a:pt x="1064" y="1395995"/>
                          <a:pt x="6" y="1368478"/>
                        </a:cubicBezTo>
                        <a:cubicBezTo>
                          <a:pt x="-1052" y="1340961"/>
                          <a:pt x="134414" y="895932"/>
                          <a:pt x="161931" y="809678"/>
                        </a:cubicBezTo>
                        <a:cubicBezTo>
                          <a:pt x="189448" y="723424"/>
                          <a:pt x="151877" y="953611"/>
                          <a:pt x="165106" y="850953"/>
                        </a:cubicBezTo>
                        <a:cubicBezTo>
                          <a:pt x="178335" y="748295"/>
                          <a:pt x="228606" y="273103"/>
                          <a:pt x="241306" y="193728"/>
                        </a:cubicBezTo>
                        <a:cubicBezTo>
                          <a:pt x="254006" y="114353"/>
                          <a:pt x="258768" y="405924"/>
                          <a:pt x="241306" y="374703"/>
                        </a:cubicBezTo>
                        <a:cubicBezTo>
                          <a:pt x="223844" y="343482"/>
                          <a:pt x="135473" y="35507"/>
                          <a:pt x="136531" y="6403"/>
                        </a:cubicBezTo>
                        <a:cubicBezTo>
                          <a:pt x="137589" y="-22701"/>
                          <a:pt x="236543" y="185791"/>
                          <a:pt x="247656" y="200078"/>
                        </a:cubicBezTo>
                        <a:cubicBezTo>
                          <a:pt x="258768" y="214366"/>
                          <a:pt x="242893" y="125465"/>
                          <a:pt x="203206" y="92128"/>
                        </a:cubicBezTo>
                        <a:cubicBezTo>
                          <a:pt x="163519" y="58791"/>
                          <a:pt x="-8990" y="-2064"/>
                          <a:pt x="9531" y="53"/>
                        </a:cubicBezTo>
                        <a:cubicBezTo>
                          <a:pt x="28052" y="2170"/>
                          <a:pt x="240248" y="26511"/>
                          <a:pt x="301631" y="7625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2" name="フリーフォーム: 図形 1131">
                    <a:extLst>
                      <a:ext uri="{FF2B5EF4-FFF2-40B4-BE49-F238E27FC236}">
                        <a16:creationId xmlns:a16="http://schemas.microsoft.com/office/drawing/2014/main" id="{435EE012-EBD6-4162-AE1F-1FDB9A51CDEF}"/>
                      </a:ext>
                    </a:extLst>
                  </p:cNvPr>
                  <p:cNvSpPr/>
                  <p:nvPr/>
                </p:nvSpPr>
                <p:spPr>
                  <a:xfrm>
                    <a:off x="5871257" y="3307420"/>
                    <a:ext cx="543993" cy="890715"/>
                  </a:xfrm>
                  <a:custGeom>
                    <a:avLst/>
                    <a:gdLst>
                      <a:gd name="connsiteX0" fmla="*/ 4081 w 543993"/>
                      <a:gd name="connsiteY0" fmla="*/ 2518 h 890715"/>
                      <a:gd name="connsiteX1" fmla="*/ 161243 w 543993"/>
                      <a:gd name="connsiteY1" fmla="*/ 91418 h 890715"/>
                      <a:gd name="connsiteX2" fmla="*/ 191406 w 543993"/>
                      <a:gd name="connsiteY2" fmla="*/ 434318 h 890715"/>
                      <a:gd name="connsiteX3" fmla="*/ 151718 w 543993"/>
                      <a:gd name="connsiteY3" fmla="*/ 543855 h 890715"/>
                      <a:gd name="connsiteX4" fmla="*/ 188231 w 543993"/>
                      <a:gd name="connsiteY4" fmla="*/ 558143 h 890715"/>
                      <a:gd name="connsiteX5" fmla="*/ 477156 w 543993"/>
                      <a:gd name="connsiteY5" fmla="*/ 889930 h 890715"/>
                      <a:gd name="connsiteX6" fmla="*/ 318406 w 543993"/>
                      <a:gd name="connsiteY6" fmla="*/ 653393 h 890715"/>
                      <a:gd name="connsiteX7" fmla="*/ 543831 w 543993"/>
                      <a:gd name="connsiteY7" fmla="*/ 753405 h 890715"/>
                      <a:gd name="connsiteX8" fmla="*/ 354918 w 543993"/>
                      <a:gd name="connsiteY8" fmla="*/ 499405 h 890715"/>
                      <a:gd name="connsiteX9" fmla="*/ 375556 w 543993"/>
                      <a:gd name="connsiteY9" fmla="*/ 329543 h 890715"/>
                      <a:gd name="connsiteX10" fmla="*/ 424768 w 543993"/>
                      <a:gd name="connsiteY10" fmla="*/ 266043 h 890715"/>
                      <a:gd name="connsiteX11" fmla="*/ 348568 w 543993"/>
                      <a:gd name="connsiteY11" fmla="*/ 161268 h 890715"/>
                      <a:gd name="connsiteX12" fmla="*/ 4081 w 543993"/>
                      <a:gd name="connsiteY12" fmla="*/ 2518 h 890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43993" h="890715">
                        <a:moveTo>
                          <a:pt x="4081" y="2518"/>
                        </a:moveTo>
                        <a:cubicBezTo>
                          <a:pt x="-27140" y="-9124"/>
                          <a:pt x="130022" y="19451"/>
                          <a:pt x="161243" y="91418"/>
                        </a:cubicBezTo>
                        <a:cubicBezTo>
                          <a:pt x="192464" y="163385"/>
                          <a:pt x="192993" y="358912"/>
                          <a:pt x="191406" y="434318"/>
                        </a:cubicBezTo>
                        <a:cubicBezTo>
                          <a:pt x="189819" y="509724"/>
                          <a:pt x="152247" y="523218"/>
                          <a:pt x="151718" y="543855"/>
                        </a:cubicBezTo>
                        <a:cubicBezTo>
                          <a:pt x="151189" y="564492"/>
                          <a:pt x="133991" y="500464"/>
                          <a:pt x="188231" y="558143"/>
                        </a:cubicBezTo>
                        <a:cubicBezTo>
                          <a:pt x="242471" y="615822"/>
                          <a:pt x="455460" y="874055"/>
                          <a:pt x="477156" y="889930"/>
                        </a:cubicBezTo>
                        <a:cubicBezTo>
                          <a:pt x="498852" y="905805"/>
                          <a:pt x="307294" y="676147"/>
                          <a:pt x="318406" y="653393"/>
                        </a:cubicBezTo>
                        <a:cubicBezTo>
                          <a:pt x="329518" y="630639"/>
                          <a:pt x="537746" y="779070"/>
                          <a:pt x="543831" y="753405"/>
                        </a:cubicBezTo>
                        <a:cubicBezTo>
                          <a:pt x="549916" y="727740"/>
                          <a:pt x="382964" y="570049"/>
                          <a:pt x="354918" y="499405"/>
                        </a:cubicBezTo>
                        <a:cubicBezTo>
                          <a:pt x="326872" y="428761"/>
                          <a:pt x="363914" y="368437"/>
                          <a:pt x="375556" y="329543"/>
                        </a:cubicBezTo>
                        <a:cubicBezTo>
                          <a:pt x="387198" y="290649"/>
                          <a:pt x="429266" y="294089"/>
                          <a:pt x="424768" y="266043"/>
                        </a:cubicBezTo>
                        <a:cubicBezTo>
                          <a:pt x="420270" y="237997"/>
                          <a:pt x="417624" y="204395"/>
                          <a:pt x="348568" y="161268"/>
                        </a:cubicBezTo>
                        <a:cubicBezTo>
                          <a:pt x="279512" y="118141"/>
                          <a:pt x="35302" y="14160"/>
                          <a:pt x="4081" y="251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3" name="フリーフォーム: 図形 1132">
                    <a:extLst>
                      <a:ext uri="{FF2B5EF4-FFF2-40B4-BE49-F238E27FC236}">
                        <a16:creationId xmlns:a16="http://schemas.microsoft.com/office/drawing/2014/main" id="{B8671E0C-7778-4C4C-8704-ACF7E04696C8}"/>
                      </a:ext>
                    </a:extLst>
                  </p:cNvPr>
                  <p:cNvSpPr/>
                  <p:nvPr/>
                </p:nvSpPr>
                <p:spPr>
                  <a:xfrm>
                    <a:off x="4945357" y="3890146"/>
                    <a:ext cx="650364" cy="143517"/>
                  </a:xfrm>
                  <a:custGeom>
                    <a:avLst/>
                    <a:gdLst>
                      <a:gd name="connsiteX0" fmla="*/ 1293 w 650364"/>
                      <a:gd name="connsiteY0" fmla="*/ 135754 h 143517"/>
                      <a:gd name="connsiteX1" fmla="*/ 295510 w 650364"/>
                      <a:gd name="connsiteY1" fmla="*/ 142104 h 143517"/>
                      <a:gd name="connsiteX2" fmla="*/ 367476 w 650364"/>
                      <a:gd name="connsiteY2" fmla="*/ 118821 h 143517"/>
                      <a:gd name="connsiteX3" fmla="*/ 646876 w 650364"/>
                      <a:gd name="connsiteY3" fmla="*/ 40504 h 143517"/>
                      <a:gd name="connsiteX4" fmla="*/ 517760 w 650364"/>
                      <a:gd name="connsiteY4" fmla="*/ 27804 h 143517"/>
                      <a:gd name="connsiteX5" fmla="*/ 422510 w 650364"/>
                      <a:gd name="connsiteY5" fmla="*/ 287 h 143517"/>
                      <a:gd name="connsiteX6" fmla="*/ 289160 w 650364"/>
                      <a:gd name="connsiteY6" fmla="*/ 46854 h 143517"/>
                      <a:gd name="connsiteX7" fmla="*/ 191793 w 650364"/>
                      <a:gd name="connsiteY7" fmla="*/ 93421 h 143517"/>
                      <a:gd name="connsiteX8" fmla="*/ 1293 w 650364"/>
                      <a:gd name="connsiteY8" fmla="*/ 135754 h 1435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50364" h="143517">
                        <a:moveTo>
                          <a:pt x="1293" y="135754"/>
                        </a:moveTo>
                        <a:cubicBezTo>
                          <a:pt x="18579" y="143868"/>
                          <a:pt x="234480" y="144926"/>
                          <a:pt x="295510" y="142104"/>
                        </a:cubicBezTo>
                        <a:cubicBezTo>
                          <a:pt x="356540" y="139282"/>
                          <a:pt x="367476" y="118821"/>
                          <a:pt x="367476" y="118821"/>
                        </a:cubicBezTo>
                        <a:cubicBezTo>
                          <a:pt x="426037" y="101888"/>
                          <a:pt x="621829" y="55673"/>
                          <a:pt x="646876" y="40504"/>
                        </a:cubicBezTo>
                        <a:cubicBezTo>
                          <a:pt x="671923" y="25335"/>
                          <a:pt x="555154" y="34507"/>
                          <a:pt x="517760" y="27804"/>
                        </a:cubicBezTo>
                        <a:cubicBezTo>
                          <a:pt x="480366" y="21101"/>
                          <a:pt x="460610" y="-2888"/>
                          <a:pt x="422510" y="287"/>
                        </a:cubicBezTo>
                        <a:cubicBezTo>
                          <a:pt x="384410" y="3462"/>
                          <a:pt x="327613" y="31332"/>
                          <a:pt x="289160" y="46854"/>
                        </a:cubicBezTo>
                        <a:cubicBezTo>
                          <a:pt x="250707" y="62376"/>
                          <a:pt x="238712" y="77546"/>
                          <a:pt x="191793" y="93421"/>
                        </a:cubicBezTo>
                        <a:cubicBezTo>
                          <a:pt x="144874" y="109296"/>
                          <a:pt x="-15993" y="127640"/>
                          <a:pt x="1293" y="13575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4" name="フリーフォーム: 図形 1133">
                    <a:extLst>
                      <a:ext uri="{FF2B5EF4-FFF2-40B4-BE49-F238E27FC236}">
                        <a16:creationId xmlns:a16="http://schemas.microsoft.com/office/drawing/2014/main" id="{64F2F585-A48B-4ECB-B939-35AD7138EF8F}"/>
                      </a:ext>
                    </a:extLst>
                  </p:cNvPr>
                  <p:cNvSpPr/>
                  <p:nvPr/>
                </p:nvSpPr>
                <p:spPr>
                  <a:xfrm>
                    <a:off x="4805271" y="4129590"/>
                    <a:ext cx="473744" cy="42787"/>
                  </a:xfrm>
                  <a:custGeom>
                    <a:avLst/>
                    <a:gdLst>
                      <a:gd name="connsiteX0" fmla="*/ 1679 w 473744"/>
                      <a:gd name="connsiteY0" fmla="*/ 27 h 42787"/>
                      <a:gd name="connsiteX1" fmla="*/ 338229 w 473744"/>
                      <a:gd name="connsiteY1" fmla="*/ 33893 h 42787"/>
                      <a:gd name="connsiteX2" fmla="*/ 473696 w 473744"/>
                      <a:gd name="connsiteY2" fmla="*/ 33893 h 42787"/>
                      <a:gd name="connsiteX3" fmla="*/ 355162 w 473744"/>
                      <a:gd name="connsiteY3" fmla="*/ 38127 h 42787"/>
                      <a:gd name="connsiteX4" fmla="*/ 213346 w 473744"/>
                      <a:gd name="connsiteY4" fmla="*/ 40243 h 42787"/>
                      <a:gd name="connsiteX5" fmla="*/ 1679 w 473744"/>
                      <a:gd name="connsiteY5" fmla="*/ 27 h 427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73744" h="42787">
                        <a:moveTo>
                          <a:pt x="1679" y="27"/>
                        </a:moveTo>
                        <a:cubicBezTo>
                          <a:pt x="22493" y="-1031"/>
                          <a:pt x="259560" y="28249"/>
                          <a:pt x="338229" y="33893"/>
                        </a:cubicBezTo>
                        <a:cubicBezTo>
                          <a:pt x="416899" y="39537"/>
                          <a:pt x="470874" y="33187"/>
                          <a:pt x="473696" y="33893"/>
                        </a:cubicBezTo>
                        <a:cubicBezTo>
                          <a:pt x="476518" y="34599"/>
                          <a:pt x="355162" y="38127"/>
                          <a:pt x="355162" y="38127"/>
                        </a:cubicBezTo>
                        <a:cubicBezTo>
                          <a:pt x="311770" y="39185"/>
                          <a:pt x="267321" y="46593"/>
                          <a:pt x="213346" y="40243"/>
                        </a:cubicBezTo>
                        <a:cubicBezTo>
                          <a:pt x="159371" y="33893"/>
                          <a:pt x="-19135" y="1085"/>
                          <a:pt x="1679" y="2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5" name="フリーフォーム: 図形 1134">
                    <a:extLst>
                      <a:ext uri="{FF2B5EF4-FFF2-40B4-BE49-F238E27FC236}">
                        <a16:creationId xmlns:a16="http://schemas.microsoft.com/office/drawing/2014/main" id="{C40F127C-B5E7-43A1-9B4E-C4CA343E731B}"/>
                      </a:ext>
                    </a:extLst>
                  </p:cNvPr>
                  <p:cNvSpPr/>
                  <p:nvPr/>
                </p:nvSpPr>
                <p:spPr>
                  <a:xfrm>
                    <a:off x="3528357" y="3981416"/>
                    <a:ext cx="410934" cy="87363"/>
                  </a:xfrm>
                  <a:custGeom>
                    <a:avLst/>
                    <a:gdLst>
                      <a:gd name="connsiteX0" fmla="*/ 3831 w 410934"/>
                      <a:gd name="connsiteY0" fmla="*/ 34 h 87363"/>
                      <a:gd name="connsiteX1" fmla="*/ 143531 w 410934"/>
                      <a:gd name="connsiteY1" fmla="*/ 46072 h 87363"/>
                      <a:gd name="connsiteX2" fmla="*/ 308631 w 410934"/>
                      <a:gd name="connsiteY2" fmla="*/ 63534 h 87363"/>
                      <a:gd name="connsiteX3" fmla="*/ 410231 w 410934"/>
                      <a:gd name="connsiteY3" fmla="*/ 63534 h 87363"/>
                      <a:gd name="connsiteX4" fmla="*/ 259418 w 410934"/>
                      <a:gd name="connsiteY4" fmla="*/ 71472 h 87363"/>
                      <a:gd name="connsiteX5" fmla="*/ 113368 w 410934"/>
                      <a:gd name="connsiteY5" fmla="*/ 87347 h 87363"/>
                      <a:gd name="connsiteX6" fmla="*/ 51456 w 410934"/>
                      <a:gd name="connsiteY6" fmla="*/ 68297 h 87363"/>
                      <a:gd name="connsiteX7" fmla="*/ 38756 w 410934"/>
                      <a:gd name="connsiteY7" fmla="*/ 54009 h 87363"/>
                      <a:gd name="connsiteX8" fmla="*/ 3831 w 410934"/>
                      <a:gd name="connsiteY8" fmla="*/ 34 h 873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10934" h="87363">
                        <a:moveTo>
                          <a:pt x="3831" y="34"/>
                        </a:moveTo>
                        <a:cubicBezTo>
                          <a:pt x="21294" y="-1289"/>
                          <a:pt x="92731" y="35489"/>
                          <a:pt x="143531" y="46072"/>
                        </a:cubicBezTo>
                        <a:cubicBezTo>
                          <a:pt x="194331" y="56655"/>
                          <a:pt x="264181" y="60624"/>
                          <a:pt x="308631" y="63534"/>
                        </a:cubicBezTo>
                        <a:cubicBezTo>
                          <a:pt x="353081" y="66444"/>
                          <a:pt x="418433" y="62211"/>
                          <a:pt x="410231" y="63534"/>
                        </a:cubicBezTo>
                        <a:cubicBezTo>
                          <a:pt x="402029" y="64857"/>
                          <a:pt x="308895" y="67503"/>
                          <a:pt x="259418" y="71472"/>
                        </a:cubicBezTo>
                        <a:cubicBezTo>
                          <a:pt x="209941" y="75441"/>
                          <a:pt x="148028" y="87876"/>
                          <a:pt x="113368" y="87347"/>
                        </a:cubicBezTo>
                        <a:cubicBezTo>
                          <a:pt x="78708" y="86818"/>
                          <a:pt x="63891" y="73853"/>
                          <a:pt x="51456" y="68297"/>
                        </a:cubicBezTo>
                        <a:cubicBezTo>
                          <a:pt x="39021" y="62741"/>
                          <a:pt x="43519" y="62211"/>
                          <a:pt x="38756" y="54009"/>
                        </a:cubicBezTo>
                        <a:cubicBezTo>
                          <a:pt x="33994" y="45807"/>
                          <a:pt x="-13632" y="1357"/>
                          <a:pt x="3831" y="3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6" name="フリーフォーム: 図形 1135">
                    <a:extLst>
                      <a:ext uri="{FF2B5EF4-FFF2-40B4-BE49-F238E27FC236}">
                        <a16:creationId xmlns:a16="http://schemas.microsoft.com/office/drawing/2014/main" id="{2026EC18-AFA8-46B8-B5C8-9E6DB3A5FC16}"/>
                      </a:ext>
                    </a:extLst>
                  </p:cNvPr>
                  <p:cNvSpPr/>
                  <p:nvPr/>
                </p:nvSpPr>
                <p:spPr>
                  <a:xfrm>
                    <a:off x="3567088" y="4103519"/>
                    <a:ext cx="222522" cy="38218"/>
                  </a:xfrm>
                  <a:custGeom>
                    <a:avLst/>
                    <a:gdLst>
                      <a:gd name="connsiteX0" fmla="*/ 25 w 222522"/>
                      <a:gd name="connsiteY0" fmla="*/ 169 h 38218"/>
                      <a:gd name="connsiteX1" fmla="*/ 176237 w 222522"/>
                      <a:gd name="connsiteY1" fmla="*/ 35094 h 38218"/>
                      <a:gd name="connsiteX2" fmla="*/ 222275 w 222522"/>
                      <a:gd name="connsiteY2" fmla="*/ 35094 h 38218"/>
                      <a:gd name="connsiteX3" fmla="*/ 163537 w 222522"/>
                      <a:gd name="connsiteY3" fmla="*/ 22394 h 38218"/>
                      <a:gd name="connsiteX4" fmla="*/ 25 w 222522"/>
                      <a:gd name="connsiteY4" fmla="*/ 169 h 382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2522" h="38218">
                        <a:moveTo>
                          <a:pt x="25" y="169"/>
                        </a:moveTo>
                        <a:cubicBezTo>
                          <a:pt x="2142" y="2286"/>
                          <a:pt x="139195" y="29273"/>
                          <a:pt x="176237" y="35094"/>
                        </a:cubicBezTo>
                        <a:cubicBezTo>
                          <a:pt x="213279" y="40915"/>
                          <a:pt x="224392" y="37211"/>
                          <a:pt x="222275" y="35094"/>
                        </a:cubicBezTo>
                        <a:cubicBezTo>
                          <a:pt x="220158" y="32977"/>
                          <a:pt x="198727" y="28479"/>
                          <a:pt x="163537" y="22394"/>
                        </a:cubicBezTo>
                        <a:cubicBezTo>
                          <a:pt x="128347" y="16309"/>
                          <a:pt x="-2092" y="-1948"/>
                          <a:pt x="25" y="16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7" name="フリーフォーム: 図形 1136">
                    <a:extLst>
                      <a:ext uri="{FF2B5EF4-FFF2-40B4-BE49-F238E27FC236}">
                        <a16:creationId xmlns:a16="http://schemas.microsoft.com/office/drawing/2014/main" id="{4328B6E5-94DA-403B-A8AB-8E10DE5CED37}"/>
                      </a:ext>
                    </a:extLst>
                  </p:cNvPr>
                  <p:cNvSpPr/>
                  <p:nvPr/>
                </p:nvSpPr>
                <p:spPr>
                  <a:xfrm>
                    <a:off x="4062131" y="4148522"/>
                    <a:ext cx="93161" cy="235701"/>
                  </a:xfrm>
                  <a:custGeom>
                    <a:avLst/>
                    <a:gdLst>
                      <a:gd name="connsiteX0" fmla="*/ 92886 w 93161"/>
                      <a:gd name="connsiteY0" fmla="*/ 145 h 235701"/>
                      <a:gd name="connsiteX1" fmla="*/ 31502 w 93161"/>
                      <a:gd name="connsiteY1" fmla="*/ 101745 h 235701"/>
                      <a:gd name="connsiteX2" fmla="*/ 20919 w 93161"/>
                      <a:gd name="connsiteY2" fmla="*/ 235095 h 235701"/>
                      <a:gd name="connsiteX3" fmla="*/ 12452 w 93161"/>
                      <a:gd name="connsiteY3" fmla="*/ 148311 h 235701"/>
                      <a:gd name="connsiteX4" fmla="*/ 3986 w 93161"/>
                      <a:gd name="connsiteY4" fmla="*/ 80578 h 235701"/>
                      <a:gd name="connsiteX5" fmla="*/ 92886 w 93161"/>
                      <a:gd name="connsiteY5" fmla="*/ 145 h 235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3161" h="235701">
                        <a:moveTo>
                          <a:pt x="92886" y="145"/>
                        </a:moveTo>
                        <a:cubicBezTo>
                          <a:pt x="97472" y="3673"/>
                          <a:pt x="43496" y="62587"/>
                          <a:pt x="31502" y="101745"/>
                        </a:cubicBezTo>
                        <a:cubicBezTo>
                          <a:pt x="19507" y="140903"/>
                          <a:pt x="24094" y="227334"/>
                          <a:pt x="20919" y="235095"/>
                        </a:cubicBezTo>
                        <a:cubicBezTo>
                          <a:pt x="17744" y="242856"/>
                          <a:pt x="15274" y="174064"/>
                          <a:pt x="12452" y="148311"/>
                        </a:cubicBezTo>
                        <a:cubicBezTo>
                          <a:pt x="9630" y="122558"/>
                          <a:pt x="-7656" y="102803"/>
                          <a:pt x="3986" y="80578"/>
                        </a:cubicBezTo>
                        <a:cubicBezTo>
                          <a:pt x="15628" y="58353"/>
                          <a:pt x="88300" y="-3383"/>
                          <a:pt x="92886" y="14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8" name="フリーフォーム: 図形 1137">
                    <a:extLst>
                      <a:ext uri="{FF2B5EF4-FFF2-40B4-BE49-F238E27FC236}">
                        <a16:creationId xmlns:a16="http://schemas.microsoft.com/office/drawing/2014/main" id="{C5757523-6E07-4780-B84D-E31831766B60}"/>
                      </a:ext>
                    </a:extLst>
                  </p:cNvPr>
                  <p:cNvSpPr/>
                  <p:nvPr/>
                </p:nvSpPr>
                <p:spPr>
                  <a:xfrm>
                    <a:off x="4605710" y="4074420"/>
                    <a:ext cx="171394" cy="423586"/>
                  </a:xfrm>
                  <a:custGeom>
                    <a:avLst/>
                    <a:gdLst>
                      <a:gd name="connsiteX0" fmla="*/ 157 w 171394"/>
                      <a:gd name="connsiteY0" fmla="*/ 163 h 423586"/>
                      <a:gd name="connsiteX1" fmla="*/ 120807 w 171394"/>
                      <a:gd name="connsiteY1" fmla="*/ 158913 h 423586"/>
                      <a:gd name="connsiteX2" fmla="*/ 169490 w 171394"/>
                      <a:gd name="connsiteY2" fmla="*/ 423497 h 423586"/>
                      <a:gd name="connsiteX3" fmla="*/ 148323 w 171394"/>
                      <a:gd name="connsiteY3" fmla="*/ 186430 h 423586"/>
                      <a:gd name="connsiteX4" fmla="*/ 157 w 171394"/>
                      <a:gd name="connsiteY4" fmla="*/ 163 h 4235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94" h="423586">
                        <a:moveTo>
                          <a:pt x="157" y="163"/>
                        </a:moveTo>
                        <a:cubicBezTo>
                          <a:pt x="-4429" y="-4423"/>
                          <a:pt x="92585" y="88357"/>
                          <a:pt x="120807" y="158913"/>
                        </a:cubicBezTo>
                        <a:cubicBezTo>
                          <a:pt x="149029" y="229469"/>
                          <a:pt x="164904" y="418911"/>
                          <a:pt x="169490" y="423497"/>
                        </a:cubicBezTo>
                        <a:cubicBezTo>
                          <a:pt x="174076" y="428083"/>
                          <a:pt x="171606" y="255222"/>
                          <a:pt x="148323" y="186430"/>
                        </a:cubicBezTo>
                        <a:cubicBezTo>
                          <a:pt x="125040" y="117638"/>
                          <a:pt x="4743" y="4749"/>
                          <a:pt x="157" y="16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9" name="フリーフォーム: 図形 1138">
                    <a:extLst>
                      <a:ext uri="{FF2B5EF4-FFF2-40B4-BE49-F238E27FC236}">
                        <a16:creationId xmlns:a16="http://schemas.microsoft.com/office/drawing/2014/main" id="{3CEE3F0B-6B0F-4F17-BD9B-A86C70037AF2}"/>
                      </a:ext>
                    </a:extLst>
                  </p:cNvPr>
                  <p:cNvSpPr/>
                  <p:nvPr/>
                </p:nvSpPr>
                <p:spPr>
                  <a:xfrm>
                    <a:off x="4118562" y="3706278"/>
                    <a:ext cx="94074" cy="154523"/>
                  </a:xfrm>
                  <a:custGeom>
                    <a:avLst/>
                    <a:gdLst>
                      <a:gd name="connsiteX0" fmla="*/ 471 w 94074"/>
                      <a:gd name="connsiteY0" fmla="*/ 5 h 154523"/>
                      <a:gd name="connsiteX1" fmla="*/ 55505 w 94074"/>
                      <a:gd name="connsiteY1" fmla="*/ 42339 h 154523"/>
                      <a:gd name="connsiteX2" fmla="*/ 85138 w 94074"/>
                      <a:gd name="connsiteY2" fmla="*/ 154522 h 154523"/>
                      <a:gd name="connsiteX3" fmla="*/ 89371 w 94074"/>
                      <a:gd name="connsiteY3" fmla="*/ 44455 h 154523"/>
                      <a:gd name="connsiteX4" fmla="*/ 471 w 94074"/>
                      <a:gd name="connsiteY4" fmla="*/ 5 h 1545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4074" h="154523">
                        <a:moveTo>
                          <a:pt x="471" y="5"/>
                        </a:moveTo>
                        <a:cubicBezTo>
                          <a:pt x="-5173" y="-348"/>
                          <a:pt x="41394" y="16586"/>
                          <a:pt x="55505" y="42339"/>
                        </a:cubicBezTo>
                        <a:cubicBezTo>
                          <a:pt x="69616" y="68092"/>
                          <a:pt x="79494" y="154169"/>
                          <a:pt x="85138" y="154522"/>
                        </a:cubicBezTo>
                        <a:cubicBezTo>
                          <a:pt x="90782" y="154875"/>
                          <a:pt x="99602" y="69502"/>
                          <a:pt x="89371" y="44455"/>
                        </a:cubicBezTo>
                        <a:cubicBezTo>
                          <a:pt x="79141" y="19408"/>
                          <a:pt x="6115" y="358"/>
                          <a:pt x="471" y="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0" name="フリーフォーム: 図形 1139">
                    <a:extLst>
                      <a:ext uri="{FF2B5EF4-FFF2-40B4-BE49-F238E27FC236}">
                        <a16:creationId xmlns:a16="http://schemas.microsoft.com/office/drawing/2014/main" id="{515D8910-97F2-4B38-89DE-47B01D341C0D}"/>
                      </a:ext>
                    </a:extLst>
                  </p:cNvPr>
                  <p:cNvSpPr/>
                  <p:nvPr/>
                </p:nvSpPr>
                <p:spPr>
                  <a:xfrm>
                    <a:off x="4346415" y="3634310"/>
                    <a:ext cx="79669" cy="201466"/>
                  </a:xfrm>
                  <a:custGeom>
                    <a:avLst/>
                    <a:gdLst>
                      <a:gd name="connsiteX0" fmla="*/ 79535 w 79669"/>
                      <a:gd name="connsiteY0" fmla="*/ 7 h 201466"/>
                      <a:gd name="connsiteX1" fmla="*/ 20268 w 79669"/>
                      <a:gd name="connsiteY1" fmla="*/ 78323 h 201466"/>
                      <a:gd name="connsiteX2" fmla="*/ 28735 w 79669"/>
                      <a:gd name="connsiteY2" fmla="*/ 118540 h 201466"/>
                      <a:gd name="connsiteX3" fmla="*/ 68952 w 79669"/>
                      <a:gd name="connsiteY3" fmla="*/ 201090 h 201466"/>
                      <a:gd name="connsiteX4" fmla="*/ 30852 w 79669"/>
                      <a:gd name="connsiteY4" fmla="*/ 146057 h 201466"/>
                      <a:gd name="connsiteX5" fmla="*/ 1218 w 79669"/>
                      <a:gd name="connsiteY5" fmla="*/ 74090 h 201466"/>
                      <a:gd name="connsiteX6" fmla="*/ 79535 w 79669"/>
                      <a:gd name="connsiteY6" fmla="*/ 7 h 2014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9669" h="201466">
                        <a:moveTo>
                          <a:pt x="79535" y="7"/>
                        </a:moveTo>
                        <a:cubicBezTo>
                          <a:pt x="82710" y="712"/>
                          <a:pt x="28735" y="58568"/>
                          <a:pt x="20268" y="78323"/>
                        </a:cubicBezTo>
                        <a:cubicBezTo>
                          <a:pt x="11801" y="98078"/>
                          <a:pt x="20621" y="98079"/>
                          <a:pt x="28735" y="118540"/>
                        </a:cubicBezTo>
                        <a:cubicBezTo>
                          <a:pt x="36849" y="139001"/>
                          <a:pt x="68599" y="196504"/>
                          <a:pt x="68952" y="201090"/>
                        </a:cubicBezTo>
                        <a:cubicBezTo>
                          <a:pt x="69305" y="205676"/>
                          <a:pt x="42141" y="167224"/>
                          <a:pt x="30852" y="146057"/>
                        </a:cubicBezTo>
                        <a:cubicBezTo>
                          <a:pt x="19563" y="124890"/>
                          <a:pt x="-5837" y="98079"/>
                          <a:pt x="1218" y="74090"/>
                        </a:cubicBezTo>
                        <a:cubicBezTo>
                          <a:pt x="8273" y="50101"/>
                          <a:pt x="76360" y="-698"/>
                          <a:pt x="79535" y="7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1" name="フリーフォーム: 図形 1140">
                    <a:extLst>
                      <a:ext uri="{FF2B5EF4-FFF2-40B4-BE49-F238E27FC236}">
                        <a16:creationId xmlns:a16="http://schemas.microsoft.com/office/drawing/2014/main" id="{D42718BE-B782-4E6F-921E-59734097DDD6}"/>
                      </a:ext>
                    </a:extLst>
                  </p:cNvPr>
                  <p:cNvSpPr/>
                  <p:nvPr/>
                </p:nvSpPr>
                <p:spPr>
                  <a:xfrm>
                    <a:off x="4030770" y="3294395"/>
                    <a:ext cx="193250" cy="134937"/>
                  </a:xfrm>
                  <a:custGeom>
                    <a:avLst/>
                    <a:gdLst>
                      <a:gd name="connsiteX0" fmla="*/ 1480 w 193250"/>
                      <a:gd name="connsiteY0" fmla="*/ 134605 h 134937"/>
                      <a:gd name="connsiteX1" fmla="*/ 64980 w 193250"/>
                      <a:gd name="connsiteY1" fmla="*/ 58405 h 134937"/>
                      <a:gd name="connsiteX2" fmla="*/ 191980 w 193250"/>
                      <a:gd name="connsiteY2" fmla="*/ 1255 h 134937"/>
                      <a:gd name="connsiteX3" fmla="*/ 124247 w 193250"/>
                      <a:gd name="connsiteY3" fmla="*/ 26655 h 134937"/>
                      <a:gd name="connsiteX4" fmla="*/ 1480 w 193250"/>
                      <a:gd name="connsiteY4" fmla="*/ 134605 h 1349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3250" h="134937">
                        <a:moveTo>
                          <a:pt x="1480" y="134605"/>
                        </a:moveTo>
                        <a:cubicBezTo>
                          <a:pt x="-8398" y="139897"/>
                          <a:pt x="33230" y="80630"/>
                          <a:pt x="64980" y="58405"/>
                        </a:cubicBezTo>
                        <a:cubicBezTo>
                          <a:pt x="96730" y="36180"/>
                          <a:pt x="182102" y="6547"/>
                          <a:pt x="191980" y="1255"/>
                        </a:cubicBezTo>
                        <a:cubicBezTo>
                          <a:pt x="201858" y="-4037"/>
                          <a:pt x="151764" y="7958"/>
                          <a:pt x="124247" y="26655"/>
                        </a:cubicBezTo>
                        <a:cubicBezTo>
                          <a:pt x="96730" y="45352"/>
                          <a:pt x="11358" y="129313"/>
                          <a:pt x="1480" y="13460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2" name="フリーフォーム: 図形 1141">
                    <a:extLst>
                      <a:ext uri="{FF2B5EF4-FFF2-40B4-BE49-F238E27FC236}">
                        <a16:creationId xmlns:a16="http://schemas.microsoft.com/office/drawing/2014/main" id="{2FE6039A-C96E-448C-B53B-BC44879DE814}"/>
                      </a:ext>
                    </a:extLst>
                  </p:cNvPr>
                  <p:cNvSpPr/>
                  <p:nvPr/>
                </p:nvSpPr>
                <p:spPr>
                  <a:xfrm>
                    <a:off x="4364101" y="3360614"/>
                    <a:ext cx="324452" cy="58464"/>
                  </a:xfrm>
                  <a:custGeom>
                    <a:avLst/>
                    <a:gdLst>
                      <a:gd name="connsiteX0" fmla="*/ 4699 w 324452"/>
                      <a:gd name="connsiteY0" fmla="*/ 13353 h 58464"/>
                      <a:gd name="connsiteX1" fmla="*/ 290449 w 324452"/>
                      <a:gd name="connsiteY1" fmla="*/ 53569 h 58464"/>
                      <a:gd name="connsiteX2" fmla="*/ 309499 w 324452"/>
                      <a:gd name="connsiteY2" fmla="*/ 53569 h 58464"/>
                      <a:gd name="connsiteX3" fmla="*/ 203666 w 324452"/>
                      <a:gd name="connsiteY3" fmla="*/ 15469 h 58464"/>
                      <a:gd name="connsiteX4" fmla="*/ 118999 w 324452"/>
                      <a:gd name="connsiteY4" fmla="*/ 653 h 58464"/>
                      <a:gd name="connsiteX5" fmla="*/ 4699 w 324452"/>
                      <a:gd name="connsiteY5" fmla="*/ 13353 h 58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4452" h="58464">
                        <a:moveTo>
                          <a:pt x="4699" y="13353"/>
                        </a:moveTo>
                        <a:cubicBezTo>
                          <a:pt x="33274" y="22172"/>
                          <a:pt x="239649" y="46866"/>
                          <a:pt x="290449" y="53569"/>
                        </a:cubicBezTo>
                        <a:cubicBezTo>
                          <a:pt x="341249" y="60272"/>
                          <a:pt x="323963" y="59919"/>
                          <a:pt x="309499" y="53569"/>
                        </a:cubicBezTo>
                        <a:cubicBezTo>
                          <a:pt x="295035" y="47219"/>
                          <a:pt x="235416" y="24288"/>
                          <a:pt x="203666" y="15469"/>
                        </a:cubicBezTo>
                        <a:cubicBezTo>
                          <a:pt x="171916" y="6650"/>
                          <a:pt x="152160" y="3475"/>
                          <a:pt x="118999" y="653"/>
                        </a:cubicBezTo>
                        <a:cubicBezTo>
                          <a:pt x="85838" y="-2169"/>
                          <a:pt x="-23876" y="4534"/>
                          <a:pt x="4699" y="1335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3" name="フリーフォーム: 図形 1142">
                    <a:extLst>
                      <a:ext uri="{FF2B5EF4-FFF2-40B4-BE49-F238E27FC236}">
                        <a16:creationId xmlns:a16="http://schemas.microsoft.com/office/drawing/2014/main" id="{C4B761E6-D48F-4441-924B-3774CD81DCD7}"/>
                      </a:ext>
                    </a:extLst>
                  </p:cNvPr>
                  <p:cNvSpPr/>
                  <p:nvPr/>
                </p:nvSpPr>
                <p:spPr>
                  <a:xfrm>
                    <a:off x="1331363" y="6416060"/>
                    <a:ext cx="1438790" cy="431885"/>
                  </a:xfrm>
                  <a:custGeom>
                    <a:avLst/>
                    <a:gdLst>
                      <a:gd name="connsiteX0" fmla="*/ 20 w 1438790"/>
                      <a:gd name="connsiteY0" fmla="*/ 431357 h 431885"/>
                      <a:gd name="connsiteX1" fmla="*/ 364087 w 1438790"/>
                      <a:gd name="connsiteY1" fmla="*/ 319173 h 431885"/>
                      <a:gd name="connsiteX2" fmla="*/ 842454 w 1438790"/>
                      <a:gd name="connsiteY2" fmla="*/ 234507 h 431885"/>
                      <a:gd name="connsiteX3" fmla="*/ 1147254 w 1438790"/>
                      <a:gd name="connsiteY3" fmla="*/ 158307 h 431885"/>
                      <a:gd name="connsiteX4" fmla="*/ 1437237 w 1438790"/>
                      <a:gd name="connsiteY4" fmla="*/ 1673 h 431885"/>
                      <a:gd name="connsiteX5" fmla="*/ 1242504 w 1438790"/>
                      <a:gd name="connsiteY5" fmla="*/ 82107 h 431885"/>
                      <a:gd name="connsiteX6" fmla="*/ 825520 w 1438790"/>
                      <a:gd name="connsiteY6" fmla="*/ 183707 h 431885"/>
                      <a:gd name="connsiteX7" fmla="*/ 378904 w 1438790"/>
                      <a:gd name="connsiteY7" fmla="*/ 270490 h 431885"/>
                      <a:gd name="connsiteX8" fmla="*/ 20 w 1438790"/>
                      <a:gd name="connsiteY8" fmla="*/ 431357 h 4318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38790" h="431885">
                        <a:moveTo>
                          <a:pt x="20" y="431357"/>
                        </a:moveTo>
                        <a:cubicBezTo>
                          <a:pt x="-2449" y="439471"/>
                          <a:pt x="223681" y="351981"/>
                          <a:pt x="364087" y="319173"/>
                        </a:cubicBezTo>
                        <a:cubicBezTo>
                          <a:pt x="504493" y="286365"/>
                          <a:pt x="711926" y="261318"/>
                          <a:pt x="842454" y="234507"/>
                        </a:cubicBezTo>
                        <a:cubicBezTo>
                          <a:pt x="972982" y="207696"/>
                          <a:pt x="1048124" y="197113"/>
                          <a:pt x="1147254" y="158307"/>
                        </a:cubicBezTo>
                        <a:cubicBezTo>
                          <a:pt x="1246384" y="119501"/>
                          <a:pt x="1421362" y="14373"/>
                          <a:pt x="1437237" y="1673"/>
                        </a:cubicBezTo>
                        <a:cubicBezTo>
                          <a:pt x="1453112" y="-11027"/>
                          <a:pt x="1344457" y="51768"/>
                          <a:pt x="1242504" y="82107"/>
                        </a:cubicBezTo>
                        <a:cubicBezTo>
                          <a:pt x="1140551" y="112446"/>
                          <a:pt x="969453" y="152310"/>
                          <a:pt x="825520" y="183707"/>
                        </a:cubicBezTo>
                        <a:cubicBezTo>
                          <a:pt x="681587" y="215104"/>
                          <a:pt x="515781" y="229921"/>
                          <a:pt x="378904" y="270490"/>
                        </a:cubicBezTo>
                        <a:cubicBezTo>
                          <a:pt x="242027" y="311059"/>
                          <a:pt x="2489" y="423243"/>
                          <a:pt x="20" y="43135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4" name="フリーフォーム: 図形 1143">
                    <a:extLst>
                      <a:ext uri="{FF2B5EF4-FFF2-40B4-BE49-F238E27FC236}">
                        <a16:creationId xmlns:a16="http://schemas.microsoft.com/office/drawing/2014/main" id="{D5896E62-F30A-44FD-B72F-5EA3DC0D5C96}"/>
                      </a:ext>
                    </a:extLst>
                  </p:cNvPr>
                  <p:cNvSpPr/>
                  <p:nvPr/>
                </p:nvSpPr>
                <p:spPr>
                  <a:xfrm>
                    <a:off x="816511" y="6907634"/>
                    <a:ext cx="412938" cy="1583729"/>
                  </a:xfrm>
                  <a:custGeom>
                    <a:avLst/>
                    <a:gdLst>
                      <a:gd name="connsiteX0" fmla="*/ 412849 w 412938"/>
                      <a:gd name="connsiteY0" fmla="*/ 1166 h 1583729"/>
                      <a:gd name="connsiteX1" fmla="*/ 209649 w 412938"/>
                      <a:gd name="connsiteY1" fmla="*/ 229766 h 1583729"/>
                      <a:gd name="connsiteX2" fmla="*/ 92809 w 412938"/>
                      <a:gd name="connsiteY2" fmla="*/ 641246 h 1583729"/>
                      <a:gd name="connsiteX3" fmla="*/ 1369 w 412938"/>
                      <a:gd name="connsiteY3" fmla="*/ 1570886 h 1583729"/>
                      <a:gd name="connsiteX4" fmla="*/ 47089 w 412938"/>
                      <a:gd name="connsiteY4" fmla="*/ 1139086 h 1583729"/>
                      <a:gd name="connsiteX5" fmla="*/ 169009 w 412938"/>
                      <a:gd name="connsiteY5" fmla="*/ 519326 h 1583729"/>
                      <a:gd name="connsiteX6" fmla="*/ 235049 w 412938"/>
                      <a:gd name="connsiteY6" fmla="*/ 321206 h 1583729"/>
                      <a:gd name="connsiteX7" fmla="*/ 412849 w 412938"/>
                      <a:gd name="connsiteY7" fmla="*/ 1166 h 15837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12938" h="1583729">
                        <a:moveTo>
                          <a:pt x="412849" y="1166"/>
                        </a:moveTo>
                        <a:cubicBezTo>
                          <a:pt x="408616" y="-14074"/>
                          <a:pt x="262989" y="123086"/>
                          <a:pt x="209649" y="229766"/>
                        </a:cubicBezTo>
                        <a:cubicBezTo>
                          <a:pt x="156309" y="336446"/>
                          <a:pt x="127522" y="417726"/>
                          <a:pt x="92809" y="641246"/>
                        </a:cubicBezTo>
                        <a:cubicBezTo>
                          <a:pt x="58096" y="864766"/>
                          <a:pt x="8989" y="1487913"/>
                          <a:pt x="1369" y="1570886"/>
                        </a:cubicBezTo>
                        <a:cubicBezTo>
                          <a:pt x="-6251" y="1653859"/>
                          <a:pt x="19149" y="1314346"/>
                          <a:pt x="47089" y="1139086"/>
                        </a:cubicBezTo>
                        <a:cubicBezTo>
                          <a:pt x="75029" y="963826"/>
                          <a:pt x="137682" y="655639"/>
                          <a:pt x="169009" y="519326"/>
                        </a:cubicBezTo>
                        <a:cubicBezTo>
                          <a:pt x="200336" y="383013"/>
                          <a:pt x="199489" y="410106"/>
                          <a:pt x="235049" y="321206"/>
                        </a:cubicBezTo>
                        <a:cubicBezTo>
                          <a:pt x="270609" y="232306"/>
                          <a:pt x="417082" y="16406"/>
                          <a:pt x="412849" y="116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5" name="フリーフォーム: 図形 1144">
                    <a:extLst>
                      <a:ext uri="{FF2B5EF4-FFF2-40B4-BE49-F238E27FC236}">
                        <a16:creationId xmlns:a16="http://schemas.microsoft.com/office/drawing/2014/main" id="{8EEC5586-1628-410B-9B36-E8301BDBA95A}"/>
                      </a:ext>
                    </a:extLst>
                  </p:cNvPr>
                  <p:cNvSpPr/>
                  <p:nvPr/>
                </p:nvSpPr>
                <p:spPr>
                  <a:xfrm>
                    <a:off x="1933460" y="6621416"/>
                    <a:ext cx="284661" cy="618223"/>
                  </a:xfrm>
                  <a:custGeom>
                    <a:avLst/>
                    <a:gdLst>
                      <a:gd name="connsiteX0" fmla="*/ 115 w 284661"/>
                      <a:gd name="connsiteY0" fmla="*/ 47 h 618223"/>
                      <a:gd name="connsiteX1" fmla="*/ 216015 w 284661"/>
                      <a:gd name="connsiteY1" fmla="*/ 293734 h 618223"/>
                      <a:gd name="connsiteX2" fmla="*/ 258878 w 284661"/>
                      <a:gd name="connsiteY2" fmla="*/ 390572 h 618223"/>
                      <a:gd name="connsiteX3" fmla="*/ 284278 w 284661"/>
                      <a:gd name="connsiteY3" fmla="*/ 504872 h 618223"/>
                      <a:gd name="connsiteX4" fmla="*/ 274753 w 284661"/>
                      <a:gd name="connsiteY4" fmla="*/ 614409 h 618223"/>
                      <a:gd name="connsiteX5" fmla="*/ 282690 w 284661"/>
                      <a:gd name="connsiteY5" fmla="*/ 360409 h 618223"/>
                      <a:gd name="connsiteX6" fmla="*/ 247765 w 284661"/>
                      <a:gd name="connsiteY6" fmla="*/ 271509 h 618223"/>
                      <a:gd name="connsiteX7" fmla="*/ 115 w 284661"/>
                      <a:gd name="connsiteY7" fmla="*/ 47 h 6182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4661" h="618223">
                        <a:moveTo>
                          <a:pt x="115" y="47"/>
                        </a:moveTo>
                        <a:cubicBezTo>
                          <a:pt x="-5177" y="3751"/>
                          <a:pt x="172888" y="228647"/>
                          <a:pt x="216015" y="293734"/>
                        </a:cubicBezTo>
                        <a:cubicBezTo>
                          <a:pt x="259142" y="358821"/>
                          <a:pt x="247501" y="355382"/>
                          <a:pt x="258878" y="390572"/>
                        </a:cubicBezTo>
                        <a:cubicBezTo>
                          <a:pt x="270255" y="425762"/>
                          <a:pt x="281632" y="467566"/>
                          <a:pt x="284278" y="504872"/>
                        </a:cubicBezTo>
                        <a:cubicBezTo>
                          <a:pt x="286924" y="542178"/>
                          <a:pt x="275018" y="638486"/>
                          <a:pt x="274753" y="614409"/>
                        </a:cubicBezTo>
                        <a:cubicBezTo>
                          <a:pt x="274488" y="590332"/>
                          <a:pt x="287188" y="417559"/>
                          <a:pt x="282690" y="360409"/>
                        </a:cubicBezTo>
                        <a:cubicBezTo>
                          <a:pt x="278192" y="303259"/>
                          <a:pt x="293538" y="332628"/>
                          <a:pt x="247765" y="271509"/>
                        </a:cubicBezTo>
                        <a:cubicBezTo>
                          <a:pt x="201992" y="210390"/>
                          <a:pt x="5407" y="-3657"/>
                          <a:pt x="115" y="4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6" name="フリーフォーム: 図形 1145">
                    <a:extLst>
                      <a:ext uri="{FF2B5EF4-FFF2-40B4-BE49-F238E27FC236}">
                        <a16:creationId xmlns:a16="http://schemas.microsoft.com/office/drawing/2014/main" id="{39C35E16-CAE0-4B67-8FFF-1306024B280C}"/>
                      </a:ext>
                    </a:extLst>
                  </p:cNvPr>
                  <p:cNvSpPr/>
                  <p:nvPr/>
                </p:nvSpPr>
                <p:spPr>
                  <a:xfrm>
                    <a:off x="1900233" y="6652693"/>
                    <a:ext cx="287356" cy="641911"/>
                  </a:xfrm>
                  <a:custGeom>
                    <a:avLst/>
                    <a:gdLst>
                      <a:gd name="connsiteX0" fmla="*/ 5 w 287356"/>
                      <a:gd name="connsiteY0" fmla="*/ 520 h 641911"/>
                      <a:gd name="connsiteX1" fmla="*/ 187330 w 287356"/>
                      <a:gd name="connsiteY1" fmla="*/ 256107 h 641911"/>
                      <a:gd name="connsiteX2" fmla="*/ 277817 w 287356"/>
                      <a:gd name="connsiteY2" fmla="*/ 478357 h 641911"/>
                      <a:gd name="connsiteX3" fmla="*/ 284167 w 287356"/>
                      <a:gd name="connsiteY3" fmla="*/ 641870 h 641911"/>
                      <a:gd name="connsiteX4" fmla="*/ 284167 w 287356"/>
                      <a:gd name="connsiteY4" fmla="*/ 492645 h 641911"/>
                      <a:gd name="connsiteX5" fmla="*/ 244480 w 287356"/>
                      <a:gd name="connsiteY5" fmla="*/ 332307 h 641911"/>
                      <a:gd name="connsiteX6" fmla="*/ 180980 w 287356"/>
                      <a:gd name="connsiteY6" fmla="*/ 194195 h 641911"/>
                      <a:gd name="connsiteX7" fmla="*/ 5 w 287356"/>
                      <a:gd name="connsiteY7" fmla="*/ 520 h 6419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7356" h="641911">
                        <a:moveTo>
                          <a:pt x="5" y="520"/>
                        </a:moveTo>
                        <a:cubicBezTo>
                          <a:pt x="1063" y="10839"/>
                          <a:pt x="141028" y="176468"/>
                          <a:pt x="187330" y="256107"/>
                        </a:cubicBezTo>
                        <a:cubicBezTo>
                          <a:pt x="233632" y="335746"/>
                          <a:pt x="261678" y="414063"/>
                          <a:pt x="277817" y="478357"/>
                        </a:cubicBezTo>
                        <a:cubicBezTo>
                          <a:pt x="293956" y="542651"/>
                          <a:pt x="283109" y="639489"/>
                          <a:pt x="284167" y="641870"/>
                        </a:cubicBezTo>
                        <a:cubicBezTo>
                          <a:pt x="285225" y="644251"/>
                          <a:pt x="290782" y="544239"/>
                          <a:pt x="284167" y="492645"/>
                        </a:cubicBezTo>
                        <a:cubicBezTo>
                          <a:pt x="277553" y="441051"/>
                          <a:pt x="261678" y="382049"/>
                          <a:pt x="244480" y="332307"/>
                        </a:cubicBezTo>
                        <a:cubicBezTo>
                          <a:pt x="227282" y="282565"/>
                          <a:pt x="221726" y="252403"/>
                          <a:pt x="180980" y="194195"/>
                        </a:cubicBezTo>
                        <a:cubicBezTo>
                          <a:pt x="140234" y="135987"/>
                          <a:pt x="-1053" y="-9799"/>
                          <a:pt x="5" y="52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7" name="フリーフォーム: 図形 1146">
                    <a:extLst>
                      <a:ext uri="{FF2B5EF4-FFF2-40B4-BE49-F238E27FC236}">
                        <a16:creationId xmlns:a16="http://schemas.microsoft.com/office/drawing/2014/main" id="{83066D5D-BFA3-4E2B-88A2-8928812E601A}"/>
                      </a:ext>
                    </a:extLst>
                  </p:cNvPr>
                  <p:cNvSpPr/>
                  <p:nvPr/>
                </p:nvSpPr>
                <p:spPr>
                  <a:xfrm>
                    <a:off x="2100362" y="7249833"/>
                    <a:ext cx="114227" cy="740700"/>
                  </a:xfrm>
                  <a:custGeom>
                    <a:avLst/>
                    <a:gdLst>
                      <a:gd name="connsiteX0" fmla="*/ 114201 w 114227"/>
                      <a:gd name="connsiteY0" fmla="*/ 280 h 740700"/>
                      <a:gd name="connsiteX1" fmla="*/ 52288 w 114227"/>
                      <a:gd name="connsiteY1" fmla="*/ 252692 h 740700"/>
                      <a:gd name="connsiteX2" fmla="*/ 26888 w 114227"/>
                      <a:gd name="connsiteY2" fmla="*/ 382867 h 740700"/>
                      <a:gd name="connsiteX3" fmla="*/ 3076 w 114227"/>
                      <a:gd name="connsiteY3" fmla="*/ 543205 h 740700"/>
                      <a:gd name="connsiteX4" fmla="*/ 3076 w 114227"/>
                      <a:gd name="connsiteY4" fmla="*/ 647980 h 740700"/>
                      <a:gd name="connsiteX5" fmla="*/ 28476 w 114227"/>
                      <a:gd name="connsiteY5" fmla="*/ 740055 h 740700"/>
                      <a:gd name="connsiteX6" fmla="*/ 17363 w 114227"/>
                      <a:gd name="connsiteY6" fmla="*/ 600355 h 740700"/>
                      <a:gd name="connsiteX7" fmla="*/ 44351 w 114227"/>
                      <a:gd name="connsiteY7" fmla="*/ 305080 h 740700"/>
                      <a:gd name="connsiteX8" fmla="*/ 114201 w 114227"/>
                      <a:gd name="connsiteY8" fmla="*/ 280 h 7407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4227" h="740700">
                        <a:moveTo>
                          <a:pt x="114201" y="280"/>
                        </a:moveTo>
                        <a:cubicBezTo>
                          <a:pt x="115524" y="-8451"/>
                          <a:pt x="66840" y="188928"/>
                          <a:pt x="52288" y="252692"/>
                        </a:cubicBezTo>
                        <a:cubicBezTo>
                          <a:pt x="37736" y="316456"/>
                          <a:pt x="35090" y="334448"/>
                          <a:pt x="26888" y="382867"/>
                        </a:cubicBezTo>
                        <a:cubicBezTo>
                          <a:pt x="18686" y="431286"/>
                          <a:pt x="7045" y="499020"/>
                          <a:pt x="3076" y="543205"/>
                        </a:cubicBezTo>
                        <a:cubicBezTo>
                          <a:pt x="-893" y="587390"/>
                          <a:pt x="-1157" y="615172"/>
                          <a:pt x="3076" y="647980"/>
                        </a:cubicBezTo>
                        <a:cubicBezTo>
                          <a:pt x="7309" y="680788"/>
                          <a:pt x="26095" y="747992"/>
                          <a:pt x="28476" y="740055"/>
                        </a:cubicBezTo>
                        <a:cubicBezTo>
                          <a:pt x="30857" y="732118"/>
                          <a:pt x="14717" y="672851"/>
                          <a:pt x="17363" y="600355"/>
                        </a:cubicBezTo>
                        <a:cubicBezTo>
                          <a:pt x="20009" y="527859"/>
                          <a:pt x="27682" y="403770"/>
                          <a:pt x="44351" y="305080"/>
                        </a:cubicBezTo>
                        <a:cubicBezTo>
                          <a:pt x="61020" y="206390"/>
                          <a:pt x="112878" y="9011"/>
                          <a:pt x="114201" y="2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8" name="フリーフォーム: 図形 1147">
                    <a:extLst>
                      <a:ext uri="{FF2B5EF4-FFF2-40B4-BE49-F238E27FC236}">
                        <a16:creationId xmlns:a16="http://schemas.microsoft.com/office/drawing/2014/main" id="{DF213FDF-3680-4279-94D2-1C3DDD4BB7F0}"/>
                      </a:ext>
                    </a:extLst>
                  </p:cNvPr>
                  <p:cNvSpPr/>
                  <p:nvPr/>
                </p:nvSpPr>
                <p:spPr>
                  <a:xfrm>
                    <a:off x="2093883" y="7223883"/>
                    <a:ext cx="97997" cy="754156"/>
                  </a:xfrm>
                  <a:custGeom>
                    <a:avLst/>
                    <a:gdLst>
                      <a:gd name="connsiteX0" fmla="*/ 96867 w 97997"/>
                      <a:gd name="connsiteY0" fmla="*/ 4005 h 754156"/>
                      <a:gd name="connsiteX1" fmla="*/ 69880 w 97997"/>
                      <a:gd name="connsiteY1" fmla="*/ 156405 h 754156"/>
                      <a:gd name="connsiteX2" fmla="*/ 17492 w 97997"/>
                      <a:gd name="connsiteY2" fmla="*/ 370717 h 754156"/>
                      <a:gd name="connsiteX3" fmla="*/ 30 w 97997"/>
                      <a:gd name="connsiteY3" fmla="*/ 512005 h 754156"/>
                      <a:gd name="connsiteX4" fmla="*/ 20667 w 97997"/>
                      <a:gd name="connsiteY4" fmla="*/ 746955 h 754156"/>
                      <a:gd name="connsiteX5" fmla="*/ 7967 w 97997"/>
                      <a:gd name="connsiteY5" fmla="*/ 659642 h 754156"/>
                      <a:gd name="connsiteX6" fmla="*/ 33367 w 97997"/>
                      <a:gd name="connsiteY6" fmla="*/ 319917 h 754156"/>
                      <a:gd name="connsiteX7" fmla="*/ 96867 w 97997"/>
                      <a:gd name="connsiteY7" fmla="*/ 4005 h 7541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7997" h="754156">
                        <a:moveTo>
                          <a:pt x="96867" y="4005"/>
                        </a:moveTo>
                        <a:cubicBezTo>
                          <a:pt x="102952" y="-23247"/>
                          <a:pt x="83109" y="95286"/>
                          <a:pt x="69880" y="156405"/>
                        </a:cubicBezTo>
                        <a:cubicBezTo>
                          <a:pt x="56651" y="217524"/>
                          <a:pt x="29134" y="311450"/>
                          <a:pt x="17492" y="370717"/>
                        </a:cubicBezTo>
                        <a:cubicBezTo>
                          <a:pt x="5850" y="429984"/>
                          <a:pt x="-499" y="449299"/>
                          <a:pt x="30" y="512005"/>
                        </a:cubicBezTo>
                        <a:cubicBezTo>
                          <a:pt x="559" y="574711"/>
                          <a:pt x="19344" y="722349"/>
                          <a:pt x="20667" y="746955"/>
                        </a:cubicBezTo>
                        <a:cubicBezTo>
                          <a:pt x="21990" y="771561"/>
                          <a:pt x="5850" y="730815"/>
                          <a:pt x="7967" y="659642"/>
                        </a:cubicBezTo>
                        <a:cubicBezTo>
                          <a:pt x="10084" y="588469"/>
                          <a:pt x="17757" y="426544"/>
                          <a:pt x="33367" y="319917"/>
                        </a:cubicBezTo>
                        <a:cubicBezTo>
                          <a:pt x="48977" y="213290"/>
                          <a:pt x="90782" y="31257"/>
                          <a:pt x="96867" y="400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9" name="フリーフォーム: 図形 1148">
                    <a:extLst>
                      <a:ext uri="{FF2B5EF4-FFF2-40B4-BE49-F238E27FC236}">
                        <a16:creationId xmlns:a16="http://schemas.microsoft.com/office/drawing/2014/main" id="{40191020-63C3-483D-ABEE-1849BB35936A}"/>
                      </a:ext>
                    </a:extLst>
                  </p:cNvPr>
                  <p:cNvSpPr/>
                  <p:nvPr/>
                </p:nvSpPr>
                <p:spPr>
                  <a:xfrm>
                    <a:off x="2134473" y="7579566"/>
                    <a:ext cx="1906146" cy="408808"/>
                  </a:xfrm>
                  <a:custGeom>
                    <a:avLst/>
                    <a:gdLst>
                      <a:gd name="connsiteX0" fmla="*/ 1244 w 1906146"/>
                      <a:gd name="connsiteY0" fmla="*/ 408734 h 408808"/>
                      <a:gd name="connsiteX1" fmla="*/ 405527 w 1906146"/>
                      <a:gd name="connsiteY1" fmla="*/ 300784 h 408808"/>
                      <a:gd name="connsiteX2" fmla="*/ 921994 w 1906146"/>
                      <a:gd name="connsiteY2" fmla="*/ 165317 h 408808"/>
                      <a:gd name="connsiteX3" fmla="*/ 1343210 w 1906146"/>
                      <a:gd name="connsiteY3" fmla="*/ 99701 h 408808"/>
                      <a:gd name="connsiteX4" fmla="*/ 1832160 w 1906146"/>
                      <a:gd name="connsiteY4" fmla="*/ 36201 h 408808"/>
                      <a:gd name="connsiteX5" fmla="*/ 1899894 w 1906146"/>
                      <a:gd name="connsiteY5" fmla="*/ 127217 h 408808"/>
                      <a:gd name="connsiteX6" fmla="*/ 1893544 w 1906146"/>
                      <a:gd name="connsiteY6" fmla="*/ 6567 h 408808"/>
                      <a:gd name="connsiteX7" fmla="*/ 1815227 w 1906146"/>
                      <a:gd name="connsiteY7" fmla="*/ 15034 h 408808"/>
                      <a:gd name="connsiteX8" fmla="*/ 1432110 w 1906146"/>
                      <a:gd name="connsiteY8" fmla="*/ 48901 h 408808"/>
                      <a:gd name="connsiteX9" fmla="*/ 773827 w 1906146"/>
                      <a:gd name="connsiteY9" fmla="*/ 175901 h 408808"/>
                      <a:gd name="connsiteX10" fmla="*/ 297577 w 1906146"/>
                      <a:gd name="connsiteY10" fmla="*/ 315601 h 408808"/>
                      <a:gd name="connsiteX11" fmla="*/ 1244 w 1906146"/>
                      <a:gd name="connsiteY11" fmla="*/ 408734 h 408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906146" h="408808">
                        <a:moveTo>
                          <a:pt x="1244" y="408734"/>
                        </a:moveTo>
                        <a:cubicBezTo>
                          <a:pt x="19236" y="406265"/>
                          <a:pt x="405527" y="300784"/>
                          <a:pt x="405527" y="300784"/>
                        </a:cubicBezTo>
                        <a:cubicBezTo>
                          <a:pt x="558985" y="260215"/>
                          <a:pt x="765714" y="198831"/>
                          <a:pt x="921994" y="165317"/>
                        </a:cubicBezTo>
                        <a:cubicBezTo>
                          <a:pt x="1078275" y="131803"/>
                          <a:pt x="1343210" y="99701"/>
                          <a:pt x="1343210" y="99701"/>
                        </a:cubicBezTo>
                        <a:cubicBezTo>
                          <a:pt x="1494904" y="78182"/>
                          <a:pt x="1739379" y="31615"/>
                          <a:pt x="1832160" y="36201"/>
                        </a:cubicBezTo>
                        <a:cubicBezTo>
                          <a:pt x="1924941" y="40787"/>
                          <a:pt x="1889663" y="132156"/>
                          <a:pt x="1899894" y="127217"/>
                        </a:cubicBezTo>
                        <a:cubicBezTo>
                          <a:pt x="1910125" y="122278"/>
                          <a:pt x="1907655" y="25264"/>
                          <a:pt x="1893544" y="6567"/>
                        </a:cubicBezTo>
                        <a:cubicBezTo>
                          <a:pt x="1879433" y="-12130"/>
                          <a:pt x="1815227" y="15034"/>
                          <a:pt x="1815227" y="15034"/>
                        </a:cubicBezTo>
                        <a:cubicBezTo>
                          <a:pt x="1738321" y="22090"/>
                          <a:pt x="1605677" y="22090"/>
                          <a:pt x="1432110" y="48901"/>
                        </a:cubicBezTo>
                        <a:cubicBezTo>
                          <a:pt x="1258543" y="75712"/>
                          <a:pt x="962916" y="131451"/>
                          <a:pt x="773827" y="175901"/>
                        </a:cubicBezTo>
                        <a:cubicBezTo>
                          <a:pt x="584738" y="220351"/>
                          <a:pt x="430927" y="279265"/>
                          <a:pt x="297577" y="315601"/>
                        </a:cubicBezTo>
                        <a:cubicBezTo>
                          <a:pt x="164227" y="351937"/>
                          <a:pt x="-16748" y="411203"/>
                          <a:pt x="1244" y="40873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0" name="フリーフォーム: 図形 1149">
                    <a:extLst>
                      <a:ext uri="{FF2B5EF4-FFF2-40B4-BE49-F238E27FC236}">
                        <a16:creationId xmlns:a16="http://schemas.microsoft.com/office/drawing/2014/main" id="{C234875A-BB87-42B9-ABAD-A92F44335192}"/>
                      </a:ext>
                    </a:extLst>
                  </p:cNvPr>
                  <p:cNvSpPr/>
                  <p:nvPr/>
                </p:nvSpPr>
                <p:spPr>
                  <a:xfrm>
                    <a:off x="3896916" y="6913994"/>
                    <a:ext cx="137451" cy="710506"/>
                  </a:xfrm>
                  <a:custGeom>
                    <a:avLst/>
                    <a:gdLst>
                      <a:gd name="connsiteX0" fmla="*/ 14684 w 137451"/>
                      <a:gd name="connsiteY0" fmla="*/ 1156 h 710506"/>
                      <a:gd name="connsiteX1" fmla="*/ 40084 w 137451"/>
                      <a:gd name="connsiteY1" fmla="*/ 314423 h 710506"/>
                      <a:gd name="connsiteX2" fmla="*/ 78184 w 137451"/>
                      <a:gd name="connsiteY2" fmla="*/ 528206 h 710506"/>
                      <a:gd name="connsiteX3" fmla="*/ 137451 w 137451"/>
                      <a:gd name="connsiteY3" fmla="*/ 710239 h 710506"/>
                      <a:gd name="connsiteX4" fmla="*/ 78184 w 137451"/>
                      <a:gd name="connsiteY4" fmla="*/ 559956 h 710506"/>
                      <a:gd name="connsiteX5" fmla="*/ 4101 w 137451"/>
                      <a:gd name="connsiteY5" fmla="*/ 221289 h 710506"/>
                      <a:gd name="connsiteX6" fmla="*/ 14684 w 137451"/>
                      <a:gd name="connsiteY6" fmla="*/ 1156 h 7105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7451" h="710506">
                        <a:moveTo>
                          <a:pt x="14684" y="1156"/>
                        </a:moveTo>
                        <a:cubicBezTo>
                          <a:pt x="20681" y="16678"/>
                          <a:pt x="29501" y="226581"/>
                          <a:pt x="40084" y="314423"/>
                        </a:cubicBezTo>
                        <a:cubicBezTo>
                          <a:pt x="50667" y="402265"/>
                          <a:pt x="61956" y="462237"/>
                          <a:pt x="78184" y="528206"/>
                        </a:cubicBezTo>
                        <a:cubicBezTo>
                          <a:pt x="94412" y="594175"/>
                          <a:pt x="137451" y="704947"/>
                          <a:pt x="137451" y="710239"/>
                        </a:cubicBezTo>
                        <a:cubicBezTo>
                          <a:pt x="137451" y="715531"/>
                          <a:pt x="100409" y="641448"/>
                          <a:pt x="78184" y="559956"/>
                        </a:cubicBezTo>
                        <a:cubicBezTo>
                          <a:pt x="55959" y="478464"/>
                          <a:pt x="15743" y="312659"/>
                          <a:pt x="4101" y="221289"/>
                        </a:cubicBezTo>
                        <a:cubicBezTo>
                          <a:pt x="-7541" y="129920"/>
                          <a:pt x="8687" y="-14366"/>
                          <a:pt x="14684" y="115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1" name="フリーフォーム: 図形 1150">
                    <a:extLst>
                      <a:ext uri="{FF2B5EF4-FFF2-40B4-BE49-F238E27FC236}">
                        <a16:creationId xmlns:a16="http://schemas.microsoft.com/office/drawing/2014/main" id="{D6B9BF23-E60B-4F29-8FFA-DA5B4A97AA17}"/>
                      </a:ext>
                    </a:extLst>
                  </p:cNvPr>
                  <p:cNvSpPr/>
                  <p:nvPr/>
                </p:nvSpPr>
                <p:spPr>
                  <a:xfrm>
                    <a:off x="3952319" y="7147788"/>
                    <a:ext cx="97333" cy="452848"/>
                  </a:xfrm>
                  <a:custGeom>
                    <a:avLst/>
                    <a:gdLst>
                      <a:gd name="connsiteX0" fmla="*/ 3731 w 97333"/>
                      <a:gd name="connsiteY0" fmla="*/ 195 h 452848"/>
                      <a:gd name="connsiteX1" fmla="*/ 35481 w 97333"/>
                      <a:gd name="connsiteY1" fmla="*/ 190695 h 452848"/>
                      <a:gd name="connsiteX2" fmla="*/ 96864 w 97333"/>
                      <a:gd name="connsiteY2" fmla="*/ 451045 h 452848"/>
                      <a:gd name="connsiteX3" fmla="*/ 60881 w 97333"/>
                      <a:gd name="connsiteY3" fmla="*/ 298645 h 452848"/>
                      <a:gd name="connsiteX4" fmla="*/ 7964 w 97333"/>
                      <a:gd name="connsiteY4" fmla="*/ 156829 h 452848"/>
                      <a:gd name="connsiteX5" fmla="*/ 3731 w 97333"/>
                      <a:gd name="connsiteY5" fmla="*/ 195 h 4528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7333" h="452848">
                        <a:moveTo>
                          <a:pt x="3731" y="195"/>
                        </a:moveTo>
                        <a:cubicBezTo>
                          <a:pt x="8317" y="5839"/>
                          <a:pt x="19959" y="115553"/>
                          <a:pt x="35481" y="190695"/>
                        </a:cubicBezTo>
                        <a:cubicBezTo>
                          <a:pt x="51003" y="265837"/>
                          <a:pt x="92631" y="433053"/>
                          <a:pt x="96864" y="451045"/>
                        </a:cubicBezTo>
                        <a:cubicBezTo>
                          <a:pt x="101097" y="469037"/>
                          <a:pt x="75698" y="347681"/>
                          <a:pt x="60881" y="298645"/>
                        </a:cubicBezTo>
                        <a:cubicBezTo>
                          <a:pt x="46064" y="249609"/>
                          <a:pt x="18900" y="201279"/>
                          <a:pt x="7964" y="156829"/>
                        </a:cubicBezTo>
                        <a:cubicBezTo>
                          <a:pt x="-2972" y="112379"/>
                          <a:pt x="-855" y="-5449"/>
                          <a:pt x="3731" y="19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2" name="フリーフォーム: 図形 1151">
                    <a:extLst>
                      <a:ext uri="{FF2B5EF4-FFF2-40B4-BE49-F238E27FC236}">
                        <a16:creationId xmlns:a16="http://schemas.microsoft.com/office/drawing/2014/main" id="{05D1D6E0-921E-4F74-B570-79B6D4E6A400}"/>
                      </a:ext>
                    </a:extLst>
                  </p:cNvPr>
                  <p:cNvSpPr/>
                  <p:nvPr/>
                </p:nvSpPr>
                <p:spPr>
                  <a:xfrm>
                    <a:off x="698500" y="7966888"/>
                    <a:ext cx="1458492" cy="719912"/>
                  </a:xfrm>
                  <a:custGeom>
                    <a:avLst/>
                    <a:gdLst>
                      <a:gd name="connsiteX0" fmla="*/ 0 w 1458492"/>
                      <a:gd name="connsiteY0" fmla="*/ 719912 h 719912"/>
                      <a:gd name="connsiteX1" fmla="*/ 196850 w 1458492"/>
                      <a:gd name="connsiteY1" fmla="*/ 497662 h 719912"/>
                      <a:gd name="connsiteX2" fmla="*/ 609600 w 1458492"/>
                      <a:gd name="connsiteY2" fmla="*/ 265887 h 719912"/>
                      <a:gd name="connsiteX3" fmla="*/ 1438275 w 1458492"/>
                      <a:gd name="connsiteY3" fmla="*/ 5537 h 719912"/>
                      <a:gd name="connsiteX4" fmla="*/ 1222375 w 1458492"/>
                      <a:gd name="connsiteY4" fmla="*/ 81737 h 719912"/>
                      <a:gd name="connsiteX5" fmla="*/ 857250 w 1458492"/>
                      <a:gd name="connsiteY5" fmla="*/ 205562 h 719912"/>
                      <a:gd name="connsiteX6" fmla="*/ 431800 w 1458492"/>
                      <a:gd name="connsiteY6" fmla="*/ 377012 h 719912"/>
                      <a:gd name="connsiteX7" fmla="*/ 266700 w 1458492"/>
                      <a:gd name="connsiteY7" fmla="*/ 500837 h 719912"/>
                      <a:gd name="connsiteX8" fmla="*/ 0 w 1458492"/>
                      <a:gd name="connsiteY8" fmla="*/ 719912 h 719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58492" h="719912">
                        <a:moveTo>
                          <a:pt x="0" y="719912"/>
                        </a:moveTo>
                        <a:cubicBezTo>
                          <a:pt x="47625" y="646622"/>
                          <a:pt x="95250" y="573333"/>
                          <a:pt x="196850" y="497662"/>
                        </a:cubicBezTo>
                        <a:cubicBezTo>
                          <a:pt x="298450" y="421991"/>
                          <a:pt x="402696" y="347908"/>
                          <a:pt x="609600" y="265887"/>
                        </a:cubicBezTo>
                        <a:cubicBezTo>
                          <a:pt x="816504" y="183866"/>
                          <a:pt x="1336146" y="36229"/>
                          <a:pt x="1438275" y="5537"/>
                        </a:cubicBezTo>
                        <a:cubicBezTo>
                          <a:pt x="1540404" y="-25155"/>
                          <a:pt x="1222375" y="81737"/>
                          <a:pt x="1222375" y="81737"/>
                        </a:cubicBezTo>
                        <a:cubicBezTo>
                          <a:pt x="1125538" y="115074"/>
                          <a:pt x="989012" y="156350"/>
                          <a:pt x="857250" y="205562"/>
                        </a:cubicBezTo>
                        <a:cubicBezTo>
                          <a:pt x="725488" y="254774"/>
                          <a:pt x="530225" y="327800"/>
                          <a:pt x="431800" y="377012"/>
                        </a:cubicBezTo>
                        <a:cubicBezTo>
                          <a:pt x="333375" y="426224"/>
                          <a:pt x="266700" y="500837"/>
                          <a:pt x="266700" y="500837"/>
                        </a:cubicBezTo>
                        <a:lnTo>
                          <a:pt x="0" y="719912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3" name="フリーフォーム: 図形 1152">
                    <a:extLst>
                      <a:ext uri="{FF2B5EF4-FFF2-40B4-BE49-F238E27FC236}">
                        <a16:creationId xmlns:a16="http://schemas.microsoft.com/office/drawing/2014/main" id="{584DDD32-AA7C-4576-92E2-801B427E015A}"/>
                      </a:ext>
                    </a:extLst>
                  </p:cNvPr>
                  <p:cNvSpPr/>
                  <p:nvPr/>
                </p:nvSpPr>
                <p:spPr>
                  <a:xfrm>
                    <a:off x="218370" y="8718482"/>
                    <a:ext cx="517471" cy="1636354"/>
                  </a:xfrm>
                  <a:custGeom>
                    <a:avLst/>
                    <a:gdLst>
                      <a:gd name="connsiteX0" fmla="*/ 464255 w 517471"/>
                      <a:gd name="connsiteY0" fmla="*/ 68 h 1636354"/>
                      <a:gd name="connsiteX1" fmla="*/ 454730 w 517471"/>
                      <a:gd name="connsiteY1" fmla="*/ 244543 h 1636354"/>
                      <a:gd name="connsiteX2" fmla="*/ 381705 w 517471"/>
                      <a:gd name="connsiteY2" fmla="*/ 438218 h 1636354"/>
                      <a:gd name="connsiteX3" fmla="*/ 235655 w 517471"/>
                      <a:gd name="connsiteY3" fmla="*/ 781118 h 1636354"/>
                      <a:gd name="connsiteX4" fmla="*/ 92780 w 517471"/>
                      <a:gd name="connsiteY4" fmla="*/ 1412943 h 1636354"/>
                      <a:gd name="connsiteX5" fmla="*/ 705 w 517471"/>
                      <a:gd name="connsiteY5" fmla="*/ 1635193 h 1636354"/>
                      <a:gd name="connsiteX6" fmla="*/ 140405 w 517471"/>
                      <a:gd name="connsiteY6" fmla="*/ 1336743 h 1636354"/>
                      <a:gd name="connsiteX7" fmla="*/ 321380 w 517471"/>
                      <a:gd name="connsiteY7" fmla="*/ 720793 h 1636354"/>
                      <a:gd name="connsiteX8" fmla="*/ 511880 w 517471"/>
                      <a:gd name="connsiteY8" fmla="*/ 225493 h 1636354"/>
                      <a:gd name="connsiteX9" fmla="*/ 464255 w 517471"/>
                      <a:gd name="connsiteY9" fmla="*/ 68 h 16363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17471" h="1636354">
                        <a:moveTo>
                          <a:pt x="464255" y="68"/>
                        </a:moveTo>
                        <a:cubicBezTo>
                          <a:pt x="454730" y="3243"/>
                          <a:pt x="468488" y="171518"/>
                          <a:pt x="454730" y="244543"/>
                        </a:cubicBezTo>
                        <a:cubicBezTo>
                          <a:pt x="440972" y="317568"/>
                          <a:pt x="418218" y="348789"/>
                          <a:pt x="381705" y="438218"/>
                        </a:cubicBezTo>
                        <a:cubicBezTo>
                          <a:pt x="345192" y="527647"/>
                          <a:pt x="283809" y="618664"/>
                          <a:pt x="235655" y="781118"/>
                        </a:cubicBezTo>
                        <a:cubicBezTo>
                          <a:pt x="187501" y="943572"/>
                          <a:pt x="131938" y="1270597"/>
                          <a:pt x="92780" y="1412943"/>
                        </a:cubicBezTo>
                        <a:cubicBezTo>
                          <a:pt x="53622" y="1555289"/>
                          <a:pt x="-7232" y="1647893"/>
                          <a:pt x="705" y="1635193"/>
                        </a:cubicBezTo>
                        <a:cubicBezTo>
                          <a:pt x="8642" y="1622493"/>
                          <a:pt x="86959" y="1489143"/>
                          <a:pt x="140405" y="1336743"/>
                        </a:cubicBezTo>
                        <a:cubicBezTo>
                          <a:pt x="193851" y="1184343"/>
                          <a:pt x="259467" y="906001"/>
                          <a:pt x="321380" y="720793"/>
                        </a:cubicBezTo>
                        <a:cubicBezTo>
                          <a:pt x="383292" y="535585"/>
                          <a:pt x="487538" y="347201"/>
                          <a:pt x="511880" y="225493"/>
                        </a:cubicBezTo>
                        <a:cubicBezTo>
                          <a:pt x="536222" y="103785"/>
                          <a:pt x="473780" y="-3107"/>
                          <a:pt x="464255" y="6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4" name="フリーフォーム: 図形 1153">
                    <a:extLst>
                      <a:ext uri="{FF2B5EF4-FFF2-40B4-BE49-F238E27FC236}">
                        <a16:creationId xmlns:a16="http://schemas.microsoft.com/office/drawing/2014/main" id="{9BAEE6F0-CE5C-4239-B810-57F97C21DBB9}"/>
                      </a:ext>
                    </a:extLst>
                  </p:cNvPr>
                  <p:cNvSpPr/>
                  <p:nvPr/>
                </p:nvSpPr>
                <p:spPr>
                  <a:xfrm>
                    <a:off x="299518" y="10208159"/>
                    <a:ext cx="561712" cy="123337"/>
                  </a:xfrm>
                  <a:custGeom>
                    <a:avLst/>
                    <a:gdLst>
                      <a:gd name="connsiteX0" fmla="*/ 520 w 561712"/>
                      <a:gd name="connsiteY0" fmla="*/ 123291 h 123337"/>
                      <a:gd name="connsiteX1" fmla="*/ 252932 w 561712"/>
                      <a:gd name="connsiteY1" fmla="*/ 86779 h 123337"/>
                      <a:gd name="connsiteX2" fmla="*/ 364057 w 561712"/>
                      <a:gd name="connsiteY2" fmla="*/ 59791 h 123337"/>
                      <a:gd name="connsiteX3" fmla="*/ 559320 w 561712"/>
                      <a:gd name="connsiteY3" fmla="*/ 1054 h 123337"/>
                      <a:gd name="connsiteX4" fmla="*/ 467245 w 561712"/>
                      <a:gd name="connsiteY4" fmla="*/ 23279 h 123337"/>
                      <a:gd name="connsiteX5" fmla="*/ 384695 w 561712"/>
                      <a:gd name="connsiteY5" fmla="*/ 39154 h 123337"/>
                      <a:gd name="connsiteX6" fmla="*/ 192607 w 561712"/>
                      <a:gd name="connsiteY6" fmla="*/ 78841 h 123337"/>
                      <a:gd name="connsiteX7" fmla="*/ 520 w 561712"/>
                      <a:gd name="connsiteY7" fmla="*/ 123291 h 123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61712" h="123337">
                        <a:moveTo>
                          <a:pt x="520" y="123291"/>
                        </a:moveTo>
                        <a:cubicBezTo>
                          <a:pt x="10574" y="124614"/>
                          <a:pt x="192343" y="97362"/>
                          <a:pt x="252932" y="86779"/>
                        </a:cubicBezTo>
                        <a:cubicBezTo>
                          <a:pt x="313521" y="76196"/>
                          <a:pt x="312992" y="74079"/>
                          <a:pt x="364057" y="59791"/>
                        </a:cubicBezTo>
                        <a:cubicBezTo>
                          <a:pt x="415122" y="45503"/>
                          <a:pt x="542122" y="7139"/>
                          <a:pt x="559320" y="1054"/>
                        </a:cubicBezTo>
                        <a:cubicBezTo>
                          <a:pt x="576518" y="-5031"/>
                          <a:pt x="496349" y="16929"/>
                          <a:pt x="467245" y="23279"/>
                        </a:cubicBezTo>
                        <a:cubicBezTo>
                          <a:pt x="438141" y="29629"/>
                          <a:pt x="430468" y="29894"/>
                          <a:pt x="384695" y="39154"/>
                        </a:cubicBezTo>
                        <a:cubicBezTo>
                          <a:pt x="338922" y="48414"/>
                          <a:pt x="256636" y="66935"/>
                          <a:pt x="192607" y="78841"/>
                        </a:cubicBezTo>
                        <a:cubicBezTo>
                          <a:pt x="128578" y="90747"/>
                          <a:pt x="-9534" y="121968"/>
                          <a:pt x="520" y="12329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5" name="フリーフォーム: 図形 1154">
                    <a:extLst>
                      <a:ext uri="{FF2B5EF4-FFF2-40B4-BE49-F238E27FC236}">
                        <a16:creationId xmlns:a16="http://schemas.microsoft.com/office/drawing/2014/main" id="{DD3AF3AA-A2AA-49C5-A681-8951BAFFAB3C}"/>
                      </a:ext>
                    </a:extLst>
                  </p:cNvPr>
                  <p:cNvSpPr/>
                  <p:nvPr/>
                </p:nvSpPr>
                <p:spPr>
                  <a:xfrm>
                    <a:off x="287201" y="10234261"/>
                    <a:ext cx="564016" cy="116506"/>
                  </a:xfrm>
                  <a:custGeom>
                    <a:avLst/>
                    <a:gdLst>
                      <a:gd name="connsiteX0" fmla="*/ 137 w 564016"/>
                      <a:gd name="connsiteY0" fmla="*/ 116239 h 116506"/>
                      <a:gd name="connsiteX1" fmla="*/ 252549 w 564016"/>
                      <a:gd name="connsiteY1" fmla="*/ 79727 h 116506"/>
                      <a:gd name="connsiteX2" fmla="*/ 366849 w 564016"/>
                      <a:gd name="connsiteY2" fmla="*/ 60677 h 116506"/>
                      <a:gd name="connsiteX3" fmla="*/ 563699 w 564016"/>
                      <a:gd name="connsiteY3" fmla="*/ 352 h 116506"/>
                      <a:gd name="connsiteX4" fmla="*/ 409712 w 564016"/>
                      <a:gd name="connsiteY4" fmla="*/ 36864 h 116506"/>
                      <a:gd name="connsiteX5" fmla="*/ 289062 w 564016"/>
                      <a:gd name="connsiteY5" fmla="*/ 59089 h 116506"/>
                      <a:gd name="connsiteX6" fmla="*/ 137 w 564016"/>
                      <a:gd name="connsiteY6" fmla="*/ 116239 h 1165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64016" h="116506">
                        <a:moveTo>
                          <a:pt x="137" y="116239"/>
                        </a:moveTo>
                        <a:cubicBezTo>
                          <a:pt x="-5948" y="119679"/>
                          <a:pt x="191431" y="88987"/>
                          <a:pt x="252549" y="79727"/>
                        </a:cubicBezTo>
                        <a:cubicBezTo>
                          <a:pt x="313667" y="70467"/>
                          <a:pt x="314991" y="73906"/>
                          <a:pt x="366849" y="60677"/>
                        </a:cubicBezTo>
                        <a:cubicBezTo>
                          <a:pt x="418707" y="47448"/>
                          <a:pt x="556555" y="4321"/>
                          <a:pt x="563699" y="352"/>
                        </a:cubicBezTo>
                        <a:cubicBezTo>
                          <a:pt x="570843" y="-3617"/>
                          <a:pt x="455485" y="27075"/>
                          <a:pt x="409712" y="36864"/>
                        </a:cubicBezTo>
                        <a:cubicBezTo>
                          <a:pt x="363939" y="46653"/>
                          <a:pt x="357325" y="48506"/>
                          <a:pt x="289062" y="59089"/>
                        </a:cubicBezTo>
                        <a:cubicBezTo>
                          <a:pt x="220800" y="69672"/>
                          <a:pt x="6222" y="112799"/>
                          <a:pt x="137" y="11623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6" name="フリーフォーム: 図形 1155">
                    <a:extLst>
                      <a:ext uri="{FF2B5EF4-FFF2-40B4-BE49-F238E27FC236}">
                        <a16:creationId xmlns:a16="http://schemas.microsoft.com/office/drawing/2014/main" id="{D947CDBF-BC08-41E3-9A3C-A8EA14DE5A28}"/>
                      </a:ext>
                    </a:extLst>
                  </p:cNvPr>
                  <p:cNvSpPr/>
                  <p:nvPr/>
                </p:nvSpPr>
                <p:spPr>
                  <a:xfrm>
                    <a:off x="213396" y="10310785"/>
                    <a:ext cx="629494" cy="430369"/>
                  </a:xfrm>
                  <a:custGeom>
                    <a:avLst/>
                    <a:gdLst>
                      <a:gd name="connsiteX0" fmla="*/ 39017 w 629494"/>
                      <a:gd name="connsiteY0" fmla="*/ 28 h 430369"/>
                      <a:gd name="connsiteX1" fmla="*/ 917 w 629494"/>
                      <a:gd name="connsiteY1" fmla="*/ 92103 h 430369"/>
                      <a:gd name="connsiteX2" fmla="*/ 23142 w 629494"/>
                      <a:gd name="connsiteY2" fmla="*/ 169890 h 430369"/>
                      <a:gd name="connsiteX3" fmla="*/ 139029 w 629494"/>
                      <a:gd name="connsiteY3" fmla="*/ 242915 h 430369"/>
                      <a:gd name="connsiteX4" fmla="*/ 453354 w 629494"/>
                      <a:gd name="connsiteY4" fmla="*/ 368328 h 430369"/>
                      <a:gd name="connsiteX5" fmla="*/ 624804 w 629494"/>
                      <a:gd name="connsiteY5" fmla="*/ 430240 h 430369"/>
                      <a:gd name="connsiteX6" fmla="*/ 564479 w 629494"/>
                      <a:gd name="connsiteY6" fmla="*/ 382615 h 430369"/>
                      <a:gd name="connsiteX7" fmla="*/ 389854 w 629494"/>
                      <a:gd name="connsiteY7" fmla="*/ 315940 h 430369"/>
                      <a:gd name="connsiteX8" fmla="*/ 113629 w 629494"/>
                      <a:gd name="connsiteY8" fmla="*/ 212753 h 430369"/>
                      <a:gd name="connsiteX9" fmla="*/ 18379 w 629494"/>
                      <a:gd name="connsiteY9" fmla="*/ 101628 h 430369"/>
                      <a:gd name="connsiteX10" fmla="*/ 39017 w 629494"/>
                      <a:gd name="connsiteY10" fmla="*/ 28 h 430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29494" h="430369">
                        <a:moveTo>
                          <a:pt x="39017" y="28"/>
                        </a:moveTo>
                        <a:cubicBezTo>
                          <a:pt x="36107" y="-1559"/>
                          <a:pt x="3563" y="63793"/>
                          <a:pt x="917" y="92103"/>
                        </a:cubicBezTo>
                        <a:cubicBezTo>
                          <a:pt x="-1729" y="120413"/>
                          <a:pt x="123" y="144755"/>
                          <a:pt x="23142" y="169890"/>
                        </a:cubicBezTo>
                        <a:cubicBezTo>
                          <a:pt x="46161" y="195025"/>
                          <a:pt x="67327" y="209842"/>
                          <a:pt x="139029" y="242915"/>
                        </a:cubicBezTo>
                        <a:cubicBezTo>
                          <a:pt x="210731" y="275988"/>
                          <a:pt x="372392" y="337107"/>
                          <a:pt x="453354" y="368328"/>
                        </a:cubicBezTo>
                        <a:cubicBezTo>
                          <a:pt x="534316" y="399549"/>
                          <a:pt x="606283" y="427859"/>
                          <a:pt x="624804" y="430240"/>
                        </a:cubicBezTo>
                        <a:cubicBezTo>
                          <a:pt x="643325" y="432621"/>
                          <a:pt x="603637" y="401665"/>
                          <a:pt x="564479" y="382615"/>
                        </a:cubicBezTo>
                        <a:cubicBezTo>
                          <a:pt x="525321" y="363565"/>
                          <a:pt x="389854" y="315940"/>
                          <a:pt x="389854" y="315940"/>
                        </a:cubicBezTo>
                        <a:cubicBezTo>
                          <a:pt x="314712" y="287630"/>
                          <a:pt x="175542" y="248472"/>
                          <a:pt x="113629" y="212753"/>
                        </a:cubicBezTo>
                        <a:cubicBezTo>
                          <a:pt x="51716" y="177034"/>
                          <a:pt x="30285" y="137876"/>
                          <a:pt x="18379" y="101628"/>
                        </a:cubicBezTo>
                        <a:cubicBezTo>
                          <a:pt x="6473" y="65380"/>
                          <a:pt x="41927" y="1615"/>
                          <a:pt x="39017" y="2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7" name="フリーフォーム: 図形 1156">
                    <a:extLst>
                      <a:ext uri="{FF2B5EF4-FFF2-40B4-BE49-F238E27FC236}">
                        <a16:creationId xmlns:a16="http://schemas.microsoft.com/office/drawing/2014/main" id="{F4FD6290-205F-4E0C-B570-5487AF928472}"/>
                      </a:ext>
                    </a:extLst>
                  </p:cNvPr>
                  <p:cNvSpPr/>
                  <p:nvPr/>
                </p:nvSpPr>
                <p:spPr>
                  <a:xfrm>
                    <a:off x="266281" y="10308630"/>
                    <a:ext cx="394131" cy="314940"/>
                  </a:xfrm>
                  <a:custGeom>
                    <a:avLst/>
                    <a:gdLst>
                      <a:gd name="connsiteX0" fmla="*/ 11532 w 394131"/>
                      <a:gd name="connsiteY0" fmla="*/ 595 h 314940"/>
                      <a:gd name="connsiteX1" fmla="*/ 9944 w 394131"/>
                      <a:gd name="connsiteY1" fmla="*/ 95845 h 314940"/>
                      <a:gd name="connsiteX2" fmla="*/ 51219 w 394131"/>
                      <a:gd name="connsiteY2" fmla="*/ 148233 h 314940"/>
                      <a:gd name="connsiteX3" fmla="*/ 189332 w 394131"/>
                      <a:gd name="connsiteY3" fmla="*/ 218083 h 314940"/>
                      <a:gd name="connsiteX4" fmla="*/ 394119 w 394131"/>
                      <a:gd name="connsiteY4" fmla="*/ 314920 h 314940"/>
                      <a:gd name="connsiteX5" fmla="*/ 179807 w 394131"/>
                      <a:gd name="connsiteY5" fmla="*/ 226020 h 314940"/>
                      <a:gd name="connsiteX6" fmla="*/ 13119 w 394131"/>
                      <a:gd name="connsiteY6" fmla="*/ 145058 h 314940"/>
                      <a:gd name="connsiteX7" fmla="*/ 11532 w 394131"/>
                      <a:gd name="connsiteY7" fmla="*/ 595 h 3149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94131" h="314940">
                        <a:moveTo>
                          <a:pt x="11532" y="595"/>
                        </a:moveTo>
                        <a:cubicBezTo>
                          <a:pt x="11003" y="-7607"/>
                          <a:pt x="3329" y="71239"/>
                          <a:pt x="9944" y="95845"/>
                        </a:cubicBezTo>
                        <a:cubicBezTo>
                          <a:pt x="16559" y="120451"/>
                          <a:pt x="21321" y="127860"/>
                          <a:pt x="51219" y="148233"/>
                        </a:cubicBezTo>
                        <a:cubicBezTo>
                          <a:pt x="81117" y="168606"/>
                          <a:pt x="132182" y="190302"/>
                          <a:pt x="189332" y="218083"/>
                        </a:cubicBezTo>
                        <a:cubicBezTo>
                          <a:pt x="246482" y="245864"/>
                          <a:pt x="395706" y="313597"/>
                          <a:pt x="394119" y="314920"/>
                        </a:cubicBezTo>
                        <a:cubicBezTo>
                          <a:pt x="392532" y="316243"/>
                          <a:pt x="243307" y="254330"/>
                          <a:pt x="179807" y="226020"/>
                        </a:cubicBezTo>
                        <a:cubicBezTo>
                          <a:pt x="116307" y="197710"/>
                          <a:pt x="41959" y="182100"/>
                          <a:pt x="13119" y="145058"/>
                        </a:cubicBezTo>
                        <a:cubicBezTo>
                          <a:pt x="-15721" y="108016"/>
                          <a:pt x="12061" y="8797"/>
                          <a:pt x="11532" y="59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8" name="フリーフォーム: 図形 1157">
                    <a:extLst>
                      <a:ext uri="{FF2B5EF4-FFF2-40B4-BE49-F238E27FC236}">
                        <a16:creationId xmlns:a16="http://schemas.microsoft.com/office/drawing/2014/main" id="{9C09E7EF-DDDD-4732-92D1-444F384C2BD3}"/>
                      </a:ext>
                    </a:extLst>
                  </p:cNvPr>
                  <p:cNvSpPr/>
                  <p:nvPr/>
                </p:nvSpPr>
                <p:spPr>
                  <a:xfrm>
                    <a:off x="3985375" y="7684749"/>
                    <a:ext cx="630122" cy="1122395"/>
                  </a:xfrm>
                  <a:custGeom>
                    <a:avLst/>
                    <a:gdLst>
                      <a:gd name="connsiteX0" fmla="*/ 4542 w 630122"/>
                      <a:gd name="connsiteY0" fmla="*/ 2984 h 1122395"/>
                      <a:gd name="connsiteX1" fmla="*/ 288175 w 630122"/>
                      <a:gd name="connsiteY1" fmla="*/ 498284 h 1122395"/>
                      <a:gd name="connsiteX2" fmla="*/ 595092 w 630122"/>
                      <a:gd name="connsiteY2" fmla="*/ 1065551 h 1122395"/>
                      <a:gd name="connsiteX3" fmla="*/ 590858 w 630122"/>
                      <a:gd name="connsiteY3" fmla="*/ 1048618 h 1122395"/>
                      <a:gd name="connsiteX4" fmla="*/ 305108 w 630122"/>
                      <a:gd name="connsiteY4" fmla="*/ 589301 h 1122395"/>
                      <a:gd name="connsiteX5" fmla="*/ 125192 w 630122"/>
                      <a:gd name="connsiteY5" fmla="*/ 305668 h 1122395"/>
                      <a:gd name="connsiteX6" fmla="*/ 4542 w 630122"/>
                      <a:gd name="connsiteY6" fmla="*/ 2984 h 11223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30122" h="1122395">
                        <a:moveTo>
                          <a:pt x="4542" y="2984"/>
                        </a:moveTo>
                        <a:cubicBezTo>
                          <a:pt x="31706" y="35087"/>
                          <a:pt x="189750" y="321190"/>
                          <a:pt x="288175" y="498284"/>
                        </a:cubicBezTo>
                        <a:cubicBezTo>
                          <a:pt x="386600" y="675378"/>
                          <a:pt x="544645" y="973829"/>
                          <a:pt x="595092" y="1065551"/>
                        </a:cubicBezTo>
                        <a:cubicBezTo>
                          <a:pt x="645539" y="1157273"/>
                          <a:pt x="639189" y="1127993"/>
                          <a:pt x="590858" y="1048618"/>
                        </a:cubicBezTo>
                        <a:cubicBezTo>
                          <a:pt x="542527" y="969243"/>
                          <a:pt x="382719" y="713126"/>
                          <a:pt x="305108" y="589301"/>
                        </a:cubicBezTo>
                        <a:cubicBezTo>
                          <a:pt x="227497" y="465476"/>
                          <a:pt x="171406" y="405151"/>
                          <a:pt x="125192" y="305668"/>
                        </a:cubicBezTo>
                        <a:cubicBezTo>
                          <a:pt x="78978" y="206185"/>
                          <a:pt x="-22622" y="-29119"/>
                          <a:pt x="4542" y="29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9" name="フリーフォーム: 図形 1158">
                    <a:extLst>
                      <a:ext uri="{FF2B5EF4-FFF2-40B4-BE49-F238E27FC236}">
                        <a16:creationId xmlns:a16="http://schemas.microsoft.com/office/drawing/2014/main" id="{D116FAC1-3AF0-40BD-9757-81A84D540952}"/>
                      </a:ext>
                    </a:extLst>
                  </p:cNvPr>
                  <p:cNvSpPr/>
                  <p:nvPr/>
                </p:nvSpPr>
                <p:spPr>
                  <a:xfrm>
                    <a:off x="4554991" y="8648690"/>
                    <a:ext cx="331719" cy="732107"/>
                  </a:xfrm>
                  <a:custGeom>
                    <a:avLst/>
                    <a:gdLst>
                      <a:gd name="connsiteX0" fmla="*/ 76 w 331719"/>
                      <a:gd name="connsiteY0" fmla="*/ 10 h 732107"/>
                      <a:gd name="connsiteX1" fmla="*/ 182109 w 331719"/>
                      <a:gd name="connsiteY1" fmla="*/ 425460 h 732107"/>
                      <a:gd name="connsiteX2" fmla="*/ 330276 w 331719"/>
                      <a:gd name="connsiteY2" fmla="*/ 728143 h 732107"/>
                      <a:gd name="connsiteX3" fmla="*/ 251959 w 331719"/>
                      <a:gd name="connsiteY3" fmla="*/ 586327 h 732107"/>
                      <a:gd name="connsiteX4" fmla="*/ 160942 w 331719"/>
                      <a:gd name="connsiteY4" fmla="*/ 412760 h 732107"/>
                      <a:gd name="connsiteX5" fmla="*/ 76 w 331719"/>
                      <a:gd name="connsiteY5" fmla="*/ 10 h 732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31719" h="732107">
                        <a:moveTo>
                          <a:pt x="76" y="10"/>
                        </a:moveTo>
                        <a:cubicBezTo>
                          <a:pt x="3604" y="2127"/>
                          <a:pt x="127076" y="304105"/>
                          <a:pt x="182109" y="425460"/>
                        </a:cubicBezTo>
                        <a:cubicBezTo>
                          <a:pt x="237142" y="546815"/>
                          <a:pt x="318634" y="701332"/>
                          <a:pt x="330276" y="728143"/>
                        </a:cubicBezTo>
                        <a:cubicBezTo>
                          <a:pt x="341918" y="754954"/>
                          <a:pt x="280181" y="638891"/>
                          <a:pt x="251959" y="586327"/>
                        </a:cubicBezTo>
                        <a:cubicBezTo>
                          <a:pt x="223737" y="533763"/>
                          <a:pt x="205392" y="509774"/>
                          <a:pt x="160942" y="412760"/>
                        </a:cubicBezTo>
                        <a:cubicBezTo>
                          <a:pt x="116492" y="315746"/>
                          <a:pt x="-3452" y="-2107"/>
                          <a:pt x="76" y="1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0" name="フリーフォーム: 図形 1159">
                    <a:extLst>
                      <a:ext uri="{FF2B5EF4-FFF2-40B4-BE49-F238E27FC236}">
                        <a16:creationId xmlns:a16="http://schemas.microsoft.com/office/drawing/2014/main" id="{5C3C67E9-F0A1-4F7B-96DC-4C55D7A51A89}"/>
                      </a:ext>
                    </a:extLst>
                  </p:cNvPr>
                  <p:cNvSpPr/>
                  <p:nvPr/>
                </p:nvSpPr>
                <p:spPr>
                  <a:xfrm>
                    <a:off x="4853350" y="9342859"/>
                    <a:ext cx="393877" cy="1009762"/>
                  </a:xfrm>
                  <a:custGeom>
                    <a:avLst/>
                    <a:gdLst>
                      <a:gd name="connsiteX0" fmla="*/ 167 w 393877"/>
                      <a:gd name="connsiteY0" fmla="*/ 108 h 1009762"/>
                      <a:gd name="connsiteX1" fmla="*/ 120817 w 393877"/>
                      <a:gd name="connsiteY1" fmla="*/ 402274 h 1009762"/>
                      <a:gd name="connsiteX2" fmla="*/ 205483 w 393877"/>
                      <a:gd name="connsiteY2" fmla="*/ 575841 h 1009762"/>
                      <a:gd name="connsiteX3" fmla="*/ 393867 w 393877"/>
                      <a:gd name="connsiteY3" fmla="*/ 1009758 h 1009762"/>
                      <a:gd name="connsiteX4" fmla="*/ 197017 w 393877"/>
                      <a:gd name="connsiteY4" fmla="*/ 584308 h 1009762"/>
                      <a:gd name="connsiteX5" fmla="*/ 148333 w 393877"/>
                      <a:gd name="connsiteY5" fmla="*/ 364174 h 1009762"/>
                      <a:gd name="connsiteX6" fmla="*/ 167 w 393877"/>
                      <a:gd name="connsiteY6" fmla="*/ 108 h 10097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93877" h="1009762">
                        <a:moveTo>
                          <a:pt x="167" y="108"/>
                        </a:moveTo>
                        <a:cubicBezTo>
                          <a:pt x="-4419" y="6458"/>
                          <a:pt x="86598" y="306318"/>
                          <a:pt x="120817" y="402274"/>
                        </a:cubicBezTo>
                        <a:cubicBezTo>
                          <a:pt x="155036" y="498230"/>
                          <a:pt x="159975" y="474594"/>
                          <a:pt x="205483" y="575841"/>
                        </a:cubicBezTo>
                        <a:cubicBezTo>
                          <a:pt x="250991" y="677088"/>
                          <a:pt x="395278" y="1008347"/>
                          <a:pt x="393867" y="1009758"/>
                        </a:cubicBezTo>
                        <a:cubicBezTo>
                          <a:pt x="392456" y="1011169"/>
                          <a:pt x="237939" y="691905"/>
                          <a:pt x="197017" y="584308"/>
                        </a:cubicBezTo>
                        <a:cubicBezTo>
                          <a:pt x="156095" y="476711"/>
                          <a:pt x="181494" y="461541"/>
                          <a:pt x="148333" y="364174"/>
                        </a:cubicBezTo>
                        <a:cubicBezTo>
                          <a:pt x="115172" y="266807"/>
                          <a:pt x="4753" y="-6242"/>
                          <a:pt x="167" y="10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1" name="フリーフォーム: 図形 1160">
                    <a:extLst>
                      <a:ext uri="{FF2B5EF4-FFF2-40B4-BE49-F238E27FC236}">
                        <a16:creationId xmlns:a16="http://schemas.microsoft.com/office/drawing/2014/main" id="{0B0E66E4-33E5-42C4-AC41-2EFF05BB0043}"/>
                      </a:ext>
                    </a:extLst>
                  </p:cNvPr>
                  <p:cNvSpPr/>
                  <p:nvPr/>
                </p:nvSpPr>
                <p:spPr>
                  <a:xfrm>
                    <a:off x="5276079" y="8570500"/>
                    <a:ext cx="987781" cy="1800632"/>
                  </a:xfrm>
                  <a:custGeom>
                    <a:avLst/>
                    <a:gdLst>
                      <a:gd name="connsiteX0" fmla="*/ 985021 w 987781"/>
                      <a:gd name="connsiteY0" fmla="*/ 2000 h 1800632"/>
                      <a:gd name="connsiteX1" fmla="*/ 637888 w 987781"/>
                      <a:gd name="connsiteY1" fmla="*/ 666633 h 1800632"/>
                      <a:gd name="connsiteX2" fmla="*/ 79088 w 987781"/>
                      <a:gd name="connsiteY2" fmla="*/ 1669933 h 1800632"/>
                      <a:gd name="connsiteX3" fmla="*/ 7121 w 987781"/>
                      <a:gd name="connsiteY3" fmla="*/ 1775767 h 1800632"/>
                      <a:gd name="connsiteX4" fmla="*/ 108721 w 987781"/>
                      <a:gd name="connsiteY4" fmla="*/ 1551400 h 1800632"/>
                      <a:gd name="connsiteX5" fmla="*/ 455854 w 987781"/>
                      <a:gd name="connsiteY5" fmla="*/ 874067 h 1800632"/>
                      <a:gd name="connsiteX6" fmla="*/ 985021 w 987781"/>
                      <a:gd name="connsiteY6" fmla="*/ 2000 h 18006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87781" h="1800632">
                        <a:moveTo>
                          <a:pt x="985021" y="2000"/>
                        </a:moveTo>
                        <a:cubicBezTo>
                          <a:pt x="1015360" y="-32572"/>
                          <a:pt x="788877" y="388644"/>
                          <a:pt x="637888" y="666633"/>
                        </a:cubicBezTo>
                        <a:cubicBezTo>
                          <a:pt x="486899" y="944622"/>
                          <a:pt x="184216" y="1485077"/>
                          <a:pt x="79088" y="1669933"/>
                        </a:cubicBezTo>
                        <a:cubicBezTo>
                          <a:pt x="-26040" y="1854789"/>
                          <a:pt x="2182" y="1795523"/>
                          <a:pt x="7121" y="1775767"/>
                        </a:cubicBezTo>
                        <a:cubicBezTo>
                          <a:pt x="12060" y="1756011"/>
                          <a:pt x="33932" y="1701683"/>
                          <a:pt x="108721" y="1551400"/>
                        </a:cubicBezTo>
                        <a:cubicBezTo>
                          <a:pt x="183510" y="1401117"/>
                          <a:pt x="314743" y="1130889"/>
                          <a:pt x="455854" y="874067"/>
                        </a:cubicBezTo>
                        <a:cubicBezTo>
                          <a:pt x="596965" y="617245"/>
                          <a:pt x="954682" y="36572"/>
                          <a:pt x="985021" y="200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2" name="フリーフォーム: 図形 1161">
                    <a:extLst>
                      <a:ext uri="{FF2B5EF4-FFF2-40B4-BE49-F238E27FC236}">
                        <a16:creationId xmlns:a16="http://schemas.microsoft.com/office/drawing/2014/main" id="{0D1D6765-0B32-4F13-8E82-9CB61EA2AC3C}"/>
                      </a:ext>
                    </a:extLst>
                  </p:cNvPr>
                  <p:cNvSpPr/>
                  <p:nvPr/>
                </p:nvSpPr>
                <p:spPr>
                  <a:xfrm>
                    <a:off x="5364582" y="8369485"/>
                    <a:ext cx="1247672" cy="2174844"/>
                  </a:xfrm>
                  <a:custGeom>
                    <a:avLst/>
                    <a:gdLst>
                      <a:gd name="connsiteX0" fmla="*/ 1243651 w 1247672"/>
                      <a:gd name="connsiteY0" fmla="*/ 25215 h 2174844"/>
                      <a:gd name="connsiteX1" fmla="*/ 731418 w 1247672"/>
                      <a:gd name="connsiteY1" fmla="*/ 863415 h 2174844"/>
                      <a:gd name="connsiteX2" fmla="*/ 147218 w 1247672"/>
                      <a:gd name="connsiteY2" fmla="*/ 1909048 h 2174844"/>
                      <a:gd name="connsiteX3" fmla="*/ 3285 w 1247672"/>
                      <a:gd name="connsiteY3" fmla="*/ 2167282 h 2174844"/>
                      <a:gd name="connsiteX4" fmla="*/ 240351 w 1247672"/>
                      <a:gd name="connsiteY4" fmla="*/ 1710082 h 2174844"/>
                      <a:gd name="connsiteX5" fmla="*/ 617118 w 1247672"/>
                      <a:gd name="connsiteY5" fmla="*/ 977715 h 2174844"/>
                      <a:gd name="connsiteX6" fmla="*/ 951551 w 1247672"/>
                      <a:gd name="connsiteY6" fmla="*/ 287682 h 2174844"/>
                      <a:gd name="connsiteX7" fmla="*/ 1243651 w 1247672"/>
                      <a:gd name="connsiteY7" fmla="*/ 25215 h 21748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47672" h="2174844">
                        <a:moveTo>
                          <a:pt x="1243651" y="25215"/>
                        </a:moveTo>
                        <a:cubicBezTo>
                          <a:pt x="1206962" y="121170"/>
                          <a:pt x="914157" y="549443"/>
                          <a:pt x="731418" y="863415"/>
                        </a:cubicBezTo>
                        <a:cubicBezTo>
                          <a:pt x="548679" y="1177387"/>
                          <a:pt x="268573" y="1691737"/>
                          <a:pt x="147218" y="1909048"/>
                        </a:cubicBezTo>
                        <a:cubicBezTo>
                          <a:pt x="25863" y="2126359"/>
                          <a:pt x="-12237" y="2200443"/>
                          <a:pt x="3285" y="2167282"/>
                        </a:cubicBezTo>
                        <a:cubicBezTo>
                          <a:pt x="18807" y="2134121"/>
                          <a:pt x="138046" y="1908343"/>
                          <a:pt x="240351" y="1710082"/>
                        </a:cubicBezTo>
                        <a:cubicBezTo>
                          <a:pt x="342656" y="1511821"/>
                          <a:pt x="498585" y="1214782"/>
                          <a:pt x="617118" y="977715"/>
                        </a:cubicBezTo>
                        <a:cubicBezTo>
                          <a:pt x="735651" y="740648"/>
                          <a:pt x="846423" y="448549"/>
                          <a:pt x="951551" y="287682"/>
                        </a:cubicBezTo>
                        <a:cubicBezTo>
                          <a:pt x="1056679" y="126815"/>
                          <a:pt x="1280340" y="-70740"/>
                          <a:pt x="1243651" y="252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3" name="フリーフォーム: 図形 1162">
                    <a:extLst>
                      <a:ext uri="{FF2B5EF4-FFF2-40B4-BE49-F238E27FC236}">
                        <a16:creationId xmlns:a16="http://schemas.microsoft.com/office/drawing/2014/main" id="{ECBF7294-27AA-48C7-B630-3DE82EBE0D10}"/>
                      </a:ext>
                    </a:extLst>
                  </p:cNvPr>
                  <p:cNvSpPr/>
                  <p:nvPr/>
                </p:nvSpPr>
                <p:spPr>
                  <a:xfrm>
                    <a:off x="5404425" y="10139165"/>
                    <a:ext cx="181994" cy="568648"/>
                  </a:xfrm>
                  <a:custGeom>
                    <a:avLst/>
                    <a:gdLst>
                      <a:gd name="connsiteX0" fmla="*/ 181988 w 181994"/>
                      <a:gd name="connsiteY0" fmla="*/ 198 h 568648"/>
                      <a:gd name="connsiteX1" fmla="*/ 15300 w 181994"/>
                      <a:gd name="connsiteY1" fmla="*/ 568523 h 568648"/>
                      <a:gd name="connsiteX2" fmla="*/ 164525 w 181994"/>
                      <a:gd name="connsiteY2" fmla="*/ 52585 h 568648"/>
                      <a:gd name="connsiteX3" fmla="*/ 116900 w 181994"/>
                      <a:gd name="connsiteY3" fmla="*/ 124023 h 568648"/>
                      <a:gd name="connsiteX4" fmla="*/ 10538 w 181994"/>
                      <a:gd name="connsiteY4" fmla="*/ 481210 h 568648"/>
                      <a:gd name="connsiteX5" fmla="*/ 21650 w 181994"/>
                      <a:gd name="connsiteY5" fmla="*/ 503435 h 568648"/>
                      <a:gd name="connsiteX6" fmla="*/ 181988 w 181994"/>
                      <a:gd name="connsiteY6" fmla="*/ 198 h 5686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81994" h="568648">
                        <a:moveTo>
                          <a:pt x="181988" y="198"/>
                        </a:moveTo>
                        <a:cubicBezTo>
                          <a:pt x="180930" y="11046"/>
                          <a:pt x="18210" y="559792"/>
                          <a:pt x="15300" y="568523"/>
                        </a:cubicBezTo>
                        <a:cubicBezTo>
                          <a:pt x="12390" y="577254"/>
                          <a:pt x="147592" y="126668"/>
                          <a:pt x="164525" y="52585"/>
                        </a:cubicBezTo>
                        <a:cubicBezTo>
                          <a:pt x="181458" y="-21498"/>
                          <a:pt x="142565" y="52585"/>
                          <a:pt x="116900" y="124023"/>
                        </a:cubicBezTo>
                        <a:cubicBezTo>
                          <a:pt x="91235" y="195461"/>
                          <a:pt x="26413" y="417975"/>
                          <a:pt x="10538" y="481210"/>
                        </a:cubicBezTo>
                        <a:cubicBezTo>
                          <a:pt x="-5337" y="544445"/>
                          <a:pt x="-4544" y="579635"/>
                          <a:pt x="21650" y="503435"/>
                        </a:cubicBezTo>
                        <a:cubicBezTo>
                          <a:pt x="47844" y="427235"/>
                          <a:pt x="183046" y="-10650"/>
                          <a:pt x="181988" y="19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4" name="フリーフォーム: 図形 1163">
                    <a:extLst>
                      <a:ext uri="{FF2B5EF4-FFF2-40B4-BE49-F238E27FC236}">
                        <a16:creationId xmlns:a16="http://schemas.microsoft.com/office/drawing/2014/main" id="{CB06E604-FC66-4FAD-9977-DA5B042202A9}"/>
                      </a:ext>
                    </a:extLst>
                  </p:cNvPr>
                  <p:cNvSpPr/>
                  <p:nvPr/>
                </p:nvSpPr>
                <p:spPr>
                  <a:xfrm>
                    <a:off x="836077" y="9794154"/>
                    <a:ext cx="552401" cy="425166"/>
                  </a:xfrm>
                  <a:custGeom>
                    <a:avLst/>
                    <a:gdLst>
                      <a:gd name="connsiteX0" fmla="*/ 6 w 552401"/>
                      <a:gd name="connsiteY0" fmla="*/ 425113 h 425166"/>
                      <a:gd name="connsiteX1" fmla="*/ 321740 w 552401"/>
                      <a:gd name="connsiteY1" fmla="*/ 179579 h 425166"/>
                      <a:gd name="connsiteX2" fmla="*/ 548223 w 552401"/>
                      <a:gd name="connsiteY2" fmla="*/ 6013 h 425166"/>
                      <a:gd name="connsiteX3" fmla="*/ 457206 w 552401"/>
                      <a:gd name="connsiteY3" fmla="*/ 50463 h 425166"/>
                      <a:gd name="connsiteX4" fmla="*/ 313273 w 552401"/>
                      <a:gd name="connsiteY4" fmla="*/ 154179 h 425166"/>
                      <a:gd name="connsiteX5" fmla="*/ 6 w 552401"/>
                      <a:gd name="connsiteY5" fmla="*/ 425113 h 4251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52401" h="425166">
                        <a:moveTo>
                          <a:pt x="6" y="425113"/>
                        </a:moveTo>
                        <a:cubicBezTo>
                          <a:pt x="1417" y="429346"/>
                          <a:pt x="321740" y="179579"/>
                          <a:pt x="321740" y="179579"/>
                        </a:cubicBezTo>
                        <a:cubicBezTo>
                          <a:pt x="413110" y="109729"/>
                          <a:pt x="525645" y="27532"/>
                          <a:pt x="548223" y="6013"/>
                        </a:cubicBezTo>
                        <a:cubicBezTo>
                          <a:pt x="570801" y="-15506"/>
                          <a:pt x="496364" y="25769"/>
                          <a:pt x="457206" y="50463"/>
                        </a:cubicBezTo>
                        <a:cubicBezTo>
                          <a:pt x="418048" y="75157"/>
                          <a:pt x="388062" y="93149"/>
                          <a:pt x="313273" y="154179"/>
                        </a:cubicBezTo>
                        <a:cubicBezTo>
                          <a:pt x="238484" y="215209"/>
                          <a:pt x="-1405" y="420880"/>
                          <a:pt x="6" y="42511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5" name="フリーフォーム: 図形 1164">
                    <a:extLst>
                      <a:ext uri="{FF2B5EF4-FFF2-40B4-BE49-F238E27FC236}">
                        <a16:creationId xmlns:a16="http://schemas.microsoft.com/office/drawing/2014/main" id="{91E7C754-CBE6-48D4-B4B3-47D414C171F6}"/>
                      </a:ext>
                    </a:extLst>
                  </p:cNvPr>
                  <p:cNvSpPr/>
                  <p:nvPr/>
                </p:nvSpPr>
                <p:spPr>
                  <a:xfrm>
                    <a:off x="872067" y="9848338"/>
                    <a:ext cx="444719" cy="362462"/>
                  </a:xfrm>
                  <a:custGeom>
                    <a:avLst/>
                    <a:gdLst>
                      <a:gd name="connsiteX0" fmla="*/ 0 w 444719"/>
                      <a:gd name="connsiteY0" fmla="*/ 362462 h 362462"/>
                      <a:gd name="connsiteX1" fmla="*/ 205316 w 444719"/>
                      <a:gd name="connsiteY1" fmla="*/ 222762 h 362462"/>
                      <a:gd name="connsiteX2" fmla="*/ 444500 w 444719"/>
                      <a:gd name="connsiteY2" fmla="*/ 512 h 362462"/>
                      <a:gd name="connsiteX3" fmla="*/ 251883 w 444719"/>
                      <a:gd name="connsiteY3" fmla="*/ 157145 h 362462"/>
                      <a:gd name="connsiteX4" fmla="*/ 0 w 444719"/>
                      <a:gd name="connsiteY4" fmla="*/ 362462 h 362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4719" h="362462">
                        <a:moveTo>
                          <a:pt x="0" y="362462"/>
                        </a:moveTo>
                        <a:cubicBezTo>
                          <a:pt x="65616" y="322774"/>
                          <a:pt x="131233" y="283087"/>
                          <a:pt x="205316" y="222762"/>
                        </a:cubicBezTo>
                        <a:cubicBezTo>
                          <a:pt x="279399" y="162437"/>
                          <a:pt x="436739" y="11448"/>
                          <a:pt x="444500" y="512"/>
                        </a:cubicBezTo>
                        <a:cubicBezTo>
                          <a:pt x="452261" y="-10424"/>
                          <a:pt x="251883" y="157145"/>
                          <a:pt x="251883" y="157145"/>
                        </a:cubicBezTo>
                        <a:lnTo>
                          <a:pt x="0" y="362462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6" name="フリーフォーム: 図形 1165">
                    <a:extLst>
                      <a:ext uri="{FF2B5EF4-FFF2-40B4-BE49-F238E27FC236}">
                        <a16:creationId xmlns:a16="http://schemas.microsoft.com/office/drawing/2014/main" id="{BAE5ABED-8444-4329-AED8-E4BD5DAD5113}"/>
                      </a:ext>
                    </a:extLst>
                  </p:cNvPr>
                  <p:cNvSpPr/>
                  <p:nvPr/>
                </p:nvSpPr>
                <p:spPr>
                  <a:xfrm>
                    <a:off x="1372918" y="9470683"/>
                    <a:ext cx="454612" cy="304822"/>
                  </a:xfrm>
                  <a:custGeom>
                    <a:avLst/>
                    <a:gdLst>
                      <a:gd name="connsiteX0" fmla="*/ 799 w 454612"/>
                      <a:gd name="connsiteY0" fmla="*/ 301967 h 304822"/>
                      <a:gd name="connsiteX1" fmla="*/ 197649 w 454612"/>
                      <a:gd name="connsiteY1" fmla="*/ 223650 h 304822"/>
                      <a:gd name="connsiteX2" fmla="*/ 453765 w 454612"/>
                      <a:gd name="connsiteY2" fmla="*/ 1400 h 304822"/>
                      <a:gd name="connsiteX3" fmla="*/ 271732 w 454612"/>
                      <a:gd name="connsiteY3" fmla="*/ 136867 h 304822"/>
                      <a:gd name="connsiteX4" fmla="*/ 799 w 454612"/>
                      <a:gd name="connsiteY4" fmla="*/ 301967 h 3048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54612" h="304822">
                        <a:moveTo>
                          <a:pt x="799" y="301967"/>
                        </a:moveTo>
                        <a:cubicBezTo>
                          <a:pt x="-11548" y="316431"/>
                          <a:pt x="122155" y="273744"/>
                          <a:pt x="197649" y="223650"/>
                        </a:cubicBezTo>
                        <a:cubicBezTo>
                          <a:pt x="273143" y="173556"/>
                          <a:pt x="441418" y="15864"/>
                          <a:pt x="453765" y="1400"/>
                        </a:cubicBezTo>
                        <a:cubicBezTo>
                          <a:pt x="466112" y="-13064"/>
                          <a:pt x="340524" y="88184"/>
                          <a:pt x="271732" y="136867"/>
                        </a:cubicBezTo>
                        <a:cubicBezTo>
                          <a:pt x="202940" y="185550"/>
                          <a:pt x="13146" y="287503"/>
                          <a:pt x="799" y="30196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7" name="フリーフォーム: 図形 1166">
                    <a:extLst>
                      <a:ext uri="{FF2B5EF4-FFF2-40B4-BE49-F238E27FC236}">
                        <a16:creationId xmlns:a16="http://schemas.microsoft.com/office/drawing/2014/main" id="{4EBDCC2D-4573-46A5-A562-CF413C8FD7D6}"/>
                      </a:ext>
                    </a:extLst>
                  </p:cNvPr>
                  <p:cNvSpPr/>
                  <p:nvPr/>
                </p:nvSpPr>
                <p:spPr>
                  <a:xfrm>
                    <a:off x="1648413" y="9443768"/>
                    <a:ext cx="848418" cy="216890"/>
                  </a:xfrm>
                  <a:custGeom>
                    <a:avLst/>
                    <a:gdLst>
                      <a:gd name="connsiteX0" fmla="*/ 2587 w 848418"/>
                      <a:gd name="connsiteY0" fmla="*/ 216699 h 216890"/>
                      <a:gd name="connsiteX1" fmla="*/ 421687 w 848418"/>
                      <a:gd name="connsiteY1" fmla="*/ 34665 h 216890"/>
                      <a:gd name="connsiteX2" fmla="*/ 557154 w 848418"/>
                      <a:gd name="connsiteY2" fmla="*/ 51599 h 216890"/>
                      <a:gd name="connsiteX3" fmla="*/ 768820 w 848418"/>
                      <a:gd name="connsiteY3" fmla="*/ 176482 h 216890"/>
                      <a:gd name="connsiteX4" fmla="*/ 840787 w 848418"/>
                      <a:gd name="connsiteY4" fmla="*/ 193415 h 216890"/>
                      <a:gd name="connsiteX5" fmla="*/ 603720 w 848418"/>
                      <a:gd name="connsiteY5" fmla="*/ 19849 h 216890"/>
                      <a:gd name="connsiteX6" fmla="*/ 364537 w 848418"/>
                      <a:gd name="connsiteY6" fmla="*/ 9265 h 216890"/>
                      <a:gd name="connsiteX7" fmla="*/ 250237 w 848418"/>
                      <a:gd name="connsiteY7" fmla="*/ 68532 h 216890"/>
                      <a:gd name="connsiteX8" fmla="*/ 2587 w 848418"/>
                      <a:gd name="connsiteY8" fmla="*/ 216699 h 216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48418" h="216890">
                        <a:moveTo>
                          <a:pt x="2587" y="216699"/>
                        </a:moveTo>
                        <a:cubicBezTo>
                          <a:pt x="31162" y="211055"/>
                          <a:pt x="329259" y="62182"/>
                          <a:pt x="421687" y="34665"/>
                        </a:cubicBezTo>
                        <a:cubicBezTo>
                          <a:pt x="514115" y="7148"/>
                          <a:pt x="499299" y="27963"/>
                          <a:pt x="557154" y="51599"/>
                        </a:cubicBezTo>
                        <a:cubicBezTo>
                          <a:pt x="615009" y="75235"/>
                          <a:pt x="721548" y="152846"/>
                          <a:pt x="768820" y="176482"/>
                        </a:cubicBezTo>
                        <a:cubicBezTo>
                          <a:pt x="816092" y="200118"/>
                          <a:pt x="868304" y="219521"/>
                          <a:pt x="840787" y="193415"/>
                        </a:cubicBezTo>
                        <a:cubicBezTo>
                          <a:pt x="813270" y="167309"/>
                          <a:pt x="683095" y="50541"/>
                          <a:pt x="603720" y="19849"/>
                        </a:cubicBezTo>
                        <a:cubicBezTo>
                          <a:pt x="524345" y="-10843"/>
                          <a:pt x="423451" y="1151"/>
                          <a:pt x="364537" y="9265"/>
                        </a:cubicBezTo>
                        <a:cubicBezTo>
                          <a:pt x="305623" y="17379"/>
                          <a:pt x="310209" y="35724"/>
                          <a:pt x="250237" y="68532"/>
                        </a:cubicBezTo>
                        <a:cubicBezTo>
                          <a:pt x="190265" y="101340"/>
                          <a:pt x="-25988" y="222343"/>
                          <a:pt x="2587" y="21669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8" name="フリーフォーム: 図形 1167">
                    <a:extLst>
                      <a:ext uri="{FF2B5EF4-FFF2-40B4-BE49-F238E27FC236}">
                        <a16:creationId xmlns:a16="http://schemas.microsoft.com/office/drawing/2014/main" id="{9DF932AD-0611-47D4-AE41-D69099BDEAA6}"/>
                      </a:ext>
                    </a:extLst>
                  </p:cNvPr>
                  <p:cNvSpPr/>
                  <p:nvPr/>
                </p:nvSpPr>
                <p:spPr>
                  <a:xfrm>
                    <a:off x="7135116" y="7489643"/>
                    <a:ext cx="1086585" cy="643057"/>
                  </a:xfrm>
                  <a:custGeom>
                    <a:avLst/>
                    <a:gdLst>
                      <a:gd name="connsiteX0" fmla="*/ 5459 w 1086585"/>
                      <a:gd name="connsiteY0" fmla="*/ 3357 h 643057"/>
                      <a:gd name="connsiteX1" fmla="*/ 399159 w 1086585"/>
                      <a:gd name="connsiteY1" fmla="*/ 254182 h 643057"/>
                      <a:gd name="connsiteX2" fmla="*/ 488059 w 1086585"/>
                      <a:gd name="connsiteY2" fmla="*/ 374832 h 643057"/>
                      <a:gd name="connsiteX3" fmla="*/ 653159 w 1086585"/>
                      <a:gd name="connsiteY3" fmla="*/ 451032 h 643057"/>
                      <a:gd name="connsiteX4" fmla="*/ 735709 w 1086585"/>
                      <a:gd name="connsiteY4" fmla="*/ 501832 h 643057"/>
                      <a:gd name="connsiteX5" fmla="*/ 945259 w 1086585"/>
                      <a:gd name="connsiteY5" fmla="*/ 612957 h 643057"/>
                      <a:gd name="connsiteX6" fmla="*/ 1084959 w 1086585"/>
                      <a:gd name="connsiteY6" fmla="*/ 641532 h 643057"/>
                      <a:gd name="connsiteX7" fmla="*/ 853184 w 1086585"/>
                      <a:gd name="connsiteY7" fmla="*/ 578032 h 643057"/>
                      <a:gd name="connsiteX8" fmla="*/ 462659 w 1086585"/>
                      <a:gd name="connsiteY8" fmla="*/ 400232 h 643057"/>
                      <a:gd name="connsiteX9" fmla="*/ 380109 w 1086585"/>
                      <a:gd name="connsiteY9" fmla="*/ 285932 h 643057"/>
                      <a:gd name="connsiteX10" fmla="*/ 183259 w 1086585"/>
                      <a:gd name="connsiteY10" fmla="*/ 120832 h 643057"/>
                      <a:gd name="connsiteX11" fmla="*/ 5459 w 1086585"/>
                      <a:gd name="connsiteY11" fmla="*/ 3357 h 6430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086585" h="643057">
                        <a:moveTo>
                          <a:pt x="5459" y="3357"/>
                        </a:moveTo>
                        <a:cubicBezTo>
                          <a:pt x="41442" y="25582"/>
                          <a:pt x="318726" y="192270"/>
                          <a:pt x="399159" y="254182"/>
                        </a:cubicBezTo>
                        <a:cubicBezTo>
                          <a:pt x="479592" y="316094"/>
                          <a:pt x="445726" y="342024"/>
                          <a:pt x="488059" y="374832"/>
                        </a:cubicBezTo>
                        <a:cubicBezTo>
                          <a:pt x="530392" y="407640"/>
                          <a:pt x="611884" y="429865"/>
                          <a:pt x="653159" y="451032"/>
                        </a:cubicBezTo>
                        <a:cubicBezTo>
                          <a:pt x="694434" y="472199"/>
                          <a:pt x="687026" y="474845"/>
                          <a:pt x="735709" y="501832"/>
                        </a:cubicBezTo>
                        <a:cubicBezTo>
                          <a:pt x="784392" y="528820"/>
                          <a:pt x="887051" y="589674"/>
                          <a:pt x="945259" y="612957"/>
                        </a:cubicBezTo>
                        <a:cubicBezTo>
                          <a:pt x="1003467" y="636240"/>
                          <a:pt x="1100305" y="647353"/>
                          <a:pt x="1084959" y="641532"/>
                        </a:cubicBezTo>
                        <a:cubicBezTo>
                          <a:pt x="1069613" y="635711"/>
                          <a:pt x="956901" y="618249"/>
                          <a:pt x="853184" y="578032"/>
                        </a:cubicBezTo>
                        <a:cubicBezTo>
                          <a:pt x="749467" y="537815"/>
                          <a:pt x="541505" y="448915"/>
                          <a:pt x="462659" y="400232"/>
                        </a:cubicBezTo>
                        <a:cubicBezTo>
                          <a:pt x="383813" y="351549"/>
                          <a:pt x="426676" y="332499"/>
                          <a:pt x="380109" y="285932"/>
                        </a:cubicBezTo>
                        <a:cubicBezTo>
                          <a:pt x="333542" y="239365"/>
                          <a:pt x="245701" y="166870"/>
                          <a:pt x="183259" y="120832"/>
                        </a:cubicBezTo>
                        <a:cubicBezTo>
                          <a:pt x="120817" y="74794"/>
                          <a:pt x="-30524" y="-18868"/>
                          <a:pt x="5459" y="335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9" name="フリーフォーム: 図形 208">
                    <a:extLst>
                      <a:ext uri="{FF2B5EF4-FFF2-40B4-BE49-F238E27FC236}">
                        <a16:creationId xmlns:a16="http://schemas.microsoft.com/office/drawing/2014/main" id="{C8B8A42D-5AD5-474E-8602-E3B6E3A865D6}"/>
                      </a:ext>
                    </a:extLst>
                  </p:cNvPr>
                  <p:cNvSpPr/>
                  <p:nvPr/>
                </p:nvSpPr>
                <p:spPr>
                  <a:xfrm>
                    <a:off x="7160516" y="7461068"/>
                    <a:ext cx="1086585" cy="643057"/>
                  </a:xfrm>
                  <a:custGeom>
                    <a:avLst/>
                    <a:gdLst>
                      <a:gd name="connsiteX0" fmla="*/ 5459 w 1086585"/>
                      <a:gd name="connsiteY0" fmla="*/ 3357 h 643057"/>
                      <a:gd name="connsiteX1" fmla="*/ 399159 w 1086585"/>
                      <a:gd name="connsiteY1" fmla="*/ 254182 h 643057"/>
                      <a:gd name="connsiteX2" fmla="*/ 488059 w 1086585"/>
                      <a:gd name="connsiteY2" fmla="*/ 374832 h 643057"/>
                      <a:gd name="connsiteX3" fmla="*/ 653159 w 1086585"/>
                      <a:gd name="connsiteY3" fmla="*/ 451032 h 643057"/>
                      <a:gd name="connsiteX4" fmla="*/ 735709 w 1086585"/>
                      <a:gd name="connsiteY4" fmla="*/ 501832 h 643057"/>
                      <a:gd name="connsiteX5" fmla="*/ 945259 w 1086585"/>
                      <a:gd name="connsiteY5" fmla="*/ 612957 h 643057"/>
                      <a:gd name="connsiteX6" fmla="*/ 1084959 w 1086585"/>
                      <a:gd name="connsiteY6" fmla="*/ 641532 h 643057"/>
                      <a:gd name="connsiteX7" fmla="*/ 853184 w 1086585"/>
                      <a:gd name="connsiteY7" fmla="*/ 578032 h 643057"/>
                      <a:gd name="connsiteX8" fmla="*/ 462659 w 1086585"/>
                      <a:gd name="connsiteY8" fmla="*/ 400232 h 643057"/>
                      <a:gd name="connsiteX9" fmla="*/ 380109 w 1086585"/>
                      <a:gd name="connsiteY9" fmla="*/ 285932 h 643057"/>
                      <a:gd name="connsiteX10" fmla="*/ 183259 w 1086585"/>
                      <a:gd name="connsiteY10" fmla="*/ 120832 h 643057"/>
                      <a:gd name="connsiteX11" fmla="*/ 5459 w 1086585"/>
                      <a:gd name="connsiteY11" fmla="*/ 3357 h 6430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086585" h="643057">
                        <a:moveTo>
                          <a:pt x="5459" y="3357"/>
                        </a:moveTo>
                        <a:cubicBezTo>
                          <a:pt x="41442" y="25582"/>
                          <a:pt x="318726" y="192270"/>
                          <a:pt x="399159" y="254182"/>
                        </a:cubicBezTo>
                        <a:cubicBezTo>
                          <a:pt x="479592" y="316094"/>
                          <a:pt x="445726" y="342024"/>
                          <a:pt x="488059" y="374832"/>
                        </a:cubicBezTo>
                        <a:cubicBezTo>
                          <a:pt x="530392" y="407640"/>
                          <a:pt x="611884" y="429865"/>
                          <a:pt x="653159" y="451032"/>
                        </a:cubicBezTo>
                        <a:cubicBezTo>
                          <a:pt x="694434" y="472199"/>
                          <a:pt x="687026" y="474845"/>
                          <a:pt x="735709" y="501832"/>
                        </a:cubicBezTo>
                        <a:cubicBezTo>
                          <a:pt x="784392" y="528820"/>
                          <a:pt x="887051" y="589674"/>
                          <a:pt x="945259" y="612957"/>
                        </a:cubicBezTo>
                        <a:cubicBezTo>
                          <a:pt x="1003467" y="636240"/>
                          <a:pt x="1100305" y="647353"/>
                          <a:pt x="1084959" y="641532"/>
                        </a:cubicBezTo>
                        <a:cubicBezTo>
                          <a:pt x="1069613" y="635711"/>
                          <a:pt x="956901" y="618249"/>
                          <a:pt x="853184" y="578032"/>
                        </a:cubicBezTo>
                        <a:cubicBezTo>
                          <a:pt x="749467" y="537815"/>
                          <a:pt x="541505" y="448915"/>
                          <a:pt x="462659" y="400232"/>
                        </a:cubicBezTo>
                        <a:cubicBezTo>
                          <a:pt x="383813" y="351549"/>
                          <a:pt x="426676" y="332499"/>
                          <a:pt x="380109" y="285932"/>
                        </a:cubicBezTo>
                        <a:cubicBezTo>
                          <a:pt x="333542" y="239365"/>
                          <a:pt x="245701" y="166870"/>
                          <a:pt x="183259" y="120832"/>
                        </a:cubicBezTo>
                        <a:cubicBezTo>
                          <a:pt x="120817" y="74794"/>
                          <a:pt x="-30524" y="-18868"/>
                          <a:pt x="5459" y="335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9" name="フリーフォーム: 図形 1168">
                    <a:extLst>
                      <a:ext uri="{FF2B5EF4-FFF2-40B4-BE49-F238E27FC236}">
                        <a16:creationId xmlns:a16="http://schemas.microsoft.com/office/drawing/2014/main" id="{6C2F00F1-6FA5-44C8-9702-6FF176048173}"/>
                      </a:ext>
                    </a:extLst>
                  </p:cNvPr>
                  <p:cNvSpPr/>
                  <p:nvPr/>
                </p:nvSpPr>
                <p:spPr>
                  <a:xfrm>
                    <a:off x="8181941" y="8153386"/>
                    <a:ext cx="376100" cy="809720"/>
                  </a:xfrm>
                  <a:custGeom>
                    <a:avLst/>
                    <a:gdLst>
                      <a:gd name="connsiteX0" fmla="*/ 34 w 376100"/>
                      <a:gd name="connsiteY0" fmla="*/ 14 h 809720"/>
                      <a:gd name="connsiteX1" fmla="*/ 260384 w 376100"/>
                      <a:gd name="connsiteY1" fmla="*/ 473089 h 809720"/>
                      <a:gd name="connsiteX2" fmla="*/ 298484 w 376100"/>
                      <a:gd name="connsiteY2" fmla="*/ 568339 h 809720"/>
                      <a:gd name="connsiteX3" fmla="*/ 374684 w 376100"/>
                      <a:gd name="connsiteY3" fmla="*/ 809639 h 809720"/>
                      <a:gd name="connsiteX4" fmla="*/ 342934 w 376100"/>
                      <a:gd name="connsiteY4" fmla="*/ 593739 h 809720"/>
                      <a:gd name="connsiteX5" fmla="*/ 279434 w 376100"/>
                      <a:gd name="connsiteY5" fmla="*/ 457214 h 809720"/>
                      <a:gd name="connsiteX6" fmla="*/ 34 w 376100"/>
                      <a:gd name="connsiteY6" fmla="*/ 14 h 809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6100" h="809720">
                        <a:moveTo>
                          <a:pt x="34" y="14"/>
                        </a:moveTo>
                        <a:cubicBezTo>
                          <a:pt x="-3141" y="2660"/>
                          <a:pt x="210642" y="378368"/>
                          <a:pt x="260384" y="473089"/>
                        </a:cubicBezTo>
                        <a:cubicBezTo>
                          <a:pt x="310126" y="567810"/>
                          <a:pt x="279434" y="512247"/>
                          <a:pt x="298484" y="568339"/>
                        </a:cubicBezTo>
                        <a:cubicBezTo>
                          <a:pt x="317534" y="624431"/>
                          <a:pt x="367276" y="805406"/>
                          <a:pt x="374684" y="809639"/>
                        </a:cubicBezTo>
                        <a:cubicBezTo>
                          <a:pt x="382092" y="813872"/>
                          <a:pt x="358809" y="652476"/>
                          <a:pt x="342934" y="593739"/>
                        </a:cubicBezTo>
                        <a:cubicBezTo>
                          <a:pt x="327059" y="535002"/>
                          <a:pt x="330763" y="558814"/>
                          <a:pt x="279434" y="457214"/>
                        </a:cubicBezTo>
                        <a:cubicBezTo>
                          <a:pt x="228105" y="355614"/>
                          <a:pt x="3209" y="-2632"/>
                          <a:pt x="34" y="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0" name="フリーフォーム: 図形 1169">
                    <a:extLst>
                      <a:ext uri="{FF2B5EF4-FFF2-40B4-BE49-F238E27FC236}">
                        <a16:creationId xmlns:a16="http://schemas.microsoft.com/office/drawing/2014/main" id="{73850D6B-E0FE-47ED-B877-5F5F9ED3F25B}"/>
                      </a:ext>
                    </a:extLst>
                  </p:cNvPr>
                  <p:cNvSpPr/>
                  <p:nvPr/>
                </p:nvSpPr>
                <p:spPr>
                  <a:xfrm>
                    <a:off x="7510562" y="8554353"/>
                    <a:ext cx="1050520" cy="400176"/>
                  </a:xfrm>
                  <a:custGeom>
                    <a:avLst/>
                    <a:gdLst>
                      <a:gd name="connsiteX0" fmla="*/ 3076 w 1050520"/>
                      <a:gd name="connsiteY0" fmla="*/ 685 h 400176"/>
                      <a:gd name="connsiteX1" fmla="*/ 366613 w 1050520"/>
                      <a:gd name="connsiteY1" fmla="*/ 119747 h 400176"/>
                      <a:gd name="connsiteX2" fmla="*/ 815876 w 1050520"/>
                      <a:gd name="connsiteY2" fmla="*/ 278497 h 400176"/>
                      <a:gd name="connsiteX3" fmla="*/ 1041301 w 1050520"/>
                      <a:gd name="connsiteY3" fmla="*/ 397560 h 400176"/>
                      <a:gd name="connsiteX4" fmla="*/ 998438 w 1050520"/>
                      <a:gd name="connsiteY4" fmla="*/ 356285 h 400176"/>
                      <a:gd name="connsiteX5" fmla="*/ 919063 w 1050520"/>
                      <a:gd name="connsiteY5" fmla="*/ 303897 h 400176"/>
                      <a:gd name="connsiteX6" fmla="*/ 572988 w 1050520"/>
                      <a:gd name="connsiteY6" fmla="*/ 173722 h 400176"/>
                      <a:gd name="connsiteX7" fmla="*/ 3076 w 1050520"/>
                      <a:gd name="connsiteY7" fmla="*/ 685 h 4001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0520" h="400176">
                        <a:moveTo>
                          <a:pt x="3076" y="685"/>
                        </a:moveTo>
                        <a:cubicBezTo>
                          <a:pt x="-31320" y="-8311"/>
                          <a:pt x="231146" y="73445"/>
                          <a:pt x="366613" y="119747"/>
                        </a:cubicBezTo>
                        <a:cubicBezTo>
                          <a:pt x="502080" y="166049"/>
                          <a:pt x="703428" y="232195"/>
                          <a:pt x="815876" y="278497"/>
                        </a:cubicBezTo>
                        <a:cubicBezTo>
                          <a:pt x="928324" y="324799"/>
                          <a:pt x="1010874" y="384595"/>
                          <a:pt x="1041301" y="397560"/>
                        </a:cubicBezTo>
                        <a:cubicBezTo>
                          <a:pt x="1071728" y="410525"/>
                          <a:pt x="1018811" y="371895"/>
                          <a:pt x="998438" y="356285"/>
                        </a:cubicBezTo>
                        <a:cubicBezTo>
                          <a:pt x="978065" y="340675"/>
                          <a:pt x="989971" y="334324"/>
                          <a:pt x="919063" y="303897"/>
                        </a:cubicBezTo>
                        <a:cubicBezTo>
                          <a:pt x="848155" y="273470"/>
                          <a:pt x="723536" y="225845"/>
                          <a:pt x="572988" y="173722"/>
                        </a:cubicBezTo>
                        <a:cubicBezTo>
                          <a:pt x="422440" y="121599"/>
                          <a:pt x="37472" y="9681"/>
                          <a:pt x="3076" y="68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1" name="フリーフォーム: 図形 1170">
                    <a:extLst>
                      <a:ext uri="{FF2B5EF4-FFF2-40B4-BE49-F238E27FC236}">
                        <a16:creationId xmlns:a16="http://schemas.microsoft.com/office/drawing/2014/main" id="{853B1172-804F-46E2-A06E-7562E1722427}"/>
                      </a:ext>
                    </a:extLst>
                  </p:cNvPr>
                  <p:cNvSpPr/>
                  <p:nvPr/>
                </p:nvSpPr>
                <p:spPr>
                  <a:xfrm>
                    <a:off x="7669213" y="8640763"/>
                    <a:ext cx="905356" cy="349193"/>
                  </a:xfrm>
                  <a:custGeom>
                    <a:avLst/>
                    <a:gdLst>
                      <a:gd name="connsiteX0" fmla="*/ 0 w 905356"/>
                      <a:gd name="connsiteY0" fmla="*/ 0 h 349193"/>
                      <a:gd name="connsiteX1" fmla="*/ 452437 w 905356"/>
                      <a:gd name="connsiteY1" fmla="*/ 166687 h 349193"/>
                      <a:gd name="connsiteX2" fmla="*/ 628650 w 905356"/>
                      <a:gd name="connsiteY2" fmla="*/ 236537 h 349193"/>
                      <a:gd name="connsiteX3" fmla="*/ 835025 w 905356"/>
                      <a:gd name="connsiteY3" fmla="*/ 341312 h 349193"/>
                      <a:gd name="connsiteX4" fmla="*/ 904875 w 905356"/>
                      <a:gd name="connsiteY4" fmla="*/ 339725 h 349193"/>
                      <a:gd name="connsiteX5" fmla="*/ 855662 w 905356"/>
                      <a:gd name="connsiteY5" fmla="*/ 323850 h 349193"/>
                      <a:gd name="connsiteX6" fmla="*/ 677862 w 905356"/>
                      <a:gd name="connsiteY6" fmla="*/ 236537 h 349193"/>
                      <a:gd name="connsiteX7" fmla="*/ 358775 w 905356"/>
                      <a:gd name="connsiteY7" fmla="*/ 117475 h 349193"/>
                      <a:gd name="connsiteX8" fmla="*/ 0 w 905356"/>
                      <a:gd name="connsiteY8" fmla="*/ 0 h 349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05356" h="349193">
                        <a:moveTo>
                          <a:pt x="0" y="0"/>
                        </a:moveTo>
                        <a:lnTo>
                          <a:pt x="452437" y="166687"/>
                        </a:lnTo>
                        <a:cubicBezTo>
                          <a:pt x="557212" y="206110"/>
                          <a:pt x="564885" y="207433"/>
                          <a:pt x="628650" y="236537"/>
                        </a:cubicBezTo>
                        <a:cubicBezTo>
                          <a:pt x="692415" y="265641"/>
                          <a:pt x="788988" y="324114"/>
                          <a:pt x="835025" y="341312"/>
                        </a:cubicBezTo>
                        <a:cubicBezTo>
                          <a:pt x="881062" y="358510"/>
                          <a:pt x="901436" y="342635"/>
                          <a:pt x="904875" y="339725"/>
                        </a:cubicBezTo>
                        <a:cubicBezTo>
                          <a:pt x="908314" y="336815"/>
                          <a:pt x="893498" y="341048"/>
                          <a:pt x="855662" y="323850"/>
                        </a:cubicBezTo>
                        <a:cubicBezTo>
                          <a:pt x="817827" y="306652"/>
                          <a:pt x="760676" y="270933"/>
                          <a:pt x="677862" y="236537"/>
                        </a:cubicBezTo>
                        <a:cubicBezTo>
                          <a:pt x="595048" y="202141"/>
                          <a:pt x="358775" y="117475"/>
                          <a:pt x="358775" y="117475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2" name="フリーフォーム: 図形 1171">
                    <a:extLst>
                      <a:ext uri="{FF2B5EF4-FFF2-40B4-BE49-F238E27FC236}">
                        <a16:creationId xmlns:a16="http://schemas.microsoft.com/office/drawing/2014/main" id="{180BE4CB-C1BF-425A-A606-C568F486D4DD}"/>
                      </a:ext>
                    </a:extLst>
                  </p:cNvPr>
                  <p:cNvSpPr/>
                  <p:nvPr/>
                </p:nvSpPr>
                <p:spPr>
                  <a:xfrm>
                    <a:off x="5193327" y="10138100"/>
                    <a:ext cx="644527" cy="2070139"/>
                  </a:xfrm>
                  <a:custGeom>
                    <a:avLst/>
                    <a:gdLst>
                      <a:gd name="connsiteX0" fmla="*/ 8593 w 644527"/>
                      <a:gd name="connsiteY0" fmla="*/ 11740 h 2070139"/>
                      <a:gd name="connsiteX1" fmla="*/ 399753 w 644527"/>
                      <a:gd name="connsiteY1" fmla="*/ 1286820 h 2070139"/>
                      <a:gd name="connsiteX2" fmla="*/ 643593 w 644527"/>
                      <a:gd name="connsiteY2" fmla="*/ 2058980 h 2070139"/>
                      <a:gd name="connsiteX3" fmla="*/ 470873 w 644527"/>
                      <a:gd name="connsiteY3" fmla="*/ 1672900 h 2070139"/>
                      <a:gd name="connsiteX4" fmla="*/ 155913 w 644527"/>
                      <a:gd name="connsiteY4" fmla="*/ 707700 h 2070139"/>
                      <a:gd name="connsiteX5" fmla="*/ 8593 w 644527"/>
                      <a:gd name="connsiteY5" fmla="*/ 11740 h 20701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44527" h="2070139">
                        <a:moveTo>
                          <a:pt x="8593" y="11740"/>
                        </a:moveTo>
                        <a:cubicBezTo>
                          <a:pt x="49233" y="108260"/>
                          <a:pt x="293920" y="945613"/>
                          <a:pt x="399753" y="1286820"/>
                        </a:cubicBezTo>
                        <a:cubicBezTo>
                          <a:pt x="505586" y="1628027"/>
                          <a:pt x="631740" y="1994633"/>
                          <a:pt x="643593" y="2058980"/>
                        </a:cubicBezTo>
                        <a:cubicBezTo>
                          <a:pt x="655446" y="2123327"/>
                          <a:pt x="552153" y="1898113"/>
                          <a:pt x="470873" y="1672900"/>
                        </a:cubicBezTo>
                        <a:cubicBezTo>
                          <a:pt x="389593" y="1447687"/>
                          <a:pt x="231266" y="977787"/>
                          <a:pt x="155913" y="707700"/>
                        </a:cubicBezTo>
                        <a:cubicBezTo>
                          <a:pt x="80560" y="437613"/>
                          <a:pt x="-32047" y="-84780"/>
                          <a:pt x="8593" y="1174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3" name="フリーフォーム: 図形 1172">
                    <a:extLst>
                      <a:ext uri="{FF2B5EF4-FFF2-40B4-BE49-F238E27FC236}">
                        <a16:creationId xmlns:a16="http://schemas.microsoft.com/office/drawing/2014/main" id="{307380FA-39BB-427D-9FB4-818E7B3EC307}"/>
                      </a:ext>
                    </a:extLst>
                  </p:cNvPr>
                  <p:cNvSpPr/>
                  <p:nvPr/>
                </p:nvSpPr>
                <p:spPr>
                  <a:xfrm>
                    <a:off x="7566940" y="8874686"/>
                    <a:ext cx="637312" cy="2146294"/>
                  </a:xfrm>
                  <a:custGeom>
                    <a:avLst/>
                    <a:gdLst>
                      <a:gd name="connsiteX0" fmla="*/ 637260 w 637312"/>
                      <a:gd name="connsiteY0" fmla="*/ 74 h 2146294"/>
                      <a:gd name="connsiteX1" fmla="*/ 413740 w 637312"/>
                      <a:gd name="connsiteY1" fmla="*/ 736674 h 2146294"/>
                      <a:gd name="connsiteX2" fmla="*/ 241020 w 637312"/>
                      <a:gd name="connsiteY2" fmla="*/ 1244674 h 2146294"/>
                      <a:gd name="connsiteX3" fmla="*/ 2260 w 637312"/>
                      <a:gd name="connsiteY3" fmla="*/ 2138754 h 2146294"/>
                      <a:gd name="connsiteX4" fmla="*/ 393420 w 637312"/>
                      <a:gd name="connsiteY4" fmla="*/ 701114 h 2146294"/>
                      <a:gd name="connsiteX5" fmla="*/ 637260 w 637312"/>
                      <a:gd name="connsiteY5" fmla="*/ 74 h 21462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7312" h="2146294">
                        <a:moveTo>
                          <a:pt x="637260" y="74"/>
                        </a:moveTo>
                        <a:cubicBezTo>
                          <a:pt x="640647" y="6001"/>
                          <a:pt x="479780" y="529241"/>
                          <a:pt x="413740" y="736674"/>
                        </a:cubicBezTo>
                        <a:cubicBezTo>
                          <a:pt x="347700" y="944107"/>
                          <a:pt x="309600" y="1010994"/>
                          <a:pt x="241020" y="1244674"/>
                        </a:cubicBezTo>
                        <a:cubicBezTo>
                          <a:pt x="172440" y="1478354"/>
                          <a:pt x="-23140" y="2229347"/>
                          <a:pt x="2260" y="2138754"/>
                        </a:cubicBezTo>
                        <a:cubicBezTo>
                          <a:pt x="27660" y="2048161"/>
                          <a:pt x="292667" y="1060947"/>
                          <a:pt x="393420" y="701114"/>
                        </a:cubicBezTo>
                        <a:cubicBezTo>
                          <a:pt x="494173" y="341281"/>
                          <a:pt x="633873" y="-5853"/>
                          <a:pt x="637260" y="7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4" name="フリーフォーム: 図形 1173">
                    <a:extLst>
                      <a:ext uri="{FF2B5EF4-FFF2-40B4-BE49-F238E27FC236}">
                        <a16:creationId xmlns:a16="http://schemas.microsoft.com/office/drawing/2014/main" id="{515A604F-7682-4194-981C-100457BC0521}"/>
                      </a:ext>
                    </a:extLst>
                  </p:cNvPr>
                  <p:cNvSpPr/>
                  <p:nvPr/>
                </p:nvSpPr>
                <p:spPr>
                  <a:xfrm>
                    <a:off x="7522723" y="9934029"/>
                    <a:ext cx="353248" cy="1330179"/>
                  </a:xfrm>
                  <a:custGeom>
                    <a:avLst/>
                    <a:gdLst>
                      <a:gd name="connsiteX0" fmla="*/ 351277 w 353248"/>
                      <a:gd name="connsiteY0" fmla="*/ 38011 h 1330179"/>
                      <a:gd name="connsiteX1" fmla="*/ 21077 w 353248"/>
                      <a:gd name="connsiteY1" fmla="*/ 1287691 h 1330179"/>
                      <a:gd name="connsiteX2" fmla="*/ 46477 w 353248"/>
                      <a:gd name="connsiteY2" fmla="*/ 977811 h 1330179"/>
                      <a:gd name="connsiteX3" fmla="*/ 153157 w 353248"/>
                      <a:gd name="connsiteY3" fmla="*/ 383451 h 1330179"/>
                      <a:gd name="connsiteX4" fmla="*/ 351277 w 353248"/>
                      <a:gd name="connsiteY4" fmla="*/ 38011 h 1330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3248" h="1330179">
                        <a:moveTo>
                          <a:pt x="351277" y="38011"/>
                        </a:moveTo>
                        <a:cubicBezTo>
                          <a:pt x="329264" y="188718"/>
                          <a:pt x="71877" y="1131058"/>
                          <a:pt x="21077" y="1287691"/>
                        </a:cubicBezTo>
                        <a:cubicBezTo>
                          <a:pt x="-29723" y="1444324"/>
                          <a:pt x="24464" y="1128518"/>
                          <a:pt x="46477" y="977811"/>
                        </a:cubicBezTo>
                        <a:cubicBezTo>
                          <a:pt x="68490" y="827104"/>
                          <a:pt x="101510" y="544318"/>
                          <a:pt x="153157" y="383451"/>
                        </a:cubicBezTo>
                        <a:cubicBezTo>
                          <a:pt x="204804" y="222584"/>
                          <a:pt x="373290" y="-112696"/>
                          <a:pt x="351277" y="3801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5" name="フリーフォーム: 図形 1174">
                    <a:extLst>
                      <a:ext uri="{FF2B5EF4-FFF2-40B4-BE49-F238E27FC236}">
                        <a16:creationId xmlns:a16="http://schemas.microsoft.com/office/drawing/2014/main" id="{583A5DED-7725-482E-B2BE-CBC80A4A7F6D}"/>
                      </a:ext>
                    </a:extLst>
                  </p:cNvPr>
                  <p:cNvSpPr/>
                  <p:nvPr/>
                </p:nvSpPr>
                <p:spPr>
                  <a:xfrm>
                    <a:off x="8229150" y="8079829"/>
                    <a:ext cx="762461" cy="1899240"/>
                  </a:xfrm>
                  <a:custGeom>
                    <a:avLst/>
                    <a:gdLst>
                      <a:gd name="connsiteX0" fmla="*/ 15690 w 762461"/>
                      <a:gd name="connsiteY0" fmla="*/ 17691 h 1899240"/>
                      <a:gd name="connsiteX1" fmla="*/ 102050 w 762461"/>
                      <a:gd name="connsiteY1" fmla="*/ 38011 h 1899240"/>
                      <a:gd name="connsiteX2" fmla="*/ 452570 w 762461"/>
                      <a:gd name="connsiteY2" fmla="*/ 190411 h 1899240"/>
                      <a:gd name="connsiteX3" fmla="*/ 676090 w 762461"/>
                      <a:gd name="connsiteY3" fmla="*/ 728891 h 1899240"/>
                      <a:gd name="connsiteX4" fmla="*/ 762450 w 762461"/>
                      <a:gd name="connsiteY4" fmla="*/ 1897291 h 1899240"/>
                      <a:gd name="connsiteX5" fmla="*/ 681170 w 762461"/>
                      <a:gd name="connsiteY5" fmla="*/ 993051 h 1899240"/>
                      <a:gd name="connsiteX6" fmla="*/ 538930 w 762461"/>
                      <a:gd name="connsiteY6" fmla="*/ 490131 h 1899240"/>
                      <a:gd name="connsiteX7" fmla="*/ 371290 w 762461"/>
                      <a:gd name="connsiteY7" fmla="*/ 261531 h 1899240"/>
                      <a:gd name="connsiteX8" fmla="*/ 15690 w 762461"/>
                      <a:gd name="connsiteY8" fmla="*/ 17691 h 18992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62461" h="1899240">
                        <a:moveTo>
                          <a:pt x="15690" y="17691"/>
                        </a:moveTo>
                        <a:cubicBezTo>
                          <a:pt x="-29183" y="-19562"/>
                          <a:pt x="29237" y="9224"/>
                          <a:pt x="102050" y="38011"/>
                        </a:cubicBezTo>
                        <a:cubicBezTo>
                          <a:pt x="174863" y="66798"/>
                          <a:pt x="356897" y="75264"/>
                          <a:pt x="452570" y="190411"/>
                        </a:cubicBezTo>
                        <a:cubicBezTo>
                          <a:pt x="548243" y="305558"/>
                          <a:pt x="624443" y="444411"/>
                          <a:pt x="676090" y="728891"/>
                        </a:cubicBezTo>
                        <a:cubicBezTo>
                          <a:pt x="727737" y="1013371"/>
                          <a:pt x="761603" y="1853264"/>
                          <a:pt x="762450" y="1897291"/>
                        </a:cubicBezTo>
                        <a:cubicBezTo>
                          <a:pt x="763297" y="1941318"/>
                          <a:pt x="718423" y="1227578"/>
                          <a:pt x="681170" y="993051"/>
                        </a:cubicBezTo>
                        <a:cubicBezTo>
                          <a:pt x="643917" y="758524"/>
                          <a:pt x="590577" y="612051"/>
                          <a:pt x="538930" y="490131"/>
                        </a:cubicBezTo>
                        <a:cubicBezTo>
                          <a:pt x="487283" y="368211"/>
                          <a:pt x="461883" y="339424"/>
                          <a:pt x="371290" y="261531"/>
                        </a:cubicBezTo>
                        <a:cubicBezTo>
                          <a:pt x="280697" y="183638"/>
                          <a:pt x="60563" y="54944"/>
                          <a:pt x="15690" y="1769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6" name="フリーフォーム: 図形 1175">
                    <a:extLst>
                      <a:ext uri="{FF2B5EF4-FFF2-40B4-BE49-F238E27FC236}">
                        <a16:creationId xmlns:a16="http://schemas.microsoft.com/office/drawing/2014/main" id="{CFFD3EB8-EE44-49A5-B656-AB4DC6CAC415}"/>
                      </a:ext>
                    </a:extLst>
                  </p:cNvPr>
                  <p:cNvSpPr/>
                  <p:nvPr/>
                </p:nvSpPr>
                <p:spPr>
                  <a:xfrm>
                    <a:off x="8873018" y="9651042"/>
                    <a:ext cx="159279" cy="1989487"/>
                  </a:xfrm>
                  <a:custGeom>
                    <a:avLst/>
                    <a:gdLst>
                      <a:gd name="connsiteX0" fmla="*/ 123662 w 159279"/>
                      <a:gd name="connsiteY0" fmla="*/ 127958 h 1989487"/>
                      <a:gd name="connsiteX1" fmla="*/ 118582 w 159279"/>
                      <a:gd name="connsiteY1" fmla="*/ 1215078 h 1989487"/>
                      <a:gd name="connsiteX2" fmla="*/ 159222 w 159279"/>
                      <a:gd name="connsiteY2" fmla="*/ 1982158 h 1989487"/>
                      <a:gd name="connsiteX3" fmla="*/ 108422 w 159279"/>
                      <a:gd name="connsiteY3" fmla="*/ 1570678 h 1989487"/>
                      <a:gd name="connsiteX4" fmla="*/ 52542 w 159279"/>
                      <a:gd name="connsiteY4" fmla="*/ 1047438 h 1989487"/>
                      <a:gd name="connsiteX5" fmla="*/ 1742 w 159279"/>
                      <a:gd name="connsiteY5" fmla="*/ 661358 h 1989487"/>
                      <a:gd name="connsiteX6" fmla="*/ 118582 w 159279"/>
                      <a:gd name="connsiteY6" fmla="*/ 77158 h 1989487"/>
                      <a:gd name="connsiteX7" fmla="*/ 123662 w 159279"/>
                      <a:gd name="connsiteY7" fmla="*/ 127958 h 19894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59279" h="1989487">
                        <a:moveTo>
                          <a:pt x="123662" y="127958"/>
                        </a:moveTo>
                        <a:cubicBezTo>
                          <a:pt x="123662" y="317611"/>
                          <a:pt x="112655" y="906045"/>
                          <a:pt x="118582" y="1215078"/>
                        </a:cubicBezTo>
                        <a:cubicBezTo>
                          <a:pt x="124509" y="1524111"/>
                          <a:pt x="160915" y="1922891"/>
                          <a:pt x="159222" y="1982158"/>
                        </a:cubicBezTo>
                        <a:cubicBezTo>
                          <a:pt x="157529" y="2041425"/>
                          <a:pt x="126202" y="1726465"/>
                          <a:pt x="108422" y="1570678"/>
                        </a:cubicBezTo>
                        <a:cubicBezTo>
                          <a:pt x="90642" y="1414891"/>
                          <a:pt x="70322" y="1198991"/>
                          <a:pt x="52542" y="1047438"/>
                        </a:cubicBezTo>
                        <a:cubicBezTo>
                          <a:pt x="34762" y="895885"/>
                          <a:pt x="-9265" y="823071"/>
                          <a:pt x="1742" y="661358"/>
                        </a:cubicBezTo>
                        <a:cubicBezTo>
                          <a:pt x="12749" y="499645"/>
                          <a:pt x="102495" y="160978"/>
                          <a:pt x="118582" y="77158"/>
                        </a:cubicBezTo>
                        <a:cubicBezTo>
                          <a:pt x="134669" y="-6662"/>
                          <a:pt x="123662" y="-61695"/>
                          <a:pt x="123662" y="12795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7" name="フリーフォーム: 図形 1176">
                    <a:extLst>
                      <a:ext uri="{FF2B5EF4-FFF2-40B4-BE49-F238E27FC236}">
                        <a16:creationId xmlns:a16="http://schemas.microsoft.com/office/drawing/2014/main" id="{083A8753-9F66-439C-A970-C9D06705B95B}"/>
                      </a:ext>
                    </a:extLst>
                  </p:cNvPr>
                  <p:cNvSpPr/>
                  <p:nvPr/>
                </p:nvSpPr>
                <p:spPr>
                  <a:xfrm>
                    <a:off x="7431142" y="11108550"/>
                    <a:ext cx="219929" cy="1054484"/>
                  </a:xfrm>
                  <a:custGeom>
                    <a:avLst/>
                    <a:gdLst>
                      <a:gd name="connsiteX0" fmla="*/ 219338 w 219929"/>
                      <a:gd name="connsiteY0" fmla="*/ 6490 h 1054484"/>
                      <a:gd name="connsiteX1" fmla="*/ 72018 w 219929"/>
                      <a:gd name="connsiteY1" fmla="*/ 824370 h 1054484"/>
                      <a:gd name="connsiteX2" fmla="*/ 898 w 219929"/>
                      <a:gd name="connsiteY2" fmla="*/ 1037730 h 1054484"/>
                      <a:gd name="connsiteX3" fmla="*/ 117738 w 219929"/>
                      <a:gd name="connsiteY3" fmla="*/ 473850 h 1054484"/>
                      <a:gd name="connsiteX4" fmla="*/ 219338 w 219929"/>
                      <a:gd name="connsiteY4" fmla="*/ 6490 h 10544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9929" h="1054484">
                        <a:moveTo>
                          <a:pt x="219338" y="6490"/>
                        </a:moveTo>
                        <a:cubicBezTo>
                          <a:pt x="211718" y="64910"/>
                          <a:pt x="108425" y="652497"/>
                          <a:pt x="72018" y="824370"/>
                        </a:cubicBezTo>
                        <a:cubicBezTo>
                          <a:pt x="35611" y="996243"/>
                          <a:pt x="-6722" y="1096150"/>
                          <a:pt x="898" y="1037730"/>
                        </a:cubicBezTo>
                        <a:cubicBezTo>
                          <a:pt x="8518" y="979310"/>
                          <a:pt x="76251" y="649110"/>
                          <a:pt x="117738" y="473850"/>
                        </a:cubicBezTo>
                        <a:cubicBezTo>
                          <a:pt x="159225" y="298590"/>
                          <a:pt x="226958" y="-51930"/>
                          <a:pt x="219338" y="649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8" name="フリーフォーム: 図形 1177">
                    <a:extLst>
                      <a:ext uri="{FF2B5EF4-FFF2-40B4-BE49-F238E27FC236}">
                        <a16:creationId xmlns:a16="http://schemas.microsoft.com/office/drawing/2014/main" id="{8909CC8F-ABB5-4FF8-99C7-406A4A95B196}"/>
                      </a:ext>
                    </a:extLst>
                  </p:cNvPr>
                  <p:cNvSpPr/>
                  <p:nvPr/>
                </p:nvSpPr>
                <p:spPr>
                  <a:xfrm>
                    <a:off x="8898250" y="11287326"/>
                    <a:ext cx="179993" cy="869569"/>
                  </a:xfrm>
                  <a:custGeom>
                    <a:avLst/>
                    <a:gdLst>
                      <a:gd name="connsiteX0" fmla="*/ 1910 w 179993"/>
                      <a:gd name="connsiteY0" fmla="*/ 434 h 869569"/>
                      <a:gd name="connsiteX1" fmla="*/ 83190 w 179993"/>
                      <a:gd name="connsiteY1" fmla="*/ 513514 h 869569"/>
                      <a:gd name="connsiteX2" fmla="*/ 98430 w 179993"/>
                      <a:gd name="connsiteY2" fmla="*/ 869114 h 869569"/>
                      <a:gd name="connsiteX3" fmla="*/ 123830 w 179993"/>
                      <a:gd name="connsiteY3" fmla="*/ 584634 h 869569"/>
                      <a:gd name="connsiteX4" fmla="*/ 174630 w 179993"/>
                      <a:gd name="connsiteY4" fmla="*/ 427154 h 869569"/>
                      <a:gd name="connsiteX5" fmla="*/ 1910 w 179993"/>
                      <a:gd name="connsiteY5" fmla="*/ 434 h 8695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9993" h="869569">
                        <a:moveTo>
                          <a:pt x="1910" y="434"/>
                        </a:moveTo>
                        <a:cubicBezTo>
                          <a:pt x="-13330" y="14827"/>
                          <a:pt x="67103" y="368734"/>
                          <a:pt x="83190" y="513514"/>
                        </a:cubicBezTo>
                        <a:cubicBezTo>
                          <a:pt x="99277" y="658294"/>
                          <a:pt x="91657" y="857261"/>
                          <a:pt x="98430" y="869114"/>
                        </a:cubicBezTo>
                        <a:cubicBezTo>
                          <a:pt x="105203" y="880967"/>
                          <a:pt x="111130" y="658294"/>
                          <a:pt x="123830" y="584634"/>
                        </a:cubicBezTo>
                        <a:cubicBezTo>
                          <a:pt x="136530" y="510974"/>
                          <a:pt x="198337" y="521134"/>
                          <a:pt x="174630" y="427154"/>
                        </a:cubicBezTo>
                        <a:cubicBezTo>
                          <a:pt x="150923" y="333174"/>
                          <a:pt x="17150" y="-13959"/>
                          <a:pt x="1910" y="43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9" name="フリーフォーム: 図形 1178">
                    <a:extLst>
                      <a:ext uri="{FF2B5EF4-FFF2-40B4-BE49-F238E27FC236}">
                        <a16:creationId xmlns:a16="http://schemas.microsoft.com/office/drawing/2014/main" id="{D7516D8E-2F9A-4207-BFCE-1C830A37FC11}"/>
                      </a:ext>
                    </a:extLst>
                  </p:cNvPr>
                  <p:cNvSpPr/>
                  <p:nvPr/>
                </p:nvSpPr>
                <p:spPr>
                  <a:xfrm>
                    <a:off x="802726" y="10271087"/>
                    <a:ext cx="114316" cy="2012997"/>
                  </a:xfrm>
                  <a:custGeom>
                    <a:avLst/>
                    <a:gdLst>
                      <a:gd name="connsiteX0" fmla="*/ 30394 w 114316"/>
                      <a:gd name="connsiteY0" fmla="*/ 673 h 2012997"/>
                      <a:gd name="connsiteX1" fmla="*/ 111674 w 114316"/>
                      <a:gd name="connsiteY1" fmla="*/ 920153 h 2012997"/>
                      <a:gd name="connsiteX2" fmla="*/ 86274 w 114316"/>
                      <a:gd name="connsiteY2" fmla="*/ 2012353 h 2012997"/>
                      <a:gd name="connsiteX3" fmla="*/ 4994 w 114316"/>
                      <a:gd name="connsiteY3" fmla="*/ 1062393 h 2012997"/>
                      <a:gd name="connsiteX4" fmla="*/ 30394 w 114316"/>
                      <a:gd name="connsiteY4" fmla="*/ 673 h 2012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4316" h="2012997">
                        <a:moveTo>
                          <a:pt x="30394" y="673"/>
                        </a:moveTo>
                        <a:cubicBezTo>
                          <a:pt x="48174" y="-23034"/>
                          <a:pt x="102361" y="584873"/>
                          <a:pt x="111674" y="920153"/>
                        </a:cubicBezTo>
                        <a:cubicBezTo>
                          <a:pt x="120987" y="1255433"/>
                          <a:pt x="104054" y="1988646"/>
                          <a:pt x="86274" y="2012353"/>
                        </a:cubicBezTo>
                        <a:cubicBezTo>
                          <a:pt x="68494" y="2036060"/>
                          <a:pt x="20234" y="1400213"/>
                          <a:pt x="4994" y="1062393"/>
                        </a:cubicBezTo>
                        <a:cubicBezTo>
                          <a:pt x="-10246" y="724573"/>
                          <a:pt x="12614" y="24380"/>
                          <a:pt x="30394" y="67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0" name="フリーフォーム: 図形 1179">
                    <a:extLst>
                      <a:ext uri="{FF2B5EF4-FFF2-40B4-BE49-F238E27FC236}">
                        <a16:creationId xmlns:a16="http://schemas.microsoft.com/office/drawing/2014/main" id="{5350A4F3-F1EC-41B6-A678-61700F739169}"/>
                      </a:ext>
                    </a:extLst>
                  </p:cNvPr>
                  <p:cNvSpPr/>
                  <p:nvPr/>
                </p:nvSpPr>
                <p:spPr>
                  <a:xfrm>
                    <a:off x="2197282" y="8016240"/>
                    <a:ext cx="340168" cy="1713603"/>
                  </a:xfrm>
                  <a:custGeom>
                    <a:avLst/>
                    <a:gdLst>
                      <a:gd name="connsiteX0" fmla="*/ 22678 w 340168"/>
                      <a:gd name="connsiteY0" fmla="*/ 0 h 1713603"/>
                      <a:gd name="connsiteX1" fmla="*/ 27758 w 340168"/>
                      <a:gd name="connsiteY1" fmla="*/ 772160 h 1713603"/>
                      <a:gd name="connsiteX2" fmla="*/ 332558 w 340168"/>
                      <a:gd name="connsiteY2" fmla="*/ 1696720 h 1713603"/>
                      <a:gd name="connsiteX3" fmla="*/ 236038 w 340168"/>
                      <a:gd name="connsiteY3" fmla="*/ 1325880 h 1713603"/>
                      <a:gd name="connsiteX4" fmla="*/ 103958 w 340168"/>
                      <a:gd name="connsiteY4" fmla="*/ 772160 h 1713603"/>
                      <a:gd name="connsiteX5" fmla="*/ 22678 w 340168"/>
                      <a:gd name="connsiteY5" fmla="*/ 0 h 1713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40168" h="1713603">
                        <a:moveTo>
                          <a:pt x="22678" y="0"/>
                        </a:moveTo>
                        <a:cubicBezTo>
                          <a:pt x="9978" y="0"/>
                          <a:pt x="-23889" y="489373"/>
                          <a:pt x="27758" y="772160"/>
                        </a:cubicBezTo>
                        <a:cubicBezTo>
                          <a:pt x="79405" y="1054947"/>
                          <a:pt x="297845" y="1604433"/>
                          <a:pt x="332558" y="1696720"/>
                        </a:cubicBezTo>
                        <a:cubicBezTo>
                          <a:pt x="367271" y="1789007"/>
                          <a:pt x="274138" y="1479973"/>
                          <a:pt x="236038" y="1325880"/>
                        </a:cubicBezTo>
                        <a:cubicBezTo>
                          <a:pt x="197938" y="1171787"/>
                          <a:pt x="141211" y="990600"/>
                          <a:pt x="103958" y="772160"/>
                        </a:cubicBezTo>
                        <a:cubicBezTo>
                          <a:pt x="66705" y="553720"/>
                          <a:pt x="35378" y="0"/>
                          <a:pt x="22678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1" name="フリーフォーム: 図形 1180">
                    <a:extLst>
                      <a:ext uri="{FF2B5EF4-FFF2-40B4-BE49-F238E27FC236}">
                        <a16:creationId xmlns:a16="http://schemas.microsoft.com/office/drawing/2014/main" id="{8E9CD0A3-2654-472A-AD8E-44F05F269D7A}"/>
                      </a:ext>
                    </a:extLst>
                  </p:cNvPr>
                  <p:cNvSpPr/>
                  <p:nvPr/>
                </p:nvSpPr>
                <p:spPr>
                  <a:xfrm>
                    <a:off x="2649263" y="7903134"/>
                    <a:ext cx="254207" cy="1583140"/>
                  </a:xfrm>
                  <a:custGeom>
                    <a:avLst/>
                    <a:gdLst>
                      <a:gd name="connsiteX0" fmla="*/ 2497 w 254207"/>
                      <a:gd name="connsiteY0" fmla="*/ 6426 h 1583140"/>
                      <a:gd name="connsiteX1" fmla="*/ 251417 w 254207"/>
                      <a:gd name="connsiteY1" fmla="*/ 1545666 h 1583140"/>
                      <a:gd name="connsiteX2" fmla="*/ 129497 w 254207"/>
                      <a:gd name="connsiteY2" fmla="*/ 1017346 h 1583140"/>
                      <a:gd name="connsiteX3" fmla="*/ 2497 w 254207"/>
                      <a:gd name="connsiteY3" fmla="*/ 6426 h 1583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54207" h="1583140">
                        <a:moveTo>
                          <a:pt x="2497" y="6426"/>
                        </a:moveTo>
                        <a:cubicBezTo>
                          <a:pt x="22817" y="94479"/>
                          <a:pt x="230250" y="1377179"/>
                          <a:pt x="251417" y="1545666"/>
                        </a:cubicBezTo>
                        <a:cubicBezTo>
                          <a:pt x="272584" y="1714153"/>
                          <a:pt x="167597" y="1274733"/>
                          <a:pt x="129497" y="1017346"/>
                        </a:cubicBezTo>
                        <a:cubicBezTo>
                          <a:pt x="91397" y="759959"/>
                          <a:pt x="-17823" y="-81627"/>
                          <a:pt x="2497" y="642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2" name="フリーフォーム: 図形 1181">
                    <a:extLst>
                      <a:ext uri="{FF2B5EF4-FFF2-40B4-BE49-F238E27FC236}">
                        <a16:creationId xmlns:a16="http://schemas.microsoft.com/office/drawing/2014/main" id="{E0043B1E-5789-4955-999A-6A8ACD02A887}"/>
                      </a:ext>
                    </a:extLst>
                  </p:cNvPr>
                  <p:cNvSpPr/>
                  <p:nvPr/>
                </p:nvSpPr>
                <p:spPr>
                  <a:xfrm>
                    <a:off x="2839712" y="8456742"/>
                    <a:ext cx="343902" cy="2020687"/>
                  </a:xfrm>
                  <a:custGeom>
                    <a:avLst/>
                    <a:gdLst>
                      <a:gd name="connsiteX0" fmla="*/ 8 w 343902"/>
                      <a:gd name="connsiteY0" fmla="*/ 1458 h 2020687"/>
                      <a:gd name="connsiteX1" fmla="*/ 111768 w 343902"/>
                      <a:gd name="connsiteY1" fmla="*/ 1078418 h 2020687"/>
                      <a:gd name="connsiteX2" fmla="*/ 335288 w 343902"/>
                      <a:gd name="connsiteY2" fmla="*/ 1997898 h 2020687"/>
                      <a:gd name="connsiteX3" fmla="*/ 279408 w 343902"/>
                      <a:gd name="connsiteY3" fmla="*/ 1667698 h 2020687"/>
                      <a:gd name="connsiteX4" fmla="*/ 106688 w 343902"/>
                      <a:gd name="connsiteY4" fmla="*/ 865058 h 2020687"/>
                      <a:gd name="connsiteX5" fmla="*/ 8 w 343902"/>
                      <a:gd name="connsiteY5" fmla="*/ 1458 h 2020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43902" h="2020687">
                        <a:moveTo>
                          <a:pt x="8" y="1458"/>
                        </a:moveTo>
                        <a:cubicBezTo>
                          <a:pt x="855" y="37018"/>
                          <a:pt x="55888" y="745678"/>
                          <a:pt x="111768" y="1078418"/>
                        </a:cubicBezTo>
                        <a:cubicBezTo>
                          <a:pt x="167648" y="1411158"/>
                          <a:pt x="307348" y="1899685"/>
                          <a:pt x="335288" y="1997898"/>
                        </a:cubicBezTo>
                        <a:cubicBezTo>
                          <a:pt x="363228" y="2096111"/>
                          <a:pt x="317508" y="1856505"/>
                          <a:pt x="279408" y="1667698"/>
                        </a:cubicBezTo>
                        <a:cubicBezTo>
                          <a:pt x="241308" y="1478891"/>
                          <a:pt x="154948" y="1140225"/>
                          <a:pt x="106688" y="865058"/>
                        </a:cubicBezTo>
                        <a:cubicBezTo>
                          <a:pt x="58428" y="589891"/>
                          <a:pt x="-839" y="-34102"/>
                          <a:pt x="8" y="145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3" name="フリーフォーム: 図形 1182">
                    <a:extLst>
                      <a:ext uri="{FF2B5EF4-FFF2-40B4-BE49-F238E27FC236}">
                        <a16:creationId xmlns:a16="http://schemas.microsoft.com/office/drawing/2014/main" id="{E3CA4493-B498-44B7-9F7B-2A70FF8292AB}"/>
                      </a:ext>
                    </a:extLst>
                  </p:cNvPr>
                  <p:cNvSpPr/>
                  <p:nvPr/>
                </p:nvSpPr>
                <p:spPr>
                  <a:xfrm>
                    <a:off x="2572428" y="9711944"/>
                    <a:ext cx="615390" cy="1956607"/>
                  </a:xfrm>
                  <a:custGeom>
                    <a:avLst/>
                    <a:gdLst>
                      <a:gd name="connsiteX0" fmla="*/ 3132 w 615390"/>
                      <a:gd name="connsiteY0" fmla="*/ 21336 h 1956607"/>
                      <a:gd name="connsiteX1" fmla="*/ 358732 w 615390"/>
                      <a:gd name="connsiteY1" fmla="*/ 1169416 h 1956607"/>
                      <a:gd name="connsiteX2" fmla="*/ 480652 w 615390"/>
                      <a:gd name="connsiteY2" fmla="*/ 1535176 h 1956607"/>
                      <a:gd name="connsiteX3" fmla="*/ 612732 w 615390"/>
                      <a:gd name="connsiteY3" fmla="*/ 1951736 h 1956607"/>
                      <a:gd name="connsiteX4" fmla="*/ 353652 w 615390"/>
                      <a:gd name="connsiteY4" fmla="*/ 1240536 h 1956607"/>
                      <a:gd name="connsiteX5" fmla="*/ 196172 w 615390"/>
                      <a:gd name="connsiteY5" fmla="*/ 483616 h 1956607"/>
                      <a:gd name="connsiteX6" fmla="*/ 3132 w 615390"/>
                      <a:gd name="connsiteY6" fmla="*/ 21336 h 19566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15390" h="1956607">
                        <a:moveTo>
                          <a:pt x="3132" y="21336"/>
                        </a:moveTo>
                        <a:cubicBezTo>
                          <a:pt x="30225" y="135636"/>
                          <a:pt x="279145" y="917109"/>
                          <a:pt x="358732" y="1169416"/>
                        </a:cubicBezTo>
                        <a:cubicBezTo>
                          <a:pt x="438319" y="1421723"/>
                          <a:pt x="438319" y="1404789"/>
                          <a:pt x="480652" y="1535176"/>
                        </a:cubicBezTo>
                        <a:cubicBezTo>
                          <a:pt x="522985" y="1665563"/>
                          <a:pt x="633899" y="2000843"/>
                          <a:pt x="612732" y="1951736"/>
                        </a:cubicBezTo>
                        <a:cubicBezTo>
                          <a:pt x="591565" y="1902629"/>
                          <a:pt x="423079" y="1485223"/>
                          <a:pt x="353652" y="1240536"/>
                        </a:cubicBezTo>
                        <a:cubicBezTo>
                          <a:pt x="284225" y="995849"/>
                          <a:pt x="260519" y="687663"/>
                          <a:pt x="196172" y="483616"/>
                        </a:cubicBezTo>
                        <a:cubicBezTo>
                          <a:pt x="131825" y="279569"/>
                          <a:pt x="-23961" y="-92964"/>
                          <a:pt x="3132" y="2133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4" name="フリーフォーム: 図形 1183">
                    <a:extLst>
                      <a:ext uri="{FF2B5EF4-FFF2-40B4-BE49-F238E27FC236}">
                        <a16:creationId xmlns:a16="http://schemas.microsoft.com/office/drawing/2014/main" id="{7CA55D29-787E-4B47-B849-04A7DB96A0CC}"/>
                      </a:ext>
                    </a:extLst>
                  </p:cNvPr>
                  <p:cNvSpPr/>
                  <p:nvPr/>
                </p:nvSpPr>
                <p:spPr>
                  <a:xfrm>
                    <a:off x="3172818" y="10454448"/>
                    <a:ext cx="683412" cy="1762840"/>
                  </a:xfrm>
                  <a:custGeom>
                    <a:avLst/>
                    <a:gdLst>
                      <a:gd name="connsiteX0" fmla="*/ 17422 w 683412"/>
                      <a:gd name="connsiteY0" fmla="*/ 25592 h 1762840"/>
                      <a:gd name="connsiteX1" fmla="*/ 474622 w 683412"/>
                      <a:gd name="connsiteY1" fmla="*/ 1300672 h 1762840"/>
                      <a:gd name="connsiteX2" fmla="*/ 682902 w 683412"/>
                      <a:gd name="connsiteY2" fmla="*/ 1757872 h 1762840"/>
                      <a:gd name="connsiteX3" fmla="*/ 520342 w 683412"/>
                      <a:gd name="connsiteY3" fmla="*/ 1478472 h 1762840"/>
                      <a:gd name="connsiteX4" fmla="*/ 134262 w 683412"/>
                      <a:gd name="connsiteY4" fmla="*/ 528512 h 1762840"/>
                      <a:gd name="connsiteX5" fmla="*/ 17422 w 683412"/>
                      <a:gd name="connsiteY5" fmla="*/ 25592 h 17628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83412" h="1762840">
                        <a:moveTo>
                          <a:pt x="17422" y="25592"/>
                        </a:moveTo>
                        <a:cubicBezTo>
                          <a:pt x="74149" y="154285"/>
                          <a:pt x="363709" y="1011959"/>
                          <a:pt x="474622" y="1300672"/>
                        </a:cubicBezTo>
                        <a:cubicBezTo>
                          <a:pt x="585535" y="1589385"/>
                          <a:pt x="675282" y="1728239"/>
                          <a:pt x="682902" y="1757872"/>
                        </a:cubicBezTo>
                        <a:cubicBezTo>
                          <a:pt x="690522" y="1787505"/>
                          <a:pt x="611782" y="1683365"/>
                          <a:pt x="520342" y="1478472"/>
                        </a:cubicBezTo>
                        <a:cubicBezTo>
                          <a:pt x="428902" y="1273579"/>
                          <a:pt x="214695" y="774045"/>
                          <a:pt x="134262" y="528512"/>
                        </a:cubicBezTo>
                        <a:cubicBezTo>
                          <a:pt x="53829" y="282979"/>
                          <a:pt x="-39305" y="-103101"/>
                          <a:pt x="17422" y="2559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5" name="フリーフォーム: 図形 1184">
                    <a:extLst>
                      <a:ext uri="{FF2B5EF4-FFF2-40B4-BE49-F238E27FC236}">
                        <a16:creationId xmlns:a16="http://schemas.microsoft.com/office/drawing/2014/main" id="{8B955980-4249-4E13-973A-614311214E35}"/>
                      </a:ext>
                    </a:extLst>
                  </p:cNvPr>
                  <p:cNvSpPr/>
                  <p:nvPr/>
                </p:nvSpPr>
                <p:spPr>
                  <a:xfrm>
                    <a:off x="3129192" y="11583369"/>
                    <a:ext cx="217212" cy="582080"/>
                  </a:xfrm>
                  <a:custGeom>
                    <a:avLst/>
                    <a:gdLst>
                      <a:gd name="connsiteX0" fmla="*/ 88 w 217212"/>
                      <a:gd name="connsiteY0" fmla="*/ 4111 h 582080"/>
                      <a:gd name="connsiteX1" fmla="*/ 203288 w 217212"/>
                      <a:gd name="connsiteY1" fmla="*/ 573071 h 582080"/>
                      <a:gd name="connsiteX2" fmla="*/ 177888 w 217212"/>
                      <a:gd name="connsiteY2" fmla="*/ 329231 h 582080"/>
                      <a:gd name="connsiteX3" fmla="*/ 88 w 217212"/>
                      <a:gd name="connsiteY3" fmla="*/ 4111 h 5820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7212" h="582080">
                        <a:moveTo>
                          <a:pt x="88" y="4111"/>
                        </a:moveTo>
                        <a:cubicBezTo>
                          <a:pt x="4321" y="44751"/>
                          <a:pt x="173655" y="518884"/>
                          <a:pt x="203288" y="573071"/>
                        </a:cubicBezTo>
                        <a:cubicBezTo>
                          <a:pt x="232921" y="627258"/>
                          <a:pt x="210908" y="423211"/>
                          <a:pt x="177888" y="329231"/>
                        </a:cubicBezTo>
                        <a:cubicBezTo>
                          <a:pt x="144868" y="235251"/>
                          <a:pt x="-4145" y="-36529"/>
                          <a:pt x="88" y="411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6" name="フリーフォーム: 図形 1185">
                    <a:extLst>
                      <a:ext uri="{FF2B5EF4-FFF2-40B4-BE49-F238E27FC236}">
                        <a16:creationId xmlns:a16="http://schemas.microsoft.com/office/drawing/2014/main" id="{587D548D-D43C-4D14-B1EB-9BAF4D1D0FE7}"/>
                      </a:ext>
                    </a:extLst>
                  </p:cNvPr>
                  <p:cNvSpPr/>
                  <p:nvPr/>
                </p:nvSpPr>
                <p:spPr>
                  <a:xfrm>
                    <a:off x="5202885" y="6322814"/>
                    <a:ext cx="946329" cy="2235157"/>
                  </a:xfrm>
                  <a:custGeom>
                    <a:avLst/>
                    <a:gdLst>
                      <a:gd name="connsiteX0" fmla="*/ 924865 w 946329"/>
                      <a:gd name="connsiteY0" fmla="*/ 20836 h 2235157"/>
                      <a:gd name="connsiteX1" fmla="*/ 639115 w 946329"/>
                      <a:gd name="connsiteY1" fmla="*/ 376436 h 2235157"/>
                      <a:gd name="connsiteX2" fmla="*/ 283515 w 946329"/>
                      <a:gd name="connsiteY2" fmla="*/ 839986 h 2235157"/>
                      <a:gd name="connsiteX3" fmla="*/ 118415 w 946329"/>
                      <a:gd name="connsiteY3" fmla="*/ 1163836 h 2235157"/>
                      <a:gd name="connsiteX4" fmla="*/ 194615 w 946329"/>
                      <a:gd name="connsiteY4" fmla="*/ 2154436 h 2235157"/>
                      <a:gd name="connsiteX5" fmla="*/ 188265 w 946329"/>
                      <a:gd name="connsiteY5" fmla="*/ 2046486 h 2235157"/>
                      <a:gd name="connsiteX6" fmla="*/ 35865 w 946329"/>
                      <a:gd name="connsiteY6" fmla="*/ 1011436 h 2235157"/>
                      <a:gd name="connsiteX7" fmla="*/ 924865 w 946329"/>
                      <a:gd name="connsiteY7" fmla="*/ 20836 h 22351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46329" h="2235157">
                        <a:moveTo>
                          <a:pt x="924865" y="20836"/>
                        </a:moveTo>
                        <a:cubicBezTo>
                          <a:pt x="1025407" y="-84997"/>
                          <a:pt x="746007" y="239911"/>
                          <a:pt x="639115" y="376436"/>
                        </a:cubicBezTo>
                        <a:cubicBezTo>
                          <a:pt x="532223" y="512961"/>
                          <a:pt x="370298" y="708753"/>
                          <a:pt x="283515" y="839986"/>
                        </a:cubicBezTo>
                        <a:cubicBezTo>
                          <a:pt x="196732" y="971219"/>
                          <a:pt x="133232" y="944761"/>
                          <a:pt x="118415" y="1163836"/>
                        </a:cubicBezTo>
                        <a:cubicBezTo>
                          <a:pt x="103598" y="1382911"/>
                          <a:pt x="182973" y="2007328"/>
                          <a:pt x="194615" y="2154436"/>
                        </a:cubicBezTo>
                        <a:cubicBezTo>
                          <a:pt x="206257" y="2301544"/>
                          <a:pt x="214723" y="2236986"/>
                          <a:pt x="188265" y="2046486"/>
                        </a:cubicBezTo>
                        <a:cubicBezTo>
                          <a:pt x="161807" y="1855986"/>
                          <a:pt x="-92193" y="1353278"/>
                          <a:pt x="35865" y="1011436"/>
                        </a:cubicBezTo>
                        <a:cubicBezTo>
                          <a:pt x="163923" y="669594"/>
                          <a:pt x="824323" y="126669"/>
                          <a:pt x="924865" y="2083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7" name="フリーフォーム: 図形 1186">
                    <a:extLst>
                      <a:ext uri="{FF2B5EF4-FFF2-40B4-BE49-F238E27FC236}">
                        <a16:creationId xmlns:a16="http://schemas.microsoft.com/office/drawing/2014/main" id="{CADA49A4-9904-486B-82F4-53ED8286FA30}"/>
                      </a:ext>
                    </a:extLst>
                  </p:cNvPr>
                  <p:cNvSpPr/>
                  <p:nvPr/>
                </p:nvSpPr>
                <p:spPr>
                  <a:xfrm>
                    <a:off x="3543168" y="7954629"/>
                    <a:ext cx="1118610" cy="2284623"/>
                  </a:xfrm>
                  <a:custGeom>
                    <a:avLst/>
                    <a:gdLst>
                      <a:gd name="connsiteX0" fmla="*/ 33152 w 1118610"/>
                      <a:gd name="connsiteY0" fmla="*/ 41291 h 2284623"/>
                      <a:gd name="connsiteX1" fmla="*/ 454792 w 1118610"/>
                      <a:gd name="connsiteY1" fmla="*/ 589931 h 2284623"/>
                      <a:gd name="connsiteX2" fmla="*/ 1084712 w 1118610"/>
                      <a:gd name="connsiteY2" fmla="*/ 2215531 h 2284623"/>
                      <a:gd name="connsiteX3" fmla="*/ 1018672 w 1118610"/>
                      <a:gd name="connsiteY3" fmla="*/ 1936131 h 2284623"/>
                      <a:gd name="connsiteX4" fmla="*/ 891672 w 1118610"/>
                      <a:gd name="connsiteY4" fmla="*/ 1494171 h 2284623"/>
                      <a:gd name="connsiteX5" fmla="*/ 424312 w 1118610"/>
                      <a:gd name="connsiteY5" fmla="*/ 427371 h 2284623"/>
                      <a:gd name="connsiteX6" fmla="*/ 73792 w 1118610"/>
                      <a:gd name="connsiteY6" fmla="*/ 87011 h 2284623"/>
                      <a:gd name="connsiteX7" fmla="*/ 33152 w 1118610"/>
                      <a:gd name="connsiteY7" fmla="*/ 41291 h 2284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118610" h="2284623">
                        <a:moveTo>
                          <a:pt x="33152" y="41291"/>
                        </a:moveTo>
                        <a:cubicBezTo>
                          <a:pt x="96652" y="125111"/>
                          <a:pt x="279532" y="227558"/>
                          <a:pt x="454792" y="589931"/>
                        </a:cubicBezTo>
                        <a:cubicBezTo>
                          <a:pt x="630052" y="952304"/>
                          <a:pt x="990732" y="1991164"/>
                          <a:pt x="1084712" y="2215531"/>
                        </a:cubicBezTo>
                        <a:cubicBezTo>
                          <a:pt x="1178692" y="2439898"/>
                          <a:pt x="1050845" y="2056358"/>
                          <a:pt x="1018672" y="1936131"/>
                        </a:cubicBezTo>
                        <a:cubicBezTo>
                          <a:pt x="986499" y="1815904"/>
                          <a:pt x="990732" y="1745631"/>
                          <a:pt x="891672" y="1494171"/>
                        </a:cubicBezTo>
                        <a:cubicBezTo>
                          <a:pt x="792612" y="1242711"/>
                          <a:pt x="560625" y="661898"/>
                          <a:pt x="424312" y="427371"/>
                        </a:cubicBezTo>
                        <a:cubicBezTo>
                          <a:pt x="287999" y="192844"/>
                          <a:pt x="142372" y="158131"/>
                          <a:pt x="73792" y="87011"/>
                        </a:cubicBezTo>
                        <a:cubicBezTo>
                          <a:pt x="5212" y="15891"/>
                          <a:pt x="-30348" y="-42529"/>
                          <a:pt x="33152" y="4129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8" name="フリーフォーム: 図形 1187">
                    <a:extLst>
                      <a:ext uri="{FF2B5EF4-FFF2-40B4-BE49-F238E27FC236}">
                        <a16:creationId xmlns:a16="http://schemas.microsoft.com/office/drawing/2014/main" id="{2AEFC341-9273-4A6F-AA78-648823E083D7}"/>
                      </a:ext>
                    </a:extLst>
                  </p:cNvPr>
                  <p:cNvSpPr/>
                  <p:nvPr/>
                </p:nvSpPr>
                <p:spPr>
                  <a:xfrm>
                    <a:off x="3547866" y="9055212"/>
                    <a:ext cx="625904" cy="1316464"/>
                  </a:xfrm>
                  <a:custGeom>
                    <a:avLst/>
                    <a:gdLst>
                      <a:gd name="connsiteX0" fmla="*/ 3054 w 625904"/>
                      <a:gd name="connsiteY0" fmla="*/ 2428 h 1316464"/>
                      <a:gd name="connsiteX1" fmla="*/ 302774 w 625904"/>
                      <a:gd name="connsiteY1" fmla="*/ 434228 h 1316464"/>
                      <a:gd name="connsiteX2" fmla="*/ 612654 w 625904"/>
                      <a:gd name="connsiteY2" fmla="*/ 1287668 h 1316464"/>
                      <a:gd name="connsiteX3" fmla="*/ 561854 w 625904"/>
                      <a:gd name="connsiteY3" fmla="*/ 1069228 h 1316464"/>
                      <a:gd name="connsiteX4" fmla="*/ 495814 w 625904"/>
                      <a:gd name="connsiteY4" fmla="*/ 612028 h 1316464"/>
                      <a:gd name="connsiteX5" fmla="*/ 3054 w 625904"/>
                      <a:gd name="connsiteY5" fmla="*/ 2428 h 1316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25904" h="1316464">
                        <a:moveTo>
                          <a:pt x="3054" y="2428"/>
                        </a:moveTo>
                        <a:cubicBezTo>
                          <a:pt x="-29119" y="-27205"/>
                          <a:pt x="201174" y="220021"/>
                          <a:pt x="302774" y="434228"/>
                        </a:cubicBezTo>
                        <a:cubicBezTo>
                          <a:pt x="404374" y="648435"/>
                          <a:pt x="569474" y="1181835"/>
                          <a:pt x="612654" y="1287668"/>
                        </a:cubicBezTo>
                        <a:cubicBezTo>
                          <a:pt x="655834" y="1393501"/>
                          <a:pt x="581327" y="1181835"/>
                          <a:pt x="561854" y="1069228"/>
                        </a:cubicBezTo>
                        <a:cubicBezTo>
                          <a:pt x="542381" y="956621"/>
                          <a:pt x="587254" y="792368"/>
                          <a:pt x="495814" y="612028"/>
                        </a:cubicBezTo>
                        <a:cubicBezTo>
                          <a:pt x="404374" y="431688"/>
                          <a:pt x="35227" y="32061"/>
                          <a:pt x="3054" y="242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9" name="フリーフォーム: 図形 1188">
                    <a:extLst>
                      <a:ext uri="{FF2B5EF4-FFF2-40B4-BE49-F238E27FC236}">
                        <a16:creationId xmlns:a16="http://schemas.microsoft.com/office/drawing/2014/main" id="{CA59268E-7669-463F-8389-3512BC719781}"/>
                      </a:ext>
                    </a:extLst>
                  </p:cNvPr>
                  <p:cNvSpPr/>
                  <p:nvPr/>
                </p:nvSpPr>
                <p:spPr>
                  <a:xfrm>
                    <a:off x="3570992" y="9494374"/>
                    <a:ext cx="861901" cy="2116094"/>
                  </a:xfrm>
                  <a:custGeom>
                    <a:avLst/>
                    <a:gdLst>
                      <a:gd name="connsiteX0" fmla="*/ 248 w 861901"/>
                      <a:gd name="connsiteY0" fmla="*/ 146 h 2116094"/>
                      <a:gd name="connsiteX1" fmla="*/ 487928 w 861901"/>
                      <a:gd name="connsiteY1" fmla="*/ 1178706 h 2116094"/>
                      <a:gd name="connsiteX2" fmla="*/ 848608 w 861901"/>
                      <a:gd name="connsiteY2" fmla="*/ 2088026 h 2116094"/>
                      <a:gd name="connsiteX3" fmla="*/ 762248 w 861901"/>
                      <a:gd name="connsiteY3" fmla="*/ 1813706 h 2116094"/>
                      <a:gd name="connsiteX4" fmla="*/ 553968 w 861901"/>
                      <a:gd name="connsiteY4" fmla="*/ 1102506 h 2116094"/>
                      <a:gd name="connsiteX5" fmla="*/ 248 w 861901"/>
                      <a:gd name="connsiteY5" fmla="*/ 146 h 21160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61901" h="2116094">
                        <a:moveTo>
                          <a:pt x="248" y="146"/>
                        </a:moveTo>
                        <a:cubicBezTo>
                          <a:pt x="-10759" y="12846"/>
                          <a:pt x="346535" y="830726"/>
                          <a:pt x="487928" y="1178706"/>
                        </a:cubicBezTo>
                        <a:cubicBezTo>
                          <a:pt x="629321" y="1526686"/>
                          <a:pt x="802888" y="1982193"/>
                          <a:pt x="848608" y="2088026"/>
                        </a:cubicBezTo>
                        <a:cubicBezTo>
                          <a:pt x="894328" y="2193859"/>
                          <a:pt x="811355" y="1977959"/>
                          <a:pt x="762248" y="1813706"/>
                        </a:cubicBezTo>
                        <a:cubicBezTo>
                          <a:pt x="713141" y="1649453"/>
                          <a:pt x="680121" y="1400533"/>
                          <a:pt x="553968" y="1102506"/>
                        </a:cubicBezTo>
                        <a:cubicBezTo>
                          <a:pt x="427815" y="804479"/>
                          <a:pt x="11255" y="-12554"/>
                          <a:pt x="248" y="14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0" name="フリーフォーム: 図形 1189">
                    <a:extLst>
                      <a:ext uri="{FF2B5EF4-FFF2-40B4-BE49-F238E27FC236}">
                        <a16:creationId xmlns:a16="http://schemas.microsoft.com/office/drawing/2014/main" id="{6A291F11-5840-418A-A217-F8DDA1B35831}"/>
                      </a:ext>
                    </a:extLst>
                  </p:cNvPr>
                  <p:cNvSpPr/>
                  <p:nvPr/>
                </p:nvSpPr>
                <p:spPr>
                  <a:xfrm>
                    <a:off x="3261129" y="9534716"/>
                    <a:ext cx="681935" cy="2293642"/>
                  </a:xfrm>
                  <a:custGeom>
                    <a:avLst/>
                    <a:gdLst>
                      <a:gd name="connsiteX0" fmla="*/ 40871 w 681935"/>
                      <a:gd name="connsiteY0" fmla="*/ 91884 h 2293642"/>
                      <a:gd name="connsiteX1" fmla="*/ 30711 w 681935"/>
                      <a:gd name="connsiteY1" fmla="*/ 152844 h 2293642"/>
                      <a:gd name="connsiteX2" fmla="*/ 432031 w 681935"/>
                      <a:gd name="connsiteY2" fmla="*/ 1499044 h 2293642"/>
                      <a:gd name="connsiteX3" fmla="*/ 665711 w 681935"/>
                      <a:gd name="connsiteY3" fmla="*/ 2261044 h 2293642"/>
                      <a:gd name="connsiteX4" fmla="*/ 604751 w 681935"/>
                      <a:gd name="connsiteY4" fmla="*/ 2007044 h 2293642"/>
                      <a:gd name="connsiteX5" fmla="*/ 147551 w 681935"/>
                      <a:gd name="connsiteY5" fmla="*/ 701484 h 2293642"/>
                      <a:gd name="connsiteX6" fmla="*/ 40871 w 681935"/>
                      <a:gd name="connsiteY6" fmla="*/ 91884 h 2293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81935" h="2293642">
                        <a:moveTo>
                          <a:pt x="40871" y="91884"/>
                        </a:moveTo>
                        <a:cubicBezTo>
                          <a:pt x="21398" y="444"/>
                          <a:pt x="-34482" y="-81682"/>
                          <a:pt x="30711" y="152844"/>
                        </a:cubicBezTo>
                        <a:cubicBezTo>
                          <a:pt x="95904" y="387370"/>
                          <a:pt x="326198" y="1147677"/>
                          <a:pt x="432031" y="1499044"/>
                        </a:cubicBezTo>
                        <a:cubicBezTo>
                          <a:pt x="537864" y="1850411"/>
                          <a:pt x="636924" y="2176377"/>
                          <a:pt x="665711" y="2261044"/>
                        </a:cubicBezTo>
                        <a:cubicBezTo>
                          <a:pt x="694498" y="2345711"/>
                          <a:pt x="691111" y="2266971"/>
                          <a:pt x="604751" y="2007044"/>
                        </a:cubicBezTo>
                        <a:cubicBezTo>
                          <a:pt x="518391" y="1747117"/>
                          <a:pt x="242378" y="1022371"/>
                          <a:pt x="147551" y="701484"/>
                        </a:cubicBezTo>
                        <a:cubicBezTo>
                          <a:pt x="52724" y="380597"/>
                          <a:pt x="60344" y="183324"/>
                          <a:pt x="40871" y="918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1" name="フリーフォーム: 図形 1190">
                    <a:extLst>
                      <a:ext uri="{FF2B5EF4-FFF2-40B4-BE49-F238E27FC236}">
                        <a16:creationId xmlns:a16="http://schemas.microsoft.com/office/drawing/2014/main" id="{0317895D-F3D6-4C70-B2EC-7E6FC08B8E82}"/>
                      </a:ext>
                    </a:extLst>
                  </p:cNvPr>
                  <p:cNvSpPr/>
                  <p:nvPr/>
                </p:nvSpPr>
                <p:spPr>
                  <a:xfrm>
                    <a:off x="4179809" y="9623328"/>
                    <a:ext cx="570198" cy="1958296"/>
                  </a:xfrm>
                  <a:custGeom>
                    <a:avLst/>
                    <a:gdLst>
                      <a:gd name="connsiteX0" fmla="*/ 1031 w 570198"/>
                      <a:gd name="connsiteY0" fmla="*/ 3272 h 1958296"/>
                      <a:gd name="connsiteX1" fmla="*/ 392191 w 570198"/>
                      <a:gd name="connsiteY1" fmla="*/ 1064992 h 1958296"/>
                      <a:gd name="connsiteX2" fmla="*/ 564911 w 570198"/>
                      <a:gd name="connsiteY2" fmla="*/ 1918432 h 1958296"/>
                      <a:gd name="connsiteX3" fmla="*/ 503951 w 570198"/>
                      <a:gd name="connsiteY3" fmla="*/ 1710152 h 1958296"/>
                      <a:gd name="connsiteX4" fmla="*/ 285511 w 570198"/>
                      <a:gd name="connsiteY4" fmla="*/ 765272 h 1958296"/>
                      <a:gd name="connsiteX5" fmla="*/ 1031 w 570198"/>
                      <a:gd name="connsiteY5" fmla="*/ 3272 h 19582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70198" h="1958296">
                        <a:moveTo>
                          <a:pt x="1031" y="3272"/>
                        </a:moveTo>
                        <a:cubicBezTo>
                          <a:pt x="18811" y="53225"/>
                          <a:pt x="298211" y="745799"/>
                          <a:pt x="392191" y="1064992"/>
                        </a:cubicBezTo>
                        <a:cubicBezTo>
                          <a:pt x="486171" y="1384185"/>
                          <a:pt x="546284" y="1810905"/>
                          <a:pt x="564911" y="1918432"/>
                        </a:cubicBezTo>
                        <a:cubicBezTo>
                          <a:pt x="583538" y="2025959"/>
                          <a:pt x="550518" y="1902345"/>
                          <a:pt x="503951" y="1710152"/>
                        </a:cubicBezTo>
                        <a:cubicBezTo>
                          <a:pt x="457384" y="1517959"/>
                          <a:pt x="371024" y="1042979"/>
                          <a:pt x="285511" y="765272"/>
                        </a:cubicBezTo>
                        <a:cubicBezTo>
                          <a:pt x="199998" y="487565"/>
                          <a:pt x="-16749" y="-46681"/>
                          <a:pt x="1031" y="327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2" name="フリーフォーム: 図形 1191">
                    <a:extLst>
                      <a:ext uri="{FF2B5EF4-FFF2-40B4-BE49-F238E27FC236}">
                        <a16:creationId xmlns:a16="http://schemas.microsoft.com/office/drawing/2014/main" id="{926BD4F0-4EA7-44FE-93D3-C2D5A1C5D23D}"/>
                      </a:ext>
                    </a:extLst>
                  </p:cNvPr>
                  <p:cNvSpPr/>
                  <p:nvPr/>
                </p:nvSpPr>
                <p:spPr>
                  <a:xfrm>
                    <a:off x="1183648" y="9932128"/>
                    <a:ext cx="1358838" cy="1318698"/>
                  </a:xfrm>
                  <a:custGeom>
                    <a:avLst/>
                    <a:gdLst>
                      <a:gd name="connsiteX0" fmla="*/ 192185 w 1358838"/>
                      <a:gd name="connsiteY0" fmla="*/ 1315839 h 1318698"/>
                      <a:gd name="connsiteX1" fmla="*/ 623985 w 1358838"/>
                      <a:gd name="connsiteY1" fmla="*/ 621572 h 1318698"/>
                      <a:gd name="connsiteX2" fmla="*/ 674785 w 1358838"/>
                      <a:gd name="connsiteY2" fmla="*/ 549605 h 1318698"/>
                      <a:gd name="connsiteX3" fmla="*/ 1356352 w 1358838"/>
                      <a:gd name="connsiteY3" fmla="*/ 134739 h 1318698"/>
                      <a:gd name="connsiteX4" fmla="*/ 894919 w 1358838"/>
                      <a:gd name="connsiteY4" fmla="*/ 354872 h 1318698"/>
                      <a:gd name="connsiteX5" fmla="*/ 645152 w 1358838"/>
                      <a:gd name="connsiteY5" fmla="*/ 392972 h 1318698"/>
                      <a:gd name="connsiteX6" fmla="*/ 886452 w 1358838"/>
                      <a:gd name="connsiteY6" fmla="*/ 16205 h 1318698"/>
                      <a:gd name="connsiteX7" fmla="*/ 789085 w 1358838"/>
                      <a:gd name="connsiteY7" fmla="*/ 92405 h 1318698"/>
                      <a:gd name="connsiteX8" fmla="*/ 607052 w 1358838"/>
                      <a:gd name="connsiteY8" fmla="*/ 308305 h 1318698"/>
                      <a:gd name="connsiteX9" fmla="*/ 522385 w 1358838"/>
                      <a:gd name="connsiteY9" fmla="*/ 545372 h 1318698"/>
                      <a:gd name="connsiteX10" fmla="*/ 501219 w 1358838"/>
                      <a:gd name="connsiteY10" fmla="*/ 668139 h 1318698"/>
                      <a:gd name="connsiteX11" fmla="*/ 272619 w 1358838"/>
                      <a:gd name="connsiteY11" fmla="*/ 922139 h 1318698"/>
                      <a:gd name="connsiteX12" fmla="*/ 1685 w 1358838"/>
                      <a:gd name="connsiteY12" fmla="*/ 1057605 h 1318698"/>
                      <a:gd name="connsiteX13" fmla="*/ 408085 w 1358838"/>
                      <a:gd name="connsiteY13" fmla="*/ 875572 h 1318698"/>
                      <a:gd name="connsiteX14" fmla="*/ 192185 w 1358838"/>
                      <a:gd name="connsiteY14" fmla="*/ 1315839 h 13186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358838" h="1318698">
                        <a:moveTo>
                          <a:pt x="192185" y="1315839"/>
                        </a:moveTo>
                        <a:cubicBezTo>
                          <a:pt x="228168" y="1273506"/>
                          <a:pt x="543552" y="749278"/>
                          <a:pt x="623985" y="621572"/>
                        </a:cubicBezTo>
                        <a:cubicBezTo>
                          <a:pt x="704418" y="493866"/>
                          <a:pt x="552724" y="630744"/>
                          <a:pt x="674785" y="549605"/>
                        </a:cubicBezTo>
                        <a:cubicBezTo>
                          <a:pt x="796846" y="468466"/>
                          <a:pt x="1319663" y="167194"/>
                          <a:pt x="1356352" y="134739"/>
                        </a:cubicBezTo>
                        <a:cubicBezTo>
                          <a:pt x="1393041" y="102284"/>
                          <a:pt x="1013452" y="311833"/>
                          <a:pt x="894919" y="354872"/>
                        </a:cubicBezTo>
                        <a:cubicBezTo>
                          <a:pt x="776386" y="397911"/>
                          <a:pt x="646563" y="449416"/>
                          <a:pt x="645152" y="392972"/>
                        </a:cubicBezTo>
                        <a:cubicBezTo>
                          <a:pt x="643741" y="336527"/>
                          <a:pt x="862463" y="66300"/>
                          <a:pt x="886452" y="16205"/>
                        </a:cubicBezTo>
                        <a:cubicBezTo>
                          <a:pt x="910441" y="-33890"/>
                          <a:pt x="835652" y="43722"/>
                          <a:pt x="789085" y="92405"/>
                        </a:cubicBezTo>
                        <a:cubicBezTo>
                          <a:pt x="742518" y="141088"/>
                          <a:pt x="651502" y="232810"/>
                          <a:pt x="607052" y="308305"/>
                        </a:cubicBezTo>
                        <a:cubicBezTo>
                          <a:pt x="562602" y="383800"/>
                          <a:pt x="540024" y="485400"/>
                          <a:pt x="522385" y="545372"/>
                        </a:cubicBezTo>
                        <a:cubicBezTo>
                          <a:pt x="504746" y="605344"/>
                          <a:pt x="542847" y="605345"/>
                          <a:pt x="501219" y="668139"/>
                        </a:cubicBezTo>
                        <a:cubicBezTo>
                          <a:pt x="459591" y="730933"/>
                          <a:pt x="355875" y="857228"/>
                          <a:pt x="272619" y="922139"/>
                        </a:cubicBezTo>
                        <a:cubicBezTo>
                          <a:pt x="189363" y="987050"/>
                          <a:pt x="-20893" y="1065366"/>
                          <a:pt x="1685" y="1057605"/>
                        </a:cubicBezTo>
                        <a:cubicBezTo>
                          <a:pt x="24263" y="1049844"/>
                          <a:pt x="378452" y="833944"/>
                          <a:pt x="408085" y="875572"/>
                        </a:cubicBezTo>
                        <a:cubicBezTo>
                          <a:pt x="437718" y="917200"/>
                          <a:pt x="156202" y="1358172"/>
                          <a:pt x="192185" y="131583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3" name="フリーフォーム: 図形 1192">
                    <a:extLst>
                      <a:ext uri="{FF2B5EF4-FFF2-40B4-BE49-F238E27FC236}">
                        <a16:creationId xmlns:a16="http://schemas.microsoft.com/office/drawing/2014/main" id="{232F902E-3998-4703-ABDF-7D491B41EDC2}"/>
                      </a:ext>
                    </a:extLst>
                  </p:cNvPr>
                  <p:cNvSpPr/>
                  <p:nvPr/>
                </p:nvSpPr>
                <p:spPr>
                  <a:xfrm>
                    <a:off x="1751913" y="10405084"/>
                    <a:ext cx="1029514" cy="1592314"/>
                  </a:xfrm>
                  <a:custGeom>
                    <a:avLst/>
                    <a:gdLst>
                      <a:gd name="connsiteX0" fmla="*/ 21854 w 1029514"/>
                      <a:gd name="connsiteY0" fmla="*/ 1592183 h 1592314"/>
                      <a:gd name="connsiteX1" fmla="*/ 250454 w 1029514"/>
                      <a:gd name="connsiteY1" fmla="*/ 1228116 h 1592314"/>
                      <a:gd name="connsiteX2" fmla="*/ 347820 w 1029514"/>
                      <a:gd name="connsiteY2" fmla="*/ 1033383 h 1592314"/>
                      <a:gd name="connsiteX3" fmla="*/ 529854 w 1029514"/>
                      <a:gd name="connsiteY3" fmla="*/ 842883 h 1592314"/>
                      <a:gd name="connsiteX4" fmla="*/ 1029387 w 1029514"/>
                      <a:gd name="connsiteY4" fmla="*/ 453416 h 1592314"/>
                      <a:gd name="connsiteX5" fmla="*/ 576420 w 1029514"/>
                      <a:gd name="connsiteY5" fmla="*/ 610049 h 1592314"/>
                      <a:gd name="connsiteX6" fmla="*/ 356287 w 1029514"/>
                      <a:gd name="connsiteY6" fmla="*/ 720116 h 1592314"/>
                      <a:gd name="connsiteX7" fmla="*/ 656854 w 1029514"/>
                      <a:gd name="connsiteY7" fmla="*/ 449 h 1592314"/>
                      <a:gd name="connsiteX8" fmla="*/ 203887 w 1029514"/>
                      <a:gd name="connsiteY8" fmla="*/ 838649 h 1592314"/>
                      <a:gd name="connsiteX9" fmla="*/ 30320 w 1029514"/>
                      <a:gd name="connsiteY9" fmla="*/ 1185783 h 1592314"/>
                      <a:gd name="connsiteX10" fmla="*/ 21854 w 1029514"/>
                      <a:gd name="connsiteY10" fmla="*/ 1592183 h 1592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29514" h="1592314">
                        <a:moveTo>
                          <a:pt x="21854" y="1592183"/>
                        </a:moveTo>
                        <a:cubicBezTo>
                          <a:pt x="58543" y="1599239"/>
                          <a:pt x="196126" y="1321249"/>
                          <a:pt x="250454" y="1228116"/>
                        </a:cubicBezTo>
                        <a:cubicBezTo>
                          <a:pt x="304782" y="1134983"/>
                          <a:pt x="301253" y="1097588"/>
                          <a:pt x="347820" y="1033383"/>
                        </a:cubicBezTo>
                        <a:cubicBezTo>
                          <a:pt x="394387" y="969177"/>
                          <a:pt x="416260" y="939544"/>
                          <a:pt x="529854" y="842883"/>
                        </a:cubicBezTo>
                        <a:cubicBezTo>
                          <a:pt x="643448" y="746222"/>
                          <a:pt x="1021626" y="492222"/>
                          <a:pt x="1029387" y="453416"/>
                        </a:cubicBezTo>
                        <a:cubicBezTo>
                          <a:pt x="1037148" y="414610"/>
                          <a:pt x="688603" y="565599"/>
                          <a:pt x="576420" y="610049"/>
                        </a:cubicBezTo>
                        <a:cubicBezTo>
                          <a:pt x="464237" y="654499"/>
                          <a:pt x="342881" y="821716"/>
                          <a:pt x="356287" y="720116"/>
                        </a:cubicBezTo>
                        <a:cubicBezTo>
                          <a:pt x="369693" y="618516"/>
                          <a:pt x="682254" y="-19307"/>
                          <a:pt x="656854" y="449"/>
                        </a:cubicBezTo>
                        <a:cubicBezTo>
                          <a:pt x="631454" y="20204"/>
                          <a:pt x="308309" y="641093"/>
                          <a:pt x="203887" y="838649"/>
                        </a:cubicBezTo>
                        <a:cubicBezTo>
                          <a:pt x="99465" y="1036205"/>
                          <a:pt x="61365" y="1059488"/>
                          <a:pt x="30320" y="1185783"/>
                        </a:cubicBezTo>
                        <a:cubicBezTo>
                          <a:pt x="-725" y="1312077"/>
                          <a:pt x="-14835" y="1585127"/>
                          <a:pt x="21854" y="159218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4" name="フリーフォーム: 図形 1193">
                    <a:extLst>
                      <a:ext uri="{FF2B5EF4-FFF2-40B4-BE49-F238E27FC236}">
                        <a16:creationId xmlns:a16="http://schemas.microsoft.com/office/drawing/2014/main" id="{AB6E3D9D-BC0F-4679-B7D6-7793A6636750}"/>
                      </a:ext>
                    </a:extLst>
                  </p:cNvPr>
                  <p:cNvSpPr/>
                  <p:nvPr/>
                </p:nvSpPr>
                <p:spPr>
                  <a:xfrm>
                    <a:off x="828437" y="10163568"/>
                    <a:ext cx="963251" cy="2100423"/>
                  </a:xfrm>
                  <a:custGeom>
                    <a:avLst/>
                    <a:gdLst>
                      <a:gd name="connsiteX0" fmla="*/ 149463 w 963251"/>
                      <a:gd name="connsiteY0" fmla="*/ 13365 h 2100423"/>
                      <a:gd name="connsiteX1" fmla="*/ 293396 w 963251"/>
                      <a:gd name="connsiteY1" fmla="*/ 639899 h 2100423"/>
                      <a:gd name="connsiteX2" fmla="*/ 648996 w 963251"/>
                      <a:gd name="connsiteY2" fmla="*/ 1545832 h 2100423"/>
                      <a:gd name="connsiteX3" fmla="*/ 704030 w 963251"/>
                      <a:gd name="connsiteY3" fmla="*/ 1744799 h 2100423"/>
                      <a:gd name="connsiteX4" fmla="*/ 962263 w 963251"/>
                      <a:gd name="connsiteY4" fmla="*/ 1482332 h 2100423"/>
                      <a:gd name="connsiteX5" fmla="*/ 598196 w 963251"/>
                      <a:gd name="connsiteY5" fmla="*/ 1761732 h 2100423"/>
                      <a:gd name="connsiteX6" fmla="*/ 475430 w 963251"/>
                      <a:gd name="connsiteY6" fmla="*/ 1528899 h 2100423"/>
                      <a:gd name="connsiteX7" fmla="*/ 437330 w 963251"/>
                      <a:gd name="connsiteY7" fmla="*/ 2074999 h 2100423"/>
                      <a:gd name="connsiteX8" fmla="*/ 297630 w 963251"/>
                      <a:gd name="connsiteY8" fmla="*/ 1998799 h 2100423"/>
                      <a:gd name="connsiteX9" fmla="*/ 26696 w 963251"/>
                      <a:gd name="connsiteY9" fmla="*/ 1897199 h 2100423"/>
                      <a:gd name="connsiteX10" fmla="*/ 22463 w 963251"/>
                      <a:gd name="connsiteY10" fmla="*/ 352032 h 2100423"/>
                      <a:gd name="connsiteX11" fmla="*/ 149463 w 963251"/>
                      <a:gd name="connsiteY11" fmla="*/ 13365 h 21004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63251" h="2100423">
                        <a:moveTo>
                          <a:pt x="149463" y="13365"/>
                        </a:moveTo>
                        <a:cubicBezTo>
                          <a:pt x="194619" y="61343"/>
                          <a:pt x="210141" y="384488"/>
                          <a:pt x="293396" y="639899"/>
                        </a:cubicBezTo>
                        <a:cubicBezTo>
                          <a:pt x="376652" y="895310"/>
                          <a:pt x="580557" y="1361682"/>
                          <a:pt x="648996" y="1545832"/>
                        </a:cubicBezTo>
                        <a:cubicBezTo>
                          <a:pt x="717435" y="1729982"/>
                          <a:pt x="651819" y="1755382"/>
                          <a:pt x="704030" y="1744799"/>
                        </a:cubicBezTo>
                        <a:cubicBezTo>
                          <a:pt x="756241" y="1734216"/>
                          <a:pt x="979902" y="1479510"/>
                          <a:pt x="962263" y="1482332"/>
                        </a:cubicBezTo>
                        <a:cubicBezTo>
                          <a:pt x="944624" y="1485154"/>
                          <a:pt x="679335" y="1753971"/>
                          <a:pt x="598196" y="1761732"/>
                        </a:cubicBezTo>
                        <a:cubicBezTo>
                          <a:pt x="517057" y="1769493"/>
                          <a:pt x="502241" y="1476688"/>
                          <a:pt x="475430" y="1528899"/>
                        </a:cubicBezTo>
                        <a:cubicBezTo>
                          <a:pt x="448619" y="1581110"/>
                          <a:pt x="466963" y="1996682"/>
                          <a:pt x="437330" y="2074999"/>
                        </a:cubicBezTo>
                        <a:cubicBezTo>
                          <a:pt x="407697" y="2153316"/>
                          <a:pt x="366069" y="2028432"/>
                          <a:pt x="297630" y="1998799"/>
                        </a:cubicBezTo>
                        <a:cubicBezTo>
                          <a:pt x="229191" y="1969166"/>
                          <a:pt x="72557" y="2171660"/>
                          <a:pt x="26696" y="1897199"/>
                        </a:cubicBezTo>
                        <a:cubicBezTo>
                          <a:pt x="-19165" y="1622738"/>
                          <a:pt x="4118" y="664593"/>
                          <a:pt x="22463" y="352032"/>
                        </a:cubicBezTo>
                        <a:cubicBezTo>
                          <a:pt x="40807" y="39471"/>
                          <a:pt x="104307" y="-34613"/>
                          <a:pt x="149463" y="1336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5" name="フリーフォーム: 図形 1194">
                    <a:extLst>
                      <a:ext uri="{FF2B5EF4-FFF2-40B4-BE49-F238E27FC236}">
                        <a16:creationId xmlns:a16="http://schemas.microsoft.com/office/drawing/2014/main" id="{873E8519-DE91-44FF-AD51-8AAF3BB63935}"/>
                      </a:ext>
                    </a:extLst>
                  </p:cNvPr>
                  <p:cNvSpPr/>
                  <p:nvPr/>
                </p:nvSpPr>
                <p:spPr>
                  <a:xfrm>
                    <a:off x="1466672" y="7990675"/>
                    <a:ext cx="1060192" cy="1719944"/>
                  </a:xfrm>
                  <a:custGeom>
                    <a:avLst/>
                    <a:gdLst>
                      <a:gd name="connsiteX0" fmla="*/ 755828 w 1060192"/>
                      <a:gd name="connsiteY0" fmla="*/ 1858 h 1719944"/>
                      <a:gd name="connsiteX1" fmla="*/ 747361 w 1060192"/>
                      <a:gd name="connsiteY1" fmla="*/ 454825 h 1719944"/>
                      <a:gd name="connsiteX2" fmla="*/ 772761 w 1060192"/>
                      <a:gd name="connsiteY2" fmla="*/ 806192 h 1719944"/>
                      <a:gd name="connsiteX3" fmla="*/ 1052161 w 1060192"/>
                      <a:gd name="connsiteY3" fmla="*/ 1682492 h 1719944"/>
                      <a:gd name="connsiteX4" fmla="*/ 954795 w 1060192"/>
                      <a:gd name="connsiteY4" fmla="*/ 1551258 h 1719944"/>
                      <a:gd name="connsiteX5" fmla="*/ 649995 w 1060192"/>
                      <a:gd name="connsiteY5" fmla="*/ 1479292 h 1719944"/>
                      <a:gd name="connsiteX6" fmla="*/ 2295 w 1060192"/>
                      <a:gd name="connsiteY6" fmla="*/ 1695192 h 1719944"/>
                      <a:gd name="connsiteX7" fmla="*/ 438328 w 1060192"/>
                      <a:gd name="connsiteY7" fmla="*/ 1517392 h 1719944"/>
                      <a:gd name="connsiteX8" fmla="*/ 539928 w 1060192"/>
                      <a:gd name="connsiteY8" fmla="*/ 1199892 h 1719944"/>
                      <a:gd name="connsiteX9" fmla="*/ 603428 w 1060192"/>
                      <a:gd name="connsiteY9" fmla="*/ 636858 h 1719944"/>
                      <a:gd name="connsiteX10" fmla="*/ 755828 w 1060192"/>
                      <a:gd name="connsiteY10" fmla="*/ 1858 h 1719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60192" h="1719944">
                        <a:moveTo>
                          <a:pt x="755828" y="1858"/>
                        </a:moveTo>
                        <a:cubicBezTo>
                          <a:pt x="779817" y="-28481"/>
                          <a:pt x="744539" y="320769"/>
                          <a:pt x="747361" y="454825"/>
                        </a:cubicBezTo>
                        <a:cubicBezTo>
                          <a:pt x="750183" y="588881"/>
                          <a:pt x="721961" y="601581"/>
                          <a:pt x="772761" y="806192"/>
                        </a:cubicBezTo>
                        <a:cubicBezTo>
                          <a:pt x="823561" y="1010803"/>
                          <a:pt x="1021822" y="1558314"/>
                          <a:pt x="1052161" y="1682492"/>
                        </a:cubicBezTo>
                        <a:cubicBezTo>
                          <a:pt x="1082500" y="1806670"/>
                          <a:pt x="1021823" y="1585125"/>
                          <a:pt x="954795" y="1551258"/>
                        </a:cubicBezTo>
                        <a:cubicBezTo>
                          <a:pt x="887767" y="1517391"/>
                          <a:pt x="808745" y="1455303"/>
                          <a:pt x="649995" y="1479292"/>
                        </a:cubicBezTo>
                        <a:cubicBezTo>
                          <a:pt x="491245" y="1503281"/>
                          <a:pt x="37573" y="1688842"/>
                          <a:pt x="2295" y="1695192"/>
                        </a:cubicBezTo>
                        <a:cubicBezTo>
                          <a:pt x="-32983" y="1701542"/>
                          <a:pt x="348723" y="1599942"/>
                          <a:pt x="438328" y="1517392"/>
                        </a:cubicBezTo>
                        <a:cubicBezTo>
                          <a:pt x="527933" y="1434842"/>
                          <a:pt x="512411" y="1346648"/>
                          <a:pt x="539928" y="1199892"/>
                        </a:cubicBezTo>
                        <a:cubicBezTo>
                          <a:pt x="567445" y="1053136"/>
                          <a:pt x="566034" y="837236"/>
                          <a:pt x="603428" y="636858"/>
                        </a:cubicBezTo>
                        <a:cubicBezTo>
                          <a:pt x="640822" y="436480"/>
                          <a:pt x="731839" y="32197"/>
                          <a:pt x="755828" y="185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6" name="フリーフォーム: 図形 1195">
                    <a:extLst>
                      <a:ext uri="{FF2B5EF4-FFF2-40B4-BE49-F238E27FC236}">
                        <a16:creationId xmlns:a16="http://schemas.microsoft.com/office/drawing/2014/main" id="{E50052B9-3C8F-444A-A88B-4FCA87503F02}"/>
                      </a:ext>
                    </a:extLst>
                  </p:cNvPr>
                  <p:cNvSpPr/>
                  <p:nvPr/>
                </p:nvSpPr>
                <p:spPr>
                  <a:xfrm>
                    <a:off x="8102364" y="7981626"/>
                    <a:ext cx="892526" cy="3235235"/>
                  </a:xfrm>
                  <a:custGeom>
                    <a:avLst/>
                    <a:gdLst>
                      <a:gd name="connsiteX0" fmla="*/ 42569 w 892526"/>
                      <a:gd name="connsiteY0" fmla="*/ 70174 h 3235235"/>
                      <a:gd name="connsiteX1" fmla="*/ 101836 w 892526"/>
                      <a:gd name="connsiteY1" fmla="*/ 78641 h 3235235"/>
                      <a:gd name="connsiteX2" fmla="*/ 618303 w 892526"/>
                      <a:gd name="connsiteY2" fmla="*/ 425774 h 3235235"/>
                      <a:gd name="connsiteX3" fmla="*/ 855369 w 892526"/>
                      <a:gd name="connsiteY3" fmla="*/ 1086174 h 3235235"/>
                      <a:gd name="connsiteX4" fmla="*/ 779169 w 892526"/>
                      <a:gd name="connsiteY4" fmla="*/ 2076774 h 3235235"/>
                      <a:gd name="connsiteX5" fmla="*/ 889236 w 892526"/>
                      <a:gd name="connsiteY5" fmla="*/ 3228241 h 3235235"/>
                      <a:gd name="connsiteX6" fmla="*/ 626769 w 892526"/>
                      <a:gd name="connsiteY6" fmla="*/ 1509507 h 3235235"/>
                      <a:gd name="connsiteX7" fmla="*/ 592903 w 892526"/>
                      <a:gd name="connsiteY7" fmla="*/ 857574 h 3235235"/>
                      <a:gd name="connsiteX8" fmla="*/ 42569 w 892526"/>
                      <a:gd name="connsiteY8" fmla="*/ 70174 h 32352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526" h="3235235">
                        <a:moveTo>
                          <a:pt x="42569" y="70174"/>
                        </a:moveTo>
                        <a:cubicBezTo>
                          <a:pt x="-39275" y="-59648"/>
                          <a:pt x="5880" y="19374"/>
                          <a:pt x="101836" y="78641"/>
                        </a:cubicBezTo>
                        <a:cubicBezTo>
                          <a:pt x="197792" y="137908"/>
                          <a:pt x="492714" y="257852"/>
                          <a:pt x="618303" y="425774"/>
                        </a:cubicBezTo>
                        <a:cubicBezTo>
                          <a:pt x="743892" y="593696"/>
                          <a:pt x="828558" y="811007"/>
                          <a:pt x="855369" y="1086174"/>
                        </a:cubicBezTo>
                        <a:cubicBezTo>
                          <a:pt x="882180" y="1361341"/>
                          <a:pt x="773525" y="1719763"/>
                          <a:pt x="779169" y="2076774"/>
                        </a:cubicBezTo>
                        <a:cubicBezTo>
                          <a:pt x="784813" y="2433785"/>
                          <a:pt x="914636" y="3322785"/>
                          <a:pt x="889236" y="3228241"/>
                        </a:cubicBezTo>
                        <a:cubicBezTo>
                          <a:pt x="863836" y="3133697"/>
                          <a:pt x="676158" y="1904618"/>
                          <a:pt x="626769" y="1509507"/>
                        </a:cubicBezTo>
                        <a:cubicBezTo>
                          <a:pt x="577380" y="1114396"/>
                          <a:pt x="691681" y="1093229"/>
                          <a:pt x="592903" y="857574"/>
                        </a:cubicBezTo>
                        <a:cubicBezTo>
                          <a:pt x="494125" y="621919"/>
                          <a:pt x="124413" y="199996"/>
                          <a:pt x="42569" y="7017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7" name="フリーフォーム: 図形 1196">
                    <a:extLst>
                      <a:ext uri="{FF2B5EF4-FFF2-40B4-BE49-F238E27FC236}">
                        <a16:creationId xmlns:a16="http://schemas.microsoft.com/office/drawing/2014/main" id="{F414F7AC-FF97-4ED4-A3E5-9FB50926680E}"/>
                      </a:ext>
                    </a:extLst>
                  </p:cNvPr>
                  <p:cNvSpPr/>
                  <p:nvPr/>
                </p:nvSpPr>
                <p:spPr>
                  <a:xfrm>
                    <a:off x="8067375" y="10091436"/>
                    <a:ext cx="374386" cy="2304704"/>
                  </a:xfrm>
                  <a:custGeom>
                    <a:avLst/>
                    <a:gdLst>
                      <a:gd name="connsiteX0" fmla="*/ 1358 w 374386"/>
                      <a:gd name="connsiteY0" fmla="*/ 93964 h 2304704"/>
                      <a:gd name="connsiteX1" fmla="*/ 26758 w 374386"/>
                      <a:gd name="connsiteY1" fmla="*/ 161697 h 2304704"/>
                      <a:gd name="connsiteX2" fmla="*/ 365425 w 374386"/>
                      <a:gd name="connsiteY2" fmla="*/ 1050697 h 2304704"/>
                      <a:gd name="connsiteX3" fmla="*/ 263825 w 374386"/>
                      <a:gd name="connsiteY3" fmla="*/ 2252964 h 2304704"/>
                      <a:gd name="connsiteX4" fmla="*/ 128358 w 374386"/>
                      <a:gd name="connsiteY4" fmla="*/ 2041297 h 2304704"/>
                      <a:gd name="connsiteX5" fmla="*/ 77558 w 374386"/>
                      <a:gd name="connsiteY5" fmla="*/ 1634897 h 2304704"/>
                      <a:gd name="connsiteX6" fmla="*/ 1358 w 374386"/>
                      <a:gd name="connsiteY6" fmla="*/ 93964 h 23047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4386" h="2304704">
                        <a:moveTo>
                          <a:pt x="1358" y="93964"/>
                        </a:moveTo>
                        <a:cubicBezTo>
                          <a:pt x="-7109" y="-151569"/>
                          <a:pt x="26758" y="161697"/>
                          <a:pt x="26758" y="161697"/>
                        </a:cubicBezTo>
                        <a:cubicBezTo>
                          <a:pt x="87436" y="321152"/>
                          <a:pt x="325914" y="702153"/>
                          <a:pt x="365425" y="1050697"/>
                        </a:cubicBezTo>
                        <a:cubicBezTo>
                          <a:pt x="404936" y="1399241"/>
                          <a:pt x="303336" y="2087864"/>
                          <a:pt x="263825" y="2252964"/>
                        </a:cubicBezTo>
                        <a:cubicBezTo>
                          <a:pt x="224314" y="2418064"/>
                          <a:pt x="159402" y="2144308"/>
                          <a:pt x="128358" y="2041297"/>
                        </a:cubicBezTo>
                        <a:cubicBezTo>
                          <a:pt x="97314" y="1938286"/>
                          <a:pt x="102958" y="1965097"/>
                          <a:pt x="77558" y="1634897"/>
                        </a:cubicBezTo>
                        <a:cubicBezTo>
                          <a:pt x="52158" y="1304697"/>
                          <a:pt x="9825" y="339497"/>
                          <a:pt x="1358" y="9396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8" name="フリーフォーム: 図形 1197">
                    <a:extLst>
                      <a:ext uri="{FF2B5EF4-FFF2-40B4-BE49-F238E27FC236}">
                        <a16:creationId xmlns:a16="http://schemas.microsoft.com/office/drawing/2014/main" id="{4FCDBC1D-6EF5-4F6D-99B9-EF6F23F9705A}"/>
                      </a:ext>
                    </a:extLst>
                  </p:cNvPr>
                  <p:cNvSpPr/>
                  <p:nvPr/>
                </p:nvSpPr>
                <p:spPr>
                  <a:xfrm>
                    <a:off x="8626968" y="10650004"/>
                    <a:ext cx="409384" cy="1631370"/>
                  </a:xfrm>
                  <a:custGeom>
                    <a:avLst/>
                    <a:gdLst>
                      <a:gd name="connsiteX0" fmla="*/ 271499 w 409384"/>
                      <a:gd name="connsiteY0" fmla="*/ 85729 h 1631370"/>
                      <a:gd name="connsiteX1" fmla="*/ 288432 w 409384"/>
                      <a:gd name="connsiteY1" fmla="*/ 195796 h 1631370"/>
                      <a:gd name="connsiteX2" fmla="*/ 398499 w 409384"/>
                      <a:gd name="connsiteY2" fmla="*/ 1160996 h 1631370"/>
                      <a:gd name="connsiteX3" fmla="*/ 390032 w 409384"/>
                      <a:gd name="connsiteY3" fmla="*/ 1618196 h 1631370"/>
                      <a:gd name="connsiteX4" fmla="*/ 263032 w 409384"/>
                      <a:gd name="connsiteY4" fmla="*/ 1499663 h 1631370"/>
                      <a:gd name="connsiteX5" fmla="*/ 565 w 409384"/>
                      <a:gd name="connsiteY5" fmla="*/ 1414996 h 1631370"/>
                      <a:gd name="connsiteX6" fmla="*/ 195299 w 409384"/>
                      <a:gd name="connsiteY6" fmla="*/ 1194863 h 1631370"/>
                      <a:gd name="connsiteX7" fmla="*/ 271499 w 409384"/>
                      <a:gd name="connsiteY7" fmla="*/ 85729 h 1631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09384" h="1631370">
                        <a:moveTo>
                          <a:pt x="271499" y="85729"/>
                        </a:moveTo>
                        <a:cubicBezTo>
                          <a:pt x="287021" y="-80782"/>
                          <a:pt x="267265" y="16585"/>
                          <a:pt x="288432" y="195796"/>
                        </a:cubicBezTo>
                        <a:cubicBezTo>
                          <a:pt x="309599" y="375007"/>
                          <a:pt x="381566" y="923929"/>
                          <a:pt x="398499" y="1160996"/>
                        </a:cubicBezTo>
                        <a:cubicBezTo>
                          <a:pt x="415432" y="1398063"/>
                          <a:pt x="412610" y="1561752"/>
                          <a:pt x="390032" y="1618196"/>
                        </a:cubicBezTo>
                        <a:cubicBezTo>
                          <a:pt x="367454" y="1674640"/>
                          <a:pt x="327943" y="1533530"/>
                          <a:pt x="263032" y="1499663"/>
                        </a:cubicBezTo>
                        <a:cubicBezTo>
                          <a:pt x="198121" y="1465796"/>
                          <a:pt x="11854" y="1465796"/>
                          <a:pt x="565" y="1414996"/>
                        </a:cubicBezTo>
                        <a:cubicBezTo>
                          <a:pt x="-10724" y="1364196"/>
                          <a:pt x="150143" y="1409352"/>
                          <a:pt x="195299" y="1194863"/>
                        </a:cubicBezTo>
                        <a:cubicBezTo>
                          <a:pt x="240455" y="980374"/>
                          <a:pt x="255977" y="252240"/>
                          <a:pt x="271499" y="8572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9" name="フリーフォーム: 図形 1198">
                    <a:extLst>
                      <a:ext uri="{FF2B5EF4-FFF2-40B4-BE49-F238E27FC236}">
                        <a16:creationId xmlns:a16="http://schemas.microsoft.com/office/drawing/2014/main" id="{73663882-84EE-448B-8CA5-7EE84F415040}"/>
                      </a:ext>
                    </a:extLst>
                  </p:cNvPr>
                  <p:cNvSpPr/>
                  <p:nvPr/>
                </p:nvSpPr>
                <p:spPr>
                  <a:xfrm>
                    <a:off x="780993" y="6337275"/>
                    <a:ext cx="2398205" cy="2275216"/>
                  </a:xfrm>
                  <a:custGeom>
                    <a:avLst/>
                    <a:gdLst>
                      <a:gd name="connsiteX0" fmla="*/ 2387657 w 2398205"/>
                      <a:gd name="connsiteY0" fmla="*/ 25 h 2275216"/>
                      <a:gd name="connsiteX1" fmla="*/ 1339907 w 2398205"/>
                      <a:gd name="connsiteY1" fmla="*/ 387375 h 2275216"/>
                      <a:gd name="connsiteX2" fmla="*/ 679507 w 2398205"/>
                      <a:gd name="connsiteY2" fmla="*/ 577875 h 2275216"/>
                      <a:gd name="connsiteX3" fmla="*/ 457257 w 2398205"/>
                      <a:gd name="connsiteY3" fmla="*/ 762025 h 2275216"/>
                      <a:gd name="connsiteX4" fmla="*/ 69907 w 2398205"/>
                      <a:gd name="connsiteY4" fmla="*/ 2032025 h 2275216"/>
                      <a:gd name="connsiteX5" fmla="*/ 38157 w 2398205"/>
                      <a:gd name="connsiteY5" fmla="*/ 2260625 h 2275216"/>
                      <a:gd name="connsiteX6" fmla="*/ 57 w 2398205"/>
                      <a:gd name="connsiteY6" fmla="*/ 1816125 h 2275216"/>
                      <a:gd name="connsiteX7" fmla="*/ 31807 w 2398205"/>
                      <a:gd name="connsiteY7" fmla="*/ 901725 h 2275216"/>
                      <a:gd name="connsiteX8" fmla="*/ 114357 w 2398205"/>
                      <a:gd name="connsiteY8" fmla="*/ 1003325 h 2275216"/>
                      <a:gd name="connsiteX9" fmla="*/ 266757 w 2398205"/>
                      <a:gd name="connsiteY9" fmla="*/ 641375 h 2275216"/>
                      <a:gd name="connsiteX10" fmla="*/ 285807 w 2398205"/>
                      <a:gd name="connsiteY10" fmla="*/ 584225 h 2275216"/>
                      <a:gd name="connsiteX11" fmla="*/ 393757 w 2398205"/>
                      <a:gd name="connsiteY11" fmla="*/ 558825 h 2275216"/>
                      <a:gd name="connsiteX12" fmla="*/ 641407 w 2398205"/>
                      <a:gd name="connsiteY12" fmla="*/ 406425 h 2275216"/>
                      <a:gd name="connsiteX13" fmla="*/ 2387657 w 2398205"/>
                      <a:gd name="connsiteY13" fmla="*/ 25 h 22752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398205" h="2275216">
                        <a:moveTo>
                          <a:pt x="2387657" y="25"/>
                        </a:moveTo>
                        <a:cubicBezTo>
                          <a:pt x="2504074" y="-3150"/>
                          <a:pt x="1624599" y="291067"/>
                          <a:pt x="1339907" y="387375"/>
                        </a:cubicBezTo>
                        <a:cubicBezTo>
                          <a:pt x="1055215" y="483683"/>
                          <a:pt x="826615" y="515433"/>
                          <a:pt x="679507" y="577875"/>
                        </a:cubicBezTo>
                        <a:cubicBezTo>
                          <a:pt x="532399" y="640317"/>
                          <a:pt x="558857" y="519667"/>
                          <a:pt x="457257" y="762025"/>
                        </a:cubicBezTo>
                        <a:cubicBezTo>
                          <a:pt x="355657" y="1004383"/>
                          <a:pt x="139757" y="1782258"/>
                          <a:pt x="69907" y="2032025"/>
                        </a:cubicBezTo>
                        <a:cubicBezTo>
                          <a:pt x="57" y="2281792"/>
                          <a:pt x="49799" y="2296608"/>
                          <a:pt x="38157" y="2260625"/>
                        </a:cubicBezTo>
                        <a:cubicBezTo>
                          <a:pt x="26515" y="2224642"/>
                          <a:pt x="1115" y="2042608"/>
                          <a:pt x="57" y="1816125"/>
                        </a:cubicBezTo>
                        <a:cubicBezTo>
                          <a:pt x="-1001" y="1589642"/>
                          <a:pt x="12757" y="1037192"/>
                          <a:pt x="31807" y="901725"/>
                        </a:cubicBezTo>
                        <a:cubicBezTo>
                          <a:pt x="50857" y="766258"/>
                          <a:pt x="75199" y="1046717"/>
                          <a:pt x="114357" y="1003325"/>
                        </a:cubicBezTo>
                        <a:cubicBezTo>
                          <a:pt x="153515" y="959933"/>
                          <a:pt x="266757" y="641375"/>
                          <a:pt x="266757" y="641375"/>
                        </a:cubicBezTo>
                        <a:cubicBezTo>
                          <a:pt x="295332" y="571525"/>
                          <a:pt x="264640" y="597983"/>
                          <a:pt x="285807" y="584225"/>
                        </a:cubicBezTo>
                        <a:cubicBezTo>
                          <a:pt x="306974" y="570467"/>
                          <a:pt x="334490" y="588458"/>
                          <a:pt x="393757" y="558825"/>
                        </a:cubicBezTo>
                        <a:cubicBezTo>
                          <a:pt x="453024" y="529192"/>
                          <a:pt x="314382" y="498500"/>
                          <a:pt x="641407" y="406425"/>
                        </a:cubicBezTo>
                        <a:cubicBezTo>
                          <a:pt x="968432" y="314350"/>
                          <a:pt x="2271240" y="3200"/>
                          <a:pt x="2387657" y="2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1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201" name="フリーフォーム: 図形 1200">
                  <a:extLst>
                    <a:ext uri="{FF2B5EF4-FFF2-40B4-BE49-F238E27FC236}">
                      <a16:creationId xmlns:a16="http://schemas.microsoft.com/office/drawing/2014/main" id="{67F1A631-937D-4633-B14C-0420A2073389}"/>
                    </a:ext>
                  </a:extLst>
                </p:cNvPr>
                <p:cNvSpPr/>
                <p:nvPr/>
              </p:nvSpPr>
              <p:spPr>
                <a:xfrm>
                  <a:off x="4043174" y="4760159"/>
                  <a:ext cx="486410" cy="284306"/>
                </a:xfrm>
                <a:custGeom>
                  <a:avLst/>
                  <a:gdLst>
                    <a:gd name="connsiteX0" fmla="*/ 57339 w 486410"/>
                    <a:gd name="connsiteY0" fmla="*/ 96004 h 284306"/>
                    <a:gd name="connsiteX1" fmla="*/ 217676 w 486410"/>
                    <a:gd name="connsiteY1" fmla="*/ 156329 h 284306"/>
                    <a:gd name="connsiteX2" fmla="*/ 308164 w 486410"/>
                    <a:gd name="connsiteY2" fmla="*/ 210304 h 284306"/>
                    <a:gd name="connsiteX3" fmla="*/ 412939 w 486410"/>
                    <a:gd name="connsiteY3" fmla="*/ 226179 h 284306"/>
                    <a:gd name="connsiteX4" fmla="*/ 482789 w 486410"/>
                    <a:gd name="connsiteY4" fmla="*/ 226179 h 284306"/>
                    <a:gd name="connsiteX5" fmla="*/ 476439 w 486410"/>
                    <a:gd name="connsiteY5" fmla="*/ 240466 h 284306"/>
                    <a:gd name="connsiteX6" fmla="*/ 476439 w 486410"/>
                    <a:gd name="connsiteY6" fmla="*/ 281741 h 284306"/>
                    <a:gd name="connsiteX7" fmla="*/ 397064 w 486410"/>
                    <a:gd name="connsiteY7" fmla="*/ 278566 h 284306"/>
                    <a:gd name="connsiteX8" fmla="*/ 295464 w 486410"/>
                    <a:gd name="connsiteY8" fmla="*/ 267454 h 284306"/>
                    <a:gd name="connsiteX9" fmla="*/ 195451 w 486410"/>
                    <a:gd name="connsiteY9" fmla="*/ 226179 h 284306"/>
                    <a:gd name="connsiteX10" fmla="*/ 46226 w 486410"/>
                    <a:gd name="connsiteY10" fmla="*/ 161091 h 284306"/>
                    <a:gd name="connsiteX11" fmla="*/ 189 w 486410"/>
                    <a:gd name="connsiteY11" fmla="*/ 130929 h 284306"/>
                    <a:gd name="connsiteX12" fmla="*/ 58926 w 486410"/>
                    <a:gd name="connsiteY12" fmla="*/ 754 h 284306"/>
                    <a:gd name="connsiteX13" fmla="*/ 57339 w 486410"/>
                    <a:gd name="connsiteY13" fmla="*/ 96004 h 284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86410" h="284306">
                      <a:moveTo>
                        <a:pt x="57339" y="96004"/>
                      </a:moveTo>
                      <a:cubicBezTo>
                        <a:pt x="83797" y="121933"/>
                        <a:pt x="175872" y="137279"/>
                        <a:pt x="217676" y="156329"/>
                      </a:cubicBezTo>
                      <a:cubicBezTo>
                        <a:pt x="259480" y="175379"/>
                        <a:pt x="275620" y="198662"/>
                        <a:pt x="308164" y="210304"/>
                      </a:cubicBezTo>
                      <a:cubicBezTo>
                        <a:pt x="340708" y="221946"/>
                        <a:pt x="383835" y="223533"/>
                        <a:pt x="412939" y="226179"/>
                      </a:cubicBezTo>
                      <a:cubicBezTo>
                        <a:pt x="442043" y="228825"/>
                        <a:pt x="472206" y="223798"/>
                        <a:pt x="482789" y="226179"/>
                      </a:cubicBezTo>
                      <a:cubicBezTo>
                        <a:pt x="493372" y="228560"/>
                        <a:pt x="477497" y="231206"/>
                        <a:pt x="476439" y="240466"/>
                      </a:cubicBezTo>
                      <a:cubicBezTo>
                        <a:pt x="475381" y="249726"/>
                        <a:pt x="489668" y="275391"/>
                        <a:pt x="476439" y="281741"/>
                      </a:cubicBezTo>
                      <a:cubicBezTo>
                        <a:pt x="463210" y="288091"/>
                        <a:pt x="427227" y="280947"/>
                        <a:pt x="397064" y="278566"/>
                      </a:cubicBezTo>
                      <a:cubicBezTo>
                        <a:pt x="366902" y="276185"/>
                        <a:pt x="329066" y="276185"/>
                        <a:pt x="295464" y="267454"/>
                      </a:cubicBezTo>
                      <a:cubicBezTo>
                        <a:pt x="261862" y="258723"/>
                        <a:pt x="195451" y="226179"/>
                        <a:pt x="195451" y="226179"/>
                      </a:cubicBezTo>
                      <a:cubicBezTo>
                        <a:pt x="153911" y="208452"/>
                        <a:pt x="78770" y="176966"/>
                        <a:pt x="46226" y="161091"/>
                      </a:cubicBezTo>
                      <a:cubicBezTo>
                        <a:pt x="13682" y="145216"/>
                        <a:pt x="-1928" y="157652"/>
                        <a:pt x="189" y="130929"/>
                      </a:cubicBezTo>
                      <a:cubicBezTo>
                        <a:pt x="2306" y="104206"/>
                        <a:pt x="49930" y="10014"/>
                        <a:pt x="58926" y="754"/>
                      </a:cubicBezTo>
                      <a:cubicBezTo>
                        <a:pt x="67922" y="-8507"/>
                        <a:pt x="30881" y="70075"/>
                        <a:pt x="57339" y="96004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2" name="フリーフォーム: 図形 1201">
                  <a:extLst>
                    <a:ext uri="{FF2B5EF4-FFF2-40B4-BE49-F238E27FC236}">
                      <a16:creationId xmlns:a16="http://schemas.microsoft.com/office/drawing/2014/main" id="{29999188-4D34-40C7-95D5-F1127B25606C}"/>
                    </a:ext>
                  </a:extLst>
                </p:cNvPr>
                <p:cNvSpPr/>
                <p:nvPr/>
              </p:nvSpPr>
              <p:spPr>
                <a:xfrm>
                  <a:off x="4491335" y="4861432"/>
                  <a:ext cx="334665" cy="179947"/>
                </a:xfrm>
                <a:custGeom>
                  <a:avLst/>
                  <a:gdLst>
                    <a:gd name="connsiteX0" fmla="*/ 334665 w 334665"/>
                    <a:gd name="connsiteY0" fmla="*/ 40768 h 179947"/>
                    <a:gd name="connsiteX1" fmla="*/ 169565 w 334665"/>
                    <a:gd name="connsiteY1" fmla="*/ 12193 h 179947"/>
                    <a:gd name="connsiteX2" fmla="*/ 39390 w 334665"/>
                    <a:gd name="connsiteY2" fmla="*/ 13781 h 179947"/>
                    <a:gd name="connsiteX3" fmla="*/ 4465 w 334665"/>
                    <a:gd name="connsiteY3" fmla="*/ 177293 h 179947"/>
                    <a:gd name="connsiteX4" fmla="*/ 6053 w 334665"/>
                    <a:gd name="connsiteY4" fmla="*/ 112206 h 179947"/>
                    <a:gd name="connsiteX5" fmla="*/ 55265 w 334665"/>
                    <a:gd name="connsiteY5" fmla="*/ 74106 h 179947"/>
                    <a:gd name="connsiteX6" fmla="*/ 167978 w 334665"/>
                    <a:gd name="connsiteY6" fmla="*/ 50293 h 179947"/>
                    <a:gd name="connsiteX7" fmla="*/ 334665 w 334665"/>
                    <a:gd name="connsiteY7" fmla="*/ 40768 h 179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34665" h="179947">
                      <a:moveTo>
                        <a:pt x="334665" y="40768"/>
                      </a:moveTo>
                      <a:cubicBezTo>
                        <a:pt x="334929" y="34418"/>
                        <a:pt x="218777" y="16691"/>
                        <a:pt x="169565" y="12193"/>
                      </a:cubicBezTo>
                      <a:cubicBezTo>
                        <a:pt x="120353" y="7695"/>
                        <a:pt x="66907" y="-13736"/>
                        <a:pt x="39390" y="13781"/>
                      </a:cubicBezTo>
                      <a:cubicBezTo>
                        <a:pt x="11873" y="41298"/>
                        <a:pt x="10021" y="160889"/>
                        <a:pt x="4465" y="177293"/>
                      </a:cubicBezTo>
                      <a:cubicBezTo>
                        <a:pt x="-1091" y="193697"/>
                        <a:pt x="-2414" y="129404"/>
                        <a:pt x="6053" y="112206"/>
                      </a:cubicBezTo>
                      <a:cubicBezTo>
                        <a:pt x="14520" y="95008"/>
                        <a:pt x="28277" y="84425"/>
                        <a:pt x="55265" y="74106"/>
                      </a:cubicBezTo>
                      <a:cubicBezTo>
                        <a:pt x="82252" y="63787"/>
                        <a:pt x="118501" y="53733"/>
                        <a:pt x="167978" y="50293"/>
                      </a:cubicBezTo>
                      <a:cubicBezTo>
                        <a:pt x="217455" y="46853"/>
                        <a:pt x="334401" y="47118"/>
                        <a:pt x="334665" y="40768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3" name="フリーフォーム: 図形 1202">
                  <a:extLst>
                    <a:ext uri="{FF2B5EF4-FFF2-40B4-BE49-F238E27FC236}">
                      <a16:creationId xmlns:a16="http://schemas.microsoft.com/office/drawing/2014/main" id="{F7A73BF8-F9D5-4C7A-985A-34B839E9169F}"/>
                    </a:ext>
                  </a:extLst>
                </p:cNvPr>
                <p:cNvSpPr/>
                <p:nvPr/>
              </p:nvSpPr>
              <p:spPr>
                <a:xfrm>
                  <a:off x="4566388" y="4574840"/>
                  <a:ext cx="292674" cy="384003"/>
                </a:xfrm>
                <a:custGeom>
                  <a:avLst/>
                  <a:gdLst>
                    <a:gd name="connsiteX0" fmla="*/ 264375 w 292674"/>
                    <a:gd name="connsiteY0" fmla="*/ 47960 h 384003"/>
                    <a:gd name="connsiteX1" fmla="*/ 248500 w 292674"/>
                    <a:gd name="connsiteY1" fmla="*/ 135273 h 384003"/>
                    <a:gd name="connsiteX2" fmla="*/ 278662 w 292674"/>
                    <a:gd name="connsiteY2" fmla="*/ 201948 h 384003"/>
                    <a:gd name="connsiteX3" fmla="*/ 288187 w 292674"/>
                    <a:gd name="connsiteY3" fmla="*/ 249573 h 384003"/>
                    <a:gd name="connsiteX4" fmla="*/ 207225 w 292674"/>
                    <a:gd name="connsiteY4" fmla="*/ 381335 h 384003"/>
                    <a:gd name="connsiteX5" fmla="*/ 221512 w 292674"/>
                    <a:gd name="connsiteY5" fmla="*/ 328948 h 384003"/>
                    <a:gd name="connsiteX6" fmla="*/ 173887 w 292674"/>
                    <a:gd name="connsiteY6" fmla="*/ 220998 h 384003"/>
                    <a:gd name="connsiteX7" fmla="*/ 162775 w 292674"/>
                    <a:gd name="connsiteY7" fmla="*/ 130510 h 384003"/>
                    <a:gd name="connsiteX8" fmla="*/ 4025 w 292674"/>
                    <a:gd name="connsiteY8" fmla="*/ 5098 h 384003"/>
                    <a:gd name="connsiteX9" fmla="*/ 53237 w 292674"/>
                    <a:gd name="connsiteY9" fmla="*/ 25735 h 384003"/>
                    <a:gd name="connsiteX10" fmla="*/ 116737 w 292674"/>
                    <a:gd name="connsiteY10" fmla="*/ 38435 h 384003"/>
                    <a:gd name="connsiteX11" fmla="*/ 264375 w 292674"/>
                    <a:gd name="connsiteY11" fmla="*/ 47960 h 384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2674" h="384003">
                      <a:moveTo>
                        <a:pt x="264375" y="47960"/>
                      </a:moveTo>
                      <a:cubicBezTo>
                        <a:pt x="286335" y="64100"/>
                        <a:pt x="246119" y="109608"/>
                        <a:pt x="248500" y="135273"/>
                      </a:cubicBezTo>
                      <a:cubicBezTo>
                        <a:pt x="250881" y="160938"/>
                        <a:pt x="272047" y="182898"/>
                        <a:pt x="278662" y="201948"/>
                      </a:cubicBezTo>
                      <a:cubicBezTo>
                        <a:pt x="285277" y="220998"/>
                        <a:pt x="300093" y="219675"/>
                        <a:pt x="288187" y="249573"/>
                      </a:cubicBezTo>
                      <a:cubicBezTo>
                        <a:pt x="276281" y="279471"/>
                        <a:pt x="218337" y="368106"/>
                        <a:pt x="207225" y="381335"/>
                      </a:cubicBezTo>
                      <a:cubicBezTo>
                        <a:pt x="196113" y="394564"/>
                        <a:pt x="227068" y="355671"/>
                        <a:pt x="221512" y="328948"/>
                      </a:cubicBezTo>
                      <a:cubicBezTo>
                        <a:pt x="215956" y="302225"/>
                        <a:pt x="183676" y="254071"/>
                        <a:pt x="173887" y="220998"/>
                      </a:cubicBezTo>
                      <a:cubicBezTo>
                        <a:pt x="164098" y="187925"/>
                        <a:pt x="191085" y="166493"/>
                        <a:pt x="162775" y="130510"/>
                      </a:cubicBezTo>
                      <a:cubicBezTo>
                        <a:pt x="134465" y="94527"/>
                        <a:pt x="22281" y="22560"/>
                        <a:pt x="4025" y="5098"/>
                      </a:cubicBezTo>
                      <a:cubicBezTo>
                        <a:pt x="-14231" y="-12364"/>
                        <a:pt x="34452" y="20179"/>
                        <a:pt x="53237" y="25735"/>
                      </a:cubicBezTo>
                      <a:cubicBezTo>
                        <a:pt x="72022" y="31291"/>
                        <a:pt x="80754" y="36054"/>
                        <a:pt x="116737" y="38435"/>
                      </a:cubicBezTo>
                      <a:cubicBezTo>
                        <a:pt x="152720" y="40816"/>
                        <a:pt x="242415" y="31820"/>
                        <a:pt x="264375" y="47960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4" name="フリーフォーム: 図形 1203">
                  <a:extLst>
                    <a:ext uri="{FF2B5EF4-FFF2-40B4-BE49-F238E27FC236}">
                      <a16:creationId xmlns:a16="http://schemas.microsoft.com/office/drawing/2014/main" id="{9482FBD4-2836-48A0-87F4-89C2BDF6EA27}"/>
                    </a:ext>
                  </a:extLst>
                </p:cNvPr>
                <p:cNvSpPr/>
                <p:nvPr/>
              </p:nvSpPr>
              <p:spPr>
                <a:xfrm>
                  <a:off x="4355170" y="4531530"/>
                  <a:ext cx="306064" cy="271191"/>
                </a:xfrm>
                <a:custGeom>
                  <a:avLst/>
                  <a:gdLst>
                    <a:gd name="connsiteX0" fmla="*/ 91947 w 306064"/>
                    <a:gd name="connsiteY0" fmla="*/ 253 h 271191"/>
                    <a:gd name="connsiteX1" fmla="*/ 3047 w 306064"/>
                    <a:gd name="connsiteY1" fmla="*/ 163237 h 271191"/>
                    <a:gd name="connsiteX2" fmla="*/ 34797 w 306064"/>
                    <a:gd name="connsiteY2" fmla="*/ 218270 h 271191"/>
                    <a:gd name="connsiteX3" fmla="*/ 170263 w 306064"/>
                    <a:gd name="connsiteY3" fmla="*/ 243670 h 271191"/>
                    <a:gd name="connsiteX4" fmla="*/ 305730 w 306064"/>
                    <a:gd name="connsiteY4" fmla="*/ 271187 h 271191"/>
                    <a:gd name="connsiteX5" fmla="*/ 208363 w 306064"/>
                    <a:gd name="connsiteY5" fmla="*/ 241553 h 271191"/>
                    <a:gd name="connsiteX6" fmla="*/ 199897 w 306064"/>
                    <a:gd name="connsiteY6" fmla="*/ 218270 h 271191"/>
                    <a:gd name="connsiteX7" fmla="*/ 212597 w 306064"/>
                    <a:gd name="connsiteY7" fmla="*/ 180170 h 271191"/>
                    <a:gd name="connsiteX8" fmla="*/ 163913 w 306064"/>
                    <a:gd name="connsiteY8" fmla="*/ 173820 h 271191"/>
                    <a:gd name="connsiteX9" fmla="*/ 227413 w 306064"/>
                    <a:gd name="connsiteY9" fmla="*/ 144187 h 271191"/>
                    <a:gd name="connsiteX10" fmla="*/ 119463 w 306064"/>
                    <a:gd name="connsiteY10" fmla="*/ 125137 h 271191"/>
                    <a:gd name="connsiteX11" fmla="*/ 91947 w 306064"/>
                    <a:gd name="connsiteY11" fmla="*/ 253 h 271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06064" h="271191">
                      <a:moveTo>
                        <a:pt x="91947" y="253"/>
                      </a:moveTo>
                      <a:cubicBezTo>
                        <a:pt x="72544" y="6603"/>
                        <a:pt x="12572" y="126901"/>
                        <a:pt x="3047" y="163237"/>
                      </a:cubicBezTo>
                      <a:cubicBezTo>
                        <a:pt x="-6478" y="199573"/>
                        <a:pt x="6928" y="204864"/>
                        <a:pt x="34797" y="218270"/>
                      </a:cubicBezTo>
                      <a:cubicBezTo>
                        <a:pt x="62666" y="231676"/>
                        <a:pt x="170263" y="243670"/>
                        <a:pt x="170263" y="243670"/>
                      </a:cubicBezTo>
                      <a:cubicBezTo>
                        <a:pt x="215419" y="252490"/>
                        <a:pt x="299380" y="271540"/>
                        <a:pt x="305730" y="271187"/>
                      </a:cubicBezTo>
                      <a:cubicBezTo>
                        <a:pt x="312080" y="270834"/>
                        <a:pt x="226002" y="250372"/>
                        <a:pt x="208363" y="241553"/>
                      </a:cubicBezTo>
                      <a:cubicBezTo>
                        <a:pt x="190724" y="232734"/>
                        <a:pt x="199191" y="228500"/>
                        <a:pt x="199897" y="218270"/>
                      </a:cubicBezTo>
                      <a:cubicBezTo>
                        <a:pt x="200603" y="208040"/>
                        <a:pt x="218594" y="187578"/>
                        <a:pt x="212597" y="180170"/>
                      </a:cubicBezTo>
                      <a:cubicBezTo>
                        <a:pt x="206600" y="172762"/>
                        <a:pt x="161444" y="179817"/>
                        <a:pt x="163913" y="173820"/>
                      </a:cubicBezTo>
                      <a:cubicBezTo>
                        <a:pt x="166382" y="167823"/>
                        <a:pt x="234821" y="152301"/>
                        <a:pt x="227413" y="144187"/>
                      </a:cubicBezTo>
                      <a:cubicBezTo>
                        <a:pt x="220005" y="136073"/>
                        <a:pt x="143099" y="141365"/>
                        <a:pt x="119463" y="125137"/>
                      </a:cubicBezTo>
                      <a:cubicBezTo>
                        <a:pt x="95827" y="108909"/>
                        <a:pt x="111350" y="-6097"/>
                        <a:pt x="91947" y="253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5" name="フリーフォーム: 図形 1204">
                  <a:extLst>
                    <a:ext uri="{FF2B5EF4-FFF2-40B4-BE49-F238E27FC236}">
                      <a16:creationId xmlns:a16="http://schemas.microsoft.com/office/drawing/2014/main" id="{161CD22D-B79B-44EF-998B-7EC267987223}"/>
                    </a:ext>
                  </a:extLst>
                </p:cNvPr>
                <p:cNvSpPr/>
                <p:nvPr/>
              </p:nvSpPr>
              <p:spPr>
                <a:xfrm>
                  <a:off x="4361431" y="3931715"/>
                  <a:ext cx="268245" cy="575891"/>
                </a:xfrm>
                <a:custGeom>
                  <a:avLst/>
                  <a:gdLst>
                    <a:gd name="connsiteX0" fmla="*/ 267719 w 268245"/>
                    <a:gd name="connsiteY0" fmla="*/ 1052 h 575891"/>
                    <a:gd name="connsiteX1" fmla="*/ 172469 w 268245"/>
                    <a:gd name="connsiteY1" fmla="*/ 159802 h 575891"/>
                    <a:gd name="connsiteX2" fmla="*/ 176702 w 268245"/>
                    <a:gd name="connsiteY2" fmla="*/ 504818 h 575891"/>
                    <a:gd name="connsiteX3" fmla="*/ 142836 w 268245"/>
                    <a:gd name="connsiteY3" fmla="*/ 250818 h 575891"/>
                    <a:gd name="connsiteX4" fmla="*/ 134369 w 268245"/>
                    <a:gd name="connsiteY4" fmla="*/ 564085 h 575891"/>
                    <a:gd name="connsiteX5" fmla="*/ 98386 w 268245"/>
                    <a:gd name="connsiteY5" fmla="*/ 506935 h 575891"/>
                    <a:gd name="connsiteX6" fmla="*/ 83569 w 268245"/>
                    <a:gd name="connsiteY6" fmla="*/ 479418 h 575891"/>
                    <a:gd name="connsiteX7" fmla="*/ 5252 w 268245"/>
                    <a:gd name="connsiteY7" fmla="*/ 244468 h 575891"/>
                    <a:gd name="connsiteX8" fmla="*/ 20069 w 268245"/>
                    <a:gd name="connsiteY8" fmla="*/ 172502 h 575891"/>
                    <a:gd name="connsiteX9" fmla="*/ 123786 w 268245"/>
                    <a:gd name="connsiteY9" fmla="*/ 94185 h 575891"/>
                    <a:gd name="connsiteX10" fmla="*/ 267719 w 268245"/>
                    <a:gd name="connsiteY10" fmla="*/ 1052 h 5758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68245" h="575891">
                      <a:moveTo>
                        <a:pt x="267719" y="1052"/>
                      </a:moveTo>
                      <a:cubicBezTo>
                        <a:pt x="275833" y="11988"/>
                        <a:pt x="187638" y="75841"/>
                        <a:pt x="172469" y="159802"/>
                      </a:cubicBezTo>
                      <a:cubicBezTo>
                        <a:pt x="157299" y="243763"/>
                        <a:pt x="181641" y="489649"/>
                        <a:pt x="176702" y="504818"/>
                      </a:cubicBezTo>
                      <a:cubicBezTo>
                        <a:pt x="171763" y="519987"/>
                        <a:pt x="149891" y="240940"/>
                        <a:pt x="142836" y="250818"/>
                      </a:cubicBezTo>
                      <a:cubicBezTo>
                        <a:pt x="135780" y="260696"/>
                        <a:pt x="141777" y="521399"/>
                        <a:pt x="134369" y="564085"/>
                      </a:cubicBezTo>
                      <a:cubicBezTo>
                        <a:pt x="126961" y="606771"/>
                        <a:pt x="106853" y="521046"/>
                        <a:pt x="98386" y="506935"/>
                      </a:cubicBezTo>
                      <a:cubicBezTo>
                        <a:pt x="89919" y="492824"/>
                        <a:pt x="99091" y="523163"/>
                        <a:pt x="83569" y="479418"/>
                      </a:cubicBezTo>
                      <a:cubicBezTo>
                        <a:pt x="68047" y="435674"/>
                        <a:pt x="15835" y="295621"/>
                        <a:pt x="5252" y="244468"/>
                      </a:cubicBezTo>
                      <a:cubicBezTo>
                        <a:pt x="-5331" y="193315"/>
                        <a:pt x="313" y="197549"/>
                        <a:pt x="20069" y="172502"/>
                      </a:cubicBezTo>
                      <a:cubicBezTo>
                        <a:pt x="39825" y="147455"/>
                        <a:pt x="81100" y="120996"/>
                        <a:pt x="123786" y="94185"/>
                      </a:cubicBezTo>
                      <a:cubicBezTo>
                        <a:pt x="166472" y="67374"/>
                        <a:pt x="259605" y="-9884"/>
                        <a:pt x="267719" y="1052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6" name="フリーフォーム: 図形 1205">
                  <a:extLst>
                    <a:ext uri="{FF2B5EF4-FFF2-40B4-BE49-F238E27FC236}">
                      <a16:creationId xmlns:a16="http://schemas.microsoft.com/office/drawing/2014/main" id="{96A244A8-CBC4-4575-880D-A634DE48562B}"/>
                    </a:ext>
                  </a:extLst>
                </p:cNvPr>
                <p:cNvSpPr/>
                <p:nvPr/>
              </p:nvSpPr>
              <p:spPr>
                <a:xfrm>
                  <a:off x="3836688" y="3784918"/>
                  <a:ext cx="492924" cy="769096"/>
                </a:xfrm>
                <a:custGeom>
                  <a:avLst/>
                  <a:gdLst>
                    <a:gd name="connsiteX0" fmla="*/ 282345 w 492924"/>
                    <a:gd name="connsiteY0" fmla="*/ 124565 h 769096"/>
                    <a:gd name="connsiteX1" fmla="*/ 479195 w 492924"/>
                    <a:gd name="connsiteY1" fmla="*/ 300249 h 769096"/>
                    <a:gd name="connsiteX2" fmla="*/ 468612 w 492924"/>
                    <a:gd name="connsiteY2" fmla="*/ 393382 h 769096"/>
                    <a:gd name="connsiteX3" fmla="*/ 407229 w 492924"/>
                    <a:gd name="connsiteY3" fmla="*/ 653732 h 769096"/>
                    <a:gd name="connsiteX4" fmla="*/ 409345 w 492924"/>
                    <a:gd name="connsiteY4" fmla="*/ 545782 h 769096"/>
                    <a:gd name="connsiteX5" fmla="*/ 358545 w 492924"/>
                    <a:gd name="connsiteY5" fmla="*/ 759565 h 769096"/>
                    <a:gd name="connsiteX6" fmla="*/ 364895 w 492924"/>
                    <a:gd name="connsiteY6" fmla="*/ 598699 h 769096"/>
                    <a:gd name="connsiteX7" fmla="*/ 333145 w 492924"/>
                    <a:gd name="connsiteY7" fmla="*/ 768032 h 769096"/>
                    <a:gd name="connsiteX8" fmla="*/ 339495 w 492924"/>
                    <a:gd name="connsiteY8" fmla="*/ 674899 h 769096"/>
                    <a:gd name="connsiteX9" fmla="*/ 305629 w 492924"/>
                    <a:gd name="connsiteY9" fmla="*/ 763799 h 769096"/>
                    <a:gd name="connsiteX10" fmla="*/ 311979 w 492924"/>
                    <a:gd name="connsiteY10" fmla="*/ 594465 h 769096"/>
                    <a:gd name="connsiteX11" fmla="*/ 256945 w 492924"/>
                    <a:gd name="connsiteY11" fmla="*/ 681249 h 769096"/>
                    <a:gd name="connsiteX12" fmla="*/ 237895 w 492924"/>
                    <a:gd name="connsiteY12" fmla="*/ 560599 h 769096"/>
                    <a:gd name="connsiteX13" fmla="*/ 252712 w 492924"/>
                    <a:gd name="connsiteY13" fmla="*/ 458999 h 769096"/>
                    <a:gd name="connsiteX14" fmla="*/ 286579 w 492924"/>
                    <a:gd name="connsiteY14" fmla="*/ 416665 h 769096"/>
                    <a:gd name="connsiteX15" fmla="*/ 191329 w 492924"/>
                    <a:gd name="connsiteY15" fmla="*/ 268499 h 769096"/>
                    <a:gd name="connsiteX16" fmla="*/ 398762 w 492924"/>
                    <a:gd name="connsiteY16" fmla="*/ 327765 h 769096"/>
                    <a:gd name="connsiteX17" fmla="*/ 398762 w 492924"/>
                    <a:gd name="connsiteY17" fmla="*/ 327765 h 769096"/>
                    <a:gd name="connsiteX18" fmla="*/ 2945 w 492924"/>
                    <a:gd name="connsiteY18" fmla="*/ 6032 h 769096"/>
                    <a:gd name="connsiteX19" fmla="*/ 214612 w 492924"/>
                    <a:gd name="connsiteY19" fmla="*/ 111865 h 769096"/>
                    <a:gd name="connsiteX20" fmla="*/ 144762 w 492924"/>
                    <a:gd name="connsiteY20" fmla="*/ 37782 h 769096"/>
                    <a:gd name="connsiteX21" fmla="*/ 282345 w 492924"/>
                    <a:gd name="connsiteY21" fmla="*/ 124565 h 769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492924" h="769096">
                      <a:moveTo>
                        <a:pt x="282345" y="124565"/>
                      </a:moveTo>
                      <a:cubicBezTo>
                        <a:pt x="338084" y="168309"/>
                        <a:pt x="448151" y="255446"/>
                        <a:pt x="479195" y="300249"/>
                      </a:cubicBezTo>
                      <a:cubicBezTo>
                        <a:pt x="510239" y="345052"/>
                        <a:pt x="480606" y="334468"/>
                        <a:pt x="468612" y="393382"/>
                      </a:cubicBezTo>
                      <a:cubicBezTo>
                        <a:pt x="456618" y="452296"/>
                        <a:pt x="417107" y="628332"/>
                        <a:pt x="407229" y="653732"/>
                      </a:cubicBezTo>
                      <a:cubicBezTo>
                        <a:pt x="397351" y="679132"/>
                        <a:pt x="417459" y="528143"/>
                        <a:pt x="409345" y="545782"/>
                      </a:cubicBezTo>
                      <a:cubicBezTo>
                        <a:pt x="401231" y="563421"/>
                        <a:pt x="365953" y="750746"/>
                        <a:pt x="358545" y="759565"/>
                      </a:cubicBezTo>
                      <a:cubicBezTo>
                        <a:pt x="351137" y="768384"/>
                        <a:pt x="369128" y="597288"/>
                        <a:pt x="364895" y="598699"/>
                      </a:cubicBezTo>
                      <a:cubicBezTo>
                        <a:pt x="360662" y="600110"/>
                        <a:pt x="337378" y="755332"/>
                        <a:pt x="333145" y="768032"/>
                      </a:cubicBezTo>
                      <a:cubicBezTo>
                        <a:pt x="328912" y="780732"/>
                        <a:pt x="344081" y="675605"/>
                        <a:pt x="339495" y="674899"/>
                      </a:cubicBezTo>
                      <a:cubicBezTo>
                        <a:pt x="334909" y="674194"/>
                        <a:pt x="310215" y="777205"/>
                        <a:pt x="305629" y="763799"/>
                      </a:cubicBezTo>
                      <a:cubicBezTo>
                        <a:pt x="301043" y="750393"/>
                        <a:pt x="320093" y="608223"/>
                        <a:pt x="311979" y="594465"/>
                      </a:cubicBezTo>
                      <a:cubicBezTo>
                        <a:pt x="303865" y="580707"/>
                        <a:pt x="269292" y="686893"/>
                        <a:pt x="256945" y="681249"/>
                      </a:cubicBezTo>
                      <a:cubicBezTo>
                        <a:pt x="244598" y="675605"/>
                        <a:pt x="238600" y="597641"/>
                        <a:pt x="237895" y="560599"/>
                      </a:cubicBezTo>
                      <a:cubicBezTo>
                        <a:pt x="237189" y="523557"/>
                        <a:pt x="244598" y="482988"/>
                        <a:pt x="252712" y="458999"/>
                      </a:cubicBezTo>
                      <a:cubicBezTo>
                        <a:pt x="260826" y="435010"/>
                        <a:pt x="296809" y="448415"/>
                        <a:pt x="286579" y="416665"/>
                      </a:cubicBezTo>
                      <a:cubicBezTo>
                        <a:pt x="276349" y="384915"/>
                        <a:pt x="172632" y="283316"/>
                        <a:pt x="191329" y="268499"/>
                      </a:cubicBezTo>
                      <a:cubicBezTo>
                        <a:pt x="210026" y="253682"/>
                        <a:pt x="398762" y="327765"/>
                        <a:pt x="398762" y="327765"/>
                      </a:cubicBezTo>
                      <a:lnTo>
                        <a:pt x="398762" y="327765"/>
                      </a:lnTo>
                      <a:cubicBezTo>
                        <a:pt x="332793" y="274143"/>
                        <a:pt x="33637" y="42015"/>
                        <a:pt x="2945" y="6032"/>
                      </a:cubicBezTo>
                      <a:cubicBezTo>
                        <a:pt x="-27747" y="-29951"/>
                        <a:pt x="190976" y="106573"/>
                        <a:pt x="214612" y="111865"/>
                      </a:cubicBezTo>
                      <a:cubicBezTo>
                        <a:pt x="238248" y="117157"/>
                        <a:pt x="132415" y="35665"/>
                        <a:pt x="144762" y="37782"/>
                      </a:cubicBezTo>
                      <a:cubicBezTo>
                        <a:pt x="157109" y="39899"/>
                        <a:pt x="226606" y="80821"/>
                        <a:pt x="282345" y="124565"/>
                      </a:cubicBezTo>
                      <a:close/>
                    </a:path>
                  </a:pathLst>
                </a:custGeom>
                <a:solidFill>
                  <a:schemeClr val="accent1">
                    <a:alpha val="2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7" name="フリーフォーム: 図形 1206">
                  <a:extLst>
                    <a:ext uri="{FF2B5EF4-FFF2-40B4-BE49-F238E27FC236}">
                      <a16:creationId xmlns:a16="http://schemas.microsoft.com/office/drawing/2014/main" id="{018450FD-B6D8-4DA2-AA47-3CCD84290EEA}"/>
                    </a:ext>
                  </a:extLst>
                </p:cNvPr>
                <p:cNvSpPr/>
                <p:nvPr/>
              </p:nvSpPr>
              <p:spPr>
                <a:xfrm>
                  <a:off x="4751691" y="4064000"/>
                  <a:ext cx="756095" cy="160867"/>
                </a:xfrm>
                <a:custGeom>
                  <a:avLst/>
                  <a:gdLst>
                    <a:gd name="connsiteX0" fmla="*/ 2342 w 756095"/>
                    <a:gd name="connsiteY0" fmla="*/ 0 h 160867"/>
                    <a:gd name="connsiteX1" fmla="*/ 65842 w 756095"/>
                    <a:gd name="connsiteY1" fmla="*/ 8467 h 160867"/>
                    <a:gd name="connsiteX2" fmla="*/ 586542 w 756095"/>
                    <a:gd name="connsiteY2" fmla="*/ 46567 h 160867"/>
                    <a:gd name="connsiteX3" fmla="*/ 296559 w 756095"/>
                    <a:gd name="connsiteY3" fmla="*/ 44450 h 160867"/>
                    <a:gd name="connsiteX4" fmla="*/ 755876 w 756095"/>
                    <a:gd name="connsiteY4" fmla="*/ 127000 h 160867"/>
                    <a:gd name="connsiteX5" fmla="*/ 360059 w 756095"/>
                    <a:gd name="connsiteY5" fmla="*/ 118533 h 160867"/>
                    <a:gd name="connsiteX6" fmla="*/ 571726 w 756095"/>
                    <a:gd name="connsiteY6" fmla="*/ 160867 h 160867"/>
                    <a:gd name="connsiteX7" fmla="*/ 311376 w 756095"/>
                    <a:gd name="connsiteY7" fmla="*/ 107950 h 160867"/>
                    <a:gd name="connsiteX8" fmla="*/ 146276 w 756095"/>
                    <a:gd name="connsiteY8" fmla="*/ 52917 h 160867"/>
                    <a:gd name="connsiteX9" fmla="*/ 2342 w 756095"/>
                    <a:gd name="connsiteY9" fmla="*/ 0 h 160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56095" h="160867">
                      <a:moveTo>
                        <a:pt x="2342" y="0"/>
                      </a:moveTo>
                      <a:cubicBezTo>
                        <a:pt x="-14592" y="353"/>
                        <a:pt x="65842" y="8467"/>
                        <a:pt x="65842" y="8467"/>
                      </a:cubicBezTo>
                      <a:lnTo>
                        <a:pt x="586542" y="46567"/>
                      </a:lnTo>
                      <a:cubicBezTo>
                        <a:pt x="624995" y="52564"/>
                        <a:pt x="268337" y="31045"/>
                        <a:pt x="296559" y="44450"/>
                      </a:cubicBezTo>
                      <a:cubicBezTo>
                        <a:pt x="324781" y="57856"/>
                        <a:pt x="745293" y="114653"/>
                        <a:pt x="755876" y="127000"/>
                      </a:cubicBezTo>
                      <a:cubicBezTo>
                        <a:pt x="766459" y="139347"/>
                        <a:pt x="390751" y="112889"/>
                        <a:pt x="360059" y="118533"/>
                      </a:cubicBezTo>
                      <a:cubicBezTo>
                        <a:pt x="329367" y="124177"/>
                        <a:pt x="571726" y="160867"/>
                        <a:pt x="571726" y="160867"/>
                      </a:cubicBezTo>
                      <a:cubicBezTo>
                        <a:pt x="563612" y="159103"/>
                        <a:pt x="382284" y="125942"/>
                        <a:pt x="311376" y="107950"/>
                      </a:cubicBezTo>
                      <a:cubicBezTo>
                        <a:pt x="240468" y="89958"/>
                        <a:pt x="200604" y="69497"/>
                        <a:pt x="146276" y="52917"/>
                      </a:cubicBezTo>
                      <a:cubicBezTo>
                        <a:pt x="91948" y="36337"/>
                        <a:pt x="38678" y="22402"/>
                        <a:pt x="2342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8" name="フリーフォーム: 図形 1207">
                  <a:extLst>
                    <a:ext uri="{FF2B5EF4-FFF2-40B4-BE49-F238E27FC236}">
                      <a16:creationId xmlns:a16="http://schemas.microsoft.com/office/drawing/2014/main" id="{FC16FD24-2736-43ED-A741-58EE6996F075}"/>
                    </a:ext>
                  </a:extLst>
                </p:cNvPr>
                <p:cNvSpPr/>
                <p:nvPr/>
              </p:nvSpPr>
              <p:spPr>
                <a:xfrm>
                  <a:off x="3448786" y="3915824"/>
                  <a:ext cx="164136" cy="125685"/>
                </a:xfrm>
                <a:custGeom>
                  <a:avLst/>
                  <a:gdLst>
                    <a:gd name="connsiteX0" fmla="*/ 98747 w 164136"/>
                    <a:gd name="connsiteY0" fmla="*/ 9 h 125685"/>
                    <a:gd name="connsiteX1" fmla="*/ 31014 w 164136"/>
                    <a:gd name="connsiteY1" fmla="*/ 55043 h 125685"/>
                    <a:gd name="connsiteX2" fmla="*/ 158014 w 164136"/>
                    <a:gd name="connsiteY2" fmla="*/ 122776 h 125685"/>
                    <a:gd name="connsiteX3" fmla="*/ 130497 w 164136"/>
                    <a:gd name="connsiteY3" fmla="*/ 110076 h 125685"/>
                    <a:gd name="connsiteX4" fmla="*/ 11964 w 164136"/>
                    <a:gd name="connsiteY4" fmla="*/ 80443 h 125685"/>
                    <a:gd name="connsiteX5" fmla="*/ 11964 w 164136"/>
                    <a:gd name="connsiteY5" fmla="*/ 50809 h 125685"/>
                    <a:gd name="connsiteX6" fmla="*/ 98747 w 164136"/>
                    <a:gd name="connsiteY6" fmla="*/ 9 h 125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4136" h="125685">
                      <a:moveTo>
                        <a:pt x="98747" y="9"/>
                      </a:moveTo>
                      <a:cubicBezTo>
                        <a:pt x="101922" y="715"/>
                        <a:pt x="21136" y="34582"/>
                        <a:pt x="31014" y="55043"/>
                      </a:cubicBezTo>
                      <a:cubicBezTo>
                        <a:pt x="40892" y="75504"/>
                        <a:pt x="141433" y="113604"/>
                        <a:pt x="158014" y="122776"/>
                      </a:cubicBezTo>
                      <a:cubicBezTo>
                        <a:pt x="174595" y="131948"/>
                        <a:pt x="154839" y="117132"/>
                        <a:pt x="130497" y="110076"/>
                      </a:cubicBezTo>
                      <a:cubicBezTo>
                        <a:pt x="106155" y="103021"/>
                        <a:pt x="31719" y="90321"/>
                        <a:pt x="11964" y="80443"/>
                      </a:cubicBezTo>
                      <a:cubicBezTo>
                        <a:pt x="-7791" y="70565"/>
                        <a:pt x="322" y="63862"/>
                        <a:pt x="11964" y="50809"/>
                      </a:cubicBezTo>
                      <a:cubicBezTo>
                        <a:pt x="23606" y="37756"/>
                        <a:pt x="95572" y="-697"/>
                        <a:pt x="98747" y="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9" name="フリーフォーム: 図形 1208">
                  <a:extLst>
                    <a:ext uri="{FF2B5EF4-FFF2-40B4-BE49-F238E27FC236}">
                      <a16:creationId xmlns:a16="http://schemas.microsoft.com/office/drawing/2014/main" id="{EAF10586-C936-47AA-B663-DC405B2684A3}"/>
                    </a:ext>
                  </a:extLst>
                </p:cNvPr>
                <p:cNvSpPr/>
                <p:nvPr/>
              </p:nvSpPr>
              <p:spPr>
                <a:xfrm>
                  <a:off x="3523897" y="4017295"/>
                  <a:ext cx="265182" cy="61740"/>
                </a:xfrm>
                <a:custGeom>
                  <a:avLst/>
                  <a:gdLst>
                    <a:gd name="connsiteX0" fmla="*/ 353 w 265182"/>
                    <a:gd name="connsiteY0" fmla="*/ 138 h 61740"/>
                    <a:gd name="connsiteX1" fmla="*/ 133703 w 265182"/>
                    <a:gd name="connsiteY1" fmla="*/ 44588 h 61740"/>
                    <a:gd name="connsiteX2" fmla="*/ 264936 w 265182"/>
                    <a:gd name="connsiteY2" fmla="*/ 36122 h 61740"/>
                    <a:gd name="connsiteX3" fmla="*/ 99836 w 265182"/>
                    <a:gd name="connsiteY3" fmla="*/ 61522 h 61740"/>
                    <a:gd name="connsiteX4" fmla="*/ 353 w 265182"/>
                    <a:gd name="connsiteY4" fmla="*/ 138 h 617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5182" h="61740">
                      <a:moveTo>
                        <a:pt x="353" y="138"/>
                      </a:moveTo>
                      <a:cubicBezTo>
                        <a:pt x="5997" y="-2684"/>
                        <a:pt x="89606" y="38591"/>
                        <a:pt x="133703" y="44588"/>
                      </a:cubicBezTo>
                      <a:cubicBezTo>
                        <a:pt x="177800" y="50585"/>
                        <a:pt x="270580" y="33300"/>
                        <a:pt x="264936" y="36122"/>
                      </a:cubicBezTo>
                      <a:cubicBezTo>
                        <a:pt x="259292" y="38944"/>
                        <a:pt x="141816" y="64344"/>
                        <a:pt x="99836" y="61522"/>
                      </a:cubicBezTo>
                      <a:cubicBezTo>
                        <a:pt x="57856" y="58700"/>
                        <a:pt x="-5291" y="2960"/>
                        <a:pt x="353" y="13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0" name="フリーフォーム: 図形 1209">
                  <a:extLst>
                    <a:ext uri="{FF2B5EF4-FFF2-40B4-BE49-F238E27FC236}">
                      <a16:creationId xmlns:a16="http://schemas.microsoft.com/office/drawing/2014/main" id="{0EBA4F91-D012-406D-B4D0-1DAB95B18FFB}"/>
                    </a:ext>
                  </a:extLst>
                </p:cNvPr>
                <p:cNvSpPr/>
                <p:nvPr/>
              </p:nvSpPr>
              <p:spPr>
                <a:xfrm>
                  <a:off x="3466923" y="4008577"/>
                  <a:ext cx="637666" cy="208305"/>
                </a:xfrm>
                <a:custGeom>
                  <a:avLst/>
                  <a:gdLst>
                    <a:gd name="connsiteX0" fmla="*/ 6527 w 637666"/>
                    <a:gd name="connsiteY0" fmla="*/ 390 h 208305"/>
                    <a:gd name="connsiteX1" fmla="*/ 154694 w 637666"/>
                    <a:gd name="connsiteY1" fmla="*/ 68123 h 208305"/>
                    <a:gd name="connsiteX2" fmla="*/ 633060 w 637666"/>
                    <a:gd name="connsiteY2" fmla="*/ 53306 h 208305"/>
                    <a:gd name="connsiteX3" fmla="*/ 402344 w 637666"/>
                    <a:gd name="connsiteY3" fmla="*/ 93523 h 208305"/>
                    <a:gd name="connsiteX4" fmla="*/ 495477 w 637666"/>
                    <a:gd name="connsiteY4" fmla="*/ 116806 h 208305"/>
                    <a:gd name="connsiteX5" fmla="*/ 326144 w 637666"/>
                    <a:gd name="connsiteY5" fmla="*/ 163373 h 208305"/>
                    <a:gd name="connsiteX6" fmla="*/ 429860 w 637666"/>
                    <a:gd name="connsiteY6" fmla="*/ 207823 h 208305"/>
                    <a:gd name="connsiteX7" fmla="*/ 268994 w 637666"/>
                    <a:gd name="connsiteY7" fmla="*/ 133740 h 208305"/>
                    <a:gd name="connsiteX8" fmla="*/ 349427 w 637666"/>
                    <a:gd name="connsiteY8" fmla="*/ 112573 h 208305"/>
                    <a:gd name="connsiteX9" fmla="*/ 165277 w 637666"/>
                    <a:gd name="connsiteY9" fmla="*/ 91406 h 208305"/>
                    <a:gd name="connsiteX10" fmla="*/ 40394 w 637666"/>
                    <a:gd name="connsiteY10" fmla="*/ 104106 h 208305"/>
                    <a:gd name="connsiteX11" fmla="*/ 6527 w 637666"/>
                    <a:gd name="connsiteY11" fmla="*/ 390 h 2083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666" h="208305">
                      <a:moveTo>
                        <a:pt x="6527" y="390"/>
                      </a:moveTo>
                      <a:cubicBezTo>
                        <a:pt x="25577" y="-5607"/>
                        <a:pt x="50272" y="59304"/>
                        <a:pt x="154694" y="68123"/>
                      </a:cubicBezTo>
                      <a:cubicBezTo>
                        <a:pt x="259116" y="76942"/>
                        <a:pt x="591785" y="49073"/>
                        <a:pt x="633060" y="53306"/>
                      </a:cubicBezTo>
                      <a:cubicBezTo>
                        <a:pt x="674335" y="57539"/>
                        <a:pt x="425275" y="82940"/>
                        <a:pt x="402344" y="93523"/>
                      </a:cubicBezTo>
                      <a:cubicBezTo>
                        <a:pt x="379414" y="104106"/>
                        <a:pt x="508177" y="105164"/>
                        <a:pt x="495477" y="116806"/>
                      </a:cubicBezTo>
                      <a:cubicBezTo>
                        <a:pt x="482777" y="128448"/>
                        <a:pt x="337080" y="148204"/>
                        <a:pt x="326144" y="163373"/>
                      </a:cubicBezTo>
                      <a:cubicBezTo>
                        <a:pt x="315208" y="178543"/>
                        <a:pt x="439385" y="212762"/>
                        <a:pt x="429860" y="207823"/>
                      </a:cubicBezTo>
                      <a:cubicBezTo>
                        <a:pt x="420335" y="202884"/>
                        <a:pt x="282400" y="149615"/>
                        <a:pt x="268994" y="133740"/>
                      </a:cubicBezTo>
                      <a:cubicBezTo>
                        <a:pt x="255589" y="117865"/>
                        <a:pt x="366713" y="119629"/>
                        <a:pt x="349427" y="112573"/>
                      </a:cubicBezTo>
                      <a:cubicBezTo>
                        <a:pt x="332141" y="105517"/>
                        <a:pt x="216782" y="92817"/>
                        <a:pt x="165277" y="91406"/>
                      </a:cubicBezTo>
                      <a:cubicBezTo>
                        <a:pt x="113772" y="89995"/>
                        <a:pt x="67205" y="116806"/>
                        <a:pt x="40394" y="104106"/>
                      </a:cubicBezTo>
                      <a:cubicBezTo>
                        <a:pt x="13583" y="91406"/>
                        <a:pt x="-12523" y="6387"/>
                        <a:pt x="6527" y="39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1" name="フリーフォーム: 図形 1210">
                  <a:extLst>
                    <a:ext uri="{FF2B5EF4-FFF2-40B4-BE49-F238E27FC236}">
                      <a16:creationId xmlns:a16="http://schemas.microsoft.com/office/drawing/2014/main" id="{2CB4A4F3-E020-45DB-8312-CD87D19AE78B}"/>
                    </a:ext>
                  </a:extLst>
                </p:cNvPr>
                <p:cNvSpPr/>
                <p:nvPr/>
              </p:nvSpPr>
              <p:spPr>
                <a:xfrm>
                  <a:off x="3788833" y="3623530"/>
                  <a:ext cx="367770" cy="265191"/>
                </a:xfrm>
                <a:custGeom>
                  <a:avLst/>
                  <a:gdLst>
                    <a:gd name="connsiteX0" fmla="*/ 0 w 367770"/>
                    <a:gd name="connsiteY0" fmla="*/ 38303 h 265191"/>
                    <a:gd name="connsiteX1" fmla="*/ 251884 w 367770"/>
                    <a:gd name="connsiteY1" fmla="*/ 10787 h 265191"/>
                    <a:gd name="connsiteX2" fmla="*/ 364067 w 367770"/>
                    <a:gd name="connsiteY2" fmla="*/ 228803 h 265191"/>
                    <a:gd name="connsiteX3" fmla="*/ 342900 w 367770"/>
                    <a:gd name="connsiteY3" fmla="*/ 218220 h 265191"/>
                    <a:gd name="connsiteX4" fmla="*/ 364067 w 367770"/>
                    <a:gd name="connsiteY4" fmla="*/ 230920 h 265191"/>
                    <a:gd name="connsiteX5" fmla="*/ 300567 w 367770"/>
                    <a:gd name="connsiteY5" fmla="*/ 120853 h 265191"/>
                    <a:gd name="connsiteX6" fmla="*/ 317500 w 367770"/>
                    <a:gd name="connsiteY6" fmla="*/ 264787 h 265191"/>
                    <a:gd name="connsiteX7" fmla="*/ 234950 w 367770"/>
                    <a:gd name="connsiteY7" fmla="*/ 165303 h 265191"/>
                    <a:gd name="connsiteX8" fmla="*/ 207434 w 367770"/>
                    <a:gd name="connsiteY8" fmla="*/ 203403 h 265191"/>
                    <a:gd name="connsiteX9" fmla="*/ 184150 w 367770"/>
                    <a:gd name="connsiteY9" fmla="*/ 167420 h 265191"/>
                    <a:gd name="connsiteX10" fmla="*/ 260350 w 367770"/>
                    <a:gd name="connsiteY10" fmla="*/ 165303 h 265191"/>
                    <a:gd name="connsiteX11" fmla="*/ 76200 w 367770"/>
                    <a:gd name="connsiteY11" fmla="*/ 101803 h 265191"/>
                    <a:gd name="connsiteX12" fmla="*/ 251884 w 367770"/>
                    <a:gd name="connsiteY12" fmla="*/ 82753 h 265191"/>
                    <a:gd name="connsiteX13" fmla="*/ 0 w 367770"/>
                    <a:gd name="connsiteY13" fmla="*/ 38303 h 265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67770" h="265191">
                      <a:moveTo>
                        <a:pt x="0" y="38303"/>
                      </a:moveTo>
                      <a:cubicBezTo>
                        <a:pt x="0" y="26309"/>
                        <a:pt x="191206" y="-20963"/>
                        <a:pt x="251884" y="10787"/>
                      </a:cubicBezTo>
                      <a:cubicBezTo>
                        <a:pt x="312562" y="42537"/>
                        <a:pt x="348898" y="194231"/>
                        <a:pt x="364067" y="228803"/>
                      </a:cubicBezTo>
                      <a:cubicBezTo>
                        <a:pt x="379236" y="263375"/>
                        <a:pt x="342900" y="217867"/>
                        <a:pt x="342900" y="218220"/>
                      </a:cubicBezTo>
                      <a:cubicBezTo>
                        <a:pt x="342900" y="218573"/>
                        <a:pt x="371123" y="247148"/>
                        <a:pt x="364067" y="230920"/>
                      </a:cubicBezTo>
                      <a:cubicBezTo>
                        <a:pt x="357012" y="214692"/>
                        <a:pt x="308328" y="115209"/>
                        <a:pt x="300567" y="120853"/>
                      </a:cubicBezTo>
                      <a:cubicBezTo>
                        <a:pt x="292806" y="126498"/>
                        <a:pt x="328436" y="257379"/>
                        <a:pt x="317500" y="264787"/>
                      </a:cubicBezTo>
                      <a:cubicBezTo>
                        <a:pt x="306564" y="272195"/>
                        <a:pt x="253294" y="175534"/>
                        <a:pt x="234950" y="165303"/>
                      </a:cubicBezTo>
                      <a:cubicBezTo>
                        <a:pt x="216606" y="155072"/>
                        <a:pt x="215901" y="203050"/>
                        <a:pt x="207434" y="203403"/>
                      </a:cubicBezTo>
                      <a:cubicBezTo>
                        <a:pt x="198967" y="203756"/>
                        <a:pt x="175331" y="173770"/>
                        <a:pt x="184150" y="167420"/>
                      </a:cubicBezTo>
                      <a:cubicBezTo>
                        <a:pt x="192969" y="161070"/>
                        <a:pt x="278342" y="176239"/>
                        <a:pt x="260350" y="165303"/>
                      </a:cubicBezTo>
                      <a:cubicBezTo>
                        <a:pt x="242358" y="154367"/>
                        <a:pt x="77611" y="115561"/>
                        <a:pt x="76200" y="101803"/>
                      </a:cubicBezTo>
                      <a:cubicBezTo>
                        <a:pt x="74789" y="88045"/>
                        <a:pt x="258587" y="88397"/>
                        <a:pt x="251884" y="82753"/>
                      </a:cubicBezTo>
                      <a:cubicBezTo>
                        <a:pt x="245181" y="77109"/>
                        <a:pt x="0" y="50297"/>
                        <a:pt x="0" y="38303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2" name="フリーフォーム: 図形 1211">
                  <a:extLst>
                    <a:ext uri="{FF2B5EF4-FFF2-40B4-BE49-F238E27FC236}">
                      <a16:creationId xmlns:a16="http://schemas.microsoft.com/office/drawing/2014/main" id="{0EBDFED4-8E64-4B0D-856B-F073E95CED75}"/>
                    </a:ext>
                  </a:extLst>
                </p:cNvPr>
                <p:cNvSpPr/>
                <p:nvPr/>
              </p:nvSpPr>
              <p:spPr>
                <a:xfrm>
                  <a:off x="4459653" y="3651249"/>
                  <a:ext cx="383535" cy="361116"/>
                </a:xfrm>
                <a:custGeom>
                  <a:avLst/>
                  <a:gdLst>
                    <a:gd name="connsiteX0" fmla="*/ 2280 w 383535"/>
                    <a:gd name="connsiteY0" fmla="*/ 359834 h 361116"/>
                    <a:gd name="connsiteX1" fmla="*/ 165264 w 383535"/>
                    <a:gd name="connsiteY1" fmla="*/ 273051 h 361116"/>
                    <a:gd name="connsiteX2" fmla="*/ 239347 w 383535"/>
                    <a:gd name="connsiteY2" fmla="*/ 247651 h 361116"/>
                    <a:gd name="connsiteX3" fmla="*/ 383280 w 383535"/>
                    <a:gd name="connsiteY3" fmla="*/ 71968 h 361116"/>
                    <a:gd name="connsiteX4" fmla="*/ 201247 w 383535"/>
                    <a:gd name="connsiteY4" fmla="*/ 213784 h 361116"/>
                    <a:gd name="connsiteX5" fmla="*/ 63664 w 383535"/>
                    <a:gd name="connsiteY5" fmla="*/ 188384 h 361116"/>
                    <a:gd name="connsiteX6" fmla="*/ 296497 w 383535"/>
                    <a:gd name="connsiteY6" fmla="*/ 46568 h 361116"/>
                    <a:gd name="connsiteX7" fmla="*/ 319780 w 383535"/>
                    <a:gd name="connsiteY7" fmla="*/ 23284 h 361116"/>
                    <a:gd name="connsiteX8" fmla="*/ 148330 w 383535"/>
                    <a:gd name="connsiteY8" fmla="*/ 67734 h 361116"/>
                    <a:gd name="connsiteX9" fmla="*/ 70014 w 383535"/>
                    <a:gd name="connsiteY9" fmla="*/ 1 h 361116"/>
                    <a:gd name="connsiteX10" fmla="*/ 63664 w 383535"/>
                    <a:gd name="connsiteY10" fmla="*/ 65618 h 361116"/>
                    <a:gd name="connsiteX11" fmla="*/ 36147 w 383535"/>
                    <a:gd name="connsiteY11" fmla="*/ 50801 h 361116"/>
                    <a:gd name="connsiteX12" fmla="*/ 48847 w 383535"/>
                    <a:gd name="connsiteY12" fmla="*/ 141818 h 361116"/>
                    <a:gd name="connsiteX13" fmla="*/ 67897 w 383535"/>
                    <a:gd name="connsiteY13" fmla="*/ 198968 h 361116"/>
                    <a:gd name="connsiteX14" fmla="*/ 2280 w 383535"/>
                    <a:gd name="connsiteY14" fmla="*/ 359834 h 3611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83535" h="361116">
                      <a:moveTo>
                        <a:pt x="2280" y="359834"/>
                      </a:moveTo>
                      <a:cubicBezTo>
                        <a:pt x="18508" y="372181"/>
                        <a:pt x="125753" y="291748"/>
                        <a:pt x="165264" y="273051"/>
                      </a:cubicBezTo>
                      <a:cubicBezTo>
                        <a:pt x="204775" y="254354"/>
                        <a:pt x="203011" y="281165"/>
                        <a:pt x="239347" y="247651"/>
                      </a:cubicBezTo>
                      <a:cubicBezTo>
                        <a:pt x="275683" y="214137"/>
                        <a:pt x="389630" y="77612"/>
                        <a:pt x="383280" y="71968"/>
                      </a:cubicBezTo>
                      <a:cubicBezTo>
                        <a:pt x="376930" y="66324"/>
                        <a:pt x="254516" y="194381"/>
                        <a:pt x="201247" y="213784"/>
                      </a:cubicBezTo>
                      <a:cubicBezTo>
                        <a:pt x="147978" y="233187"/>
                        <a:pt x="47789" y="216253"/>
                        <a:pt x="63664" y="188384"/>
                      </a:cubicBezTo>
                      <a:cubicBezTo>
                        <a:pt x="79539" y="160515"/>
                        <a:pt x="253811" y="74085"/>
                        <a:pt x="296497" y="46568"/>
                      </a:cubicBezTo>
                      <a:cubicBezTo>
                        <a:pt x="339183" y="19051"/>
                        <a:pt x="344474" y="19756"/>
                        <a:pt x="319780" y="23284"/>
                      </a:cubicBezTo>
                      <a:cubicBezTo>
                        <a:pt x="295086" y="26812"/>
                        <a:pt x="189958" y="71614"/>
                        <a:pt x="148330" y="67734"/>
                      </a:cubicBezTo>
                      <a:cubicBezTo>
                        <a:pt x="106702" y="63854"/>
                        <a:pt x="84125" y="354"/>
                        <a:pt x="70014" y="1"/>
                      </a:cubicBezTo>
                      <a:cubicBezTo>
                        <a:pt x="55903" y="-352"/>
                        <a:pt x="69308" y="57151"/>
                        <a:pt x="63664" y="65618"/>
                      </a:cubicBezTo>
                      <a:cubicBezTo>
                        <a:pt x="58020" y="74085"/>
                        <a:pt x="38617" y="38101"/>
                        <a:pt x="36147" y="50801"/>
                      </a:cubicBezTo>
                      <a:cubicBezTo>
                        <a:pt x="33677" y="63501"/>
                        <a:pt x="43555" y="117124"/>
                        <a:pt x="48847" y="141818"/>
                      </a:cubicBezTo>
                      <a:cubicBezTo>
                        <a:pt x="54139" y="166512"/>
                        <a:pt x="74247" y="164396"/>
                        <a:pt x="67897" y="198968"/>
                      </a:cubicBezTo>
                      <a:cubicBezTo>
                        <a:pt x="61547" y="233540"/>
                        <a:pt x="-13948" y="347487"/>
                        <a:pt x="2280" y="35983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3" name="楕円 1212">
                  <a:extLst>
                    <a:ext uri="{FF2B5EF4-FFF2-40B4-BE49-F238E27FC236}">
                      <a16:creationId xmlns:a16="http://schemas.microsoft.com/office/drawing/2014/main" id="{4149948C-9644-48AA-A0D6-942EF122F57D}"/>
                    </a:ext>
                  </a:extLst>
                </p:cNvPr>
                <p:cNvSpPr/>
                <p:nvPr/>
              </p:nvSpPr>
              <p:spPr>
                <a:xfrm>
                  <a:off x="5151120" y="4236720"/>
                  <a:ext cx="777240" cy="777240"/>
                </a:xfrm>
                <a:prstGeom prst="ellipse">
                  <a:avLst/>
                </a:prstGeom>
                <a:solidFill>
                  <a:srgbClr val="FF0000">
                    <a:alpha val="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" name="楕円 254">
                  <a:extLst>
                    <a:ext uri="{FF2B5EF4-FFF2-40B4-BE49-F238E27FC236}">
                      <a16:creationId xmlns:a16="http://schemas.microsoft.com/office/drawing/2014/main" id="{48F188DA-8128-4E28-ABCA-0921C6EACE11}"/>
                    </a:ext>
                  </a:extLst>
                </p:cNvPr>
                <p:cNvSpPr/>
                <p:nvPr/>
              </p:nvSpPr>
              <p:spPr>
                <a:xfrm>
                  <a:off x="3530600" y="4328160"/>
                  <a:ext cx="487680" cy="487680"/>
                </a:xfrm>
                <a:prstGeom prst="ellipse">
                  <a:avLst/>
                </a:prstGeom>
                <a:solidFill>
                  <a:srgbClr val="FF0000">
                    <a:alpha val="2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15" name="フリーフォーム: 図形 1214">
                <a:extLst>
                  <a:ext uri="{FF2B5EF4-FFF2-40B4-BE49-F238E27FC236}">
                    <a16:creationId xmlns:a16="http://schemas.microsoft.com/office/drawing/2014/main" id="{56F9127E-9D5A-48CD-B52D-92F9FEAF224A}"/>
                  </a:ext>
                </a:extLst>
              </p:cNvPr>
              <p:cNvSpPr/>
              <p:nvPr/>
            </p:nvSpPr>
            <p:spPr>
              <a:xfrm>
                <a:off x="4460150" y="3433158"/>
                <a:ext cx="1101845" cy="264380"/>
              </a:xfrm>
              <a:custGeom>
                <a:avLst/>
                <a:gdLst>
                  <a:gd name="connsiteX0" fmla="*/ 1783 w 1101845"/>
                  <a:gd name="connsiteY0" fmla="*/ 156709 h 264380"/>
                  <a:gd name="connsiteX1" fmla="*/ 166883 w 1101845"/>
                  <a:gd name="connsiteY1" fmla="*/ 243492 h 264380"/>
                  <a:gd name="connsiteX2" fmla="*/ 177467 w 1101845"/>
                  <a:gd name="connsiteY2" fmla="*/ 258309 h 264380"/>
                  <a:gd name="connsiteX3" fmla="*/ 503433 w 1101845"/>
                  <a:gd name="connsiteY3" fmla="*/ 160942 h 264380"/>
                  <a:gd name="connsiteX4" fmla="*/ 302350 w 1101845"/>
                  <a:gd name="connsiteY4" fmla="*/ 245609 h 264380"/>
                  <a:gd name="connsiteX5" fmla="*/ 670650 w 1101845"/>
                  <a:gd name="connsiteY5" fmla="*/ 154592 h 264380"/>
                  <a:gd name="connsiteX6" fmla="*/ 816700 w 1101845"/>
                  <a:gd name="connsiteY6" fmla="*/ 116492 h 264380"/>
                  <a:gd name="connsiteX7" fmla="*/ 677000 w 1101845"/>
                  <a:gd name="connsiteY7" fmla="*/ 129192 h 264380"/>
                  <a:gd name="connsiteX8" fmla="*/ 956400 w 1101845"/>
                  <a:gd name="connsiteY8" fmla="*/ 152475 h 264380"/>
                  <a:gd name="connsiteX9" fmla="*/ 1100333 w 1101845"/>
                  <a:gd name="connsiteY9" fmla="*/ 190575 h 264380"/>
                  <a:gd name="connsiteX10" fmla="*/ 871733 w 1101845"/>
                  <a:gd name="connsiteY10" fmla="*/ 48759 h 264380"/>
                  <a:gd name="connsiteX11" fmla="*/ 670650 w 1101845"/>
                  <a:gd name="connsiteY11" fmla="*/ 75 h 264380"/>
                  <a:gd name="connsiteX12" fmla="*/ 848450 w 1101845"/>
                  <a:gd name="connsiteY12" fmla="*/ 57225 h 264380"/>
                  <a:gd name="connsiteX13" fmla="*/ 636783 w 1101845"/>
                  <a:gd name="connsiteY13" fmla="*/ 31825 h 264380"/>
                  <a:gd name="connsiteX14" fmla="*/ 514017 w 1101845"/>
                  <a:gd name="connsiteY14" fmla="*/ 78392 h 264380"/>
                  <a:gd name="connsiteX15" fmla="*/ 378550 w 1101845"/>
                  <a:gd name="connsiteY15" fmla="*/ 84742 h 264380"/>
                  <a:gd name="connsiteX16" fmla="*/ 291767 w 1101845"/>
                  <a:gd name="connsiteY16" fmla="*/ 179992 h 264380"/>
                  <a:gd name="connsiteX17" fmla="*/ 346800 w 1101845"/>
                  <a:gd name="connsiteY17" fmla="*/ 88975 h 264380"/>
                  <a:gd name="connsiteX18" fmla="*/ 298117 w 1101845"/>
                  <a:gd name="connsiteY18" fmla="*/ 129192 h 264380"/>
                  <a:gd name="connsiteX19" fmla="*/ 111850 w 1101845"/>
                  <a:gd name="connsiteY19" fmla="*/ 114375 h 264380"/>
                  <a:gd name="connsiteX20" fmla="*/ 287533 w 1101845"/>
                  <a:gd name="connsiteY20" fmla="*/ 160942 h 264380"/>
                  <a:gd name="connsiteX21" fmla="*/ 1783 w 1101845"/>
                  <a:gd name="connsiteY21" fmla="*/ 156709 h 264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101845" h="264380">
                    <a:moveTo>
                      <a:pt x="1783" y="156709"/>
                    </a:moveTo>
                    <a:cubicBezTo>
                      <a:pt x="-18325" y="170467"/>
                      <a:pt x="137602" y="226559"/>
                      <a:pt x="166883" y="243492"/>
                    </a:cubicBezTo>
                    <a:cubicBezTo>
                      <a:pt x="196164" y="260425"/>
                      <a:pt x="121375" y="272067"/>
                      <a:pt x="177467" y="258309"/>
                    </a:cubicBezTo>
                    <a:cubicBezTo>
                      <a:pt x="233559" y="244551"/>
                      <a:pt x="482619" y="163059"/>
                      <a:pt x="503433" y="160942"/>
                    </a:cubicBezTo>
                    <a:cubicBezTo>
                      <a:pt x="524247" y="158825"/>
                      <a:pt x="274481" y="246667"/>
                      <a:pt x="302350" y="245609"/>
                    </a:cubicBezTo>
                    <a:cubicBezTo>
                      <a:pt x="330219" y="244551"/>
                      <a:pt x="584925" y="176111"/>
                      <a:pt x="670650" y="154592"/>
                    </a:cubicBezTo>
                    <a:cubicBezTo>
                      <a:pt x="756375" y="133073"/>
                      <a:pt x="815642" y="120725"/>
                      <a:pt x="816700" y="116492"/>
                    </a:cubicBezTo>
                    <a:cubicBezTo>
                      <a:pt x="817758" y="112259"/>
                      <a:pt x="653717" y="123195"/>
                      <a:pt x="677000" y="129192"/>
                    </a:cubicBezTo>
                    <a:cubicBezTo>
                      <a:pt x="700283" y="135189"/>
                      <a:pt x="885845" y="142244"/>
                      <a:pt x="956400" y="152475"/>
                    </a:cubicBezTo>
                    <a:cubicBezTo>
                      <a:pt x="1026956" y="162706"/>
                      <a:pt x="1114444" y="207861"/>
                      <a:pt x="1100333" y="190575"/>
                    </a:cubicBezTo>
                    <a:cubicBezTo>
                      <a:pt x="1086222" y="173289"/>
                      <a:pt x="943347" y="80509"/>
                      <a:pt x="871733" y="48759"/>
                    </a:cubicBezTo>
                    <a:cubicBezTo>
                      <a:pt x="800119" y="17009"/>
                      <a:pt x="674531" y="-1336"/>
                      <a:pt x="670650" y="75"/>
                    </a:cubicBezTo>
                    <a:cubicBezTo>
                      <a:pt x="666770" y="1486"/>
                      <a:pt x="854094" y="51933"/>
                      <a:pt x="848450" y="57225"/>
                    </a:cubicBezTo>
                    <a:cubicBezTo>
                      <a:pt x="842806" y="62517"/>
                      <a:pt x="692522" y="28297"/>
                      <a:pt x="636783" y="31825"/>
                    </a:cubicBezTo>
                    <a:cubicBezTo>
                      <a:pt x="581044" y="35353"/>
                      <a:pt x="557056" y="69573"/>
                      <a:pt x="514017" y="78392"/>
                    </a:cubicBezTo>
                    <a:cubicBezTo>
                      <a:pt x="470978" y="87211"/>
                      <a:pt x="415592" y="67809"/>
                      <a:pt x="378550" y="84742"/>
                    </a:cubicBezTo>
                    <a:cubicBezTo>
                      <a:pt x="341508" y="101675"/>
                      <a:pt x="297059" y="179287"/>
                      <a:pt x="291767" y="179992"/>
                    </a:cubicBezTo>
                    <a:cubicBezTo>
                      <a:pt x="286475" y="180697"/>
                      <a:pt x="345742" y="97442"/>
                      <a:pt x="346800" y="88975"/>
                    </a:cubicBezTo>
                    <a:cubicBezTo>
                      <a:pt x="347858" y="80508"/>
                      <a:pt x="337275" y="124959"/>
                      <a:pt x="298117" y="129192"/>
                    </a:cubicBezTo>
                    <a:cubicBezTo>
                      <a:pt x="258959" y="133425"/>
                      <a:pt x="113614" y="109083"/>
                      <a:pt x="111850" y="114375"/>
                    </a:cubicBezTo>
                    <a:cubicBezTo>
                      <a:pt x="110086" y="119667"/>
                      <a:pt x="302350" y="153181"/>
                      <a:pt x="287533" y="160942"/>
                    </a:cubicBezTo>
                    <a:cubicBezTo>
                      <a:pt x="272716" y="168703"/>
                      <a:pt x="21891" y="142951"/>
                      <a:pt x="1783" y="15670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" name="フリーフォーム: 図形 191">
                <a:extLst>
                  <a:ext uri="{FF2B5EF4-FFF2-40B4-BE49-F238E27FC236}">
                    <a16:creationId xmlns:a16="http://schemas.microsoft.com/office/drawing/2014/main" id="{34AB10D5-2F39-4088-9322-CDE5CA5DC299}"/>
                  </a:ext>
                </a:extLst>
              </p:cNvPr>
              <p:cNvSpPr/>
              <p:nvPr/>
            </p:nvSpPr>
            <p:spPr>
              <a:xfrm>
                <a:off x="3366971" y="3490666"/>
                <a:ext cx="684988" cy="180205"/>
              </a:xfrm>
              <a:custGeom>
                <a:avLst/>
                <a:gdLst>
                  <a:gd name="connsiteX0" fmla="*/ 3292 w 684988"/>
                  <a:gd name="connsiteY0" fmla="*/ 179634 h 180205"/>
                  <a:gd name="connsiteX1" fmla="*/ 154104 w 684988"/>
                  <a:gd name="connsiteY1" fmla="*/ 108197 h 180205"/>
                  <a:gd name="connsiteX2" fmla="*/ 358892 w 684988"/>
                  <a:gd name="connsiteY2" fmla="*/ 136772 h 180205"/>
                  <a:gd name="connsiteX3" fmla="*/ 452554 w 684988"/>
                  <a:gd name="connsiteY3" fmla="*/ 149472 h 180205"/>
                  <a:gd name="connsiteX4" fmla="*/ 277929 w 684988"/>
                  <a:gd name="connsiteY4" fmla="*/ 108197 h 180205"/>
                  <a:gd name="connsiteX5" fmla="*/ 490654 w 684988"/>
                  <a:gd name="connsiteY5" fmla="*/ 132009 h 180205"/>
                  <a:gd name="connsiteX6" fmla="*/ 566854 w 684988"/>
                  <a:gd name="connsiteY6" fmla="*/ 171697 h 180205"/>
                  <a:gd name="connsiteX7" fmla="*/ 585904 w 684988"/>
                  <a:gd name="connsiteY7" fmla="*/ 173284 h 180205"/>
                  <a:gd name="connsiteX8" fmla="*/ 622417 w 684988"/>
                  <a:gd name="connsiteY8" fmla="*/ 122484 h 180205"/>
                  <a:gd name="connsiteX9" fmla="*/ 676392 w 684988"/>
                  <a:gd name="connsiteY9" fmla="*/ 132009 h 180205"/>
                  <a:gd name="connsiteX10" fmla="*/ 423979 w 684988"/>
                  <a:gd name="connsiteY10" fmla="*/ 51047 h 180205"/>
                  <a:gd name="connsiteX11" fmla="*/ 528754 w 684988"/>
                  <a:gd name="connsiteY11" fmla="*/ 76447 h 180205"/>
                  <a:gd name="connsiteX12" fmla="*/ 250942 w 684988"/>
                  <a:gd name="connsiteY12" fmla="*/ 8184 h 180205"/>
                  <a:gd name="connsiteX13" fmla="*/ 265229 w 684988"/>
                  <a:gd name="connsiteY13" fmla="*/ 20884 h 180205"/>
                  <a:gd name="connsiteX14" fmla="*/ 300154 w 684988"/>
                  <a:gd name="connsiteY14" fmla="*/ 31997 h 180205"/>
                  <a:gd name="connsiteX15" fmla="*/ 147754 w 684988"/>
                  <a:gd name="connsiteY15" fmla="*/ 38347 h 180205"/>
                  <a:gd name="connsiteX16" fmla="*/ 228717 w 684988"/>
                  <a:gd name="connsiteY16" fmla="*/ 247 h 180205"/>
                  <a:gd name="connsiteX17" fmla="*/ 130292 w 684988"/>
                  <a:gd name="connsiteY17" fmla="*/ 24059 h 180205"/>
                  <a:gd name="connsiteX18" fmla="*/ 109654 w 684988"/>
                  <a:gd name="connsiteY18" fmla="*/ 65334 h 180205"/>
                  <a:gd name="connsiteX19" fmla="*/ 55679 w 684988"/>
                  <a:gd name="connsiteY19" fmla="*/ 62159 h 180205"/>
                  <a:gd name="connsiteX20" fmla="*/ 3292 w 684988"/>
                  <a:gd name="connsiteY20" fmla="*/ 179634 h 180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84988" h="180205">
                    <a:moveTo>
                      <a:pt x="3292" y="179634"/>
                    </a:moveTo>
                    <a:cubicBezTo>
                      <a:pt x="19696" y="187307"/>
                      <a:pt x="94837" y="115341"/>
                      <a:pt x="154104" y="108197"/>
                    </a:cubicBezTo>
                    <a:cubicBezTo>
                      <a:pt x="213371" y="101053"/>
                      <a:pt x="358892" y="136772"/>
                      <a:pt x="358892" y="136772"/>
                    </a:cubicBezTo>
                    <a:cubicBezTo>
                      <a:pt x="408634" y="143651"/>
                      <a:pt x="466048" y="154234"/>
                      <a:pt x="452554" y="149472"/>
                    </a:cubicBezTo>
                    <a:cubicBezTo>
                      <a:pt x="439060" y="144710"/>
                      <a:pt x="271579" y="111107"/>
                      <a:pt x="277929" y="108197"/>
                    </a:cubicBezTo>
                    <a:cubicBezTo>
                      <a:pt x="284279" y="105287"/>
                      <a:pt x="442500" y="121426"/>
                      <a:pt x="490654" y="132009"/>
                    </a:cubicBezTo>
                    <a:cubicBezTo>
                      <a:pt x="538808" y="142592"/>
                      <a:pt x="550979" y="164818"/>
                      <a:pt x="566854" y="171697"/>
                    </a:cubicBezTo>
                    <a:cubicBezTo>
                      <a:pt x="582729" y="178576"/>
                      <a:pt x="576644" y="181486"/>
                      <a:pt x="585904" y="173284"/>
                    </a:cubicBezTo>
                    <a:cubicBezTo>
                      <a:pt x="595165" y="165082"/>
                      <a:pt x="607336" y="129363"/>
                      <a:pt x="622417" y="122484"/>
                    </a:cubicBezTo>
                    <a:cubicBezTo>
                      <a:pt x="637498" y="115605"/>
                      <a:pt x="709465" y="143915"/>
                      <a:pt x="676392" y="132009"/>
                    </a:cubicBezTo>
                    <a:cubicBezTo>
                      <a:pt x="643319" y="120103"/>
                      <a:pt x="448585" y="60307"/>
                      <a:pt x="423979" y="51047"/>
                    </a:cubicBezTo>
                    <a:cubicBezTo>
                      <a:pt x="399373" y="41787"/>
                      <a:pt x="528754" y="76447"/>
                      <a:pt x="528754" y="76447"/>
                    </a:cubicBezTo>
                    <a:lnTo>
                      <a:pt x="250942" y="8184"/>
                    </a:lnTo>
                    <a:cubicBezTo>
                      <a:pt x="207021" y="-1076"/>
                      <a:pt x="257027" y="16915"/>
                      <a:pt x="265229" y="20884"/>
                    </a:cubicBezTo>
                    <a:cubicBezTo>
                      <a:pt x="273431" y="24853"/>
                      <a:pt x="319733" y="29086"/>
                      <a:pt x="300154" y="31997"/>
                    </a:cubicBezTo>
                    <a:cubicBezTo>
                      <a:pt x="280575" y="34908"/>
                      <a:pt x="159660" y="43639"/>
                      <a:pt x="147754" y="38347"/>
                    </a:cubicBezTo>
                    <a:cubicBezTo>
                      <a:pt x="135848" y="33055"/>
                      <a:pt x="231627" y="2628"/>
                      <a:pt x="228717" y="247"/>
                    </a:cubicBezTo>
                    <a:cubicBezTo>
                      <a:pt x="225807" y="-2134"/>
                      <a:pt x="150136" y="13211"/>
                      <a:pt x="130292" y="24059"/>
                    </a:cubicBezTo>
                    <a:cubicBezTo>
                      <a:pt x="110448" y="34907"/>
                      <a:pt x="122090" y="58984"/>
                      <a:pt x="109654" y="65334"/>
                    </a:cubicBezTo>
                    <a:cubicBezTo>
                      <a:pt x="97219" y="71684"/>
                      <a:pt x="75258" y="45755"/>
                      <a:pt x="55679" y="62159"/>
                    </a:cubicBezTo>
                    <a:cubicBezTo>
                      <a:pt x="36100" y="78563"/>
                      <a:pt x="-13112" y="171961"/>
                      <a:pt x="3292" y="179634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" name="フリーフォーム: 図形 192">
                <a:extLst>
                  <a:ext uri="{FF2B5EF4-FFF2-40B4-BE49-F238E27FC236}">
                    <a16:creationId xmlns:a16="http://schemas.microsoft.com/office/drawing/2014/main" id="{6CEE50DA-49B3-40F4-985C-00154A6E7153}"/>
                  </a:ext>
                </a:extLst>
              </p:cNvPr>
              <p:cNvSpPr/>
              <p:nvPr/>
            </p:nvSpPr>
            <p:spPr>
              <a:xfrm>
                <a:off x="3653365" y="5175208"/>
                <a:ext cx="84695" cy="118747"/>
              </a:xfrm>
              <a:custGeom>
                <a:avLst/>
                <a:gdLst>
                  <a:gd name="connsiteX0" fmla="*/ 44452 w 84695"/>
                  <a:gd name="connsiteY0" fmla="*/ 42 h 118747"/>
                  <a:gd name="connsiteX1" fmla="*/ 35985 w 84695"/>
                  <a:gd name="connsiteY1" fmla="*/ 72009 h 118747"/>
                  <a:gd name="connsiteX2" fmla="*/ 84668 w 84695"/>
                  <a:gd name="connsiteY2" fmla="*/ 118575 h 118747"/>
                  <a:gd name="connsiteX3" fmla="*/ 42335 w 84695"/>
                  <a:gd name="connsiteY3" fmla="*/ 86825 h 118747"/>
                  <a:gd name="connsiteX4" fmla="*/ 2 w 84695"/>
                  <a:gd name="connsiteY4" fmla="*/ 61425 h 118747"/>
                  <a:gd name="connsiteX5" fmla="*/ 44452 w 84695"/>
                  <a:gd name="connsiteY5" fmla="*/ 42 h 118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695" h="118747">
                    <a:moveTo>
                      <a:pt x="44452" y="42"/>
                    </a:moveTo>
                    <a:cubicBezTo>
                      <a:pt x="50449" y="1806"/>
                      <a:pt x="29282" y="52254"/>
                      <a:pt x="35985" y="72009"/>
                    </a:cubicBezTo>
                    <a:cubicBezTo>
                      <a:pt x="42688" y="91764"/>
                      <a:pt x="83610" y="116106"/>
                      <a:pt x="84668" y="118575"/>
                    </a:cubicBezTo>
                    <a:cubicBezTo>
                      <a:pt x="85726" y="121044"/>
                      <a:pt x="56446" y="96350"/>
                      <a:pt x="42335" y="86825"/>
                    </a:cubicBezTo>
                    <a:cubicBezTo>
                      <a:pt x="28224" y="77300"/>
                      <a:pt x="355" y="70950"/>
                      <a:pt x="2" y="61425"/>
                    </a:cubicBezTo>
                    <a:cubicBezTo>
                      <a:pt x="-351" y="51900"/>
                      <a:pt x="38455" y="-1722"/>
                      <a:pt x="44452" y="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フリーフォーム: 図形 193">
                <a:extLst>
                  <a:ext uri="{FF2B5EF4-FFF2-40B4-BE49-F238E27FC236}">
                    <a16:creationId xmlns:a16="http://schemas.microsoft.com/office/drawing/2014/main" id="{7B3D9122-A77E-44D2-932F-EC3A38F844A1}"/>
                  </a:ext>
                </a:extLst>
              </p:cNvPr>
              <p:cNvSpPr/>
              <p:nvPr/>
            </p:nvSpPr>
            <p:spPr>
              <a:xfrm>
                <a:off x="5204779" y="5240852"/>
                <a:ext cx="190009" cy="268963"/>
              </a:xfrm>
              <a:custGeom>
                <a:avLst/>
                <a:gdLst>
                  <a:gd name="connsiteX0" fmla="*/ 177904 w 190009"/>
                  <a:gd name="connsiteY0" fmla="*/ 15 h 268963"/>
                  <a:gd name="connsiteX1" fmla="*/ 186371 w 190009"/>
                  <a:gd name="connsiteY1" fmla="*/ 112198 h 268963"/>
                  <a:gd name="connsiteX2" fmla="*/ 114404 w 190009"/>
                  <a:gd name="connsiteY2" fmla="*/ 131248 h 268963"/>
                  <a:gd name="connsiteX3" fmla="*/ 104 w 190009"/>
                  <a:gd name="connsiteY3" fmla="*/ 268831 h 268963"/>
                  <a:gd name="connsiteX4" fmla="*/ 135571 w 190009"/>
                  <a:gd name="connsiteY4" fmla="*/ 103731 h 268963"/>
                  <a:gd name="connsiteX5" fmla="*/ 165204 w 190009"/>
                  <a:gd name="connsiteY5" fmla="*/ 103731 h 268963"/>
                  <a:gd name="connsiteX6" fmla="*/ 177904 w 190009"/>
                  <a:gd name="connsiteY6" fmla="*/ 15 h 268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0009" h="268963">
                    <a:moveTo>
                      <a:pt x="177904" y="15"/>
                    </a:moveTo>
                    <a:cubicBezTo>
                      <a:pt x="181432" y="1426"/>
                      <a:pt x="196954" y="90326"/>
                      <a:pt x="186371" y="112198"/>
                    </a:cubicBezTo>
                    <a:cubicBezTo>
                      <a:pt x="175788" y="134070"/>
                      <a:pt x="145448" y="105143"/>
                      <a:pt x="114404" y="131248"/>
                    </a:cubicBezTo>
                    <a:cubicBezTo>
                      <a:pt x="83360" y="157353"/>
                      <a:pt x="-3424" y="273417"/>
                      <a:pt x="104" y="268831"/>
                    </a:cubicBezTo>
                    <a:cubicBezTo>
                      <a:pt x="3632" y="264245"/>
                      <a:pt x="108054" y="131248"/>
                      <a:pt x="135571" y="103731"/>
                    </a:cubicBezTo>
                    <a:cubicBezTo>
                      <a:pt x="163088" y="76214"/>
                      <a:pt x="159560" y="116431"/>
                      <a:pt x="165204" y="103731"/>
                    </a:cubicBezTo>
                    <a:cubicBezTo>
                      <a:pt x="170848" y="91031"/>
                      <a:pt x="174376" y="-1396"/>
                      <a:pt x="177904" y="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" name="フリーフォーム: 図形 194">
                <a:extLst>
                  <a:ext uri="{FF2B5EF4-FFF2-40B4-BE49-F238E27FC236}">
                    <a16:creationId xmlns:a16="http://schemas.microsoft.com/office/drawing/2014/main" id="{C9255FCE-3602-476A-A3D1-B60CFAAA35C1}"/>
                  </a:ext>
                </a:extLst>
              </p:cNvPr>
              <p:cNvSpPr/>
              <p:nvPr/>
            </p:nvSpPr>
            <p:spPr>
              <a:xfrm>
                <a:off x="3889773" y="5221622"/>
                <a:ext cx="1292767" cy="232432"/>
              </a:xfrm>
              <a:custGeom>
                <a:avLst/>
                <a:gdLst>
                  <a:gd name="connsiteX0" fmla="*/ 19710 w 1292767"/>
                  <a:gd name="connsiteY0" fmla="*/ 195 h 232432"/>
                  <a:gd name="connsiteX1" fmla="*/ 502310 w 1292767"/>
                  <a:gd name="connsiteY1" fmla="*/ 50995 h 232432"/>
                  <a:gd name="connsiteX2" fmla="*/ 663177 w 1292767"/>
                  <a:gd name="connsiteY2" fmla="*/ 55228 h 232432"/>
                  <a:gd name="connsiteX3" fmla="*/ 1122494 w 1292767"/>
                  <a:gd name="connsiteY3" fmla="*/ 50995 h 232432"/>
                  <a:gd name="connsiteX4" fmla="*/ 1291827 w 1292767"/>
                  <a:gd name="connsiteY4" fmla="*/ 12895 h 232432"/>
                  <a:gd name="connsiteX5" fmla="*/ 1188110 w 1292767"/>
                  <a:gd name="connsiteY5" fmla="*/ 46761 h 232432"/>
                  <a:gd name="connsiteX6" fmla="*/ 1128844 w 1292767"/>
                  <a:gd name="connsiteY6" fmla="*/ 108145 h 232432"/>
                  <a:gd name="connsiteX7" fmla="*/ 934110 w 1292767"/>
                  <a:gd name="connsiteY7" fmla="*/ 173761 h 232432"/>
                  <a:gd name="connsiteX8" fmla="*/ 703394 w 1292767"/>
                  <a:gd name="connsiteY8" fmla="*/ 230911 h 232432"/>
                  <a:gd name="connsiteX9" fmla="*/ 432460 w 1292767"/>
                  <a:gd name="connsiteY9" fmla="*/ 209745 h 232432"/>
                  <a:gd name="connsiteX10" fmla="*/ 210210 w 1292767"/>
                  <a:gd name="connsiteY10" fmla="*/ 144128 h 232432"/>
                  <a:gd name="connsiteX11" fmla="*/ 108610 w 1292767"/>
                  <a:gd name="connsiteY11" fmla="*/ 101795 h 232432"/>
                  <a:gd name="connsiteX12" fmla="*/ 93794 w 1292767"/>
                  <a:gd name="connsiteY12" fmla="*/ 72161 h 232432"/>
                  <a:gd name="connsiteX13" fmla="*/ 19710 w 1292767"/>
                  <a:gd name="connsiteY13" fmla="*/ 195 h 232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92767" h="232432">
                    <a:moveTo>
                      <a:pt x="19710" y="195"/>
                    </a:moveTo>
                    <a:cubicBezTo>
                      <a:pt x="87796" y="-3333"/>
                      <a:pt x="395065" y="41823"/>
                      <a:pt x="502310" y="50995"/>
                    </a:cubicBezTo>
                    <a:cubicBezTo>
                      <a:pt x="609555" y="60167"/>
                      <a:pt x="663177" y="55228"/>
                      <a:pt x="663177" y="55228"/>
                    </a:cubicBezTo>
                    <a:lnTo>
                      <a:pt x="1122494" y="50995"/>
                    </a:lnTo>
                    <a:cubicBezTo>
                      <a:pt x="1227269" y="43940"/>
                      <a:pt x="1280891" y="13601"/>
                      <a:pt x="1291827" y="12895"/>
                    </a:cubicBezTo>
                    <a:cubicBezTo>
                      <a:pt x="1302763" y="12189"/>
                      <a:pt x="1215274" y="30886"/>
                      <a:pt x="1188110" y="46761"/>
                    </a:cubicBezTo>
                    <a:cubicBezTo>
                      <a:pt x="1160946" y="62636"/>
                      <a:pt x="1171177" y="86978"/>
                      <a:pt x="1128844" y="108145"/>
                    </a:cubicBezTo>
                    <a:cubicBezTo>
                      <a:pt x="1086511" y="129312"/>
                      <a:pt x="1005018" y="153300"/>
                      <a:pt x="934110" y="173761"/>
                    </a:cubicBezTo>
                    <a:cubicBezTo>
                      <a:pt x="863202" y="194222"/>
                      <a:pt x="787002" y="224914"/>
                      <a:pt x="703394" y="230911"/>
                    </a:cubicBezTo>
                    <a:cubicBezTo>
                      <a:pt x="619786" y="236908"/>
                      <a:pt x="514657" y="224209"/>
                      <a:pt x="432460" y="209745"/>
                    </a:cubicBezTo>
                    <a:cubicBezTo>
                      <a:pt x="350263" y="195281"/>
                      <a:pt x="264185" y="162120"/>
                      <a:pt x="210210" y="144128"/>
                    </a:cubicBezTo>
                    <a:cubicBezTo>
                      <a:pt x="156235" y="126136"/>
                      <a:pt x="128013" y="113790"/>
                      <a:pt x="108610" y="101795"/>
                    </a:cubicBezTo>
                    <a:cubicBezTo>
                      <a:pt x="89207" y="89801"/>
                      <a:pt x="106847" y="89800"/>
                      <a:pt x="93794" y="72161"/>
                    </a:cubicBezTo>
                    <a:cubicBezTo>
                      <a:pt x="80741" y="54522"/>
                      <a:pt x="-48376" y="3723"/>
                      <a:pt x="19710" y="195"/>
                    </a:cubicBezTo>
                    <a:close/>
                  </a:path>
                </a:pathLst>
              </a:custGeom>
              <a:solidFill>
                <a:srgbClr val="FF000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フリーフォーム: 図形 195">
                <a:extLst>
                  <a:ext uri="{FF2B5EF4-FFF2-40B4-BE49-F238E27FC236}">
                    <a16:creationId xmlns:a16="http://schemas.microsoft.com/office/drawing/2014/main" id="{5165AA53-C580-4971-815C-29FAA7EFB491}"/>
                  </a:ext>
                </a:extLst>
              </p:cNvPr>
              <p:cNvSpPr/>
              <p:nvPr/>
            </p:nvSpPr>
            <p:spPr>
              <a:xfrm>
                <a:off x="4002616" y="5264150"/>
                <a:ext cx="1157817" cy="344893"/>
              </a:xfrm>
              <a:custGeom>
                <a:avLst/>
                <a:gdLst>
                  <a:gd name="connsiteX0" fmla="*/ 1157817 w 1157817"/>
                  <a:gd name="connsiteY0" fmla="*/ 0 h 344893"/>
                  <a:gd name="connsiteX1" fmla="*/ 922867 w 1157817"/>
                  <a:gd name="connsiteY1" fmla="*/ 203200 h 344893"/>
                  <a:gd name="connsiteX2" fmla="*/ 759884 w 1157817"/>
                  <a:gd name="connsiteY2" fmla="*/ 304800 h 344893"/>
                  <a:gd name="connsiteX3" fmla="*/ 605367 w 1157817"/>
                  <a:gd name="connsiteY3" fmla="*/ 340783 h 344893"/>
                  <a:gd name="connsiteX4" fmla="*/ 296334 w 1157817"/>
                  <a:gd name="connsiteY4" fmla="*/ 340783 h 344893"/>
                  <a:gd name="connsiteX5" fmla="*/ 215901 w 1157817"/>
                  <a:gd name="connsiteY5" fmla="*/ 311150 h 344893"/>
                  <a:gd name="connsiteX6" fmla="*/ 107951 w 1157817"/>
                  <a:gd name="connsiteY6" fmla="*/ 207433 h 344893"/>
                  <a:gd name="connsiteX7" fmla="*/ 1 w 1157817"/>
                  <a:gd name="connsiteY7" fmla="*/ 38100 h 344893"/>
                  <a:gd name="connsiteX8" fmla="*/ 110067 w 1157817"/>
                  <a:gd name="connsiteY8" fmla="*/ 80433 h 344893"/>
                  <a:gd name="connsiteX9" fmla="*/ 355601 w 1157817"/>
                  <a:gd name="connsiteY9" fmla="*/ 112183 h 344893"/>
                  <a:gd name="connsiteX10" fmla="*/ 618067 w 1157817"/>
                  <a:gd name="connsiteY10" fmla="*/ 120650 h 344893"/>
                  <a:gd name="connsiteX11" fmla="*/ 740834 w 1157817"/>
                  <a:gd name="connsiteY11" fmla="*/ 103717 h 344893"/>
                  <a:gd name="connsiteX12" fmla="*/ 986367 w 1157817"/>
                  <a:gd name="connsiteY12" fmla="*/ 40217 h 344893"/>
                  <a:gd name="connsiteX13" fmla="*/ 1157817 w 1157817"/>
                  <a:gd name="connsiteY13" fmla="*/ 0 h 344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57817" h="344893">
                    <a:moveTo>
                      <a:pt x="1157817" y="0"/>
                    </a:moveTo>
                    <a:cubicBezTo>
                      <a:pt x="1073503" y="76200"/>
                      <a:pt x="989189" y="152400"/>
                      <a:pt x="922867" y="203200"/>
                    </a:cubicBezTo>
                    <a:cubicBezTo>
                      <a:pt x="856545" y="254000"/>
                      <a:pt x="812801" y="281870"/>
                      <a:pt x="759884" y="304800"/>
                    </a:cubicBezTo>
                    <a:cubicBezTo>
                      <a:pt x="706967" y="327730"/>
                      <a:pt x="682625" y="334786"/>
                      <a:pt x="605367" y="340783"/>
                    </a:cubicBezTo>
                    <a:cubicBezTo>
                      <a:pt x="528109" y="346780"/>
                      <a:pt x="361245" y="345722"/>
                      <a:pt x="296334" y="340783"/>
                    </a:cubicBezTo>
                    <a:cubicBezTo>
                      <a:pt x="231423" y="335844"/>
                      <a:pt x="247298" y="333375"/>
                      <a:pt x="215901" y="311150"/>
                    </a:cubicBezTo>
                    <a:cubicBezTo>
                      <a:pt x="184504" y="288925"/>
                      <a:pt x="143934" y="252941"/>
                      <a:pt x="107951" y="207433"/>
                    </a:cubicBezTo>
                    <a:cubicBezTo>
                      <a:pt x="71968" y="161925"/>
                      <a:pt x="-352" y="59267"/>
                      <a:pt x="1" y="38100"/>
                    </a:cubicBezTo>
                    <a:cubicBezTo>
                      <a:pt x="354" y="16933"/>
                      <a:pt x="50800" y="68086"/>
                      <a:pt x="110067" y="80433"/>
                    </a:cubicBezTo>
                    <a:cubicBezTo>
                      <a:pt x="169334" y="92780"/>
                      <a:pt x="270934" y="105480"/>
                      <a:pt x="355601" y="112183"/>
                    </a:cubicBezTo>
                    <a:cubicBezTo>
                      <a:pt x="440268" y="118886"/>
                      <a:pt x="553862" y="122061"/>
                      <a:pt x="618067" y="120650"/>
                    </a:cubicBezTo>
                    <a:cubicBezTo>
                      <a:pt x="682272" y="119239"/>
                      <a:pt x="679451" y="117123"/>
                      <a:pt x="740834" y="103717"/>
                    </a:cubicBezTo>
                    <a:cubicBezTo>
                      <a:pt x="802217" y="90312"/>
                      <a:pt x="986367" y="40217"/>
                      <a:pt x="986367" y="40217"/>
                    </a:cubicBezTo>
                    <a:lnTo>
                      <a:pt x="1157817" y="0"/>
                    </a:lnTo>
                    <a:close/>
                  </a:path>
                </a:pathLst>
              </a:custGeom>
              <a:solidFill>
                <a:srgbClr val="FF000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" name="フリーフォーム: 図形 196">
                <a:extLst>
                  <a:ext uri="{FF2B5EF4-FFF2-40B4-BE49-F238E27FC236}">
                    <a16:creationId xmlns:a16="http://schemas.microsoft.com/office/drawing/2014/main" id="{D17A9510-EB41-4DAB-80B3-0E9EFA7664A0}"/>
                  </a:ext>
                </a:extLst>
              </p:cNvPr>
              <p:cNvSpPr/>
              <p:nvPr/>
            </p:nvSpPr>
            <p:spPr>
              <a:xfrm>
                <a:off x="4179848" y="5386306"/>
                <a:ext cx="698712" cy="112811"/>
              </a:xfrm>
              <a:custGeom>
                <a:avLst/>
                <a:gdLst>
                  <a:gd name="connsiteX0" fmla="*/ 40 w 698712"/>
                  <a:gd name="connsiteY0" fmla="*/ 65169 h 112811"/>
                  <a:gd name="connsiteX1" fmla="*/ 368340 w 698712"/>
                  <a:gd name="connsiteY1" fmla="*/ 100094 h 112811"/>
                  <a:gd name="connsiteX2" fmla="*/ 515977 w 698712"/>
                  <a:gd name="connsiteY2" fmla="*/ 54057 h 112811"/>
                  <a:gd name="connsiteX3" fmla="*/ 698540 w 698712"/>
                  <a:gd name="connsiteY3" fmla="*/ 82 h 112811"/>
                  <a:gd name="connsiteX4" fmla="*/ 546140 w 698712"/>
                  <a:gd name="connsiteY4" fmla="*/ 66757 h 112811"/>
                  <a:gd name="connsiteX5" fmla="*/ 392152 w 698712"/>
                  <a:gd name="connsiteY5" fmla="*/ 112794 h 112811"/>
                  <a:gd name="connsiteX6" fmla="*/ 40 w 698712"/>
                  <a:gd name="connsiteY6" fmla="*/ 65169 h 112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8712" h="112811">
                    <a:moveTo>
                      <a:pt x="40" y="65169"/>
                    </a:moveTo>
                    <a:cubicBezTo>
                      <a:pt x="-3929" y="63052"/>
                      <a:pt x="282351" y="101946"/>
                      <a:pt x="368340" y="100094"/>
                    </a:cubicBezTo>
                    <a:cubicBezTo>
                      <a:pt x="454329" y="98242"/>
                      <a:pt x="515977" y="54057"/>
                      <a:pt x="515977" y="54057"/>
                    </a:cubicBezTo>
                    <a:cubicBezTo>
                      <a:pt x="571010" y="37388"/>
                      <a:pt x="693513" y="-2035"/>
                      <a:pt x="698540" y="82"/>
                    </a:cubicBezTo>
                    <a:cubicBezTo>
                      <a:pt x="703567" y="2199"/>
                      <a:pt x="597205" y="47972"/>
                      <a:pt x="546140" y="66757"/>
                    </a:cubicBezTo>
                    <a:cubicBezTo>
                      <a:pt x="495075" y="85542"/>
                      <a:pt x="483962" y="111736"/>
                      <a:pt x="392152" y="112794"/>
                    </a:cubicBezTo>
                    <a:cubicBezTo>
                      <a:pt x="300342" y="113852"/>
                      <a:pt x="4009" y="67286"/>
                      <a:pt x="40" y="6516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フリーフォーム: 図形 197">
                <a:extLst>
                  <a:ext uri="{FF2B5EF4-FFF2-40B4-BE49-F238E27FC236}">
                    <a16:creationId xmlns:a16="http://schemas.microsoft.com/office/drawing/2014/main" id="{46295D43-DC29-48D4-8CC2-CD8E6D3A1C5A}"/>
                  </a:ext>
                </a:extLst>
              </p:cNvPr>
              <p:cNvSpPr/>
              <p:nvPr/>
            </p:nvSpPr>
            <p:spPr>
              <a:xfrm>
                <a:off x="4199956" y="5318023"/>
                <a:ext cx="601250" cy="39805"/>
              </a:xfrm>
              <a:custGeom>
                <a:avLst/>
                <a:gdLst>
                  <a:gd name="connsiteX0" fmla="*/ 569 w 601250"/>
                  <a:gd name="connsiteY0" fmla="*/ 12802 h 39805"/>
                  <a:gd name="connsiteX1" fmla="*/ 265682 w 601250"/>
                  <a:gd name="connsiteY1" fmla="*/ 12802 h 39805"/>
                  <a:gd name="connsiteX2" fmla="*/ 597469 w 601250"/>
                  <a:gd name="connsiteY2" fmla="*/ 102 h 39805"/>
                  <a:gd name="connsiteX3" fmla="*/ 438719 w 601250"/>
                  <a:gd name="connsiteY3" fmla="*/ 20740 h 39805"/>
                  <a:gd name="connsiteX4" fmla="*/ 337119 w 601250"/>
                  <a:gd name="connsiteY4" fmla="*/ 39790 h 39805"/>
                  <a:gd name="connsiteX5" fmla="*/ 569 w 601250"/>
                  <a:gd name="connsiteY5" fmla="*/ 12802 h 39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1250" h="39805">
                    <a:moveTo>
                      <a:pt x="569" y="12802"/>
                    </a:moveTo>
                    <a:cubicBezTo>
                      <a:pt x="-11337" y="8304"/>
                      <a:pt x="166199" y="14919"/>
                      <a:pt x="265682" y="12802"/>
                    </a:cubicBezTo>
                    <a:cubicBezTo>
                      <a:pt x="365165" y="10685"/>
                      <a:pt x="568630" y="-1221"/>
                      <a:pt x="597469" y="102"/>
                    </a:cubicBezTo>
                    <a:cubicBezTo>
                      <a:pt x="626308" y="1425"/>
                      <a:pt x="482111" y="14125"/>
                      <a:pt x="438719" y="20740"/>
                    </a:cubicBezTo>
                    <a:cubicBezTo>
                      <a:pt x="395327" y="27355"/>
                      <a:pt x="406969" y="40319"/>
                      <a:pt x="337119" y="39790"/>
                    </a:cubicBezTo>
                    <a:cubicBezTo>
                      <a:pt x="267269" y="39261"/>
                      <a:pt x="12475" y="17300"/>
                      <a:pt x="569" y="1280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フリーフォーム: 図形 198">
                <a:extLst>
                  <a:ext uri="{FF2B5EF4-FFF2-40B4-BE49-F238E27FC236}">
                    <a16:creationId xmlns:a16="http://schemas.microsoft.com/office/drawing/2014/main" id="{CA01424A-E466-4EB0-96D5-7C0DF1E33522}"/>
                  </a:ext>
                </a:extLst>
              </p:cNvPr>
              <p:cNvSpPr/>
              <p:nvPr/>
            </p:nvSpPr>
            <p:spPr>
              <a:xfrm>
                <a:off x="4049181" y="5284638"/>
                <a:ext cx="1087470" cy="391942"/>
              </a:xfrm>
              <a:custGeom>
                <a:avLst/>
                <a:gdLst>
                  <a:gd name="connsiteX0" fmla="*/ 2 w 1087470"/>
                  <a:gd name="connsiteY0" fmla="*/ 153079 h 391942"/>
                  <a:gd name="connsiteX1" fmla="*/ 175686 w 1087470"/>
                  <a:gd name="connsiteY1" fmla="*/ 271612 h 391942"/>
                  <a:gd name="connsiteX2" fmla="*/ 376769 w 1087470"/>
                  <a:gd name="connsiteY2" fmla="*/ 313945 h 391942"/>
                  <a:gd name="connsiteX3" fmla="*/ 541869 w 1087470"/>
                  <a:gd name="connsiteY3" fmla="*/ 318179 h 391942"/>
                  <a:gd name="connsiteX4" fmla="*/ 628652 w 1087470"/>
                  <a:gd name="connsiteY4" fmla="*/ 303362 h 391942"/>
                  <a:gd name="connsiteX5" fmla="*/ 694269 w 1087470"/>
                  <a:gd name="connsiteY5" fmla="*/ 275845 h 391942"/>
                  <a:gd name="connsiteX6" fmla="*/ 1083736 w 1087470"/>
                  <a:gd name="connsiteY6" fmla="*/ 2795 h 391942"/>
                  <a:gd name="connsiteX7" fmla="*/ 878419 w 1087470"/>
                  <a:gd name="connsiteY7" fmla="*/ 146729 h 391942"/>
                  <a:gd name="connsiteX8" fmla="*/ 666752 w 1087470"/>
                  <a:gd name="connsiteY8" fmla="*/ 347812 h 391942"/>
                  <a:gd name="connsiteX9" fmla="*/ 495302 w 1087470"/>
                  <a:gd name="connsiteY9" fmla="*/ 390145 h 391942"/>
                  <a:gd name="connsiteX10" fmla="*/ 69852 w 1087470"/>
                  <a:gd name="connsiteY10" fmla="*/ 311829 h 391942"/>
                  <a:gd name="connsiteX11" fmla="*/ 463552 w 1087470"/>
                  <a:gd name="connsiteY11" fmla="*/ 362629 h 391942"/>
                  <a:gd name="connsiteX12" fmla="*/ 33869 w 1087470"/>
                  <a:gd name="connsiteY12" fmla="*/ 273729 h 391942"/>
                  <a:gd name="connsiteX13" fmla="*/ 171452 w 1087470"/>
                  <a:gd name="connsiteY13" fmla="*/ 299129 h 391942"/>
                  <a:gd name="connsiteX14" fmla="*/ 2 w 1087470"/>
                  <a:gd name="connsiteY14" fmla="*/ 153079 h 391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87470" h="391942">
                    <a:moveTo>
                      <a:pt x="2" y="153079"/>
                    </a:moveTo>
                    <a:cubicBezTo>
                      <a:pt x="708" y="148493"/>
                      <a:pt x="112892" y="244801"/>
                      <a:pt x="175686" y="271612"/>
                    </a:cubicBezTo>
                    <a:cubicBezTo>
                      <a:pt x="238480" y="298423"/>
                      <a:pt x="315739" y="306184"/>
                      <a:pt x="376769" y="313945"/>
                    </a:cubicBezTo>
                    <a:cubicBezTo>
                      <a:pt x="437799" y="321706"/>
                      <a:pt x="499889" y="319943"/>
                      <a:pt x="541869" y="318179"/>
                    </a:cubicBezTo>
                    <a:cubicBezTo>
                      <a:pt x="583849" y="316415"/>
                      <a:pt x="603252" y="310418"/>
                      <a:pt x="628652" y="303362"/>
                    </a:cubicBezTo>
                    <a:cubicBezTo>
                      <a:pt x="654052" y="296306"/>
                      <a:pt x="618422" y="325939"/>
                      <a:pt x="694269" y="275845"/>
                    </a:cubicBezTo>
                    <a:cubicBezTo>
                      <a:pt x="770116" y="225751"/>
                      <a:pt x="1083736" y="2795"/>
                      <a:pt x="1083736" y="2795"/>
                    </a:cubicBezTo>
                    <a:cubicBezTo>
                      <a:pt x="1114428" y="-18724"/>
                      <a:pt x="947916" y="89226"/>
                      <a:pt x="878419" y="146729"/>
                    </a:cubicBezTo>
                    <a:cubicBezTo>
                      <a:pt x="808922" y="204232"/>
                      <a:pt x="730605" y="307243"/>
                      <a:pt x="666752" y="347812"/>
                    </a:cubicBezTo>
                    <a:cubicBezTo>
                      <a:pt x="602899" y="388381"/>
                      <a:pt x="594785" y="396142"/>
                      <a:pt x="495302" y="390145"/>
                    </a:cubicBezTo>
                    <a:cubicBezTo>
                      <a:pt x="395819" y="384148"/>
                      <a:pt x="75144" y="316415"/>
                      <a:pt x="69852" y="311829"/>
                    </a:cubicBezTo>
                    <a:cubicBezTo>
                      <a:pt x="64560" y="307243"/>
                      <a:pt x="469549" y="368979"/>
                      <a:pt x="463552" y="362629"/>
                    </a:cubicBezTo>
                    <a:cubicBezTo>
                      <a:pt x="457555" y="356279"/>
                      <a:pt x="33869" y="273729"/>
                      <a:pt x="33869" y="273729"/>
                    </a:cubicBezTo>
                    <a:cubicBezTo>
                      <a:pt x="-14814" y="263146"/>
                      <a:pt x="179566" y="315357"/>
                      <a:pt x="171452" y="299129"/>
                    </a:cubicBezTo>
                    <a:cubicBezTo>
                      <a:pt x="163338" y="282901"/>
                      <a:pt x="-704" y="157665"/>
                      <a:pt x="2" y="153079"/>
                    </a:cubicBezTo>
                    <a:close/>
                  </a:path>
                </a:pathLst>
              </a:custGeom>
              <a:solidFill>
                <a:srgbClr val="0070C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フリーフォーム: 図形 199">
                <a:extLst>
                  <a:ext uri="{FF2B5EF4-FFF2-40B4-BE49-F238E27FC236}">
                    <a16:creationId xmlns:a16="http://schemas.microsoft.com/office/drawing/2014/main" id="{5C24ACA1-C861-4B07-A4D4-21589020EF4D}"/>
                  </a:ext>
                </a:extLst>
              </p:cNvPr>
              <p:cNvSpPr/>
              <p:nvPr/>
            </p:nvSpPr>
            <p:spPr>
              <a:xfrm>
                <a:off x="5018202" y="5615375"/>
                <a:ext cx="172080" cy="257097"/>
              </a:xfrm>
              <a:custGeom>
                <a:avLst/>
                <a:gdLst>
                  <a:gd name="connsiteX0" fmla="*/ 171865 w 172080"/>
                  <a:gd name="connsiteY0" fmla="*/ 142 h 257097"/>
                  <a:gd name="connsiteX1" fmla="*/ 59681 w 172080"/>
                  <a:gd name="connsiteY1" fmla="*/ 105975 h 257097"/>
                  <a:gd name="connsiteX2" fmla="*/ 30048 w 172080"/>
                  <a:gd name="connsiteY2" fmla="*/ 256258 h 257097"/>
                  <a:gd name="connsiteX3" fmla="*/ 415 w 172080"/>
                  <a:gd name="connsiteY3" fmla="*/ 163125 h 257097"/>
                  <a:gd name="connsiteX4" fmla="*/ 27931 w 172080"/>
                  <a:gd name="connsiteY4" fmla="*/ 84808 h 257097"/>
                  <a:gd name="connsiteX5" fmla="*/ 171865 w 172080"/>
                  <a:gd name="connsiteY5" fmla="*/ 142 h 257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2080" h="257097">
                    <a:moveTo>
                      <a:pt x="171865" y="142"/>
                    </a:moveTo>
                    <a:cubicBezTo>
                      <a:pt x="177157" y="3670"/>
                      <a:pt x="83317" y="63289"/>
                      <a:pt x="59681" y="105975"/>
                    </a:cubicBezTo>
                    <a:cubicBezTo>
                      <a:pt x="36045" y="148661"/>
                      <a:pt x="39926" y="246733"/>
                      <a:pt x="30048" y="256258"/>
                    </a:cubicBezTo>
                    <a:cubicBezTo>
                      <a:pt x="20170" y="265783"/>
                      <a:pt x="768" y="191700"/>
                      <a:pt x="415" y="163125"/>
                    </a:cubicBezTo>
                    <a:cubicBezTo>
                      <a:pt x="62" y="134550"/>
                      <a:pt x="-4524" y="109855"/>
                      <a:pt x="27931" y="84808"/>
                    </a:cubicBezTo>
                    <a:cubicBezTo>
                      <a:pt x="60386" y="59761"/>
                      <a:pt x="166573" y="-3386"/>
                      <a:pt x="171865" y="142"/>
                    </a:cubicBezTo>
                    <a:close/>
                  </a:path>
                </a:pathLst>
              </a:custGeom>
              <a:solidFill>
                <a:srgbClr val="0070C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" name="フリーフォーム: 図形 200">
                <a:extLst>
                  <a:ext uri="{FF2B5EF4-FFF2-40B4-BE49-F238E27FC236}">
                    <a16:creationId xmlns:a16="http://schemas.microsoft.com/office/drawing/2014/main" id="{9E55E6C5-0F5D-4042-9ED8-B032F3F26AF0}"/>
                  </a:ext>
                </a:extLst>
              </p:cNvPr>
              <p:cNvSpPr/>
              <p:nvPr/>
            </p:nvSpPr>
            <p:spPr>
              <a:xfrm>
                <a:off x="4012927" y="5471092"/>
                <a:ext cx="200998" cy="279414"/>
              </a:xfrm>
              <a:custGeom>
                <a:avLst/>
                <a:gdLst>
                  <a:gd name="connsiteX0" fmla="*/ 12973 w 200998"/>
                  <a:gd name="connsiteY0" fmla="*/ 491 h 279414"/>
                  <a:gd name="connsiteX1" fmla="*/ 55306 w 200998"/>
                  <a:gd name="connsiteY1" fmla="*/ 114791 h 279414"/>
                  <a:gd name="connsiteX2" fmla="*/ 125156 w 200998"/>
                  <a:gd name="connsiteY2" fmla="*/ 207925 h 279414"/>
                  <a:gd name="connsiteX3" fmla="*/ 199240 w 200998"/>
                  <a:gd name="connsiteY3" fmla="*/ 277775 h 279414"/>
                  <a:gd name="connsiteX4" fmla="*/ 163256 w 200998"/>
                  <a:gd name="connsiteY4" fmla="*/ 250258 h 279414"/>
                  <a:gd name="connsiteX5" fmla="*/ 8740 w 200998"/>
                  <a:gd name="connsiteY5" fmla="*/ 171941 h 279414"/>
                  <a:gd name="connsiteX6" fmla="*/ 19323 w 200998"/>
                  <a:gd name="connsiteY6" fmla="*/ 76691 h 279414"/>
                  <a:gd name="connsiteX7" fmla="*/ 12973 w 200998"/>
                  <a:gd name="connsiteY7" fmla="*/ 491 h 279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998" h="279414">
                    <a:moveTo>
                      <a:pt x="12973" y="491"/>
                    </a:moveTo>
                    <a:cubicBezTo>
                      <a:pt x="18970" y="6841"/>
                      <a:pt x="36609" y="80219"/>
                      <a:pt x="55306" y="114791"/>
                    </a:cubicBezTo>
                    <a:cubicBezTo>
                      <a:pt x="74003" y="149363"/>
                      <a:pt x="101167" y="180761"/>
                      <a:pt x="125156" y="207925"/>
                    </a:cubicBezTo>
                    <a:cubicBezTo>
                      <a:pt x="149145" y="235089"/>
                      <a:pt x="192890" y="270720"/>
                      <a:pt x="199240" y="277775"/>
                    </a:cubicBezTo>
                    <a:cubicBezTo>
                      <a:pt x="205590" y="284830"/>
                      <a:pt x="195006" y="267897"/>
                      <a:pt x="163256" y="250258"/>
                    </a:cubicBezTo>
                    <a:cubicBezTo>
                      <a:pt x="131506" y="232619"/>
                      <a:pt x="32729" y="200869"/>
                      <a:pt x="8740" y="171941"/>
                    </a:cubicBezTo>
                    <a:cubicBezTo>
                      <a:pt x="-15249" y="143013"/>
                      <a:pt x="17559" y="102444"/>
                      <a:pt x="19323" y="76691"/>
                    </a:cubicBezTo>
                    <a:cubicBezTo>
                      <a:pt x="21087" y="50938"/>
                      <a:pt x="6976" y="-5859"/>
                      <a:pt x="12973" y="491"/>
                    </a:cubicBezTo>
                    <a:close/>
                  </a:path>
                </a:pathLst>
              </a:custGeom>
              <a:solidFill>
                <a:srgbClr val="0070C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フリーフォーム: 図形 201">
                <a:extLst>
                  <a:ext uri="{FF2B5EF4-FFF2-40B4-BE49-F238E27FC236}">
                    <a16:creationId xmlns:a16="http://schemas.microsoft.com/office/drawing/2014/main" id="{F7AD196C-90EB-4E9B-87AA-6BDD2163180C}"/>
                  </a:ext>
                </a:extLst>
              </p:cNvPr>
              <p:cNvSpPr/>
              <p:nvPr/>
            </p:nvSpPr>
            <p:spPr>
              <a:xfrm>
                <a:off x="5143006" y="5158171"/>
                <a:ext cx="181479" cy="127341"/>
              </a:xfrm>
              <a:custGeom>
                <a:avLst/>
                <a:gdLst>
                  <a:gd name="connsiteX0" fmla="*/ 180411 w 181479"/>
                  <a:gd name="connsiteY0" fmla="*/ 146 h 127341"/>
                  <a:gd name="connsiteX1" fmla="*/ 80927 w 181479"/>
                  <a:gd name="connsiteY1" fmla="*/ 40362 h 127341"/>
                  <a:gd name="connsiteX2" fmla="*/ 34361 w 181479"/>
                  <a:gd name="connsiteY2" fmla="*/ 127146 h 127341"/>
                  <a:gd name="connsiteX3" fmla="*/ 21661 w 181479"/>
                  <a:gd name="connsiteY3" fmla="*/ 63646 h 127341"/>
                  <a:gd name="connsiteX4" fmla="*/ 11077 w 181479"/>
                  <a:gd name="connsiteY4" fmla="*/ 53062 h 127341"/>
                  <a:gd name="connsiteX5" fmla="*/ 180411 w 181479"/>
                  <a:gd name="connsiteY5" fmla="*/ 146 h 127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1479" h="127341">
                    <a:moveTo>
                      <a:pt x="180411" y="146"/>
                    </a:moveTo>
                    <a:cubicBezTo>
                      <a:pt x="192053" y="-1971"/>
                      <a:pt x="105269" y="19195"/>
                      <a:pt x="80927" y="40362"/>
                    </a:cubicBezTo>
                    <a:cubicBezTo>
                      <a:pt x="56585" y="61529"/>
                      <a:pt x="44239" y="123265"/>
                      <a:pt x="34361" y="127146"/>
                    </a:cubicBezTo>
                    <a:cubicBezTo>
                      <a:pt x="24483" y="131027"/>
                      <a:pt x="25542" y="75993"/>
                      <a:pt x="21661" y="63646"/>
                    </a:cubicBezTo>
                    <a:cubicBezTo>
                      <a:pt x="17780" y="51299"/>
                      <a:pt x="-17498" y="61881"/>
                      <a:pt x="11077" y="53062"/>
                    </a:cubicBezTo>
                    <a:lnTo>
                      <a:pt x="180411" y="146"/>
                    </a:lnTo>
                    <a:close/>
                  </a:path>
                </a:pathLst>
              </a:custGeom>
              <a:solidFill>
                <a:srgbClr val="0070C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3" name="フリーフォーム: 図形 202">
                <a:extLst>
                  <a:ext uri="{FF2B5EF4-FFF2-40B4-BE49-F238E27FC236}">
                    <a16:creationId xmlns:a16="http://schemas.microsoft.com/office/drawing/2014/main" id="{39C6319A-0F71-439A-86E3-AE410BEC5EDC}"/>
                  </a:ext>
                </a:extLst>
              </p:cNvPr>
              <p:cNvSpPr/>
              <p:nvPr/>
            </p:nvSpPr>
            <p:spPr>
              <a:xfrm>
                <a:off x="4200061" y="5149128"/>
                <a:ext cx="2034001" cy="1724782"/>
              </a:xfrm>
              <a:custGeom>
                <a:avLst/>
                <a:gdLst>
                  <a:gd name="connsiteX0" fmla="*/ 2032464 w 2034001"/>
                  <a:gd name="connsiteY0" fmla="*/ 13422 h 1724782"/>
                  <a:gd name="connsiteX1" fmla="*/ 1914989 w 2034001"/>
                  <a:gd name="connsiteY1" fmla="*/ 473797 h 1724782"/>
                  <a:gd name="connsiteX2" fmla="*/ 1699089 w 2034001"/>
                  <a:gd name="connsiteY2" fmla="*/ 1115147 h 1724782"/>
                  <a:gd name="connsiteX3" fmla="*/ 1349839 w 2034001"/>
                  <a:gd name="connsiteY3" fmla="*/ 1489797 h 1724782"/>
                  <a:gd name="connsiteX4" fmla="*/ 1213314 w 2034001"/>
                  <a:gd name="connsiteY4" fmla="*/ 1724747 h 1724782"/>
                  <a:gd name="connsiteX5" fmla="*/ 1276814 w 2034001"/>
                  <a:gd name="connsiteY5" fmla="*/ 1508847 h 1724782"/>
                  <a:gd name="connsiteX6" fmla="*/ 1022814 w 2034001"/>
                  <a:gd name="connsiteY6" fmla="*/ 1661247 h 1724782"/>
                  <a:gd name="connsiteX7" fmla="*/ 1143464 w 2034001"/>
                  <a:gd name="connsiteY7" fmla="*/ 1502497 h 1724782"/>
                  <a:gd name="connsiteX8" fmla="*/ 943439 w 2034001"/>
                  <a:gd name="connsiteY8" fmla="*/ 1492972 h 1724782"/>
                  <a:gd name="connsiteX9" fmla="*/ 587839 w 2034001"/>
                  <a:gd name="connsiteY9" fmla="*/ 1397722 h 1724782"/>
                  <a:gd name="connsiteX10" fmla="*/ 390989 w 2034001"/>
                  <a:gd name="connsiteY10" fmla="*/ 1273897 h 1724782"/>
                  <a:gd name="connsiteX11" fmla="*/ 718014 w 2034001"/>
                  <a:gd name="connsiteY11" fmla="*/ 1270722 h 1724782"/>
                  <a:gd name="connsiteX12" fmla="*/ 464 w 2034001"/>
                  <a:gd name="connsiteY12" fmla="*/ 1143722 h 1724782"/>
                  <a:gd name="connsiteX13" fmla="*/ 841839 w 2034001"/>
                  <a:gd name="connsiteY13" fmla="*/ 1102447 h 1724782"/>
                  <a:gd name="connsiteX14" fmla="*/ 708489 w 2034001"/>
                  <a:gd name="connsiteY14" fmla="*/ 1099272 h 1724782"/>
                  <a:gd name="connsiteX15" fmla="*/ 1238714 w 2034001"/>
                  <a:gd name="connsiteY15" fmla="*/ 845272 h 1724782"/>
                  <a:gd name="connsiteX16" fmla="*/ 1264114 w 2034001"/>
                  <a:gd name="connsiteY16" fmla="*/ 816697 h 1724782"/>
                  <a:gd name="connsiteX17" fmla="*/ 1514939 w 2034001"/>
                  <a:gd name="connsiteY17" fmla="*/ 521422 h 1724782"/>
                  <a:gd name="connsiteX18" fmla="*/ 1505414 w 2034001"/>
                  <a:gd name="connsiteY18" fmla="*/ 657947 h 1724782"/>
                  <a:gd name="connsiteX19" fmla="*/ 1810214 w 2034001"/>
                  <a:gd name="connsiteY19" fmla="*/ 238847 h 1724782"/>
                  <a:gd name="connsiteX20" fmla="*/ 1972139 w 2034001"/>
                  <a:gd name="connsiteY20" fmla="*/ 130897 h 1724782"/>
                  <a:gd name="connsiteX21" fmla="*/ 2032464 w 2034001"/>
                  <a:gd name="connsiteY21" fmla="*/ 13422 h 1724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34001" h="1724782">
                    <a:moveTo>
                      <a:pt x="2032464" y="13422"/>
                    </a:moveTo>
                    <a:cubicBezTo>
                      <a:pt x="2022939" y="70572"/>
                      <a:pt x="1970551" y="290176"/>
                      <a:pt x="1914989" y="473797"/>
                    </a:cubicBezTo>
                    <a:cubicBezTo>
                      <a:pt x="1859426" y="657418"/>
                      <a:pt x="1793281" y="945814"/>
                      <a:pt x="1699089" y="1115147"/>
                    </a:cubicBezTo>
                    <a:cubicBezTo>
                      <a:pt x="1604897" y="1284480"/>
                      <a:pt x="1430801" y="1388197"/>
                      <a:pt x="1349839" y="1489797"/>
                    </a:cubicBezTo>
                    <a:cubicBezTo>
                      <a:pt x="1268877" y="1591397"/>
                      <a:pt x="1225485" y="1721572"/>
                      <a:pt x="1213314" y="1724747"/>
                    </a:cubicBezTo>
                    <a:cubicBezTo>
                      <a:pt x="1201143" y="1727922"/>
                      <a:pt x="1308564" y="1519430"/>
                      <a:pt x="1276814" y="1508847"/>
                    </a:cubicBezTo>
                    <a:cubicBezTo>
                      <a:pt x="1245064" y="1498264"/>
                      <a:pt x="1045039" y="1662305"/>
                      <a:pt x="1022814" y="1661247"/>
                    </a:cubicBezTo>
                    <a:cubicBezTo>
                      <a:pt x="1000589" y="1660189"/>
                      <a:pt x="1156693" y="1530543"/>
                      <a:pt x="1143464" y="1502497"/>
                    </a:cubicBezTo>
                    <a:cubicBezTo>
                      <a:pt x="1130235" y="1474451"/>
                      <a:pt x="1036043" y="1510435"/>
                      <a:pt x="943439" y="1492972"/>
                    </a:cubicBezTo>
                    <a:cubicBezTo>
                      <a:pt x="850835" y="1475510"/>
                      <a:pt x="679914" y="1434234"/>
                      <a:pt x="587839" y="1397722"/>
                    </a:cubicBezTo>
                    <a:cubicBezTo>
                      <a:pt x="495764" y="1361210"/>
                      <a:pt x="369293" y="1295064"/>
                      <a:pt x="390989" y="1273897"/>
                    </a:cubicBezTo>
                    <a:cubicBezTo>
                      <a:pt x="412685" y="1252730"/>
                      <a:pt x="783102" y="1292418"/>
                      <a:pt x="718014" y="1270722"/>
                    </a:cubicBezTo>
                    <a:cubicBezTo>
                      <a:pt x="652926" y="1249026"/>
                      <a:pt x="-20174" y="1171768"/>
                      <a:pt x="464" y="1143722"/>
                    </a:cubicBezTo>
                    <a:cubicBezTo>
                      <a:pt x="21101" y="1115676"/>
                      <a:pt x="723835" y="1109855"/>
                      <a:pt x="841839" y="1102447"/>
                    </a:cubicBezTo>
                    <a:cubicBezTo>
                      <a:pt x="959843" y="1095039"/>
                      <a:pt x="642343" y="1142135"/>
                      <a:pt x="708489" y="1099272"/>
                    </a:cubicBezTo>
                    <a:cubicBezTo>
                      <a:pt x="774635" y="1056410"/>
                      <a:pt x="1146110" y="892368"/>
                      <a:pt x="1238714" y="845272"/>
                    </a:cubicBezTo>
                    <a:cubicBezTo>
                      <a:pt x="1331318" y="798176"/>
                      <a:pt x="1218077" y="870672"/>
                      <a:pt x="1264114" y="816697"/>
                    </a:cubicBezTo>
                    <a:cubicBezTo>
                      <a:pt x="1310151" y="762722"/>
                      <a:pt x="1474722" y="547880"/>
                      <a:pt x="1514939" y="521422"/>
                    </a:cubicBezTo>
                    <a:cubicBezTo>
                      <a:pt x="1555156" y="494964"/>
                      <a:pt x="1456201" y="705043"/>
                      <a:pt x="1505414" y="657947"/>
                    </a:cubicBezTo>
                    <a:cubicBezTo>
                      <a:pt x="1554626" y="610851"/>
                      <a:pt x="1732427" y="326689"/>
                      <a:pt x="1810214" y="238847"/>
                    </a:cubicBezTo>
                    <a:cubicBezTo>
                      <a:pt x="1888001" y="151005"/>
                      <a:pt x="1938801" y="163705"/>
                      <a:pt x="1972139" y="130897"/>
                    </a:cubicBezTo>
                    <a:cubicBezTo>
                      <a:pt x="2005476" y="98089"/>
                      <a:pt x="2041989" y="-43728"/>
                      <a:pt x="2032464" y="13422"/>
                    </a:cubicBezTo>
                    <a:close/>
                  </a:path>
                </a:pathLst>
              </a:custGeom>
              <a:solidFill>
                <a:srgbClr val="0070C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フリーフォーム: 図形 203">
                <a:extLst>
                  <a:ext uri="{FF2B5EF4-FFF2-40B4-BE49-F238E27FC236}">
                    <a16:creationId xmlns:a16="http://schemas.microsoft.com/office/drawing/2014/main" id="{0E865618-99AF-4CC5-99E9-09E0BBB5C84B}"/>
                  </a:ext>
                </a:extLst>
              </p:cNvPr>
              <p:cNvSpPr/>
              <p:nvPr/>
            </p:nvSpPr>
            <p:spPr>
              <a:xfrm>
                <a:off x="2888537" y="2031840"/>
                <a:ext cx="2234126" cy="1483090"/>
              </a:xfrm>
              <a:custGeom>
                <a:avLst/>
                <a:gdLst>
                  <a:gd name="connsiteX0" fmla="*/ 2204163 w 2234126"/>
                  <a:gd name="connsiteY0" fmla="*/ 6510 h 1483090"/>
                  <a:gd name="connsiteX1" fmla="*/ 1810463 w 2234126"/>
                  <a:gd name="connsiteY1" fmla="*/ 431960 h 1483090"/>
                  <a:gd name="connsiteX2" fmla="*/ 1283413 w 2234126"/>
                  <a:gd name="connsiteY2" fmla="*/ 520860 h 1483090"/>
                  <a:gd name="connsiteX3" fmla="*/ 857963 w 2234126"/>
                  <a:gd name="connsiteY3" fmla="*/ 552610 h 1483090"/>
                  <a:gd name="connsiteX4" fmla="*/ 381713 w 2234126"/>
                  <a:gd name="connsiteY4" fmla="*/ 1086010 h 1483090"/>
                  <a:gd name="connsiteX5" fmla="*/ 254713 w 2234126"/>
                  <a:gd name="connsiteY5" fmla="*/ 1479710 h 1483090"/>
                  <a:gd name="connsiteX6" fmla="*/ 432513 w 2234126"/>
                  <a:gd name="connsiteY6" fmla="*/ 863760 h 1483090"/>
                  <a:gd name="connsiteX7" fmla="*/ 102313 w 2234126"/>
                  <a:gd name="connsiteY7" fmla="*/ 1352710 h 1483090"/>
                  <a:gd name="connsiteX8" fmla="*/ 165813 w 2234126"/>
                  <a:gd name="connsiteY8" fmla="*/ 832010 h 1483090"/>
                  <a:gd name="connsiteX9" fmla="*/ 713 w 2234126"/>
                  <a:gd name="connsiteY9" fmla="*/ 1162210 h 1483090"/>
                  <a:gd name="connsiteX10" fmla="*/ 242013 w 2234126"/>
                  <a:gd name="connsiteY10" fmla="*/ 457360 h 1483090"/>
                  <a:gd name="connsiteX11" fmla="*/ 349963 w 2234126"/>
                  <a:gd name="connsiteY11" fmla="*/ 57310 h 1483090"/>
                  <a:gd name="connsiteX12" fmla="*/ 362663 w 2234126"/>
                  <a:gd name="connsiteY12" fmla="*/ 495460 h 1483090"/>
                  <a:gd name="connsiteX13" fmla="*/ 889713 w 2234126"/>
                  <a:gd name="connsiteY13" fmla="*/ 12860 h 1483090"/>
                  <a:gd name="connsiteX14" fmla="*/ 889713 w 2234126"/>
                  <a:gd name="connsiteY14" fmla="*/ 374810 h 1483090"/>
                  <a:gd name="connsiteX15" fmla="*/ 1410413 w 2234126"/>
                  <a:gd name="connsiteY15" fmla="*/ 160 h 1483090"/>
                  <a:gd name="connsiteX16" fmla="*/ 978613 w 2234126"/>
                  <a:gd name="connsiteY16" fmla="*/ 324010 h 1483090"/>
                  <a:gd name="connsiteX17" fmla="*/ 2204163 w 2234126"/>
                  <a:gd name="connsiteY17" fmla="*/ 6510 h 1483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234126" h="1483090">
                    <a:moveTo>
                      <a:pt x="2204163" y="6510"/>
                    </a:moveTo>
                    <a:cubicBezTo>
                      <a:pt x="2342805" y="24502"/>
                      <a:pt x="1963921" y="346235"/>
                      <a:pt x="1810463" y="431960"/>
                    </a:cubicBezTo>
                    <a:cubicBezTo>
                      <a:pt x="1657005" y="517685"/>
                      <a:pt x="1442163" y="500752"/>
                      <a:pt x="1283413" y="520860"/>
                    </a:cubicBezTo>
                    <a:cubicBezTo>
                      <a:pt x="1124663" y="540968"/>
                      <a:pt x="1008246" y="458418"/>
                      <a:pt x="857963" y="552610"/>
                    </a:cubicBezTo>
                    <a:cubicBezTo>
                      <a:pt x="707680" y="646802"/>
                      <a:pt x="482255" y="931493"/>
                      <a:pt x="381713" y="1086010"/>
                    </a:cubicBezTo>
                    <a:cubicBezTo>
                      <a:pt x="281171" y="1240527"/>
                      <a:pt x="246246" y="1516752"/>
                      <a:pt x="254713" y="1479710"/>
                    </a:cubicBezTo>
                    <a:cubicBezTo>
                      <a:pt x="263180" y="1442668"/>
                      <a:pt x="457913" y="884927"/>
                      <a:pt x="432513" y="863760"/>
                    </a:cubicBezTo>
                    <a:cubicBezTo>
                      <a:pt x="407113" y="842593"/>
                      <a:pt x="146763" y="1358002"/>
                      <a:pt x="102313" y="1352710"/>
                    </a:cubicBezTo>
                    <a:cubicBezTo>
                      <a:pt x="57863" y="1347418"/>
                      <a:pt x="182746" y="863760"/>
                      <a:pt x="165813" y="832010"/>
                    </a:cubicBezTo>
                    <a:cubicBezTo>
                      <a:pt x="148880" y="800260"/>
                      <a:pt x="-11987" y="1224652"/>
                      <a:pt x="713" y="1162210"/>
                    </a:cubicBezTo>
                    <a:cubicBezTo>
                      <a:pt x="13413" y="1099768"/>
                      <a:pt x="183805" y="641510"/>
                      <a:pt x="242013" y="457360"/>
                    </a:cubicBezTo>
                    <a:cubicBezTo>
                      <a:pt x="300221" y="273210"/>
                      <a:pt x="329855" y="50960"/>
                      <a:pt x="349963" y="57310"/>
                    </a:cubicBezTo>
                    <a:cubicBezTo>
                      <a:pt x="370071" y="63660"/>
                      <a:pt x="272705" y="502868"/>
                      <a:pt x="362663" y="495460"/>
                    </a:cubicBezTo>
                    <a:cubicBezTo>
                      <a:pt x="452621" y="488052"/>
                      <a:pt x="801871" y="32968"/>
                      <a:pt x="889713" y="12860"/>
                    </a:cubicBezTo>
                    <a:cubicBezTo>
                      <a:pt x="977555" y="-7248"/>
                      <a:pt x="802930" y="376927"/>
                      <a:pt x="889713" y="374810"/>
                    </a:cubicBezTo>
                    <a:cubicBezTo>
                      <a:pt x="976496" y="372693"/>
                      <a:pt x="1395596" y="8627"/>
                      <a:pt x="1410413" y="160"/>
                    </a:cubicBezTo>
                    <a:cubicBezTo>
                      <a:pt x="1425230" y="-8307"/>
                      <a:pt x="846321" y="321893"/>
                      <a:pt x="978613" y="324010"/>
                    </a:cubicBezTo>
                    <a:cubicBezTo>
                      <a:pt x="1110905" y="326127"/>
                      <a:pt x="2065521" y="-11482"/>
                      <a:pt x="2204163" y="6510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" name="フリーフォーム: 図形 204">
                <a:extLst>
                  <a:ext uri="{FF2B5EF4-FFF2-40B4-BE49-F238E27FC236}">
                    <a16:creationId xmlns:a16="http://schemas.microsoft.com/office/drawing/2014/main" id="{8297C636-2CE7-465C-90FD-279863980A34}"/>
                  </a:ext>
                </a:extLst>
              </p:cNvPr>
              <p:cNvSpPr/>
              <p:nvPr/>
            </p:nvSpPr>
            <p:spPr>
              <a:xfrm>
                <a:off x="3127318" y="840258"/>
                <a:ext cx="2668962" cy="1773951"/>
              </a:xfrm>
              <a:custGeom>
                <a:avLst/>
                <a:gdLst>
                  <a:gd name="connsiteX0" fmla="*/ 2668962 w 2668962"/>
                  <a:gd name="connsiteY0" fmla="*/ 546582 h 1773951"/>
                  <a:gd name="connsiteX1" fmla="*/ 2120322 w 2668962"/>
                  <a:gd name="connsiteY1" fmla="*/ 13182 h 1773951"/>
                  <a:gd name="connsiteX2" fmla="*/ 799522 w 2668962"/>
                  <a:gd name="connsiteY2" fmla="*/ 155422 h 1773951"/>
                  <a:gd name="connsiteX3" fmla="*/ 1439602 w 2668962"/>
                  <a:gd name="connsiteY3" fmla="*/ 74142 h 1773951"/>
                  <a:gd name="connsiteX4" fmla="*/ 22282 w 2668962"/>
                  <a:gd name="connsiteY4" fmla="*/ 531342 h 1773951"/>
                  <a:gd name="connsiteX5" fmla="*/ 652202 w 2668962"/>
                  <a:gd name="connsiteY5" fmla="*/ 434822 h 1773951"/>
                  <a:gd name="connsiteX6" fmla="*/ 78162 w 2668962"/>
                  <a:gd name="connsiteY6" fmla="*/ 866622 h 1773951"/>
                  <a:gd name="connsiteX7" fmla="*/ 586162 w 2668962"/>
                  <a:gd name="connsiteY7" fmla="*/ 754862 h 1773951"/>
                  <a:gd name="connsiteX8" fmla="*/ 47682 w 2668962"/>
                  <a:gd name="connsiteY8" fmla="*/ 1029182 h 1773951"/>
                  <a:gd name="connsiteX9" fmla="*/ 32442 w 2668962"/>
                  <a:gd name="connsiteY9" fmla="*/ 1760702 h 1773951"/>
                  <a:gd name="connsiteX10" fmla="*/ 98482 w 2668962"/>
                  <a:gd name="connsiteY10" fmla="*/ 1496542 h 1773951"/>
                  <a:gd name="connsiteX11" fmla="*/ 245802 w 2668962"/>
                  <a:gd name="connsiteY11" fmla="*/ 1440662 h 1773951"/>
                  <a:gd name="connsiteX12" fmla="*/ 748722 w 2668962"/>
                  <a:gd name="connsiteY12" fmla="*/ 1176502 h 1773951"/>
                  <a:gd name="connsiteX13" fmla="*/ 367722 w 2668962"/>
                  <a:gd name="connsiteY13" fmla="*/ 1633702 h 1773951"/>
                  <a:gd name="connsiteX14" fmla="*/ 1226242 w 2668962"/>
                  <a:gd name="connsiteY14" fmla="*/ 1227302 h 1773951"/>
                  <a:gd name="connsiteX15" fmla="*/ 1139882 w 2668962"/>
                  <a:gd name="connsiteY15" fmla="*/ 1374622 h 1773951"/>
                  <a:gd name="connsiteX16" fmla="*/ 1973002 w 2668962"/>
                  <a:gd name="connsiteY16" fmla="*/ 907262 h 1773951"/>
                  <a:gd name="connsiteX17" fmla="*/ 1734242 w 2668962"/>
                  <a:gd name="connsiteY17" fmla="*/ 1227302 h 1773951"/>
                  <a:gd name="connsiteX18" fmla="*/ 2293042 w 2668962"/>
                  <a:gd name="connsiteY18" fmla="*/ 1105382 h 1773951"/>
                  <a:gd name="connsiteX19" fmla="*/ 1515802 w 2668962"/>
                  <a:gd name="connsiteY19" fmla="*/ 831062 h 1773951"/>
                  <a:gd name="connsiteX20" fmla="*/ 2125402 w 2668962"/>
                  <a:gd name="connsiteY20" fmla="*/ 688822 h 1773951"/>
                  <a:gd name="connsiteX21" fmla="*/ 2668962 w 2668962"/>
                  <a:gd name="connsiteY21" fmla="*/ 546582 h 177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668962" h="1773951">
                    <a:moveTo>
                      <a:pt x="2668962" y="546582"/>
                    </a:moveTo>
                    <a:cubicBezTo>
                      <a:pt x="2550428" y="312478"/>
                      <a:pt x="2431895" y="78375"/>
                      <a:pt x="2120322" y="13182"/>
                    </a:cubicBezTo>
                    <a:cubicBezTo>
                      <a:pt x="1808749" y="-52011"/>
                      <a:pt x="912975" y="145262"/>
                      <a:pt x="799522" y="155422"/>
                    </a:cubicBezTo>
                    <a:cubicBezTo>
                      <a:pt x="686069" y="165582"/>
                      <a:pt x="1569142" y="11489"/>
                      <a:pt x="1439602" y="74142"/>
                    </a:cubicBezTo>
                    <a:cubicBezTo>
                      <a:pt x="1310062" y="136795"/>
                      <a:pt x="153515" y="471229"/>
                      <a:pt x="22282" y="531342"/>
                    </a:cubicBezTo>
                    <a:cubicBezTo>
                      <a:pt x="-108951" y="591455"/>
                      <a:pt x="642889" y="378942"/>
                      <a:pt x="652202" y="434822"/>
                    </a:cubicBezTo>
                    <a:cubicBezTo>
                      <a:pt x="661515" y="490702"/>
                      <a:pt x="89169" y="813282"/>
                      <a:pt x="78162" y="866622"/>
                    </a:cubicBezTo>
                    <a:cubicBezTo>
                      <a:pt x="67155" y="919962"/>
                      <a:pt x="591242" y="727769"/>
                      <a:pt x="586162" y="754862"/>
                    </a:cubicBezTo>
                    <a:cubicBezTo>
                      <a:pt x="581082" y="781955"/>
                      <a:pt x="139969" y="861542"/>
                      <a:pt x="47682" y="1029182"/>
                    </a:cubicBezTo>
                    <a:cubicBezTo>
                      <a:pt x="-44605" y="1196822"/>
                      <a:pt x="23975" y="1682809"/>
                      <a:pt x="32442" y="1760702"/>
                    </a:cubicBezTo>
                    <a:cubicBezTo>
                      <a:pt x="40909" y="1838595"/>
                      <a:pt x="62922" y="1549882"/>
                      <a:pt x="98482" y="1496542"/>
                    </a:cubicBezTo>
                    <a:cubicBezTo>
                      <a:pt x="134042" y="1443202"/>
                      <a:pt x="137429" y="1494002"/>
                      <a:pt x="245802" y="1440662"/>
                    </a:cubicBezTo>
                    <a:cubicBezTo>
                      <a:pt x="354175" y="1387322"/>
                      <a:pt x="728402" y="1144329"/>
                      <a:pt x="748722" y="1176502"/>
                    </a:cubicBezTo>
                    <a:cubicBezTo>
                      <a:pt x="769042" y="1208675"/>
                      <a:pt x="288135" y="1625235"/>
                      <a:pt x="367722" y="1633702"/>
                    </a:cubicBezTo>
                    <a:cubicBezTo>
                      <a:pt x="447309" y="1642169"/>
                      <a:pt x="1097549" y="1270482"/>
                      <a:pt x="1226242" y="1227302"/>
                    </a:cubicBezTo>
                    <a:cubicBezTo>
                      <a:pt x="1354935" y="1184122"/>
                      <a:pt x="1015422" y="1427962"/>
                      <a:pt x="1139882" y="1374622"/>
                    </a:cubicBezTo>
                    <a:cubicBezTo>
                      <a:pt x="1264342" y="1321282"/>
                      <a:pt x="1873942" y="931815"/>
                      <a:pt x="1973002" y="907262"/>
                    </a:cubicBezTo>
                    <a:cubicBezTo>
                      <a:pt x="2072062" y="882709"/>
                      <a:pt x="1680902" y="1194282"/>
                      <a:pt x="1734242" y="1227302"/>
                    </a:cubicBezTo>
                    <a:cubicBezTo>
                      <a:pt x="1787582" y="1260322"/>
                      <a:pt x="2329449" y="1171422"/>
                      <a:pt x="2293042" y="1105382"/>
                    </a:cubicBezTo>
                    <a:cubicBezTo>
                      <a:pt x="2256635" y="1039342"/>
                      <a:pt x="1543742" y="900489"/>
                      <a:pt x="1515802" y="831062"/>
                    </a:cubicBezTo>
                    <a:cubicBezTo>
                      <a:pt x="1487862" y="761635"/>
                      <a:pt x="2125402" y="688822"/>
                      <a:pt x="2125402" y="688822"/>
                    </a:cubicBezTo>
                    <a:lnTo>
                      <a:pt x="2668962" y="546582"/>
                    </a:ln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フリーフォーム: 図形 205">
                <a:extLst>
                  <a:ext uri="{FF2B5EF4-FFF2-40B4-BE49-F238E27FC236}">
                    <a16:creationId xmlns:a16="http://schemas.microsoft.com/office/drawing/2014/main" id="{012AA9C8-DDE0-4A0D-BA5D-3EDD50C124A1}"/>
                  </a:ext>
                </a:extLst>
              </p:cNvPr>
              <p:cNvSpPr/>
              <p:nvPr/>
            </p:nvSpPr>
            <p:spPr>
              <a:xfrm>
                <a:off x="4165582" y="1111385"/>
                <a:ext cx="3187990" cy="2343937"/>
              </a:xfrm>
              <a:custGeom>
                <a:avLst/>
                <a:gdLst>
                  <a:gd name="connsiteX0" fmla="*/ 411498 w 3187990"/>
                  <a:gd name="connsiteY0" fmla="*/ 117975 h 2343937"/>
                  <a:gd name="connsiteX1" fmla="*/ 1778018 w 3187990"/>
                  <a:gd name="connsiteY1" fmla="*/ 6215 h 2343937"/>
                  <a:gd name="connsiteX2" fmla="*/ 2225058 w 3187990"/>
                  <a:gd name="connsiteY2" fmla="*/ 316095 h 2343937"/>
                  <a:gd name="connsiteX3" fmla="*/ 3032778 w 3187990"/>
                  <a:gd name="connsiteY3" fmla="*/ 1916295 h 2343937"/>
                  <a:gd name="connsiteX4" fmla="*/ 2966738 w 3187990"/>
                  <a:gd name="connsiteY4" fmla="*/ 1779135 h 2343937"/>
                  <a:gd name="connsiteX5" fmla="*/ 2433338 w 3187990"/>
                  <a:gd name="connsiteY5" fmla="*/ 808855 h 2343937"/>
                  <a:gd name="connsiteX6" fmla="*/ 3185178 w 3187990"/>
                  <a:gd name="connsiteY6" fmla="*/ 2343015 h 2343937"/>
                  <a:gd name="connsiteX7" fmla="*/ 2103138 w 3187990"/>
                  <a:gd name="connsiteY7" fmla="*/ 1047615 h 2343937"/>
                  <a:gd name="connsiteX8" fmla="*/ 2570498 w 3187990"/>
                  <a:gd name="connsiteY8" fmla="*/ 1890895 h 2343937"/>
                  <a:gd name="connsiteX9" fmla="*/ 1955818 w 3187990"/>
                  <a:gd name="connsiteY9" fmla="*/ 1128895 h 2343937"/>
                  <a:gd name="connsiteX10" fmla="*/ 1549418 w 3187990"/>
                  <a:gd name="connsiteY10" fmla="*/ 920615 h 2343937"/>
                  <a:gd name="connsiteX11" fmla="*/ 18 w 3187990"/>
                  <a:gd name="connsiteY11" fmla="*/ 458335 h 2343937"/>
                  <a:gd name="connsiteX12" fmla="*/ 1513858 w 3187990"/>
                  <a:gd name="connsiteY12" fmla="*/ 229735 h 2343937"/>
                  <a:gd name="connsiteX13" fmla="*/ 411498 w 3187990"/>
                  <a:gd name="connsiteY13" fmla="*/ 117975 h 234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87990" h="2343937">
                    <a:moveTo>
                      <a:pt x="411498" y="117975"/>
                    </a:moveTo>
                    <a:cubicBezTo>
                      <a:pt x="455525" y="80722"/>
                      <a:pt x="1475758" y="-26805"/>
                      <a:pt x="1778018" y="6215"/>
                    </a:cubicBezTo>
                    <a:cubicBezTo>
                      <a:pt x="2080278" y="39235"/>
                      <a:pt x="2015931" y="-2252"/>
                      <a:pt x="2225058" y="316095"/>
                    </a:cubicBezTo>
                    <a:cubicBezTo>
                      <a:pt x="2434185" y="634442"/>
                      <a:pt x="2909165" y="1672455"/>
                      <a:pt x="3032778" y="1916295"/>
                    </a:cubicBezTo>
                    <a:cubicBezTo>
                      <a:pt x="3156391" y="2160135"/>
                      <a:pt x="3066645" y="1963708"/>
                      <a:pt x="2966738" y="1779135"/>
                    </a:cubicBezTo>
                    <a:cubicBezTo>
                      <a:pt x="2866831" y="1594562"/>
                      <a:pt x="2396931" y="714875"/>
                      <a:pt x="2433338" y="808855"/>
                    </a:cubicBezTo>
                    <a:cubicBezTo>
                      <a:pt x="2469745" y="902835"/>
                      <a:pt x="3240211" y="2303222"/>
                      <a:pt x="3185178" y="2343015"/>
                    </a:cubicBezTo>
                    <a:cubicBezTo>
                      <a:pt x="3130145" y="2382808"/>
                      <a:pt x="2205585" y="1122968"/>
                      <a:pt x="2103138" y="1047615"/>
                    </a:cubicBezTo>
                    <a:cubicBezTo>
                      <a:pt x="2000691" y="972262"/>
                      <a:pt x="2595051" y="1877348"/>
                      <a:pt x="2570498" y="1890895"/>
                    </a:cubicBezTo>
                    <a:cubicBezTo>
                      <a:pt x="2545945" y="1904442"/>
                      <a:pt x="2125998" y="1290608"/>
                      <a:pt x="1955818" y="1128895"/>
                    </a:cubicBezTo>
                    <a:cubicBezTo>
                      <a:pt x="1785638" y="967182"/>
                      <a:pt x="1875385" y="1032375"/>
                      <a:pt x="1549418" y="920615"/>
                    </a:cubicBezTo>
                    <a:cubicBezTo>
                      <a:pt x="1223451" y="808855"/>
                      <a:pt x="5945" y="573482"/>
                      <a:pt x="18" y="458335"/>
                    </a:cubicBezTo>
                    <a:cubicBezTo>
                      <a:pt x="-5909" y="343188"/>
                      <a:pt x="1449511" y="288155"/>
                      <a:pt x="1513858" y="229735"/>
                    </a:cubicBezTo>
                    <a:cubicBezTo>
                      <a:pt x="1578205" y="171315"/>
                      <a:pt x="367471" y="155228"/>
                      <a:pt x="411498" y="117975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フリーフォーム: 図形 206">
                <a:extLst>
                  <a:ext uri="{FF2B5EF4-FFF2-40B4-BE49-F238E27FC236}">
                    <a16:creationId xmlns:a16="http://schemas.microsoft.com/office/drawing/2014/main" id="{8EEFF6D2-1766-43E1-B81A-658719B1375E}"/>
                  </a:ext>
                </a:extLst>
              </p:cNvPr>
              <p:cNvSpPr/>
              <p:nvPr/>
            </p:nvSpPr>
            <p:spPr>
              <a:xfrm>
                <a:off x="3413691" y="1343819"/>
                <a:ext cx="2000318" cy="1232526"/>
              </a:xfrm>
              <a:custGeom>
                <a:avLst/>
                <a:gdLst>
                  <a:gd name="connsiteX0" fmla="*/ 1937242 w 2000318"/>
                  <a:gd name="connsiteY0" fmla="*/ 78581 h 1232526"/>
                  <a:gd name="connsiteX1" fmla="*/ 1598576 w 2000318"/>
                  <a:gd name="connsiteY1" fmla="*/ 743214 h 1232526"/>
                  <a:gd name="connsiteX2" fmla="*/ 1111742 w 2000318"/>
                  <a:gd name="connsiteY2" fmla="*/ 929481 h 1232526"/>
                  <a:gd name="connsiteX3" fmla="*/ 15309 w 2000318"/>
                  <a:gd name="connsiteY3" fmla="*/ 1230048 h 1232526"/>
                  <a:gd name="connsiteX4" fmla="*/ 451342 w 2000318"/>
                  <a:gd name="connsiteY4" fmla="*/ 1069181 h 1232526"/>
                  <a:gd name="connsiteX5" fmla="*/ 180409 w 2000318"/>
                  <a:gd name="connsiteY5" fmla="*/ 1009914 h 1232526"/>
                  <a:gd name="connsiteX6" fmla="*/ 1319176 w 2000318"/>
                  <a:gd name="connsiteY6" fmla="*/ 438414 h 1232526"/>
                  <a:gd name="connsiteX7" fmla="*/ 1234509 w 2000318"/>
                  <a:gd name="connsiteY7" fmla="*/ 586581 h 1232526"/>
                  <a:gd name="connsiteX8" fmla="*/ 1700176 w 2000318"/>
                  <a:gd name="connsiteY8" fmla="*/ 357981 h 1232526"/>
                  <a:gd name="connsiteX9" fmla="*/ 1975342 w 2000318"/>
                  <a:gd name="connsiteY9" fmla="*/ 44714 h 1232526"/>
                  <a:gd name="connsiteX10" fmla="*/ 1937242 w 2000318"/>
                  <a:gd name="connsiteY10" fmla="*/ 78581 h 1232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00318" h="1232526">
                    <a:moveTo>
                      <a:pt x="1937242" y="78581"/>
                    </a:moveTo>
                    <a:cubicBezTo>
                      <a:pt x="1874448" y="194998"/>
                      <a:pt x="1736159" y="601398"/>
                      <a:pt x="1598576" y="743214"/>
                    </a:cubicBezTo>
                    <a:cubicBezTo>
                      <a:pt x="1460993" y="885030"/>
                      <a:pt x="1375620" y="848342"/>
                      <a:pt x="1111742" y="929481"/>
                    </a:cubicBezTo>
                    <a:cubicBezTo>
                      <a:pt x="847864" y="1010620"/>
                      <a:pt x="125376" y="1206765"/>
                      <a:pt x="15309" y="1230048"/>
                    </a:cubicBezTo>
                    <a:cubicBezTo>
                      <a:pt x="-94758" y="1253331"/>
                      <a:pt x="423825" y="1105870"/>
                      <a:pt x="451342" y="1069181"/>
                    </a:cubicBezTo>
                    <a:cubicBezTo>
                      <a:pt x="478859" y="1032492"/>
                      <a:pt x="35770" y="1115042"/>
                      <a:pt x="180409" y="1009914"/>
                    </a:cubicBezTo>
                    <a:cubicBezTo>
                      <a:pt x="325048" y="904786"/>
                      <a:pt x="1143493" y="508970"/>
                      <a:pt x="1319176" y="438414"/>
                    </a:cubicBezTo>
                    <a:cubicBezTo>
                      <a:pt x="1494859" y="367858"/>
                      <a:pt x="1171009" y="599986"/>
                      <a:pt x="1234509" y="586581"/>
                    </a:cubicBezTo>
                    <a:cubicBezTo>
                      <a:pt x="1298009" y="573176"/>
                      <a:pt x="1576704" y="448292"/>
                      <a:pt x="1700176" y="357981"/>
                    </a:cubicBezTo>
                    <a:cubicBezTo>
                      <a:pt x="1823648" y="267670"/>
                      <a:pt x="1928775" y="92692"/>
                      <a:pt x="1975342" y="44714"/>
                    </a:cubicBezTo>
                    <a:cubicBezTo>
                      <a:pt x="2021909" y="-3264"/>
                      <a:pt x="2000036" y="-37836"/>
                      <a:pt x="1937242" y="78581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フリーフォーム: 図形 207">
                <a:extLst>
                  <a:ext uri="{FF2B5EF4-FFF2-40B4-BE49-F238E27FC236}">
                    <a16:creationId xmlns:a16="http://schemas.microsoft.com/office/drawing/2014/main" id="{1100BA9A-4D9D-4218-895C-F113DC92FF4A}"/>
                  </a:ext>
                </a:extLst>
              </p:cNvPr>
              <p:cNvSpPr/>
              <p:nvPr/>
            </p:nvSpPr>
            <p:spPr>
              <a:xfrm>
                <a:off x="2692345" y="1906263"/>
                <a:ext cx="1758436" cy="1846518"/>
              </a:xfrm>
              <a:custGeom>
                <a:avLst/>
                <a:gdLst>
                  <a:gd name="connsiteX0" fmla="*/ 1456322 w 1758436"/>
                  <a:gd name="connsiteY0" fmla="*/ 100337 h 1846518"/>
                  <a:gd name="connsiteX1" fmla="*/ 656222 w 1758436"/>
                  <a:gd name="connsiteY1" fmla="*/ 519437 h 1846518"/>
                  <a:gd name="connsiteX2" fmla="*/ 338722 w 1758436"/>
                  <a:gd name="connsiteY2" fmla="*/ 1154437 h 1846518"/>
                  <a:gd name="connsiteX3" fmla="*/ 321788 w 1758436"/>
                  <a:gd name="connsiteY3" fmla="*/ 1260270 h 1846518"/>
                  <a:gd name="connsiteX4" fmla="*/ 436088 w 1758436"/>
                  <a:gd name="connsiteY4" fmla="*/ 709937 h 1846518"/>
                  <a:gd name="connsiteX5" fmla="*/ 258288 w 1758436"/>
                  <a:gd name="connsiteY5" fmla="*/ 1573537 h 1846518"/>
                  <a:gd name="connsiteX6" fmla="*/ 173622 w 1758436"/>
                  <a:gd name="connsiteY6" fmla="*/ 1294137 h 1846518"/>
                  <a:gd name="connsiteX7" fmla="*/ 12755 w 1758436"/>
                  <a:gd name="connsiteY7" fmla="*/ 1844470 h 1846518"/>
                  <a:gd name="connsiteX8" fmla="*/ 16988 w 1758436"/>
                  <a:gd name="connsiteY8" fmla="*/ 1057070 h 1846518"/>
                  <a:gd name="connsiteX9" fmla="*/ 72022 w 1758436"/>
                  <a:gd name="connsiteY9" fmla="*/ 832704 h 1846518"/>
                  <a:gd name="connsiteX10" fmla="*/ 465722 w 1758436"/>
                  <a:gd name="connsiteY10" fmla="*/ 358570 h 1846518"/>
                  <a:gd name="connsiteX11" fmla="*/ 1244655 w 1758436"/>
                  <a:gd name="connsiteY11" fmla="*/ 32604 h 1846518"/>
                  <a:gd name="connsiteX12" fmla="*/ 715488 w 1758436"/>
                  <a:gd name="connsiteY12" fmla="*/ 265437 h 1846518"/>
                  <a:gd name="connsiteX13" fmla="*/ 1723022 w 1758436"/>
                  <a:gd name="connsiteY13" fmla="*/ 7204 h 1846518"/>
                  <a:gd name="connsiteX14" fmla="*/ 1456322 w 1758436"/>
                  <a:gd name="connsiteY14" fmla="*/ 100337 h 1846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58436" h="1846518">
                    <a:moveTo>
                      <a:pt x="1456322" y="100337"/>
                    </a:moveTo>
                    <a:cubicBezTo>
                      <a:pt x="1278522" y="185709"/>
                      <a:pt x="842489" y="343754"/>
                      <a:pt x="656222" y="519437"/>
                    </a:cubicBezTo>
                    <a:cubicBezTo>
                      <a:pt x="469955" y="695120"/>
                      <a:pt x="394461" y="1030965"/>
                      <a:pt x="338722" y="1154437"/>
                    </a:cubicBezTo>
                    <a:cubicBezTo>
                      <a:pt x="282983" y="1277909"/>
                      <a:pt x="305560" y="1334353"/>
                      <a:pt x="321788" y="1260270"/>
                    </a:cubicBezTo>
                    <a:cubicBezTo>
                      <a:pt x="338016" y="1186187"/>
                      <a:pt x="446671" y="657726"/>
                      <a:pt x="436088" y="709937"/>
                    </a:cubicBezTo>
                    <a:cubicBezTo>
                      <a:pt x="425505" y="762148"/>
                      <a:pt x="302032" y="1476170"/>
                      <a:pt x="258288" y="1573537"/>
                    </a:cubicBezTo>
                    <a:cubicBezTo>
                      <a:pt x="214544" y="1670904"/>
                      <a:pt x="214544" y="1248982"/>
                      <a:pt x="173622" y="1294137"/>
                    </a:cubicBezTo>
                    <a:cubicBezTo>
                      <a:pt x="132700" y="1339293"/>
                      <a:pt x="38861" y="1883981"/>
                      <a:pt x="12755" y="1844470"/>
                    </a:cubicBezTo>
                    <a:cubicBezTo>
                      <a:pt x="-13351" y="1804959"/>
                      <a:pt x="7110" y="1225698"/>
                      <a:pt x="16988" y="1057070"/>
                    </a:cubicBezTo>
                    <a:cubicBezTo>
                      <a:pt x="26866" y="888442"/>
                      <a:pt x="-2767" y="949121"/>
                      <a:pt x="72022" y="832704"/>
                    </a:cubicBezTo>
                    <a:cubicBezTo>
                      <a:pt x="146811" y="716287"/>
                      <a:pt x="270283" y="491920"/>
                      <a:pt x="465722" y="358570"/>
                    </a:cubicBezTo>
                    <a:cubicBezTo>
                      <a:pt x="661161" y="225220"/>
                      <a:pt x="1203027" y="48126"/>
                      <a:pt x="1244655" y="32604"/>
                    </a:cubicBezTo>
                    <a:cubicBezTo>
                      <a:pt x="1286283" y="17082"/>
                      <a:pt x="635760" y="269670"/>
                      <a:pt x="715488" y="265437"/>
                    </a:cubicBezTo>
                    <a:cubicBezTo>
                      <a:pt x="795216" y="261204"/>
                      <a:pt x="1603077" y="29782"/>
                      <a:pt x="1723022" y="7204"/>
                    </a:cubicBezTo>
                    <a:cubicBezTo>
                      <a:pt x="1842967" y="-15374"/>
                      <a:pt x="1634122" y="14965"/>
                      <a:pt x="1456322" y="100337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フリーフォーム: 図形 209">
                <a:extLst>
                  <a:ext uri="{FF2B5EF4-FFF2-40B4-BE49-F238E27FC236}">
                    <a16:creationId xmlns:a16="http://schemas.microsoft.com/office/drawing/2014/main" id="{7F929404-C54B-43A8-9FDB-9F19399B47AA}"/>
                  </a:ext>
                </a:extLst>
              </p:cNvPr>
              <p:cNvSpPr/>
              <p:nvPr/>
            </p:nvSpPr>
            <p:spPr>
              <a:xfrm>
                <a:off x="4818062" y="1773721"/>
                <a:ext cx="2829319" cy="1915546"/>
              </a:xfrm>
              <a:custGeom>
                <a:avLst/>
                <a:gdLst>
                  <a:gd name="connsiteX0" fmla="*/ 141288 w 2829319"/>
                  <a:gd name="connsiteY0" fmla="*/ 67779 h 1915546"/>
                  <a:gd name="connsiteX1" fmla="*/ 1309688 w 2829319"/>
                  <a:gd name="connsiteY1" fmla="*/ 372579 h 1915546"/>
                  <a:gd name="connsiteX2" fmla="*/ 1525588 w 2829319"/>
                  <a:gd name="connsiteY2" fmla="*/ 613879 h 1915546"/>
                  <a:gd name="connsiteX3" fmla="*/ 2782888 w 2829319"/>
                  <a:gd name="connsiteY3" fmla="*/ 1871179 h 1915546"/>
                  <a:gd name="connsiteX4" fmla="*/ 2503488 w 2829319"/>
                  <a:gd name="connsiteY4" fmla="*/ 1617179 h 1915546"/>
                  <a:gd name="connsiteX5" fmla="*/ 1976438 w 2829319"/>
                  <a:gd name="connsiteY5" fmla="*/ 1471129 h 1915546"/>
                  <a:gd name="connsiteX6" fmla="*/ 1874838 w 2829319"/>
                  <a:gd name="connsiteY6" fmla="*/ 1267929 h 1915546"/>
                  <a:gd name="connsiteX7" fmla="*/ 1112838 w 2829319"/>
                  <a:gd name="connsiteY7" fmla="*/ 639279 h 1915546"/>
                  <a:gd name="connsiteX8" fmla="*/ 1392238 w 2829319"/>
                  <a:gd name="connsiteY8" fmla="*/ 1566379 h 1915546"/>
                  <a:gd name="connsiteX9" fmla="*/ 395288 w 2829319"/>
                  <a:gd name="connsiteY9" fmla="*/ 499579 h 1915546"/>
                  <a:gd name="connsiteX10" fmla="*/ 1284288 w 2829319"/>
                  <a:gd name="connsiteY10" fmla="*/ 1299679 h 1915546"/>
                  <a:gd name="connsiteX11" fmla="*/ 446088 w 2829319"/>
                  <a:gd name="connsiteY11" fmla="*/ 994879 h 1915546"/>
                  <a:gd name="connsiteX12" fmla="*/ 668338 w 2829319"/>
                  <a:gd name="connsiteY12" fmla="*/ 759929 h 1915546"/>
                  <a:gd name="connsiteX13" fmla="*/ 674688 w 2829319"/>
                  <a:gd name="connsiteY13" fmla="*/ 442429 h 1915546"/>
                  <a:gd name="connsiteX14" fmla="*/ 820738 w 2829319"/>
                  <a:gd name="connsiteY14" fmla="*/ 391629 h 1915546"/>
                  <a:gd name="connsiteX15" fmla="*/ 96838 w 2829319"/>
                  <a:gd name="connsiteY15" fmla="*/ 29679 h 1915546"/>
                  <a:gd name="connsiteX16" fmla="*/ 141288 w 2829319"/>
                  <a:gd name="connsiteY16" fmla="*/ 67779 h 1915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29319" h="1915546">
                    <a:moveTo>
                      <a:pt x="141288" y="67779"/>
                    </a:moveTo>
                    <a:cubicBezTo>
                      <a:pt x="343430" y="124929"/>
                      <a:pt x="1078971" y="281562"/>
                      <a:pt x="1309688" y="372579"/>
                    </a:cubicBezTo>
                    <a:cubicBezTo>
                      <a:pt x="1540405" y="463596"/>
                      <a:pt x="1280055" y="364112"/>
                      <a:pt x="1525588" y="613879"/>
                    </a:cubicBezTo>
                    <a:cubicBezTo>
                      <a:pt x="1771121" y="863646"/>
                      <a:pt x="2782888" y="1871179"/>
                      <a:pt x="2782888" y="1871179"/>
                    </a:cubicBezTo>
                    <a:cubicBezTo>
                      <a:pt x="2945871" y="2038396"/>
                      <a:pt x="2637896" y="1683854"/>
                      <a:pt x="2503488" y="1617179"/>
                    </a:cubicBezTo>
                    <a:cubicBezTo>
                      <a:pt x="2369080" y="1550504"/>
                      <a:pt x="2081213" y="1529337"/>
                      <a:pt x="1976438" y="1471129"/>
                    </a:cubicBezTo>
                    <a:cubicBezTo>
                      <a:pt x="1871663" y="1412921"/>
                      <a:pt x="2018771" y="1406571"/>
                      <a:pt x="1874838" y="1267929"/>
                    </a:cubicBezTo>
                    <a:cubicBezTo>
                      <a:pt x="1730905" y="1129287"/>
                      <a:pt x="1193271" y="589537"/>
                      <a:pt x="1112838" y="639279"/>
                    </a:cubicBezTo>
                    <a:cubicBezTo>
                      <a:pt x="1032405" y="689021"/>
                      <a:pt x="1511830" y="1589662"/>
                      <a:pt x="1392238" y="1566379"/>
                    </a:cubicBezTo>
                    <a:cubicBezTo>
                      <a:pt x="1272646" y="1543096"/>
                      <a:pt x="413280" y="544029"/>
                      <a:pt x="395288" y="499579"/>
                    </a:cubicBezTo>
                    <a:cubicBezTo>
                      <a:pt x="377296" y="455129"/>
                      <a:pt x="1275821" y="1217129"/>
                      <a:pt x="1284288" y="1299679"/>
                    </a:cubicBezTo>
                    <a:cubicBezTo>
                      <a:pt x="1292755" y="1382229"/>
                      <a:pt x="548746" y="1084837"/>
                      <a:pt x="446088" y="994879"/>
                    </a:cubicBezTo>
                    <a:cubicBezTo>
                      <a:pt x="343430" y="904921"/>
                      <a:pt x="630238" y="852004"/>
                      <a:pt x="668338" y="759929"/>
                    </a:cubicBezTo>
                    <a:cubicBezTo>
                      <a:pt x="706438" y="667854"/>
                      <a:pt x="649288" y="503812"/>
                      <a:pt x="674688" y="442429"/>
                    </a:cubicBezTo>
                    <a:cubicBezTo>
                      <a:pt x="700088" y="381046"/>
                      <a:pt x="917046" y="460421"/>
                      <a:pt x="820738" y="391629"/>
                    </a:cubicBezTo>
                    <a:cubicBezTo>
                      <a:pt x="724430" y="322837"/>
                      <a:pt x="212196" y="90004"/>
                      <a:pt x="96838" y="29679"/>
                    </a:cubicBezTo>
                    <a:cubicBezTo>
                      <a:pt x="-18520" y="-30646"/>
                      <a:pt x="-60854" y="10629"/>
                      <a:pt x="141288" y="67779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フリーフォーム: 図形 210">
                <a:extLst>
                  <a:ext uri="{FF2B5EF4-FFF2-40B4-BE49-F238E27FC236}">
                    <a16:creationId xmlns:a16="http://schemas.microsoft.com/office/drawing/2014/main" id="{2127A570-FECB-4AAC-AC1E-3C110D675E1B}"/>
                  </a:ext>
                </a:extLst>
              </p:cNvPr>
              <p:cNvSpPr/>
              <p:nvPr/>
            </p:nvSpPr>
            <p:spPr>
              <a:xfrm>
                <a:off x="5560427" y="2323897"/>
                <a:ext cx="1953200" cy="1901173"/>
              </a:xfrm>
              <a:custGeom>
                <a:avLst/>
                <a:gdLst>
                  <a:gd name="connsiteX0" fmla="*/ 2173 w 1953200"/>
                  <a:gd name="connsiteY0" fmla="*/ 768553 h 1901173"/>
                  <a:gd name="connsiteX1" fmla="*/ 541923 w 1953200"/>
                  <a:gd name="connsiteY1" fmla="*/ 1340053 h 1901173"/>
                  <a:gd name="connsiteX2" fmla="*/ 624473 w 1953200"/>
                  <a:gd name="connsiteY2" fmla="*/ 1530553 h 1901173"/>
                  <a:gd name="connsiteX3" fmla="*/ 1119773 w 1953200"/>
                  <a:gd name="connsiteY3" fmla="*/ 1232103 h 1901173"/>
                  <a:gd name="connsiteX4" fmla="*/ 1329323 w 1953200"/>
                  <a:gd name="connsiteY4" fmla="*/ 1359103 h 1901173"/>
                  <a:gd name="connsiteX5" fmla="*/ 1589673 w 1953200"/>
                  <a:gd name="connsiteY5" fmla="*/ 1898853 h 1901173"/>
                  <a:gd name="connsiteX6" fmla="*/ 1500773 w 1953200"/>
                  <a:gd name="connsiteY6" fmla="*/ 1124153 h 1901173"/>
                  <a:gd name="connsiteX7" fmla="*/ 1938923 w 1953200"/>
                  <a:gd name="connsiteY7" fmla="*/ 1371803 h 1901173"/>
                  <a:gd name="connsiteX8" fmla="*/ 884823 w 1953200"/>
                  <a:gd name="connsiteY8" fmla="*/ 622503 h 1901173"/>
                  <a:gd name="connsiteX9" fmla="*/ 230773 w 1953200"/>
                  <a:gd name="connsiteY9" fmla="*/ 203 h 1901173"/>
                  <a:gd name="connsiteX10" fmla="*/ 1240423 w 1953200"/>
                  <a:gd name="connsiteY10" fmla="*/ 686003 h 1901173"/>
                  <a:gd name="connsiteX11" fmla="*/ 306973 w 1953200"/>
                  <a:gd name="connsiteY11" fmla="*/ 355803 h 1901173"/>
                  <a:gd name="connsiteX12" fmla="*/ 770523 w 1953200"/>
                  <a:gd name="connsiteY12" fmla="*/ 895553 h 1901173"/>
                  <a:gd name="connsiteX13" fmla="*/ 2173 w 1953200"/>
                  <a:gd name="connsiteY13" fmla="*/ 768553 h 1901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53200" h="1901173">
                    <a:moveTo>
                      <a:pt x="2173" y="768553"/>
                    </a:moveTo>
                    <a:cubicBezTo>
                      <a:pt x="-35927" y="842636"/>
                      <a:pt x="438206" y="1213053"/>
                      <a:pt x="541923" y="1340053"/>
                    </a:cubicBezTo>
                    <a:cubicBezTo>
                      <a:pt x="645640" y="1467053"/>
                      <a:pt x="528165" y="1548545"/>
                      <a:pt x="624473" y="1530553"/>
                    </a:cubicBezTo>
                    <a:cubicBezTo>
                      <a:pt x="720781" y="1512561"/>
                      <a:pt x="1002298" y="1260678"/>
                      <a:pt x="1119773" y="1232103"/>
                    </a:cubicBezTo>
                    <a:cubicBezTo>
                      <a:pt x="1237248" y="1203528"/>
                      <a:pt x="1251006" y="1247978"/>
                      <a:pt x="1329323" y="1359103"/>
                    </a:cubicBezTo>
                    <a:cubicBezTo>
                      <a:pt x="1407640" y="1470228"/>
                      <a:pt x="1561098" y="1938011"/>
                      <a:pt x="1589673" y="1898853"/>
                    </a:cubicBezTo>
                    <a:cubicBezTo>
                      <a:pt x="1618248" y="1859695"/>
                      <a:pt x="1442565" y="1211994"/>
                      <a:pt x="1500773" y="1124153"/>
                    </a:cubicBezTo>
                    <a:cubicBezTo>
                      <a:pt x="1558981" y="1036312"/>
                      <a:pt x="2041581" y="1455411"/>
                      <a:pt x="1938923" y="1371803"/>
                    </a:cubicBezTo>
                    <a:cubicBezTo>
                      <a:pt x="1836265" y="1288195"/>
                      <a:pt x="1169515" y="851103"/>
                      <a:pt x="884823" y="622503"/>
                    </a:cubicBezTo>
                    <a:cubicBezTo>
                      <a:pt x="600131" y="393903"/>
                      <a:pt x="171506" y="-10380"/>
                      <a:pt x="230773" y="203"/>
                    </a:cubicBezTo>
                    <a:cubicBezTo>
                      <a:pt x="290040" y="10786"/>
                      <a:pt x="1227723" y="626736"/>
                      <a:pt x="1240423" y="686003"/>
                    </a:cubicBezTo>
                    <a:cubicBezTo>
                      <a:pt x="1253123" y="745270"/>
                      <a:pt x="385290" y="320878"/>
                      <a:pt x="306973" y="355803"/>
                    </a:cubicBezTo>
                    <a:cubicBezTo>
                      <a:pt x="228656" y="390728"/>
                      <a:pt x="821323" y="826761"/>
                      <a:pt x="770523" y="895553"/>
                    </a:cubicBezTo>
                    <a:cubicBezTo>
                      <a:pt x="719723" y="964345"/>
                      <a:pt x="40273" y="694470"/>
                      <a:pt x="2173" y="768553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フリーフォーム: 図形 211">
                <a:extLst>
                  <a:ext uri="{FF2B5EF4-FFF2-40B4-BE49-F238E27FC236}">
                    <a16:creationId xmlns:a16="http://schemas.microsoft.com/office/drawing/2014/main" id="{F69B240D-F08F-4D61-95B1-ED87BD933752}"/>
                  </a:ext>
                </a:extLst>
              </p:cNvPr>
              <p:cNvSpPr/>
              <p:nvPr/>
            </p:nvSpPr>
            <p:spPr>
              <a:xfrm>
                <a:off x="2556788" y="2647941"/>
                <a:ext cx="930790" cy="2463985"/>
              </a:xfrm>
              <a:custGeom>
                <a:avLst/>
                <a:gdLst>
                  <a:gd name="connsiteX0" fmla="*/ 929362 w 930790"/>
                  <a:gd name="connsiteY0" fmla="*/ 247659 h 2463985"/>
                  <a:gd name="connsiteX1" fmla="*/ 923012 w 930790"/>
                  <a:gd name="connsiteY1" fmla="*/ 958859 h 2463985"/>
                  <a:gd name="connsiteX2" fmla="*/ 884912 w 930790"/>
                  <a:gd name="connsiteY2" fmla="*/ 1422409 h 2463985"/>
                  <a:gd name="connsiteX3" fmla="*/ 732512 w 930790"/>
                  <a:gd name="connsiteY3" fmla="*/ 2171709 h 2463985"/>
                  <a:gd name="connsiteX4" fmla="*/ 707112 w 930790"/>
                  <a:gd name="connsiteY4" fmla="*/ 1219209 h 2463985"/>
                  <a:gd name="connsiteX5" fmla="*/ 599162 w 930790"/>
                  <a:gd name="connsiteY5" fmla="*/ 1981209 h 2463985"/>
                  <a:gd name="connsiteX6" fmla="*/ 503912 w 930790"/>
                  <a:gd name="connsiteY6" fmla="*/ 1600209 h 2463985"/>
                  <a:gd name="connsiteX7" fmla="*/ 173712 w 930790"/>
                  <a:gd name="connsiteY7" fmla="*/ 2463809 h 2463985"/>
                  <a:gd name="connsiteX8" fmla="*/ 218162 w 930790"/>
                  <a:gd name="connsiteY8" fmla="*/ 1517659 h 2463985"/>
                  <a:gd name="connsiteX9" fmla="*/ 2262 w 930790"/>
                  <a:gd name="connsiteY9" fmla="*/ 1352559 h 2463985"/>
                  <a:gd name="connsiteX10" fmla="*/ 376912 w 930790"/>
                  <a:gd name="connsiteY10" fmla="*/ 558809 h 2463985"/>
                  <a:gd name="connsiteX11" fmla="*/ 491212 w 930790"/>
                  <a:gd name="connsiteY11" fmla="*/ 469909 h 2463985"/>
                  <a:gd name="connsiteX12" fmla="*/ 694412 w 930790"/>
                  <a:gd name="connsiteY12" fmla="*/ 222259 h 2463985"/>
                  <a:gd name="connsiteX13" fmla="*/ 827762 w 930790"/>
                  <a:gd name="connsiteY13" fmla="*/ 292109 h 2463985"/>
                  <a:gd name="connsiteX14" fmla="*/ 903962 w 930790"/>
                  <a:gd name="connsiteY14" fmla="*/ 9 h 2463985"/>
                  <a:gd name="connsiteX15" fmla="*/ 929362 w 930790"/>
                  <a:gd name="connsiteY15" fmla="*/ 247659 h 2463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30790" h="2463985">
                    <a:moveTo>
                      <a:pt x="929362" y="247659"/>
                    </a:moveTo>
                    <a:cubicBezTo>
                      <a:pt x="932537" y="407467"/>
                      <a:pt x="930420" y="763067"/>
                      <a:pt x="923012" y="958859"/>
                    </a:cubicBezTo>
                    <a:cubicBezTo>
                      <a:pt x="915604" y="1154651"/>
                      <a:pt x="916662" y="1220267"/>
                      <a:pt x="884912" y="1422409"/>
                    </a:cubicBezTo>
                    <a:cubicBezTo>
                      <a:pt x="853162" y="1624551"/>
                      <a:pt x="762145" y="2205576"/>
                      <a:pt x="732512" y="2171709"/>
                    </a:cubicBezTo>
                    <a:cubicBezTo>
                      <a:pt x="702879" y="2137842"/>
                      <a:pt x="729337" y="1250959"/>
                      <a:pt x="707112" y="1219209"/>
                    </a:cubicBezTo>
                    <a:cubicBezTo>
                      <a:pt x="684887" y="1187459"/>
                      <a:pt x="633029" y="1917709"/>
                      <a:pt x="599162" y="1981209"/>
                    </a:cubicBezTo>
                    <a:cubicBezTo>
                      <a:pt x="565295" y="2044709"/>
                      <a:pt x="574820" y="1519776"/>
                      <a:pt x="503912" y="1600209"/>
                    </a:cubicBezTo>
                    <a:cubicBezTo>
                      <a:pt x="433004" y="1680642"/>
                      <a:pt x="221337" y="2477567"/>
                      <a:pt x="173712" y="2463809"/>
                    </a:cubicBezTo>
                    <a:cubicBezTo>
                      <a:pt x="126087" y="2450051"/>
                      <a:pt x="246737" y="1702867"/>
                      <a:pt x="218162" y="1517659"/>
                    </a:cubicBezTo>
                    <a:cubicBezTo>
                      <a:pt x="189587" y="1332451"/>
                      <a:pt x="-24196" y="1512367"/>
                      <a:pt x="2262" y="1352559"/>
                    </a:cubicBezTo>
                    <a:cubicBezTo>
                      <a:pt x="28720" y="1192751"/>
                      <a:pt x="295420" y="705917"/>
                      <a:pt x="376912" y="558809"/>
                    </a:cubicBezTo>
                    <a:cubicBezTo>
                      <a:pt x="458404" y="411701"/>
                      <a:pt x="438295" y="526001"/>
                      <a:pt x="491212" y="469909"/>
                    </a:cubicBezTo>
                    <a:cubicBezTo>
                      <a:pt x="544129" y="413817"/>
                      <a:pt x="638320" y="251892"/>
                      <a:pt x="694412" y="222259"/>
                    </a:cubicBezTo>
                    <a:cubicBezTo>
                      <a:pt x="750504" y="192626"/>
                      <a:pt x="792837" y="329151"/>
                      <a:pt x="827762" y="292109"/>
                    </a:cubicBezTo>
                    <a:cubicBezTo>
                      <a:pt x="862687" y="255067"/>
                      <a:pt x="890204" y="1067"/>
                      <a:pt x="903962" y="9"/>
                    </a:cubicBezTo>
                    <a:cubicBezTo>
                      <a:pt x="917720" y="-1049"/>
                      <a:pt x="926187" y="87851"/>
                      <a:pt x="929362" y="247659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フリーフォーム: 図形 212">
                <a:extLst>
                  <a:ext uri="{FF2B5EF4-FFF2-40B4-BE49-F238E27FC236}">
                    <a16:creationId xmlns:a16="http://schemas.microsoft.com/office/drawing/2014/main" id="{C2BA0A6F-BC0F-4C71-AD48-7DD3B20B2BE1}"/>
                  </a:ext>
                </a:extLst>
              </p:cNvPr>
              <p:cNvSpPr/>
              <p:nvPr/>
            </p:nvSpPr>
            <p:spPr>
              <a:xfrm>
                <a:off x="6613822" y="3310041"/>
                <a:ext cx="773768" cy="2471001"/>
              </a:xfrm>
              <a:custGeom>
                <a:avLst/>
                <a:gdLst>
                  <a:gd name="connsiteX0" fmla="*/ 411818 w 773768"/>
                  <a:gd name="connsiteY0" fmla="*/ 2119 h 2471001"/>
                  <a:gd name="connsiteX1" fmla="*/ 747098 w 773768"/>
                  <a:gd name="connsiteY1" fmla="*/ 616799 h 2471001"/>
                  <a:gd name="connsiteX2" fmla="*/ 691218 w 773768"/>
                  <a:gd name="connsiteY2" fmla="*/ 835239 h 2471001"/>
                  <a:gd name="connsiteX3" fmla="*/ 203538 w 773768"/>
                  <a:gd name="connsiteY3" fmla="*/ 2389719 h 2471001"/>
                  <a:gd name="connsiteX4" fmla="*/ 437218 w 773768"/>
                  <a:gd name="connsiteY4" fmla="*/ 1612479 h 2471001"/>
                  <a:gd name="connsiteX5" fmla="*/ 51138 w 773768"/>
                  <a:gd name="connsiteY5" fmla="*/ 2470999 h 2471001"/>
                  <a:gd name="connsiteX6" fmla="*/ 218778 w 773768"/>
                  <a:gd name="connsiteY6" fmla="*/ 1622639 h 2471001"/>
                  <a:gd name="connsiteX7" fmla="*/ 239098 w 773768"/>
                  <a:gd name="connsiteY7" fmla="*/ 1891879 h 2471001"/>
                  <a:gd name="connsiteX8" fmla="*/ 101938 w 773768"/>
                  <a:gd name="connsiteY8" fmla="*/ 1394039 h 2471001"/>
                  <a:gd name="connsiteX9" fmla="*/ 338 w 773768"/>
                  <a:gd name="connsiteY9" fmla="*/ 1648039 h 2471001"/>
                  <a:gd name="connsiteX10" fmla="*/ 86698 w 773768"/>
                  <a:gd name="connsiteY10" fmla="*/ 1109559 h 2471001"/>
                  <a:gd name="connsiteX11" fmla="*/ 472778 w 773768"/>
                  <a:gd name="connsiteY11" fmla="*/ 774279 h 2471001"/>
                  <a:gd name="connsiteX12" fmla="*/ 213698 w 773768"/>
                  <a:gd name="connsiteY12" fmla="*/ 616799 h 2471001"/>
                  <a:gd name="connsiteX13" fmla="*/ 173058 w 773768"/>
                  <a:gd name="connsiteY13" fmla="*/ 1073999 h 2471001"/>
                  <a:gd name="connsiteX14" fmla="*/ 411818 w 773768"/>
                  <a:gd name="connsiteY14" fmla="*/ 438999 h 2471001"/>
                  <a:gd name="connsiteX15" fmla="*/ 411818 w 773768"/>
                  <a:gd name="connsiteY15" fmla="*/ 2119 h 2471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73768" h="2471001">
                    <a:moveTo>
                      <a:pt x="411818" y="2119"/>
                    </a:moveTo>
                    <a:cubicBezTo>
                      <a:pt x="467698" y="31752"/>
                      <a:pt x="700531" y="477946"/>
                      <a:pt x="747098" y="616799"/>
                    </a:cubicBezTo>
                    <a:cubicBezTo>
                      <a:pt x="793665" y="755652"/>
                      <a:pt x="781811" y="539753"/>
                      <a:pt x="691218" y="835239"/>
                    </a:cubicBezTo>
                    <a:cubicBezTo>
                      <a:pt x="600625" y="1130725"/>
                      <a:pt x="245871" y="2260179"/>
                      <a:pt x="203538" y="2389719"/>
                    </a:cubicBezTo>
                    <a:cubicBezTo>
                      <a:pt x="161205" y="2519259"/>
                      <a:pt x="462618" y="1598932"/>
                      <a:pt x="437218" y="1612479"/>
                    </a:cubicBezTo>
                    <a:cubicBezTo>
                      <a:pt x="411818" y="1626026"/>
                      <a:pt x="87545" y="2469306"/>
                      <a:pt x="51138" y="2470999"/>
                    </a:cubicBezTo>
                    <a:cubicBezTo>
                      <a:pt x="14731" y="2472692"/>
                      <a:pt x="187451" y="1719159"/>
                      <a:pt x="218778" y="1622639"/>
                    </a:cubicBezTo>
                    <a:cubicBezTo>
                      <a:pt x="250105" y="1526119"/>
                      <a:pt x="258571" y="1929979"/>
                      <a:pt x="239098" y="1891879"/>
                    </a:cubicBezTo>
                    <a:cubicBezTo>
                      <a:pt x="219625" y="1853779"/>
                      <a:pt x="141731" y="1434679"/>
                      <a:pt x="101938" y="1394039"/>
                    </a:cubicBezTo>
                    <a:cubicBezTo>
                      <a:pt x="62145" y="1353399"/>
                      <a:pt x="2878" y="1695452"/>
                      <a:pt x="338" y="1648039"/>
                    </a:cubicBezTo>
                    <a:cubicBezTo>
                      <a:pt x="-2202" y="1600626"/>
                      <a:pt x="7958" y="1255186"/>
                      <a:pt x="86698" y="1109559"/>
                    </a:cubicBezTo>
                    <a:cubicBezTo>
                      <a:pt x="165438" y="963932"/>
                      <a:pt x="451611" y="856406"/>
                      <a:pt x="472778" y="774279"/>
                    </a:cubicBezTo>
                    <a:cubicBezTo>
                      <a:pt x="493945" y="692152"/>
                      <a:pt x="263651" y="566846"/>
                      <a:pt x="213698" y="616799"/>
                    </a:cubicBezTo>
                    <a:cubicBezTo>
                      <a:pt x="163745" y="666752"/>
                      <a:pt x="140038" y="1103632"/>
                      <a:pt x="173058" y="1073999"/>
                    </a:cubicBezTo>
                    <a:cubicBezTo>
                      <a:pt x="206078" y="1044366"/>
                      <a:pt x="370331" y="617646"/>
                      <a:pt x="411818" y="438999"/>
                    </a:cubicBezTo>
                    <a:cubicBezTo>
                      <a:pt x="453305" y="260352"/>
                      <a:pt x="355938" y="-27514"/>
                      <a:pt x="411818" y="2119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フリーフォーム: 図形 213">
                <a:extLst>
                  <a:ext uri="{FF2B5EF4-FFF2-40B4-BE49-F238E27FC236}">
                    <a16:creationId xmlns:a16="http://schemas.microsoft.com/office/drawing/2014/main" id="{1212B0F3-D81C-4847-9634-05CF07CD020C}"/>
                  </a:ext>
                </a:extLst>
              </p:cNvPr>
              <p:cNvSpPr/>
              <p:nvPr/>
            </p:nvSpPr>
            <p:spPr>
              <a:xfrm>
                <a:off x="894904" y="4074576"/>
                <a:ext cx="2542637" cy="2501854"/>
              </a:xfrm>
              <a:custGeom>
                <a:avLst/>
                <a:gdLst>
                  <a:gd name="connsiteX0" fmla="*/ 2542563 w 2542637"/>
                  <a:gd name="connsiteY0" fmla="*/ 6357 h 2501854"/>
                  <a:gd name="connsiteX1" fmla="*/ 2186963 w 2542637"/>
                  <a:gd name="connsiteY1" fmla="*/ 336557 h 2501854"/>
                  <a:gd name="connsiteX2" fmla="*/ 2263163 w 2542637"/>
                  <a:gd name="connsiteY2" fmla="*/ 1242491 h 2501854"/>
                  <a:gd name="connsiteX3" fmla="*/ 2195429 w 2542637"/>
                  <a:gd name="connsiteY3" fmla="*/ 582091 h 2501854"/>
                  <a:gd name="connsiteX4" fmla="*/ 2136163 w 2542637"/>
                  <a:gd name="connsiteY4" fmla="*/ 1284824 h 2501854"/>
                  <a:gd name="connsiteX5" fmla="*/ 2153096 w 2542637"/>
                  <a:gd name="connsiteY5" fmla="*/ 793757 h 2501854"/>
                  <a:gd name="connsiteX6" fmla="*/ 1890629 w 2542637"/>
                  <a:gd name="connsiteY6" fmla="*/ 1945224 h 2501854"/>
                  <a:gd name="connsiteX7" fmla="*/ 1755163 w 2542637"/>
                  <a:gd name="connsiteY7" fmla="*/ 2233091 h 2501854"/>
                  <a:gd name="connsiteX8" fmla="*/ 696829 w 2542637"/>
                  <a:gd name="connsiteY8" fmla="*/ 2495557 h 2501854"/>
                  <a:gd name="connsiteX9" fmla="*/ 11029 w 2542637"/>
                  <a:gd name="connsiteY9" fmla="*/ 2393957 h 2501854"/>
                  <a:gd name="connsiteX10" fmla="*/ 1238696 w 2542637"/>
                  <a:gd name="connsiteY10" fmla="*/ 2106091 h 2501854"/>
                  <a:gd name="connsiteX11" fmla="*/ 1729763 w 2542637"/>
                  <a:gd name="connsiteY11" fmla="*/ 709091 h 2501854"/>
                  <a:gd name="connsiteX12" fmla="*/ 1856763 w 2542637"/>
                  <a:gd name="connsiteY12" fmla="*/ 1098557 h 2501854"/>
                  <a:gd name="connsiteX13" fmla="*/ 2051496 w 2542637"/>
                  <a:gd name="connsiteY13" fmla="*/ 302691 h 2501854"/>
                  <a:gd name="connsiteX14" fmla="*/ 2153096 w 2542637"/>
                  <a:gd name="connsiteY14" fmla="*/ 133357 h 2501854"/>
                  <a:gd name="connsiteX15" fmla="*/ 2542563 w 2542637"/>
                  <a:gd name="connsiteY15" fmla="*/ 6357 h 250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42637" h="2501854">
                    <a:moveTo>
                      <a:pt x="2542563" y="6357"/>
                    </a:moveTo>
                    <a:cubicBezTo>
                      <a:pt x="2548207" y="40224"/>
                      <a:pt x="2233530" y="130535"/>
                      <a:pt x="2186963" y="336557"/>
                    </a:cubicBezTo>
                    <a:cubicBezTo>
                      <a:pt x="2140396" y="542579"/>
                      <a:pt x="2261752" y="1201569"/>
                      <a:pt x="2263163" y="1242491"/>
                    </a:cubicBezTo>
                    <a:cubicBezTo>
                      <a:pt x="2264574" y="1283413"/>
                      <a:pt x="2216596" y="575036"/>
                      <a:pt x="2195429" y="582091"/>
                    </a:cubicBezTo>
                    <a:cubicBezTo>
                      <a:pt x="2174262" y="589146"/>
                      <a:pt x="2143218" y="1249546"/>
                      <a:pt x="2136163" y="1284824"/>
                    </a:cubicBezTo>
                    <a:cubicBezTo>
                      <a:pt x="2129108" y="1320102"/>
                      <a:pt x="2194018" y="683690"/>
                      <a:pt x="2153096" y="793757"/>
                    </a:cubicBezTo>
                    <a:cubicBezTo>
                      <a:pt x="2112174" y="903824"/>
                      <a:pt x="1956951" y="1705335"/>
                      <a:pt x="1890629" y="1945224"/>
                    </a:cubicBezTo>
                    <a:cubicBezTo>
                      <a:pt x="1824307" y="2185113"/>
                      <a:pt x="1954130" y="2141369"/>
                      <a:pt x="1755163" y="2233091"/>
                    </a:cubicBezTo>
                    <a:cubicBezTo>
                      <a:pt x="1556196" y="2324813"/>
                      <a:pt x="987518" y="2468746"/>
                      <a:pt x="696829" y="2495557"/>
                    </a:cubicBezTo>
                    <a:cubicBezTo>
                      <a:pt x="406140" y="2522368"/>
                      <a:pt x="-79282" y="2458868"/>
                      <a:pt x="11029" y="2393957"/>
                    </a:cubicBezTo>
                    <a:cubicBezTo>
                      <a:pt x="101340" y="2329046"/>
                      <a:pt x="952240" y="2386902"/>
                      <a:pt x="1238696" y="2106091"/>
                    </a:cubicBezTo>
                    <a:cubicBezTo>
                      <a:pt x="1525152" y="1825280"/>
                      <a:pt x="1626752" y="877013"/>
                      <a:pt x="1729763" y="709091"/>
                    </a:cubicBezTo>
                    <a:cubicBezTo>
                      <a:pt x="1832774" y="541169"/>
                      <a:pt x="1803141" y="1166290"/>
                      <a:pt x="1856763" y="1098557"/>
                    </a:cubicBezTo>
                    <a:cubicBezTo>
                      <a:pt x="1910385" y="1030824"/>
                      <a:pt x="2002107" y="463558"/>
                      <a:pt x="2051496" y="302691"/>
                    </a:cubicBezTo>
                    <a:cubicBezTo>
                      <a:pt x="2100885" y="141824"/>
                      <a:pt x="2064196" y="184157"/>
                      <a:pt x="2153096" y="133357"/>
                    </a:cubicBezTo>
                    <a:cubicBezTo>
                      <a:pt x="2241996" y="82557"/>
                      <a:pt x="2536919" y="-27510"/>
                      <a:pt x="2542563" y="6357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フリーフォーム: 図形 214">
                <a:extLst>
                  <a:ext uri="{FF2B5EF4-FFF2-40B4-BE49-F238E27FC236}">
                    <a16:creationId xmlns:a16="http://schemas.microsoft.com/office/drawing/2014/main" id="{AEC5B120-F1B8-4130-B73E-7DC2A245A78B}"/>
                  </a:ext>
                </a:extLst>
              </p:cNvPr>
              <p:cNvSpPr/>
              <p:nvPr/>
            </p:nvSpPr>
            <p:spPr>
              <a:xfrm>
                <a:off x="3205912" y="4625508"/>
                <a:ext cx="1192020" cy="2833650"/>
              </a:xfrm>
              <a:custGeom>
                <a:avLst/>
                <a:gdLst>
                  <a:gd name="connsiteX0" fmla="*/ 70688 w 1192020"/>
                  <a:gd name="connsiteY0" fmla="*/ 65025 h 2833650"/>
                  <a:gd name="connsiteX1" fmla="*/ 256955 w 1192020"/>
                  <a:gd name="connsiteY1" fmla="*/ 733892 h 2833650"/>
                  <a:gd name="connsiteX2" fmla="*/ 688755 w 1192020"/>
                  <a:gd name="connsiteY2" fmla="*/ 1106425 h 2833650"/>
                  <a:gd name="connsiteX3" fmla="*/ 1171355 w 1192020"/>
                  <a:gd name="connsiteY3" fmla="*/ 2088559 h 2833650"/>
                  <a:gd name="connsiteX4" fmla="*/ 1103621 w 1192020"/>
                  <a:gd name="connsiteY4" fmla="*/ 2545759 h 2833650"/>
                  <a:gd name="connsiteX5" fmla="*/ 1103621 w 1192020"/>
                  <a:gd name="connsiteY5" fmla="*/ 2384892 h 2833650"/>
                  <a:gd name="connsiteX6" fmla="*/ 1027421 w 1192020"/>
                  <a:gd name="connsiteY6" fmla="*/ 2012359 h 2833650"/>
                  <a:gd name="connsiteX7" fmla="*/ 976621 w 1192020"/>
                  <a:gd name="connsiteY7" fmla="*/ 2562692 h 2833650"/>
                  <a:gd name="connsiteX8" fmla="*/ 883488 w 1192020"/>
                  <a:gd name="connsiteY8" fmla="*/ 1665225 h 2833650"/>
                  <a:gd name="connsiteX9" fmla="*/ 697221 w 1192020"/>
                  <a:gd name="connsiteY9" fmla="*/ 2825159 h 2833650"/>
                  <a:gd name="connsiteX10" fmla="*/ 654888 w 1192020"/>
                  <a:gd name="connsiteY10" fmla="*/ 2164759 h 2833650"/>
                  <a:gd name="connsiteX11" fmla="*/ 519421 w 1192020"/>
                  <a:gd name="connsiteY11" fmla="*/ 1673692 h 2833650"/>
                  <a:gd name="connsiteX12" fmla="*/ 163821 w 1192020"/>
                  <a:gd name="connsiteY12" fmla="*/ 1097959 h 2833650"/>
                  <a:gd name="connsiteX13" fmla="*/ 2955 w 1192020"/>
                  <a:gd name="connsiteY13" fmla="*/ 835492 h 2833650"/>
                  <a:gd name="connsiteX14" fmla="*/ 62221 w 1192020"/>
                  <a:gd name="connsiteY14" fmla="*/ 115825 h 2833650"/>
                  <a:gd name="connsiteX15" fmla="*/ 70688 w 1192020"/>
                  <a:gd name="connsiteY15" fmla="*/ 65025 h 2833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92020" h="2833650">
                    <a:moveTo>
                      <a:pt x="70688" y="65025"/>
                    </a:moveTo>
                    <a:cubicBezTo>
                      <a:pt x="103144" y="168036"/>
                      <a:pt x="153944" y="560325"/>
                      <a:pt x="256955" y="733892"/>
                    </a:cubicBezTo>
                    <a:cubicBezTo>
                      <a:pt x="359966" y="907459"/>
                      <a:pt x="536355" y="880647"/>
                      <a:pt x="688755" y="1106425"/>
                    </a:cubicBezTo>
                    <a:cubicBezTo>
                      <a:pt x="841155" y="1332203"/>
                      <a:pt x="1102211" y="1848670"/>
                      <a:pt x="1171355" y="2088559"/>
                    </a:cubicBezTo>
                    <a:cubicBezTo>
                      <a:pt x="1240499" y="2328448"/>
                      <a:pt x="1114910" y="2496370"/>
                      <a:pt x="1103621" y="2545759"/>
                    </a:cubicBezTo>
                    <a:cubicBezTo>
                      <a:pt x="1092332" y="2595148"/>
                      <a:pt x="1116321" y="2473792"/>
                      <a:pt x="1103621" y="2384892"/>
                    </a:cubicBezTo>
                    <a:cubicBezTo>
                      <a:pt x="1090921" y="2295992"/>
                      <a:pt x="1048588" y="1982726"/>
                      <a:pt x="1027421" y="2012359"/>
                    </a:cubicBezTo>
                    <a:cubicBezTo>
                      <a:pt x="1006254" y="2041992"/>
                      <a:pt x="1000610" y="2620548"/>
                      <a:pt x="976621" y="2562692"/>
                    </a:cubicBezTo>
                    <a:cubicBezTo>
                      <a:pt x="952632" y="2504836"/>
                      <a:pt x="930055" y="1621481"/>
                      <a:pt x="883488" y="1665225"/>
                    </a:cubicBezTo>
                    <a:cubicBezTo>
                      <a:pt x="836921" y="1708970"/>
                      <a:pt x="735321" y="2741903"/>
                      <a:pt x="697221" y="2825159"/>
                    </a:cubicBezTo>
                    <a:cubicBezTo>
                      <a:pt x="659121" y="2908415"/>
                      <a:pt x="684521" y="2356670"/>
                      <a:pt x="654888" y="2164759"/>
                    </a:cubicBezTo>
                    <a:cubicBezTo>
                      <a:pt x="625255" y="1972848"/>
                      <a:pt x="601265" y="1851492"/>
                      <a:pt x="519421" y="1673692"/>
                    </a:cubicBezTo>
                    <a:cubicBezTo>
                      <a:pt x="437577" y="1495892"/>
                      <a:pt x="249899" y="1237659"/>
                      <a:pt x="163821" y="1097959"/>
                    </a:cubicBezTo>
                    <a:cubicBezTo>
                      <a:pt x="77743" y="958259"/>
                      <a:pt x="19888" y="999181"/>
                      <a:pt x="2955" y="835492"/>
                    </a:cubicBezTo>
                    <a:cubicBezTo>
                      <a:pt x="-13978" y="671803"/>
                      <a:pt x="46699" y="248469"/>
                      <a:pt x="62221" y="115825"/>
                    </a:cubicBezTo>
                    <a:cubicBezTo>
                      <a:pt x="77743" y="-16819"/>
                      <a:pt x="38232" y="-37986"/>
                      <a:pt x="70688" y="65025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フリーフォーム: 図形 215">
                <a:extLst>
                  <a:ext uri="{FF2B5EF4-FFF2-40B4-BE49-F238E27FC236}">
                    <a16:creationId xmlns:a16="http://schemas.microsoft.com/office/drawing/2014/main" id="{48D2C906-A59D-4170-A48B-625CAD72C9C3}"/>
                  </a:ext>
                </a:extLst>
              </p:cNvPr>
              <p:cNvSpPr/>
              <p:nvPr/>
            </p:nvSpPr>
            <p:spPr>
              <a:xfrm>
                <a:off x="2003670" y="4862107"/>
                <a:ext cx="1784372" cy="2684442"/>
              </a:xfrm>
              <a:custGeom>
                <a:avLst/>
                <a:gdLst>
                  <a:gd name="connsiteX0" fmla="*/ 1095130 w 1784372"/>
                  <a:gd name="connsiteY0" fmla="*/ 40093 h 2684442"/>
                  <a:gd name="connsiteX1" fmla="*/ 1687797 w 1784372"/>
                  <a:gd name="connsiteY1" fmla="*/ 1132293 h 2684442"/>
                  <a:gd name="connsiteX2" fmla="*/ 1526930 w 1784372"/>
                  <a:gd name="connsiteY2" fmla="*/ 912160 h 2684442"/>
                  <a:gd name="connsiteX3" fmla="*/ 1620063 w 1784372"/>
                  <a:gd name="connsiteY3" fmla="*/ 1352426 h 2684442"/>
                  <a:gd name="connsiteX4" fmla="*/ 1780930 w 1784372"/>
                  <a:gd name="connsiteY4" fmla="*/ 1953560 h 2684442"/>
                  <a:gd name="connsiteX5" fmla="*/ 1713197 w 1784372"/>
                  <a:gd name="connsiteY5" fmla="*/ 2148293 h 2684442"/>
                  <a:gd name="connsiteX6" fmla="*/ 1518463 w 1784372"/>
                  <a:gd name="connsiteY6" fmla="*/ 2461560 h 2684442"/>
                  <a:gd name="connsiteX7" fmla="*/ 1052797 w 1784372"/>
                  <a:gd name="connsiteY7" fmla="*/ 2681693 h 2684442"/>
                  <a:gd name="connsiteX8" fmla="*/ 2930 w 1784372"/>
                  <a:gd name="connsiteY8" fmla="*/ 2309160 h 2684442"/>
                  <a:gd name="connsiteX9" fmla="*/ 1408397 w 1784372"/>
                  <a:gd name="connsiteY9" fmla="*/ 2402293 h 2684442"/>
                  <a:gd name="connsiteX10" fmla="*/ 1366063 w 1784372"/>
                  <a:gd name="connsiteY10" fmla="*/ 1801160 h 2684442"/>
                  <a:gd name="connsiteX11" fmla="*/ 1052797 w 1784372"/>
                  <a:gd name="connsiteY11" fmla="*/ 387226 h 2684442"/>
                  <a:gd name="connsiteX12" fmla="*/ 1095130 w 1784372"/>
                  <a:gd name="connsiteY12" fmla="*/ 40093 h 268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84372" h="2684442">
                    <a:moveTo>
                      <a:pt x="1095130" y="40093"/>
                    </a:moveTo>
                    <a:cubicBezTo>
                      <a:pt x="1200963" y="164271"/>
                      <a:pt x="1615830" y="986949"/>
                      <a:pt x="1687797" y="1132293"/>
                    </a:cubicBezTo>
                    <a:cubicBezTo>
                      <a:pt x="1759764" y="1277637"/>
                      <a:pt x="1538219" y="875471"/>
                      <a:pt x="1526930" y="912160"/>
                    </a:cubicBezTo>
                    <a:cubicBezTo>
                      <a:pt x="1515641" y="948849"/>
                      <a:pt x="1577730" y="1178859"/>
                      <a:pt x="1620063" y="1352426"/>
                    </a:cubicBezTo>
                    <a:cubicBezTo>
                      <a:pt x="1662396" y="1525993"/>
                      <a:pt x="1765408" y="1820916"/>
                      <a:pt x="1780930" y="1953560"/>
                    </a:cubicBezTo>
                    <a:cubicBezTo>
                      <a:pt x="1796452" y="2086204"/>
                      <a:pt x="1756942" y="2063626"/>
                      <a:pt x="1713197" y="2148293"/>
                    </a:cubicBezTo>
                    <a:cubicBezTo>
                      <a:pt x="1669452" y="2232960"/>
                      <a:pt x="1628530" y="2372660"/>
                      <a:pt x="1518463" y="2461560"/>
                    </a:cubicBezTo>
                    <a:cubicBezTo>
                      <a:pt x="1408396" y="2550460"/>
                      <a:pt x="1305386" y="2707093"/>
                      <a:pt x="1052797" y="2681693"/>
                    </a:cubicBezTo>
                    <a:cubicBezTo>
                      <a:pt x="800208" y="2656293"/>
                      <a:pt x="-56337" y="2355727"/>
                      <a:pt x="2930" y="2309160"/>
                    </a:cubicBezTo>
                    <a:cubicBezTo>
                      <a:pt x="62197" y="2262593"/>
                      <a:pt x="1181208" y="2486960"/>
                      <a:pt x="1408397" y="2402293"/>
                    </a:cubicBezTo>
                    <a:cubicBezTo>
                      <a:pt x="1635586" y="2317626"/>
                      <a:pt x="1425330" y="2137004"/>
                      <a:pt x="1366063" y="1801160"/>
                    </a:cubicBezTo>
                    <a:cubicBezTo>
                      <a:pt x="1306796" y="1465316"/>
                      <a:pt x="1097952" y="680737"/>
                      <a:pt x="1052797" y="387226"/>
                    </a:cubicBezTo>
                    <a:cubicBezTo>
                      <a:pt x="1007642" y="93715"/>
                      <a:pt x="989297" y="-84085"/>
                      <a:pt x="1095130" y="40093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フリーフォーム: 図形 216">
                <a:extLst>
                  <a:ext uri="{FF2B5EF4-FFF2-40B4-BE49-F238E27FC236}">
                    <a16:creationId xmlns:a16="http://schemas.microsoft.com/office/drawing/2014/main" id="{246AEC99-604D-458B-8024-81633260AE6B}"/>
                  </a:ext>
                </a:extLst>
              </p:cNvPr>
              <p:cNvSpPr/>
              <p:nvPr/>
            </p:nvSpPr>
            <p:spPr>
              <a:xfrm>
                <a:off x="1083369" y="5105354"/>
                <a:ext cx="2398626" cy="2290178"/>
              </a:xfrm>
              <a:custGeom>
                <a:avLst/>
                <a:gdLst>
                  <a:gd name="connsiteX0" fmla="*/ 1592098 w 2398626"/>
                  <a:gd name="connsiteY0" fmla="*/ 46 h 2290178"/>
                  <a:gd name="connsiteX1" fmla="*/ 2277898 w 2398626"/>
                  <a:gd name="connsiteY1" fmla="*/ 762046 h 2290178"/>
                  <a:gd name="connsiteX2" fmla="*/ 2396431 w 2398626"/>
                  <a:gd name="connsiteY2" fmla="*/ 1532513 h 2290178"/>
                  <a:gd name="connsiteX3" fmla="*/ 2252498 w 2398626"/>
                  <a:gd name="connsiteY3" fmla="*/ 2192913 h 2290178"/>
                  <a:gd name="connsiteX4" fmla="*/ 1659831 w 2398626"/>
                  <a:gd name="connsiteY4" fmla="*/ 2184446 h 2290178"/>
                  <a:gd name="connsiteX5" fmla="*/ 364 w 2398626"/>
                  <a:gd name="connsiteY5" fmla="*/ 1227713 h 2290178"/>
                  <a:gd name="connsiteX6" fmla="*/ 1812231 w 2398626"/>
                  <a:gd name="connsiteY6" fmla="*/ 1871179 h 2290178"/>
                  <a:gd name="connsiteX7" fmla="*/ 567631 w 2398626"/>
                  <a:gd name="connsiteY7" fmla="*/ 1320846 h 2290178"/>
                  <a:gd name="connsiteX8" fmla="*/ 1812231 w 2398626"/>
                  <a:gd name="connsiteY8" fmla="*/ 1337779 h 2290178"/>
                  <a:gd name="connsiteX9" fmla="*/ 1397364 w 2398626"/>
                  <a:gd name="connsiteY9" fmla="*/ 1193846 h 2290178"/>
                  <a:gd name="connsiteX10" fmla="*/ 1448164 w 2398626"/>
                  <a:gd name="connsiteY10" fmla="*/ 939846 h 2290178"/>
                  <a:gd name="connsiteX11" fmla="*/ 1871498 w 2398626"/>
                  <a:gd name="connsiteY11" fmla="*/ 914446 h 2290178"/>
                  <a:gd name="connsiteX12" fmla="*/ 2023898 w 2398626"/>
                  <a:gd name="connsiteY12" fmla="*/ 795913 h 2290178"/>
                  <a:gd name="connsiteX13" fmla="*/ 1592098 w 2398626"/>
                  <a:gd name="connsiteY13" fmla="*/ 46 h 2290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98626" h="2290178">
                    <a:moveTo>
                      <a:pt x="1592098" y="46"/>
                    </a:moveTo>
                    <a:cubicBezTo>
                      <a:pt x="1634431" y="-5599"/>
                      <a:pt x="2143843" y="506635"/>
                      <a:pt x="2277898" y="762046"/>
                    </a:cubicBezTo>
                    <a:cubicBezTo>
                      <a:pt x="2411953" y="1017457"/>
                      <a:pt x="2400664" y="1294035"/>
                      <a:pt x="2396431" y="1532513"/>
                    </a:cubicBezTo>
                    <a:cubicBezTo>
                      <a:pt x="2392198" y="1770991"/>
                      <a:pt x="2375265" y="2084258"/>
                      <a:pt x="2252498" y="2192913"/>
                    </a:cubicBezTo>
                    <a:cubicBezTo>
                      <a:pt x="2129731" y="2301568"/>
                      <a:pt x="2035187" y="2345313"/>
                      <a:pt x="1659831" y="2184446"/>
                    </a:cubicBezTo>
                    <a:cubicBezTo>
                      <a:pt x="1284475" y="2023579"/>
                      <a:pt x="-25036" y="1279924"/>
                      <a:pt x="364" y="1227713"/>
                    </a:cubicBezTo>
                    <a:cubicBezTo>
                      <a:pt x="25764" y="1175502"/>
                      <a:pt x="1717687" y="1855657"/>
                      <a:pt x="1812231" y="1871179"/>
                    </a:cubicBezTo>
                    <a:cubicBezTo>
                      <a:pt x="1906775" y="1886701"/>
                      <a:pt x="567631" y="1409746"/>
                      <a:pt x="567631" y="1320846"/>
                    </a:cubicBezTo>
                    <a:cubicBezTo>
                      <a:pt x="567631" y="1231946"/>
                      <a:pt x="1673942" y="1358946"/>
                      <a:pt x="1812231" y="1337779"/>
                    </a:cubicBezTo>
                    <a:cubicBezTo>
                      <a:pt x="1950520" y="1316612"/>
                      <a:pt x="1458042" y="1260168"/>
                      <a:pt x="1397364" y="1193846"/>
                    </a:cubicBezTo>
                    <a:cubicBezTo>
                      <a:pt x="1336686" y="1127524"/>
                      <a:pt x="1369142" y="986413"/>
                      <a:pt x="1448164" y="939846"/>
                    </a:cubicBezTo>
                    <a:cubicBezTo>
                      <a:pt x="1527186" y="893279"/>
                      <a:pt x="1871498" y="914446"/>
                      <a:pt x="1871498" y="914446"/>
                    </a:cubicBezTo>
                    <a:cubicBezTo>
                      <a:pt x="1967454" y="890457"/>
                      <a:pt x="2069054" y="951135"/>
                      <a:pt x="2023898" y="795913"/>
                    </a:cubicBezTo>
                    <a:cubicBezTo>
                      <a:pt x="1978742" y="640691"/>
                      <a:pt x="1549765" y="5691"/>
                      <a:pt x="1592098" y="46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フリーフォーム: 図形 217">
                <a:extLst>
                  <a:ext uri="{FF2B5EF4-FFF2-40B4-BE49-F238E27FC236}">
                    <a16:creationId xmlns:a16="http://schemas.microsoft.com/office/drawing/2014/main" id="{3846EA7D-46CD-4CE3-829F-7D5372E8A8C0}"/>
                  </a:ext>
                </a:extLst>
              </p:cNvPr>
              <p:cNvSpPr/>
              <p:nvPr/>
            </p:nvSpPr>
            <p:spPr>
              <a:xfrm>
                <a:off x="5029499" y="4590830"/>
                <a:ext cx="1844811" cy="2921879"/>
              </a:xfrm>
              <a:custGeom>
                <a:avLst/>
                <a:gdLst>
                  <a:gd name="connsiteX0" fmla="*/ 1842939 w 1844811"/>
                  <a:gd name="connsiteY0" fmla="*/ 421 h 2921879"/>
                  <a:gd name="connsiteX1" fmla="*/ 1082543 w 1844811"/>
                  <a:gd name="connsiteY1" fmla="*/ 828193 h 2921879"/>
                  <a:gd name="connsiteX2" fmla="*/ 755284 w 1844811"/>
                  <a:gd name="connsiteY2" fmla="*/ 1213204 h 2921879"/>
                  <a:gd name="connsiteX3" fmla="*/ 793785 w 1844811"/>
                  <a:gd name="connsiteY3" fmla="*/ 1396084 h 2921879"/>
                  <a:gd name="connsiteX4" fmla="*/ 456901 w 1844811"/>
                  <a:gd name="connsiteY4" fmla="*/ 2214231 h 2921879"/>
                  <a:gd name="connsiteX5" fmla="*/ 4514 w 1844811"/>
                  <a:gd name="connsiteY5" fmla="*/ 2916875 h 2921879"/>
                  <a:gd name="connsiteX6" fmla="*/ 264396 w 1844811"/>
                  <a:gd name="connsiteY6" fmla="*/ 2474113 h 2921879"/>
                  <a:gd name="connsiteX7" fmla="*/ 890038 w 1844811"/>
                  <a:gd name="connsiteY7" fmla="*/ 1473086 h 2921879"/>
                  <a:gd name="connsiteX8" fmla="*/ 1284674 w 1844811"/>
                  <a:gd name="connsiteY8" fmla="*/ 943696 h 2921879"/>
                  <a:gd name="connsiteX9" fmla="*/ 1842939 w 1844811"/>
                  <a:gd name="connsiteY9" fmla="*/ 421 h 2921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44811" h="2921879">
                    <a:moveTo>
                      <a:pt x="1842939" y="421"/>
                    </a:moveTo>
                    <a:cubicBezTo>
                      <a:pt x="1809251" y="-18829"/>
                      <a:pt x="1263819" y="626063"/>
                      <a:pt x="1082543" y="828193"/>
                    </a:cubicBezTo>
                    <a:cubicBezTo>
                      <a:pt x="901267" y="1030324"/>
                      <a:pt x="803410" y="1118556"/>
                      <a:pt x="755284" y="1213204"/>
                    </a:cubicBezTo>
                    <a:cubicBezTo>
                      <a:pt x="707158" y="1307852"/>
                      <a:pt x="843515" y="1229246"/>
                      <a:pt x="793785" y="1396084"/>
                    </a:cubicBezTo>
                    <a:cubicBezTo>
                      <a:pt x="744055" y="1562922"/>
                      <a:pt x="588446" y="1960766"/>
                      <a:pt x="456901" y="2214231"/>
                    </a:cubicBezTo>
                    <a:cubicBezTo>
                      <a:pt x="325356" y="2467696"/>
                      <a:pt x="4514" y="2916875"/>
                      <a:pt x="4514" y="2916875"/>
                    </a:cubicBezTo>
                    <a:cubicBezTo>
                      <a:pt x="-27570" y="2960189"/>
                      <a:pt x="116809" y="2714744"/>
                      <a:pt x="264396" y="2474113"/>
                    </a:cubicBezTo>
                    <a:cubicBezTo>
                      <a:pt x="411983" y="2233482"/>
                      <a:pt x="719992" y="1728156"/>
                      <a:pt x="890038" y="1473086"/>
                    </a:cubicBezTo>
                    <a:cubicBezTo>
                      <a:pt x="1060084" y="1218016"/>
                      <a:pt x="1122649" y="1187536"/>
                      <a:pt x="1284674" y="943696"/>
                    </a:cubicBezTo>
                    <a:cubicBezTo>
                      <a:pt x="1446699" y="699856"/>
                      <a:pt x="1876627" y="19671"/>
                      <a:pt x="1842939" y="421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フリーフォーム: 図形 218">
                <a:extLst>
                  <a:ext uri="{FF2B5EF4-FFF2-40B4-BE49-F238E27FC236}">
                    <a16:creationId xmlns:a16="http://schemas.microsoft.com/office/drawing/2014/main" id="{E068794B-1455-49ED-9868-59BD44127DE5}"/>
                  </a:ext>
                </a:extLst>
              </p:cNvPr>
              <p:cNvSpPr/>
              <p:nvPr/>
            </p:nvSpPr>
            <p:spPr>
              <a:xfrm>
                <a:off x="5088935" y="4874925"/>
                <a:ext cx="1848163" cy="3703603"/>
              </a:xfrm>
              <a:custGeom>
                <a:avLst/>
                <a:gdLst>
                  <a:gd name="connsiteX0" fmla="*/ 1773878 w 1848163"/>
                  <a:gd name="connsiteY0" fmla="*/ 120587 h 3703603"/>
                  <a:gd name="connsiteX1" fmla="*/ 1745002 w 1848163"/>
                  <a:gd name="connsiteY1" fmla="*/ 197589 h 3703603"/>
                  <a:gd name="connsiteX2" fmla="*/ 811351 w 1848163"/>
                  <a:gd name="connsiteY2" fmla="*/ 1362246 h 3703603"/>
                  <a:gd name="connsiteX3" fmla="*/ 108707 w 1848163"/>
                  <a:gd name="connsiteY3" fmla="*/ 1920511 h 3703603"/>
                  <a:gd name="connsiteX4" fmla="*/ 22080 w 1848163"/>
                  <a:gd name="connsiteY4" fmla="*/ 2113016 h 3703603"/>
                  <a:gd name="connsiteX5" fmla="*/ 310838 w 1848163"/>
                  <a:gd name="connsiteY5" fmla="*/ 3556806 h 3703603"/>
                  <a:gd name="connsiteX6" fmla="*/ 233836 w 1848163"/>
                  <a:gd name="connsiteY6" fmla="*/ 2546153 h 3703603"/>
                  <a:gd name="connsiteX7" fmla="*/ 849852 w 1848163"/>
                  <a:gd name="connsiteY7" fmla="*/ 3576056 h 3703603"/>
                  <a:gd name="connsiteX8" fmla="*/ 926854 w 1848163"/>
                  <a:gd name="connsiteY8" fmla="*/ 3604932 h 3703603"/>
                  <a:gd name="connsiteX9" fmla="*/ 185709 w 1848163"/>
                  <a:gd name="connsiteY9" fmla="*/ 2825286 h 3703603"/>
                  <a:gd name="connsiteX10" fmla="*/ 878728 w 1848163"/>
                  <a:gd name="connsiteY10" fmla="*/ 1795382 h 3703603"/>
                  <a:gd name="connsiteX11" fmla="*/ 878728 w 1848163"/>
                  <a:gd name="connsiteY11" fmla="*/ 2074515 h 3703603"/>
                  <a:gd name="connsiteX12" fmla="*/ 1292614 w 1848163"/>
                  <a:gd name="connsiteY12" fmla="*/ 1419997 h 3703603"/>
                  <a:gd name="connsiteX13" fmla="*/ 1773878 w 1848163"/>
                  <a:gd name="connsiteY13" fmla="*/ 120587 h 3703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48163" h="3703603">
                    <a:moveTo>
                      <a:pt x="1773878" y="120587"/>
                    </a:moveTo>
                    <a:cubicBezTo>
                      <a:pt x="1849276" y="-83148"/>
                      <a:pt x="1905423" y="-9354"/>
                      <a:pt x="1745002" y="197589"/>
                    </a:cubicBezTo>
                    <a:cubicBezTo>
                      <a:pt x="1584581" y="404532"/>
                      <a:pt x="1084067" y="1075092"/>
                      <a:pt x="811351" y="1362246"/>
                    </a:cubicBezTo>
                    <a:cubicBezTo>
                      <a:pt x="538635" y="1649400"/>
                      <a:pt x="240252" y="1795383"/>
                      <a:pt x="108707" y="1920511"/>
                    </a:cubicBezTo>
                    <a:cubicBezTo>
                      <a:pt x="-22838" y="2045639"/>
                      <a:pt x="-11609" y="1840300"/>
                      <a:pt x="22080" y="2113016"/>
                    </a:cubicBezTo>
                    <a:cubicBezTo>
                      <a:pt x="55768" y="2385732"/>
                      <a:pt x="275545" y="3484617"/>
                      <a:pt x="310838" y="3556806"/>
                    </a:cubicBezTo>
                    <a:cubicBezTo>
                      <a:pt x="346131" y="3628995"/>
                      <a:pt x="144000" y="2542945"/>
                      <a:pt x="233836" y="2546153"/>
                    </a:cubicBezTo>
                    <a:cubicBezTo>
                      <a:pt x="323672" y="2549361"/>
                      <a:pt x="734349" y="3399593"/>
                      <a:pt x="849852" y="3576056"/>
                    </a:cubicBezTo>
                    <a:cubicBezTo>
                      <a:pt x="965355" y="3752519"/>
                      <a:pt x="1037544" y="3730060"/>
                      <a:pt x="926854" y="3604932"/>
                    </a:cubicBezTo>
                    <a:cubicBezTo>
                      <a:pt x="816163" y="3479804"/>
                      <a:pt x="193730" y="3126878"/>
                      <a:pt x="185709" y="2825286"/>
                    </a:cubicBezTo>
                    <a:cubicBezTo>
                      <a:pt x="177688" y="2523694"/>
                      <a:pt x="763225" y="1920511"/>
                      <a:pt x="878728" y="1795382"/>
                    </a:cubicBezTo>
                    <a:cubicBezTo>
                      <a:pt x="994231" y="1670254"/>
                      <a:pt x="809747" y="2137079"/>
                      <a:pt x="878728" y="2074515"/>
                    </a:cubicBezTo>
                    <a:cubicBezTo>
                      <a:pt x="947709" y="2011951"/>
                      <a:pt x="1140214" y="1750464"/>
                      <a:pt x="1292614" y="1419997"/>
                    </a:cubicBezTo>
                    <a:cubicBezTo>
                      <a:pt x="1445014" y="1089530"/>
                      <a:pt x="1698480" y="324322"/>
                      <a:pt x="1773878" y="120587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フリーフォーム: 図形 219">
                <a:extLst>
                  <a:ext uri="{FF2B5EF4-FFF2-40B4-BE49-F238E27FC236}">
                    <a16:creationId xmlns:a16="http://schemas.microsoft.com/office/drawing/2014/main" id="{16495C5F-4665-4772-B355-388804F40E60}"/>
                  </a:ext>
                </a:extLst>
              </p:cNvPr>
              <p:cNvSpPr/>
              <p:nvPr/>
            </p:nvSpPr>
            <p:spPr>
              <a:xfrm>
                <a:off x="6085054" y="4910042"/>
                <a:ext cx="2057936" cy="3228480"/>
              </a:xfrm>
              <a:custGeom>
                <a:avLst/>
                <a:gdLst>
                  <a:gd name="connsiteX0" fmla="*/ 1047266 w 2057936"/>
                  <a:gd name="connsiteY0" fmla="*/ 8467 h 3228480"/>
                  <a:gd name="connsiteX1" fmla="*/ 825885 w 2057936"/>
                  <a:gd name="connsiteY1" fmla="*/ 624484 h 3228480"/>
                  <a:gd name="connsiteX2" fmla="*/ 758508 w 2057936"/>
                  <a:gd name="connsiteY2" fmla="*/ 1240501 h 3228480"/>
                  <a:gd name="connsiteX3" fmla="*/ 825885 w 2057936"/>
                  <a:gd name="connsiteY3" fmla="*/ 1904644 h 3228480"/>
                  <a:gd name="connsiteX4" fmla="*/ 1018390 w 2057936"/>
                  <a:gd name="connsiteY4" fmla="*/ 2347406 h 3228480"/>
                  <a:gd name="connsiteX5" fmla="*/ 2057919 w 2057936"/>
                  <a:gd name="connsiteY5" fmla="*/ 3223305 h 3228480"/>
                  <a:gd name="connsiteX6" fmla="*/ 1047266 w 2057936"/>
                  <a:gd name="connsiteY6" fmla="*/ 2722792 h 3228480"/>
                  <a:gd name="connsiteX7" fmla="*/ 1855788 w 2057936"/>
                  <a:gd name="connsiteY7" fmla="*/ 2992299 h 3228480"/>
                  <a:gd name="connsiteX8" fmla="*/ 1374525 w 2057936"/>
                  <a:gd name="connsiteY8" fmla="*/ 2819044 h 3228480"/>
                  <a:gd name="connsiteX9" fmla="*/ 585253 w 2057936"/>
                  <a:gd name="connsiteY9" fmla="*/ 2395533 h 3228480"/>
                  <a:gd name="connsiteX10" fmla="*/ 912512 w 2057936"/>
                  <a:gd name="connsiteY10" fmla="*/ 2453284 h 3228480"/>
                  <a:gd name="connsiteX11" fmla="*/ 7738 w 2057936"/>
                  <a:gd name="connsiteY11" fmla="*/ 1712139 h 3228480"/>
                  <a:gd name="connsiteX12" fmla="*/ 508251 w 2057936"/>
                  <a:gd name="connsiteY12" fmla="*/ 1096122 h 3228480"/>
                  <a:gd name="connsiteX13" fmla="*/ 1047266 w 2057936"/>
                  <a:gd name="connsiteY13" fmla="*/ 8467 h 3228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57936" h="3228480">
                    <a:moveTo>
                      <a:pt x="1047266" y="8467"/>
                    </a:moveTo>
                    <a:cubicBezTo>
                      <a:pt x="1100205" y="-70139"/>
                      <a:pt x="874011" y="419145"/>
                      <a:pt x="825885" y="624484"/>
                    </a:cubicBezTo>
                    <a:cubicBezTo>
                      <a:pt x="777759" y="829823"/>
                      <a:pt x="758508" y="1027141"/>
                      <a:pt x="758508" y="1240501"/>
                    </a:cubicBezTo>
                    <a:cubicBezTo>
                      <a:pt x="758508" y="1453861"/>
                      <a:pt x="782571" y="1720160"/>
                      <a:pt x="825885" y="1904644"/>
                    </a:cubicBezTo>
                    <a:cubicBezTo>
                      <a:pt x="869199" y="2089128"/>
                      <a:pt x="813051" y="2127629"/>
                      <a:pt x="1018390" y="2347406"/>
                    </a:cubicBezTo>
                    <a:cubicBezTo>
                      <a:pt x="1223729" y="2567183"/>
                      <a:pt x="2053106" y="3160741"/>
                      <a:pt x="2057919" y="3223305"/>
                    </a:cubicBezTo>
                    <a:cubicBezTo>
                      <a:pt x="2062732" y="3285869"/>
                      <a:pt x="1080954" y="2761293"/>
                      <a:pt x="1047266" y="2722792"/>
                    </a:cubicBezTo>
                    <a:cubicBezTo>
                      <a:pt x="1013578" y="2684291"/>
                      <a:pt x="1801245" y="2976257"/>
                      <a:pt x="1855788" y="2992299"/>
                    </a:cubicBezTo>
                    <a:cubicBezTo>
                      <a:pt x="1910331" y="3008341"/>
                      <a:pt x="1586281" y="2918505"/>
                      <a:pt x="1374525" y="2819044"/>
                    </a:cubicBezTo>
                    <a:cubicBezTo>
                      <a:pt x="1162769" y="2719583"/>
                      <a:pt x="662255" y="2456493"/>
                      <a:pt x="585253" y="2395533"/>
                    </a:cubicBezTo>
                    <a:cubicBezTo>
                      <a:pt x="508251" y="2334573"/>
                      <a:pt x="1008764" y="2567183"/>
                      <a:pt x="912512" y="2453284"/>
                    </a:cubicBezTo>
                    <a:cubicBezTo>
                      <a:pt x="816260" y="2339385"/>
                      <a:pt x="75115" y="1938333"/>
                      <a:pt x="7738" y="1712139"/>
                    </a:cubicBezTo>
                    <a:cubicBezTo>
                      <a:pt x="-59639" y="1485945"/>
                      <a:pt x="330184" y="1380067"/>
                      <a:pt x="508251" y="1096122"/>
                    </a:cubicBezTo>
                    <a:cubicBezTo>
                      <a:pt x="686318" y="812177"/>
                      <a:pt x="994327" y="87073"/>
                      <a:pt x="1047266" y="8467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フリーフォーム: 図形 220">
                <a:extLst>
                  <a:ext uri="{FF2B5EF4-FFF2-40B4-BE49-F238E27FC236}">
                    <a16:creationId xmlns:a16="http://schemas.microsoft.com/office/drawing/2014/main" id="{D9856AB8-01D1-430E-A60B-3138013D1F28}"/>
                  </a:ext>
                </a:extLst>
              </p:cNvPr>
              <p:cNvSpPr/>
              <p:nvPr/>
            </p:nvSpPr>
            <p:spPr>
              <a:xfrm>
                <a:off x="5345492" y="6313102"/>
                <a:ext cx="2793996" cy="2393039"/>
              </a:xfrm>
              <a:custGeom>
                <a:avLst/>
                <a:gdLst>
                  <a:gd name="connsiteX0" fmla="*/ 1430693 w 2793996"/>
                  <a:gd name="connsiteY0" fmla="*/ 491959 h 2393039"/>
                  <a:gd name="connsiteX1" fmla="*/ 1430693 w 2793996"/>
                  <a:gd name="connsiteY1" fmla="*/ 915471 h 2393039"/>
                  <a:gd name="connsiteX2" fmla="*/ 2008209 w 2793996"/>
                  <a:gd name="connsiteY2" fmla="*/ 1598864 h 2393039"/>
                  <a:gd name="connsiteX3" fmla="*/ 2778230 w 2793996"/>
                  <a:gd name="connsiteY3" fmla="*/ 1916498 h 2393039"/>
                  <a:gd name="connsiteX4" fmla="*/ 1247813 w 2793996"/>
                  <a:gd name="connsiteY4" fmla="*/ 1387109 h 2393039"/>
                  <a:gd name="connsiteX5" fmla="*/ 2037085 w 2793996"/>
                  <a:gd name="connsiteY5" fmla="*/ 2003125 h 2393039"/>
                  <a:gd name="connsiteX6" fmla="*/ 805051 w 2793996"/>
                  <a:gd name="connsiteY6" fmla="*/ 953972 h 2393039"/>
                  <a:gd name="connsiteX7" fmla="*/ 1372942 w 2793996"/>
                  <a:gd name="connsiteY7" fmla="*/ 2378511 h 2393039"/>
                  <a:gd name="connsiteX8" fmla="*/ 939805 w 2793996"/>
                  <a:gd name="connsiteY8" fmla="*/ 1714367 h 2393039"/>
                  <a:gd name="connsiteX9" fmla="*/ 930180 w 2793996"/>
                  <a:gd name="connsiteY9" fmla="*/ 2089753 h 2393039"/>
                  <a:gd name="connsiteX10" fmla="*/ 602921 w 2793996"/>
                  <a:gd name="connsiteY10" fmla="*/ 1887622 h 2393039"/>
                  <a:gd name="connsiteX11" fmla="*/ 468167 w 2793996"/>
                  <a:gd name="connsiteY11" fmla="*/ 1897247 h 2393039"/>
                  <a:gd name="connsiteX12" fmla="*/ 391165 w 2793996"/>
                  <a:gd name="connsiteY12" fmla="*/ 1820245 h 2393039"/>
                  <a:gd name="connsiteX13" fmla="*/ 6154 w 2793996"/>
                  <a:gd name="connsiteY13" fmla="*/ 1242730 h 2393039"/>
                  <a:gd name="connsiteX14" fmla="*/ 737674 w 2793996"/>
                  <a:gd name="connsiteY14" fmla="*/ 453458 h 2393039"/>
                  <a:gd name="connsiteX15" fmla="*/ 304537 w 2793996"/>
                  <a:gd name="connsiteY15" fmla="*/ 925096 h 2393039"/>
                  <a:gd name="connsiteX16" fmla="*/ 1267064 w 2793996"/>
                  <a:gd name="connsiteY16" fmla="*/ 39572 h 2393039"/>
                  <a:gd name="connsiteX17" fmla="*/ 1199687 w 2793996"/>
                  <a:gd name="connsiteY17" fmla="*/ 251327 h 2393039"/>
                  <a:gd name="connsiteX18" fmla="*/ 968681 w 2793996"/>
                  <a:gd name="connsiteY18" fmla="*/ 1117601 h 2393039"/>
                  <a:gd name="connsiteX19" fmla="*/ 1180436 w 2793996"/>
                  <a:gd name="connsiteY19" fmla="*/ 472709 h 2393039"/>
                  <a:gd name="connsiteX20" fmla="*/ 1430693 w 2793996"/>
                  <a:gd name="connsiteY20" fmla="*/ 491959 h 2393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793996" h="2393039">
                    <a:moveTo>
                      <a:pt x="1430693" y="491959"/>
                    </a:moveTo>
                    <a:cubicBezTo>
                      <a:pt x="1472402" y="565753"/>
                      <a:pt x="1334440" y="730987"/>
                      <a:pt x="1430693" y="915471"/>
                    </a:cubicBezTo>
                    <a:cubicBezTo>
                      <a:pt x="1526946" y="1099955"/>
                      <a:pt x="1783619" y="1432026"/>
                      <a:pt x="2008209" y="1598864"/>
                    </a:cubicBezTo>
                    <a:cubicBezTo>
                      <a:pt x="2232799" y="1765702"/>
                      <a:pt x="2904963" y="1951791"/>
                      <a:pt x="2778230" y="1916498"/>
                    </a:cubicBezTo>
                    <a:cubicBezTo>
                      <a:pt x="2651497" y="1881206"/>
                      <a:pt x="1371337" y="1372671"/>
                      <a:pt x="1247813" y="1387109"/>
                    </a:cubicBezTo>
                    <a:cubicBezTo>
                      <a:pt x="1124289" y="1401547"/>
                      <a:pt x="2110879" y="2075315"/>
                      <a:pt x="2037085" y="2003125"/>
                    </a:cubicBezTo>
                    <a:cubicBezTo>
                      <a:pt x="1963291" y="1930936"/>
                      <a:pt x="915741" y="891408"/>
                      <a:pt x="805051" y="953972"/>
                    </a:cubicBezTo>
                    <a:cubicBezTo>
                      <a:pt x="694360" y="1016536"/>
                      <a:pt x="1350483" y="2251779"/>
                      <a:pt x="1372942" y="2378511"/>
                    </a:cubicBezTo>
                    <a:cubicBezTo>
                      <a:pt x="1395401" y="2505243"/>
                      <a:pt x="1013599" y="1762493"/>
                      <a:pt x="939805" y="1714367"/>
                    </a:cubicBezTo>
                    <a:cubicBezTo>
                      <a:pt x="866011" y="1666241"/>
                      <a:pt x="986327" y="2060877"/>
                      <a:pt x="930180" y="2089753"/>
                    </a:cubicBezTo>
                    <a:cubicBezTo>
                      <a:pt x="874033" y="2118629"/>
                      <a:pt x="679923" y="1919706"/>
                      <a:pt x="602921" y="1887622"/>
                    </a:cubicBezTo>
                    <a:cubicBezTo>
                      <a:pt x="525919" y="1855538"/>
                      <a:pt x="503459" y="1908476"/>
                      <a:pt x="468167" y="1897247"/>
                    </a:cubicBezTo>
                    <a:cubicBezTo>
                      <a:pt x="432875" y="1886018"/>
                      <a:pt x="468167" y="1929331"/>
                      <a:pt x="391165" y="1820245"/>
                    </a:cubicBezTo>
                    <a:cubicBezTo>
                      <a:pt x="314163" y="1711159"/>
                      <a:pt x="-51597" y="1470528"/>
                      <a:pt x="6154" y="1242730"/>
                    </a:cubicBezTo>
                    <a:cubicBezTo>
                      <a:pt x="63905" y="1014932"/>
                      <a:pt x="687944" y="506397"/>
                      <a:pt x="737674" y="453458"/>
                    </a:cubicBezTo>
                    <a:cubicBezTo>
                      <a:pt x="787404" y="400519"/>
                      <a:pt x="216305" y="994077"/>
                      <a:pt x="304537" y="925096"/>
                    </a:cubicBezTo>
                    <a:cubicBezTo>
                      <a:pt x="392769" y="856115"/>
                      <a:pt x="1117872" y="151867"/>
                      <a:pt x="1267064" y="39572"/>
                    </a:cubicBezTo>
                    <a:cubicBezTo>
                      <a:pt x="1416256" y="-72723"/>
                      <a:pt x="1249417" y="71656"/>
                      <a:pt x="1199687" y="251327"/>
                    </a:cubicBezTo>
                    <a:cubicBezTo>
                      <a:pt x="1149957" y="430998"/>
                      <a:pt x="971889" y="1080704"/>
                      <a:pt x="968681" y="1117601"/>
                    </a:cubicBezTo>
                    <a:cubicBezTo>
                      <a:pt x="965472" y="1154498"/>
                      <a:pt x="1101830" y="580191"/>
                      <a:pt x="1180436" y="472709"/>
                    </a:cubicBezTo>
                    <a:cubicBezTo>
                      <a:pt x="1259042" y="365227"/>
                      <a:pt x="1388984" y="418165"/>
                      <a:pt x="1430693" y="491959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: 図形 1">
                <a:extLst>
                  <a:ext uri="{FF2B5EF4-FFF2-40B4-BE49-F238E27FC236}">
                    <a16:creationId xmlns:a16="http://schemas.microsoft.com/office/drawing/2014/main" id="{C1FBE34A-AB23-4EEE-B344-0EE65341DAA4}"/>
                  </a:ext>
                </a:extLst>
              </p:cNvPr>
              <p:cNvSpPr/>
              <p:nvPr/>
            </p:nvSpPr>
            <p:spPr>
              <a:xfrm>
                <a:off x="5304328" y="3232141"/>
                <a:ext cx="976018" cy="2543856"/>
              </a:xfrm>
              <a:custGeom>
                <a:avLst/>
                <a:gdLst>
                  <a:gd name="connsiteX0" fmla="*/ 455122 w 976018"/>
                  <a:gd name="connsiteY0" fmla="*/ 9 h 2543856"/>
                  <a:gd name="connsiteX1" fmla="*/ 842472 w 976018"/>
                  <a:gd name="connsiteY1" fmla="*/ 514359 h 2543856"/>
                  <a:gd name="connsiteX2" fmla="*/ 937722 w 976018"/>
                  <a:gd name="connsiteY2" fmla="*/ 882659 h 2543856"/>
                  <a:gd name="connsiteX3" fmla="*/ 969472 w 976018"/>
                  <a:gd name="connsiteY3" fmla="*/ 1257309 h 2543856"/>
                  <a:gd name="connsiteX4" fmla="*/ 817072 w 976018"/>
                  <a:gd name="connsiteY4" fmla="*/ 1676409 h 2543856"/>
                  <a:gd name="connsiteX5" fmla="*/ 651972 w 976018"/>
                  <a:gd name="connsiteY5" fmla="*/ 1987559 h 2543856"/>
                  <a:gd name="connsiteX6" fmla="*/ 867872 w 976018"/>
                  <a:gd name="connsiteY6" fmla="*/ 1695459 h 2543856"/>
                  <a:gd name="connsiteX7" fmla="*/ 290022 w 976018"/>
                  <a:gd name="connsiteY7" fmla="*/ 2311409 h 2543856"/>
                  <a:gd name="connsiteX8" fmla="*/ 391622 w 976018"/>
                  <a:gd name="connsiteY8" fmla="*/ 2146309 h 2543856"/>
                  <a:gd name="connsiteX9" fmla="*/ 524972 w 976018"/>
                  <a:gd name="connsiteY9" fmla="*/ 2095509 h 2543856"/>
                  <a:gd name="connsiteX10" fmla="*/ 4272 w 976018"/>
                  <a:gd name="connsiteY10" fmla="*/ 2495559 h 2543856"/>
                  <a:gd name="connsiteX11" fmla="*/ 296372 w 976018"/>
                  <a:gd name="connsiteY11" fmla="*/ 2438409 h 2543856"/>
                  <a:gd name="connsiteX12" fmla="*/ 626572 w 976018"/>
                  <a:gd name="connsiteY12" fmla="*/ 1612909 h 2543856"/>
                  <a:gd name="connsiteX13" fmla="*/ 810722 w 976018"/>
                  <a:gd name="connsiteY13" fmla="*/ 933459 h 2543856"/>
                  <a:gd name="connsiteX14" fmla="*/ 759922 w 976018"/>
                  <a:gd name="connsiteY14" fmla="*/ 527059 h 2543856"/>
                  <a:gd name="connsiteX15" fmla="*/ 455122 w 976018"/>
                  <a:gd name="connsiteY15" fmla="*/ 9 h 254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76018" h="2543856">
                    <a:moveTo>
                      <a:pt x="455122" y="9"/>
                    </a:moveTo>
                    <a:cubicBezTo>
                      <a:pt x="468880" y="-2108"/>
                      <a:pt x="762039" y="367251"/>
                      <a:pt x="842472" y="514359"/>
                    </a:cubicBezTo>
                    <a:cubicBezTo>
                      <a:pt x="922905" y="661467"/>
                      <a:pt x="916555" y="758834"/>
                      <a:pt x="937722" y="882659"/>
                    </a:cubicBezTo>
                    <a:cubicBezTo>
                      <a:pt x="958889" y="1006484"/>
                      <a:pt x="989580" y="1125017"/>
                      <a:pt x="969472" y="1257309"/>
                    </a:cubicBezTo>
                    <a:cubicBezTo>
                      <a:pt x="949364" y="1389601"/>
                      <a:pt x="869989" y="1554701"/>
                      <a:pt x="817072" y="1676409"/>
                    </a:cubicBezTo>
                    <a:cubicBezTo>
                      <a:pt x="764155" y="1798117"/>
                      <a:pt x="643505" y="1984384"/>
                      <a:pt x="651972" y="1987559"/>
                    </a:cubicBezTo>
                    <a:cubicBezTo>
                      <a:pt x="660439" y="1990734"/>
                      <a:pt x="928197" y="1641484"/>
                      <a:pt x="867872" y="1695459"/>
                    </a:cubicBezTo>
                    <a:cubicBezTo>
                      <a:pt x="807547" y="1749434"/>
                      <a:pt x="369397" y="2236267"/>
                      <a:pt x="290022" y="2311409"/>
                    </a:cubicBezTo>
                    <a:cubicBezTo>
                      <a:pt x="210647" y="2386551"/>
                      <a:pt x="352464" y="2182292"/>
                      <a:pt x="391622" y="2146309"/>
                    </a:cubicBezTo>
                    <a:cubicBezTo>
                      <a:pt x="430780" y="2110326"/>
                      <a:pt x="589530" y="2037301"/>
                      <a:pt x="524972" y="2095509"/>
                    </a:cubicBezTo>
                    <a:cubicBezTo>
                      <a:pt x="460414" y="2153717"/>
                      <a:pt x="42372" y="2438409"/>
                      <a:pt x="4272" y="2495559"/>
                    </a:cubicBezTo>
                    <a:cubicBezTo>
                      <a:pt x="-33828" y="2552709"/>
                      <a:pt x="192655" y="2585517"/>
                      <a:pt x="296372" y="2438409"/>
                    </a:cubicBezTo>
                    <a:cubicBezTo>
                      <a:pt x="400089" y="2291301"/>
                      <a:pt x="540847" y="1863734"/>
                      <a:pt x="626572" y="1612909"/>
                    </a:cubicBezTo>
                    <a:cubicBezTo>
                      <a:pt x="712297" y="1362084"/>
                      <a:pt x="788497" y="1114434"/>
                      <a:pt x="810722" y="933459"/>
                    </a:cubicBezTo>
                    <a:cubicBezTo>
                      <a:pt x="832947" y="752484"/>
                      <a:pt x="817072" y="684751"/>
                      <a:pt x="759922" y="527059"/>
                    </a:cubicBezTo>
                    <a:cubicBezTo>
                      <a:pt x="702772" y="369367"/>
                      <a:pt x="441364" y="2126"/>
                      <a:pt x="455122" y="9"/>
                    </a:cubicBezTo>
                    <a:close/>
                  </a:path>
                </a:pathLst>
              </a:custGeom>
              <a:solidFill>
                <a:srgbClr val="FFC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: 図形 2">
                <a:extLst>
                  <a:ext uri="{FF2B5EF4-FFF2-40B4-BE49-F238E27FC236}">
                    <a16:creationId xmlns:a16="http://schemas.microsoft.com/office/drawing/2014/main" id="{FF571AB4-C983-4CCB-954B-E235598FAEF1}"/>
                  </a:ext>
                </a:extLst>
              </p:cNvPr>
              <p:cNvSpPr/>
              <p:nvPr/>
            </p:nvSpPr>
            <p:spPr>
              <a:xfrm>
                <a:off x="6763075" y="3578849"/>
                <a:ext cx="155362" cy="466514"/>
              </a:xfrm>
              <a:custGeom>
                <a:avLst/>
                <a:gdLst>
                  <a:gd name="connsiteX0" fmla="*/ 2850 w 155362"/>
                  <a:gd name="connsiteY0" fmla="*/ 15251 h 466514"/>
                  <a:gd name="connsiteX1" fmla="*/ 53650 w 155362"/>
                  <a:gd name="connsiteY1" fmla="*/ 24776 h 466514"/>
                  <a:gd name="connsiteX2" fmla="*/ 155250 w 155362"/>
                  <a:gd name="connsiteY2" fmla="*/ 53351 h 466514"/>
                  <a:gd name="connsiteX3" fmla="*/ 72700 w 155362"/>
                  <a:gd name="connsiteY3" fmla="*/ 243851 h 466514"/>
                  <a:gd name="connsiteX4" fmla="*/ 31425 w 155362"/>
                  <a:gd name="connsiteY4" fmla="*/ 466101 h 466514"/>
                  <a:gd name="connsiteX5" fmla="*/ 94925 w 155362"/>
                  <a:gd name="connsiteY5" fmla="*/ 297826 h 466514"/>
                  <a:gd name="connsiteX6" fmla="*/ 136200 w 155362"/>
                  <a:gd name="connsiteY6" fmla="*/ 243851 h 466514"/>
                  <a:gd name="connsiteX7" fmla="*/ 2850 w 155362"/>
                  <a:gd name="connsiteY7" fmla="*/ 15251 h 466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5362" h="466514">
                    <a:moveTo>
                      <a:pt x="2850" y="15251"/>
                    </a:moveTo>
                    <a:cubicBezTo>
                      <a:pt x="-10908" y="-21261"/>
                      <a:pt x="28250" y="18426"/>
                      <a:pt x="53650" y="24776"/>
                    </a:cubicBezTo>
                    <a:cubicBezTo>
                      <a:pt x="79050" y="31126"/>
                      <a:pt x="152075" y="16839"/>
                      <a:pt x="155250" y="53351"/>
                    </a:cubicBezTo>
                    <a:cubicBezTo>
                      <a:pt x="158425" y="89863"/>
                      <a:pt x="93338" y="175059"/>
                      <a:pt x="72700" y="243851"/>
                    </a:cubicBezTo>
                    <a:cubicBezTo>
                      <a:pt x="52062" y="312643"/>
                      <a:pt x="27721" y="457105"/>
                      <a:pt x="31425" y="466101"/>
                    </a:cubicBezTo>
                    <a:cubicBezTo>
                      <a:pt x="35129" y="475097"/>
                      <a:pt x="77463" y="334868"/>
                      <a:pt x="94925" y="297826"/>
                    </a:cubicBezTo>
                    <a:cubicBezTo>
                      <a:pt x="112387" y="260784"/>
                      <a:pt x="151017" y="286184"/>
                      <a:pt x="136200" y="243851"/>
                    </a:cubicBezTo>
                    <a:cubicBezTo>
                      <a:pt x="121383" y="201518"/>
                      <a:pt x="16608" y="51763"/>
                      <a:pt x="2850" y="15251"/>
                    </a:cubicBezTo>
                    <a:close/>
                  </a:path>
                </a:pathLst>
              </a:custGeom>
              <a:solidFill>
                <a:srgbClr val="0070C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フリーフォーム: 図形 3">
                <a:extLst>
                  <a:ext uri="{FF2B5EF4-FFF2-40B4-BE49-F238E27FC236}">
                    <a16:creationId xmlns:a16="http://schemas.microsoft.com/office/drawing/2014/main" id="{466159BB-285C-4F8F-A6C5-4BAA6512DDF7}"/>
                  </a:ext>
                </a:extLst>
              </p:cNvPr>
              <p:cNvSpPr/>
              <p:nvPr/>
            </p:nvSpPr>
            <p:spPr>
              <a:xfrm>
                <a:off x="6331076" y="3765464"/>
                <a:ext cx="417262" cy="898430"/>
              </a:xfrm>
              <a:custGeom>
                <a:avLst/>
                <a:gdLst>
                  <a:gd name="connsiteX0" fmla="*/ 415799 w 417262"/>
                  <a:gd name="connsiteY0" fmla="*/ 86 h 898430"/>
                  <a:gd name="connsiteX1" fmla="*/ 323724 w 417262"/>
                  <a:gd name="connsiteY1" fmla="*/ 241386 h 898430"/>
                  <a:gd name="connsiteX2" fmla="*/ 190374 w 417262"/>
                  <a:gd name="connsiteY2" fmla="*/ 317586 h 898430"/>
                  <a:gd name="connsiteX3" fmla="*/ 139574 w 417262"/>
                  <a:gd name="connsiteY3" fmla="*/ 381086 h 898430"/>
                  <a:gd name="connsiteX4" fmla="*/ 72899 w 417262"/>
                  <a:gd name="connsiteY4" fmla="*/ 895436 h 898430"/>
                  <a:gd name="connsiteX5" fmla="*/ 72899 w 417262"/>
                  <a:gd name="connsiteY5" fmla="*/ 581111 h 898430"/>
                  <a:gd name="connsiteX6" fmla="*/ 6224 w 417262"/>
                  <a:gd name="connsiteY6" fmla="*/ 333461 h 898430"/>
                  <a:gd name="connsiteX7" fmla="*/ 250699 w 417262"/>
                  <a:gd name="connsiteY7" fmla="*/ 269961 h 898430"/>
                  <a:gd name="connsiteX8" fmla="*/ 415799 w 417262"/>
                  <a:gd name="connsiteY8" fmla="*/ 86 h 898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7262" h="898430">
                    <a:moveTo>
                      <a:pt x="415799" y="86"/>
                    </a:moveTo>
                    <a:cubicBezTo>
                      <a:pt x="427970" y="-4676"/>
                      <a:pt x="361295" y="188469"/>
                      <a:pt x="323724" y="241386"/>
                    </a:cubicBezTo>
                    <a:cubicBezTo>
                      <a:pt x="286153" y="294303"/>
                      <a:pt x="221066" y="294303"/>
                      <a:pt x="190374" y="317586"/>
                    </a:cubicBezTo>
                    <a:cubicBezTo>
                      <a:pt x="159682" y="340869"/>
                      <a:pt x="159153" y="284778"/>
                      <a:pt x="139574" y="381086"/>
                    </a:cubicBezTo>
                    <a:cubicBezTo>
                      <a:pt x="119995" y="477394"/>
                      <a:pt x="84011" y="862099"/>
                      <a:pt x="72899" y="895436"/>
                    </a:cubicBezTo>
                    <a:cubicBezTo>
                      <a:pt x="61787" y="928773"/>
                      <a:pt x="84011" y="674773"/>
                      <a:pt x="72899" y="581111"/>
                    </a:cubicBezTo>
                    <a:cubicBezTo>
                      <a:pt x="61787" y="487449"/>
                      <a:pt x="-23409" y="385319"/>
                      <a:pt x="6224" y="333461"/>
                    </a:cubicBezTo>
                    <a:cubicBezTo>
                      <a:pt x="35857" y="281603"/>
                      <a:pt x="184024" y="320232"/>
                      <a:pt x="250699" y="269961"/>
                    </a:cubicBezTo>
                    <a:cubicBezTo>
                      <a:pt x="317374" y="219690"/>
                      <a:pt x="403628" y="4848"/>
                      <a:pt x="415799" y="86"/>
                    </a:cubicBezTo>
                    <a:close/>
                  </a:path>
                </a:pathLst>
              </a:custGeom>
              <a:solidFill>
                <a:srgbClr val="0070C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7DFB5E6B-5E70-4179-B24E-600400336F71}"/>
                  </a:ext>
                </a:extLst>
              </p:cNvPr>
              <p:cNvSpPr/>
              <p:nvPr/>
            </p:nvSpPr>
            <p:spPr>
              <a:xfrm>
                <a:off x="3472505" y="5922523"/>
                <a:ext cx="904462" cy="1871045"/>
              </a:xfrm>
              <a:custGeom>
                <a:avLst/>
                <a:gdLst>
                  <a:gd name="connsiteX0" fmla="*/ 28462 w 904462"/>
                  <a:gd name="connsiteY0" fmla="*/ 38010 h 1871045"/>
                  <a:gd name="connsiteX1" fmla="*/ 168162 w 904462"/>
                  <a:gd name="connsiteY1" fmla="*/ 80344 h 1871045"/>
                  <a:gd name="connsiteX2" fmla="*/ 883595 w 904462"/>
                  <a:gd name="connsiteY2" fmla="*/ 605277 h 1871045"/>
                  <a:gd name="connsiteX3" fmla="*/ 710028 w 904462"/>
                  <a:gd name="connsiteY3" fmla="*/ 821177 h 1871045"/>
                  <a:gd name="connsiteX4" fmla="*/ 680395 w 904462"/>
                  <a:gd name="connsiteY4" fmla="*/ 1769444 h 1871045"/>
                  <a:gd name="connsiteX5" fmla="*/ 752362 w 904462"/>
                  <a:gd name="connsiteY5" fmla="*/ 1536610 h 1871045"/>
                  <a:gd name="connsiteX6" fmla="*/ 553395 w 904462"/>
                  <a:gd name="connsiteY6" fmla="*/ 1871044 h 1871045"/>
                  <a:gd name="connsiteX7" fmla="*/ 527995 w 904462"/>
                  <a:gd name="connsiteY7" fmla="*/ 1540844 h 1871045"/>
                  <a:gd name="connsiteX8" fmla="*/ 659228 w 904462"/>
                  <a:gd name="connsiteY8" fmla="*/ 1087877 h 1871045"/>
                  <a:gd name="connsiteX9" fmla="*/ 574562 w 904462"/>
                  <a:gd name="connsiteY9" fmla="*/ 787310 h 1871045"/>
                  <a:gd name="connsiteX10" fmla="*/ 811628 w 904462"/>
                  <a:gd name="connsiteY10" fmla="*/ 728044 h 1871045"/>
                  <a:gd name="connsiteX11" fmla="*/ 595728 w 904462"/>
                  <a:gd name="connsiteY11" fmla="*/ 435944 h 1871045"/>
                  <a:gd name="connsiteX12" fmla="*/ 28462 w 904462"/>
                  <a:gd name="connsiteY12" fmla="*/ 38010 h 1871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4462" h="1871045">
                    <a:moveTo>
                      <a:pt x="28462" y="38010"/>
                    </a:moveTo>
                    <a:cubicBezTo>
                      <a:pt x="-42799" y="-21257"/>
                      <a:pt x="25640" y="-14200"/>
                      <a:pt x="168162" y="80344"/>
                    </a:cubicBezTo>
                    <a:cubicBezTo>
                      <a:pt x="310684" y="174888"/>
                      <a:pt x="793284" y="481805"/>
                      <a:pt x="883595" y="605277"/>
                    </a:cubicBezTo>
                    <a:cubicBezTo>
                      <a:pt x="973906" y="728749"/>
                      <a:pt x="743895" y="627149"/>
                      <a:pt x="710028" y="821177"/>
                    </a:cubicBezTo>
                    <a:cubicBezTo>
                      <a:pt x="676161" y="1015205"/>
                      <a:pt x="673339" y="1650205"/>
                      <a:pt x="680395" y="1769444"/>
                    </a:cubicBezTo>
                    <a:cubicBezTo>
                      <a:pt x="687451" y="1888683"/>
                      <a:pt x="773529" y="1519677"/>
                      <a:pt x="752362" y="1536610"/>
                    </a:cubicBezTo>
                    <a:cubicBezTo>
                      <a:pt x="731195" y="1553543"/>
                      <a:pt x="590789" y="1870338"/>
                      <a:pt x="553395" y="1871044"/>
                    </a:cubicBezTo>
                    <a:cubicBezTo>
                      <a:pt x="516001" y="1871750"/>
                      <a:pt x="510356" y="1671372"/>
                      <a:pt x="527995" y="1540844"/>
                    </a:cubicBezTo>
                    <a:cubicBezTo>
                      <a:pt x="545634" y="1410316"/>
                      <a:pt x="651467" y="1213466"/>
                      <a:pt x="659228" y="1087877"/>
                    </a:cubicBezTo>
                    <a:cubicBezTo>
                      <a:pt x="666989" y="962288"/>
                      <a:pt x="549162" y="847282"/>
                      <a:pt x="574562" y="787310"/>
                    </a:cubicBezTo>
                    <a:cubicBezTo>
                      <a:pt x="599962" y="727338"/>
                      <a:pt x="808100" y="786605"/>
                      <a:pt x="811628" y="728044"/>
                    </a:cubicBezTo>
                    <a:cubicBezTo>
                      <a:pt x="815156" y="669483"/>
                      <a:pt x="719200" y="553772"/>
                      <a:pt x="595728" y="435944"/>
                    </a:cubicBezTo>
                    <a:cubicBezTo>
                      <a:pt x="472256" y="318116"/>
                      <a:pt x="99723" y="97277"/>
                      <a:pt x="28462" y="38010"/>
                    </a:cubicBezTo>
                    <a:close/>
                  </a:path>
                </a:pathLst>
              </a:custGeom>
              <a:solidFill>
                <a:srgbClr val="0070C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: 図形 1052">
                <a:extLst>
                  <a:ext uri="{FF2B5EF4-FFF2-40B4-BE49-F238E27FC236}">
                    <a16:creationId xmlns:a16="http://schemas.microsoft.com/office/drawing/2014/main" id="{F99AA15E-FBE7-48A4-966C-F89FE60F9E5F}"/>
                  </a:ext>
                </a:extLst>
              </p:cNvPr>
              <p:cNvSpPr/>
              <p:nvPr/>
            </p:nvSpPr>
            <p:spPr>
              <a:xfrm>
                <a:off x="4949419" y="6666102"/>
                <a:ext cx="397578" cy="1693955"/>
              </a:xfrm>
              <a:custGeom>
                <a:avLst/>
                <a:gdLst>
                  <a:gd name="connsiteX0" fmla="*/ 397281 w 397578"/>
                  <a:gd name="connsiteY0" fmla="*/ 1398 h 1693955"/>
                  <a:gd name="connsiteX1" fmla="*/ 41681 w 397578"/>
                  <a:gd name="connsiteY1" fmla="*/ 141098 h 1693955"/>
                  <a:gd name="connsiteX2" fmla="*/ 28981 w 397578"/>
                  <a:gd name="connsiteY2" fmla="*/ 604648 h 1693955"/>
                  <a:gd name="connsiteX3" fmla="*/ 238531 w 397578"/>
                  <a:gd name="connsiteY3" fmla="*/ 1277748 h 1693955"/>
                  <a:gd name="connsiteX4" fmla="*/ 232181 w 397578"/>
                  <a:gd name="connsiteY4" fmla="*/ 1690498 h 1693955"/>
                  <a:gd name="connsiteX5" fmla="*/ 238531 w 397578"/>
                  <a:gd name="connsiteY5" fmla="*/ 1055498 h 1693955"/>
                  <a:gd name="connsiteX6" fmla="*/ 105181 w 397578"/>
                  <a:gd name="connsiteY6" fmla="*/ 204598 h 1693955"/>
                  <a:gd name="connsiteX7" fmla="*/ 397281 w 397578"/>
                  <a:gd name="connsiteY7" fmla="*/ 1398 h 1693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7578" h="1693955">
                    <a:moveTo>
                      <a:pt x="397281" y="1398"/>
                    </a:moveTo>
                    <a:cubicBezTo>
                      <a:pt x="386698" y="-9185"/>
                      <a:pt x="103064" y="40556"/>
                      <a:pt x="41681" y="141098"/>
                    </a:cubicBezTo>
                    <a:cubicBezTo>
                      <a:pt x="-19702" y="241640"/>
                      <a:pt x="-3827" y="415206"/>
                      <a:pt x="28981" y="604648"/>
                    </a:cubicBezTo>
                    <a:cubicBezTo>
                      <a:pt x="61789" y="794090"/>
                      <a:pt x="204664" y="1096773"/>
                      <a:pt x="238531" y="1277748"/>
                    </a:cubicBezTo>
                    <a:cubicBezTo>
                      <a:pt x="272398" y="1458723"/>
                      <a:pt x="232181" y="1727540"/>
                      <a:pt x="232181" y="1690498"/>
                    </a:cubicBezTo>
                    <a:cubicBezTo>
                      <a:pt x="232181" y="1653456"/>
                      <a:pt x="259698" y="1303148"/>
                      <a:pt x="238531" y="1055498"/>
                    </a:cubicBezTo>
                    <a:cubicBezTo>
                      <a:pt x="217364" y="807848"/>
                      <a:pt x="77664" y="373931"/>
                      <a:pt x="105181" y="204598"/>
                    </a:cubicBezTo>
                    <a:cubicBezTo>
                      <a:pt x="132698" y="35265"/>
                      <a:pt x="407864" y="11981"/>
                      <a:pt x="397281" y="1398"/>
                    </a:cubicBezTo>
                    <a:close/>
                  </a:path>
                </a:pathLst>
              </a:custGeom>
              <a:solidFill>
                <a:srgbClr val="0070C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: 図形 1063">
                <a:extLst>
                  <a:ext uri="{FF2B5EF4-FFF2-40B4-BE49-F238E27FC236}">
                    <a16:creationId xmlns:a16="http://schemas.microsoft.com/office/drawing/2014/main" id="{A3BED0F1-9D29-4FF1-AA3E-678F4115C030}"/>
                  </a:ext>
                </a:extLst>
              </p:cNvPr>
              <p:cNvSpPr/>
              <p:nvPr/>
            </p:nvSpPr>
            <p:spPr>
              <a:xfrm>
                <a:off x="4085226" y="7529747"/>
                <a:ext cx="1128888" cy="2840203"/>
              </a:xfrm>
              <a:custGeom>
                <a:avLst/>
                <a:gdLst>
                  <a:gd name="connsiteX0" fmla="*/ 29574 w 1128888"/>
                  <a:gd name="connsiteY0" fmla="*/ 33103 h 2840203"/>
                  <a:gd name="connsiteX1" fmla="*/ 550274 w 1128888"/>
                  <a:gd name="connsiteY1" fmla="*/ 1182453 h 2840203"/>
                  <a:gd name="connsiteX2" fmla="*/ 404224 w 1128888"/>
                  <a:gd name="connsiteY2" fmla="*/ 782403 h 2840203"/>
                  <a:gd name="connsiteX3" fmla="*/ 1045574 w 1128888"/>
                  <a:gd name="connsiteY3" fmla="*/ 2052403 h 2840203"/>
                  <a:gd name="connsiteX4" fmla="*/ 810624 w 1128888"/>
                  <a:gd name="connsiteY4" fmla="*/ 1639653 h 2840203"/>
                  <a:gd name="connsiteX5" fmla="*/ 1020174 w 1128888"/>
                  <a:gd name="connsiteY5" fmla="*/ 2160353 h 2840203"/>
                  <a:gd name="connsiteX6" fmla="*/ 1128124 w 1128888"/>
                  <a:gd name="connsiteY6" fmla="*/ 2839803 h 2840203"/>
                  <a:gd name="connsiteX7" fmla="*/ 969374 w 1128888"/>
                  <a:gd name="connsiteY7" fmla="*/ 2255603 h 2840203"/>
                  <a:gd name="connsiteX8" fmla="*/ 975724 w 1128888"/>
                  <a:gd name="connsiteY8" fmla="*/ 2001603 h 2840203"/>
                  <a:gd name="connsiteX9" fmla="*/ 829674 w 1128888"/>
                  <a:gd name="connsiteY9" fmla="*/ 2007953 h 2840203"/>
                  <a:gd name="connsiteX10" fmla="*/ 531224 w 1128888"/>
                  <a:gd name="connsiteY10" fmla="*/ 1430103 h 2840203"/>
                  <a:gd name="connsiteX11" fmla="*/ 391524 w 1128888"/>
                  <a:gd name="connsiteY11" fmla="*/ 1455503 h 2840203"/>
                  <a:gd name="connsiteX12" fmla="*/ 258174 w 1128888"/>
                  <a:gd name="connsiteY12" fmla="*/ 1074503 h 2840203"/>
                  <a:gd name="connsiteX13" fmla="*/ 16874 w 1128888"/>
                  <a:gd name="connsiteY13" fmla="*/ 706203 h 2840203"/>
                  <a:gd name="connsiteX14" fmla="*/ 54974 w 1128888"/>
                  <a:gd name="connsiteY14" fmla="*/ 344253 h 2840203"/>
                  <a:gd name="connsiteX15" fmla="*/ 29574 w 1128888"/>
                  <a:gd name="connsiteY15" fmla="*/ 33103 h 2840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28888" h="2840203">
                    <a:moveTo>
                      <a:pt x="29574" y="33103"/>
                    </a:moveTo>
                    <a:cubicBezTo>
                      <a:pt x="112124" y="172803"/>
                      <a:pt x="487832" y="1057570"/>
                      <a:pt x="550274" y="1182453"/>
                    </a:cubicBezTo>
                    <a:cubicBezTo>
                      <a:pt x="612716" y="1307336"/>
                      <a:pt x="321674" y="637411"/>
                      <a:pt x="404224" y="782403"/>
                    </a:cubicBezTo>
                    <a:cubicBezTo>
                      <a:pt x="486774" y="927395"/>
                      <a:pt x="977841" y="1909528"/>
                      <a:pt x="1045574" y="2052403"/>
                    </a:cubicBezTo>
                    <a:cubicBezTo>
                      <a:pt x="1113307" y="2195278"/>
                      <a:pt x="814857" y="1621661"/>
                      <a:pt x="810624" y="1639653"/>
                    </a:cubicBezTo>
                    <a:cubicBezTo>
                      <a:pt x="806391" y="1657645"/>
                      <a:pt x="967257" y="1960328"/>
                      <a:pt x="1020174" y="2160353"/>
                    </a:cubicBezTo>
                    <a:cubicBezTo>
                      <a:pt x="1073091" y="2360378"/>
                      <a:pt x="1136591" y="2823928"/>
                      <a:pt x="1128124" y="2839803"/>
                    </a:cubicBezTo>
                    <a:cubicBezTo>
                      <a:pt x="1119657" y="2855678"/>
                      <a:pt x="994774" y="2395303"/>
                      <a:pt x="969374" y="2255603"/>
                    </a:cubicBezTo>
                    <a:cubicBezTo>
                      <a:pt x="943974" y="2115903"/>
                      <a:pt x="999007" y="2042878"/>
                      <a:pt x="975724" y="2001603"/>
                    </a:cubicBezTo>
                    <a:cubicBezTo>
                      <a:pt x="952441" y="1960328"/>
                      <a:pt x="903757" y="2103203"/>
                      <a:pt x="829674" y="2007953"/>
                    </a:cubicBezTo>
                    <a:cubicBezTo>
                      <a:pt x="755591" y="1912703"/>
                      <a:pt x="604249" y="1522178"/>
                      <a:pt x="531224" y="1430103"/>
                    </a:cubicBezTo>
                    <a:cubicBezTo>
                      <a:pt x="458199" y="1338028"/>
                      <a:pt x="437032" y="1514770"/>
                      <a:pt x="391524" y="1455503"/>
                    </a:cubicBezTo>
                    <a:cubicBezTo>
                      <a:pt x="346016" y="1396236"/>
                      <a:pt x="320616" y="1199386"/>
                      <a:pt x="258174" y="1074503"/>
                    </a:cubicBezTo>
                    <a:cubicBezTo>
                      <a:pt x="195732" y="949620"/>
                      <a:pt x="50741" y="827911"/>
                      <a:pt x="16874" y="706203"/>
                    </a:cubicBezTo>
                    <a:cubicBezTo>
                      <a:pt x="-16993" y="584495"/>
                      <a:pt x="45449" y="454320"/>
                      <a:pt x="54974" y="344253"/>
                    </a:cubicBezTo>
                    <a:cubicBezTo>
                      <a:pt x="64499" y="234186"/>
                      <a:pt x="-52976" y="-106597"/>
                      <a:pt x="29574" y="33103"/>
                    </a:cubicBezTo>
                    <a:close/>
                  </a:path>
                </a:pathLst>
              </a:custGeom>
              <a:solidFill>
                <a:srgbClr val="0070C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: 図形 1082">
                <a:extLst>
                  <a:ext uri="{FF2B5EF4-FFF2-40B4-BE49-F238E27FC236}">
                    <a16:creationId xmlns:a16="http://schemas.microsoft.com/office/drawing/2014/main" id="{CC65C491-DBFC-4D41-841E-D00879C45F46}"/>
                  </a:ext>
                </a:extLst>
              </p:cNvPr>
              <p:cNvSpPr/>
              <p:nvPr/>
            </p:nvSpPr>
            <p:spPr>
              <a:xfrm>
                <a:off x="5135122" y="8364436"/>
                <a:ext cx="1308567" cy="2034590"/>
              </a:xfrm>
              <a:custGeom>
                <a:avLst/>
                <a:gdLst>
                  <a:gd name="connsiteX0" fmla="*/ 1278378 w 1308567"/>
                  <a:gd name="connsiteY0" fmla="*/ 36614 h 2034590"/>
                  <a:gd name="connsiteX1" fmla="*/ 1252978 w 1308567"/>
                  <a:gd name="connsiteY1" fmla="*/ 81064 h 2034590"/>
                  <a:gd name="connsiteX2" fmla="*/ 1024378 w 1308567"/>
                  <a:gd name="connsiteY2" fmla="*/ 652564 h 2034590"/>
                  <a:gd name="connsiteX3" fmla="*/ 757678 w 1308567"/>
                  <a:gd name="connsiteY3" fmla="*/ 1198664 h 2034590"/>
                  <a:gd name="connsiteX4" fmla="*/ 617978 w 1308567"/>
                  <a:gd name="connsiteY4" fmla="*/ 1300264 h 2034590"/>
                  <a:gd name="connsiteX5" fmla="*/ 764028 w 1308567"/>
                  <a:gd name="connsiteY5" fmla="*/ 893864 h 2034590"/>
                  <a:gd name="connsiteX6" fmla="*/ 122678 w 1308567"/>
                  <a:gd name="connsiteY6" fmla="*/ 2024164 h 2034590"/>
                  <a:gd name="connsiteX7" fmla="*/ 402078 w 1308567"/>
                  <a:gd name="connsiteY7" fmla="*/ 1478064 h 2034590"/>
                  <a:gd name="connsiteX8" fmla="*/ 46478 w 1308567"/>
                  <a:gd name="connsiteY8" fmla="*/ 1859064 h 2034590"/>
                  <a:gd name="connsiteX9" fmla="*/ 40128 w 1308567"/>
                  <a:gd name="connsiteY9" fmla="*/ 1700314 h 2034590"/>
                  <a:gd name="connsiteX10" fmla="*/ 376678 w 1308567"/>
                  <a:gd name="connsiteY10" fmla="*/ 1122464 h 2034590"/>
                  <a:gd name="connsiteX11" fmla="*/ 694178 w 1308567"/>
                  <a:gd name="connsiteY11" fmla="*/ 658914 h 2034590"/>
                  <a:gd name="connsiteX12" fmla="*/ 27428 w 1308567"/>
                  <a:gd name="connsiteY12" fmla="*/ 1192314 h 2034590"/>
                  <a:gd name="connsiteX13" fmla="*/ 217928 w 1308567"/>
                  <a:gd name="connsiteY13" fmla="*/ 963714 h 2034590"/>
                  <a:gd name="connsiteX14" fmla="*/ 948178 w 1308567"/>
                  <a:gd name="connsiteY14" fmla="*/ 354114 h 2034590"/>
                  <a:gd name="connsiteX15" fmla="*/ 884678 w 1308567"/>
                  <a:gd name="connsiteY15" fmla="*/ 392214 h 2034590"/>
                  <a:gd name="connsiteX16" fmla="*/ 1278378 w 1308567"/>
                  <a:gd name="connsiteY16" fmla="*/ 36614 h 2034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08567" h="2034590">
                    <a:moveTo>
                      <a:pt x="1278378" y="36614"/>
                    </a:moveTo>
                    <a:cubicBezTo>
                      <a:pt x="1339761" y="-15244"/>
                      <a:pt x="1295311" y="-21594"/>
                      <a:pt x="1252978" y="81064"/>
                    </a:cubicBezTo>
                    <a:cubicBezTo>
                      <a:pt x="1210645" y="183722"/>
                      <a:pt x="1106928" y="466297"/>
                      <a:pt x="1024378" y="652564"/>
                    </a:cubicBezTo>
                    <a:cubicBezTo>
                      <a:pt x="941828" y="838831"/>
                      <a:pt x="825411" y="1090714"/>
                      <a:pt x="757678" y="1198664"/>
                    </a:cubicBezTo>
                    <a:cubicBezTo>
                      <a:pt x="689945" y="1306614"/>
                      <a:pt x="616920" y="1351064"/>
                      <a:pt x="617978" y="1300264"/>
                    </a:cubicBezTo>
                    <a:cubicBezTo>
                      <a:pt x="619036" y="1249464"/>
                      <a:pt x="846578" y="773214"/>
                      <a:pt x="764028" y="893864"/>
                    </a:cubicBezTo>
                    <a:cubicBezTo>
                      <a:pt x="681478" y="1014514"/>
                      <a:pt x="183003" y="1926797"/>
                      <a:pt x="122678" y="2024164"/>
                    </a:cubicBezTo>
                    <a:cubicBezTo>
                      <a:pt x="62353" y="2121531"/>
                      <a:pt x="414778" y="1505581"/>
                      <a:pt x="402078" y="1478064"/>
                    </a:cubicBezTo>
                    <a:cubicBezTo>
                      <a:pt x="389378" y="1450547"/>
                      <a:pt x="106803" y="1822022"/>
                      <a:pt x="46478" y="1859064"/>
                    </a:cubicBezTo>
                    <a:cubicBezTo>
                      <a:pt x="-13847" y="1896106"/>
                      <a:pt x="-14905" y="1823081"/>
                      <a:pt x="40128" y="1700314"/>
                    </a:cubicBezTo>
                    <a:cubicBezTo>
                      <a:pt x="95161" y="1577547"/>
                      <a:pt x="267670" y="1296031"/>
                      <a:pt x="376678" y="1122464"/>
                    </a:cubicBezTo>
                    <a:cubicBezTo>
                      <a:pt x="485686" y="948897"/>
                      <a:pt x="752386" y="647272"/>
                      <a:pt x="694178" y="658914"/>
                    </a:cubicBezTo>
                    <a:cubicBezTo>
                      <a:pt x="635970" y="670556"/>
                      <a:pt x="106803" y="1141514"/>
                      <a:pt x="27428" y="1192314"/>
                    </a:cubicBezTo>
                    <a:cubicBezTo>
                      <a:pt x="-51947" y="1243114"/>
                      <a:pt x="64470" y="1103414"/>
                      <a:pt x="217928" y="963714"/>
                    </a:cubicBezTo>
                    <a:cubicBezTo>
                      <a:pt x="371386" y="824014"/>
                      <a:pt x="837053" y="449364"/>
                      <a:pt x="948178" y="354114"/>
                    </a:cubicBezTo>
                    <a:cubicBezTo>
                      <a:pt x="1059303" y="258864"/>
                      <a:pt x="831761" y="446189"/>
                      <a:pt x="884678" y="392214"/>
                    </a:cubicBezTo>
                    <a:cubicBezTo>
                      <a:pt x="937595" y="338239"/>
                      <a:pt x="1216995" y="88472"/>
                      <a:pt x="1278378" y="36614"/>
                    </a:cubicBezTo>
                    <a:close/>
                  </a:path>
                </a:pathLst>
              </a:custGeom>
              <a:solidFill>
                <a:srgbClr val="0070C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フリーフォーム: 図形 221">
                <a:extLst>
                  <a:ext uri="{FF2B5EF4-FFF2-40B4-BE49-F238E27FC236}">
                    <a16:creationId xmlns:a16="http://schemas.microsoft.com/office/drawing/2014/main" id="{B2DDEE75-CBAA-4EED-851B-9589BEECB4FC}"/>
                  </a:ext>
                </a:extLst>
              </p:cNvPr>
              <p:cNvSpPr/>
              <p:nvPr/>
            </p:nvSpPr>
            <p:spPr>
              <a:xfrm>
                <a:off x="4603751" y="2272768"/>
                <a:ext cx="1539896" cy="989079"/>
              </a:xfrm>
              <a:custGeom>
                <a:avLst/>
                <a:gdLst>
                  <a:gd name="connsiteX0" fmla="*/ 334009 w 1539896"/>
                  <a:gd name="connsiteY0" fmla="*/ 3072 h 989079"/>
                  <a:gd name="connsiteX1" fmla="*/ 8889 w 1539896"/>
                  <a:gd name="connsiteY1" fmla="*/ 267232 h 989079"/>
                  <a:gd name="connsiteX2" fmla="*/ 760729 w 1539896"/>
                  <a:gd name="connsiteY2" fmla="*/ 719352 h 989079"/>
                  <a:gd name="connsiteX3" fmla="*/ 1537969 w 1539896"/>
                  <a:gd name="connsiteY3" fmla="*/ 988592 h 989079"/>
                  <a:gd name="connsiteX4" fmla="*/ 527049 w 1539896"/>
                  <a:gd name="connsiteY4" fmla="*/ 785392 h 989079"/>
                  <a:gd name="connsiteX5" fmla="*/ 1096009 w 1539896"/>
                  <a:gd name="connsiteY5" fmla="*/ 775232 h 989079"/>
                  <a:gd name="connsiteX6" fmla="*/ 923289 w 1539896"/>
                  <a:gd name="connsiteY6" fmla="*/ 693952 h 989079"/>
                  <a:gd name="connsiteX7" fmla="*/ 334009 w 1539896"/>
                  <a:gd name="connsiteY7" fmla="*/ 495832 h 989079"/>
                  <a:gd name="connsiteX8" fmla="*/ 328929 w 1539896"/>
                  <a:gd name="connsiteY8" fmla="*/ 318032 h 989079"/>
                  <a:gd name="connsiteX9" fmla="*/ 542289 w 1539896"/>
                  <a:gd name="connsiteY9" fmla="*/ 251992 h 989079"/>
                  <a:gd name="connsiteX10" fmla="*/ 115569 w 1539896"/>
                  <a:gd name="connsiteY10" fmla="*/ 130072 h 989079"/>
                  <a:gd name="connsiteX11" fmla="*/ 334009 w 1539896"/>
                  <a:gd name="connsiteY11" fmla="*/ 3072 h 989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39896" h="989079">
                    <a:moveTo>
                      <a:pt x="334009" y="3072"/>
                    </a:moveTo>
                    <a:cubicBezTo>
                      <a:pt x="316229" y="25932"/>
                      <a:pt x="-62231" y="147852"/>
                      <a:pt x="8889" y="267232"/>
                    </a:cubicBezTo>
                    <a:cubicBezTo>
                      <a:pt x="80009" y="386612"/>
                      <a:pt x="505882" y="599125"/>
                      <a:pt x="760729" y="719352"/>
                    </a:cubicBezTo>
                    <a:cubicBezTo>
                      <a:pt x="1015576" y="839579"/>
                      <a:pt x="1576915" y="977585"/>
                      <a:pt x="1537969" y="988592"/>
                    </a:cubicBezTo>
                    <a:cubicBezTo>
                      <a:pt x="1499023" y="999599"/>
                      <a:pt x="600709" y="820952"/>
                      <a:pt x="527049" y="785392"/>
                    </a:cubicBezTo>
                    <a:cubicBezTo>
                      <a:pt x="453389" y="749832"/>
                      <a:pt x="1029969" y="790472"/>
                      <a:pt x="1096009" y="775232"/>
                    </a:cubicBezTo>
                    <a:cubicBezTo>
                      <a:pt x="1162049" y="759992"/>
                      <a:pt x="1050289" y="740519"/>
                      <a:pt x="923289" y="693952"/>
                    </a:cubicBezTo>
                    <a:cubicBezTo>
                      <a:pt x="796289" y="647385"/>
                      <a:pt x="433069" y="558485"/>
                      <a:pt x="334009" y="495832"/>
                    </a:cubicBezTo>
                    <a:cubicBezTo>
                      <a:pt x="234949" y="433179"/>
                      <a:pt x="294216" y="358672"/>
                      <a:pt x="328929" y="318032"/>
                    </a:cubicBezTo>
                    <a:cubicBezTo>
                      <a:pt x="363642" y="277392"/>
                      <a:pt x="577849" y="283319"/>
                      <a:pt x="542289" y="251992"/>
                    </a:cubicBezTo>
                    <a:cubicBezTo>
                      <a:pt x="506729" y="220665"/>
                      <a:pt x="145202" y="169019"/>
                      <a:pt x="115569" y="130072"/>
                    </a:cubicBezTo>
                    <a:cubicBezTo>
                      <a:pt x="85936" y="91125"/>
                      <a:pt x="351789" y="-19788"/>
                      <a:pt x="334009" y="3072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フリーフォーム: 図形 223">
                <a:extLst>
                  <a:ext uri="{FF2B5EF4-FFF2-40B4-BE49-F238E27FC236}">
                    <a16:creationId xmlns:a16="http://schemas.microsoft.com/office/drawing/2014/main" id="{4B1A1904-B8C4-47E1-8018-DBE8A9A46DB1}"/>
                  </a:ext>
                </a:extLst>
              </p:cNvPr>
              <p:cNvSpPr/>
              <p:nvPr/>
            </p:nvSpPr>
            <p:spPr>
              <a:xfrm>
                <a:off x="3403517" y="2364603"/>
                <a:ext cx="1629624" cy="1100342"/>
              </a:xfrm>
              <a:custGeom>
                <a:avLst/>
                <a:gdLst>
                  <a:gd name="connsiteX0" fmla="*/ 1528316 w 1629624"/>
                  <a:gd name="connsiteY0" fmla="*/ 39930 h 1100342"/>
                  <a:gd name="connsiteX1" fmla="*/ 1176950 w 1629624"/>
                  <a:gd name="connsiteY1" fmla="*/ 255830 h 1100342"/>
                  <a:gd name="connsiteX2" fmla="*/ 368383 w 1629624"/>
                  <a:gd name="connsiteY2" fmla="*/ 467497 h 1100342"/>
                  <a:gd name="connsiteX3" fmla="*/ 444583 w 1629624"/>
                  <a:gd name="connsiteY3" fmla="*/ 488664 h 1100342"/>
                  <a:gd name="connsiteX4" fmla="*/ 639316 w 1629624"/>
                  <a:gd name="connsiteY4" fmla="*/ 450564 h 1100342"/>
                  <a:gd name="connsiteX5" fmla="*/ 203283 w 1629624"/>
                  <a:gd name="connsiteY5" fmla="*/ 501364 h 1100342"/>
                  <a:gd name="connsiteX6" fmla="*/ 338750 w 1629624"/>
                  <a:gd name="connsiteY6" fmla="*/ 691864 h 1100342"/>
                  <a:gd name="connsiteX7" fmla="*/ 351450 w 1629624"/>
                  <a:gd name="connsiteY7" fmla="*/ 738430 h 1100342"/>
                  <a:gd name="connsiteX8" fmla="*/ 414950 w 1629624"/>
                  <a:gd name="connsiteY8" fmla="*/ 776530 h 1100342"/>
                  <a:gd name="connsiteX9" fmla="*/ 190583 w 1629624"/>
                  <a:gd name="connsiteY9" fmla="*/ 878130 h 1100342"/>
                  <a:gd name="connsiteX10" fmla="*/ 83 w 1629624"/>
                  <a:gd name="connsiteY10" fmla="*/ 1098264 h 1100342"/>
                  <a:gd name="connsiteX11" fmla="*/ 165183 w 1629624"/>
                  <a:gd name="connsiteY11" fmla="*/ 734197 h 1100342"/>
                  <a:gd name="connsiteX12" fmla="*/ 72050 w 1629624"/>
                  <a:gd name="connsiteY12" fmla="*/ 564864 h 1100342"/>
                  <a:gd name="connsiteX13" fmla="*/ 410716 w 1629624"/>
                  <a:gd name="connsiteY13" fmla="*/ 395530 h 1100342"/>
                  <a:gd name="connsiteX14" fmla="*/ 910250 w 1629624"/>
                  <a:gd name="connsiteY14" fmla="*/ 327797 h 1100342"/>
                  <a:gd name="connsiteX15" fmla="*/ 1583350 w 1629624"/>
                  <a:gd name="connsiteY15" fmla="*/ 27230 h 1100342"/>
                  <a:gd name="connsiteX16" fmla="*/ 1528316 w 1629624"/>
                  <a:gd name="connsiteY16" fmla="*/ 39930 h 1100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29624" h="1100342">
                    <a:moveTo>
                      <a:pt x="1528316" y="39930"/>
                    </a:moveTo>
                    <a:cubicBezTo>
                      <a:pt x="1460583" y="78030"/>
                      <a:pt x="1370272" y="184569"/>
                      <a:pt x="1176950" y="255830"/>
                    </a:cubicBezTo>
                    <a:cubicBezTo>
                      <a:pt x="983628" y="327091"/>
                      <a:pt x="490444" y="428691"/>
                      <a:pt x="368383" y="467497"/>
                    </a:cubicBezTo>
                    <a:cubicBezTo>
                      <a:pt x="246322" y="506303"/>
                      <a:pt x="399428" y="491486"/>
                      <a:pt x="444583" y="488664"/>
                    </a:cubicBezTo>
                    <a:cubicBezTo>
                      <a:pt x="489738" y="485842"/>
                      <a:pt x="679533" y="448447"/>
                      <a:pt x="639316" y="450564"/>
                    </a:cubicBezTo>
                    <a:cubicBezTo>
                      <a:pt x="599099" y="452681"/>
                      <a:pt x="253377" y="461147"/>
                      <a:pt x="203283" y="501364"/>
                    </a:cubicBezTo>
                    <a:cubicBezTo>
                      <a:pt x="153189" y="541581"/>
                      <a:pt x="314055" y="652353"/>
                      <a:pt x="338750" y="691864"/>
                    </a:cubicBezTo>
                    <a:cubicBezTo>
                      <a:pt x="363444" y="731375"/>
                      <a:pt x="338750" y="724319"/>
                      <a:pt x="351450" y="738430"/>
                    </a:cubicBezTo>
                    <a:cubicBezTo>
                      <a:pt x="364150" y="752541"/>
                      <a:pt x="441761" y="753247"/>
                      <a:pt x="414950" y="776530"/>
                    </a:cubicBezTo>
                    <a:cubicBezTo>
                      <a:pt x="388139" y="799813"/>
                      <a:pt x="259727" y="824508"/>
                      <a:pt x="190583" y="878130"/>
                    </a:cubicBezTo>
                    <a:cubicBezTo>
                      <a:pt x="121439" y="931752"/>
                      <a:pt x="4316" y="1122253"/>
                      <a:pt x="83" y="1098264"/>
                    </a:cubicBezTo>
                    <a:cubicBezTo>
                      <a:pt x="-4150" y="1074275"/>
                      <a:pt x="153189" y="823097"/>
                      <a:pt x="165183" y="734197"/>
                    </a:cubicBezTo>
                    <a:cubicBezTo>
                      <a:pt x="177177" y="645297"/>
                      <a:pt x="31128" y="621308"/>
                      <a:pt x="72050" y="564864"/>
                    </a:cubicBezTo>
                    <a:cubicBezTo>
                      <a:pt x="112972" y="508420"/>
                      <a:pt x="271016" y="435041"/>
                      <a:pt x="410716" y="395530"/>
                    </a:cubicBezTo>
                    <a:cubicBezTo>
                      <a:pt x="550416" y="356019"/>
                      <a:pt x="714811" y="389180"/>
                      <a:pt x="910250" y="327797"/>
                    </a:cubicBezTo>
                    <a:cubicBezTo>
                      <a:pt x="1105689" y="266414"/>
                      <a:pt x="1481044" y="75208"/>
                      <a:pt x="1583350" y="27230"/>
                    </a:cubicBezTo>
                    <a:cubicBezTo>
                      <a:pt x="1685656" y="-20748"/>
                      <a:pt x="1596049" y="1830"/>
                      <a:pt x="1528316" y="39930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24548BCC-0996-41BB-AE34-24FDA5411167}"/>
                </a:ext>
              </a:extLst>
            </p:cNvPr>
            <p:cNvSpPr/>
            <p:nvPr/>
          </p:nvSpPr>
          <p:spPr>
            <a:xfrm>
              <a:off x="1939006" y="6312859"/>
              <a:ext cx="2038982" cy="1795063"/>
            </a:xfrm>
            <a:custGeom>
              <a:avLst/>
              <a:gdLst>
                <a:gd name="connsiteX0" fmla="*/ 6634 w 2038982"/>
                <a:gd name="connsiteY0" fmla="*/ 311461 h 1795063"/>
                <a:gd name="connsiteX1" fmla="*/ 1098834 w 2038982"/>
                <a:gd name="connsiteY1" fmla="*/ 82861 h 1795063"/>
                <a:gd name="connsiteX2" fmla="*/ 1489994 w 2038982"/>
                <a:gd name="connsiteY2" fmla="*/ 1581 h 1795063"/>
                <a:gd name="connsiteX3" fmla="*/ 1423954 w 2038982"/>
                <a:gd name="connsiteY3" fmla="*/ 42221 h 1795063"/>
                <a:gd name="connsiteX4" fmla="*/ 1977674 w 2038982"/>
                <a:gd name="connsiteY4" fmla="*/ 194621 h 1795063"/>
                <a:gd name="connsiteX5" fmla="*/ 1815114 w 2038982"/>
                <a:gd name="connsiteY5" fmla="*/ 489261 h 1795063"/>
                <a:gd name="connsiteX6" fmla="*/ 2003074 w 2038982"/>
                <a:gd name="connsiteY6" fmla="*/ 1225861 h 1795063"/>
                <a:gd name="connsiteX7" fmla="*/ 961674 w 2038982"/>
                <a:gd name="connsiteY7" fmla="*/ 1363021 h 1795063"/>
                <a:gd name="connsiteX8" fmla="*/ 72674 w 2038982"/>
                <a:gd name="connsiteY8" fmla="*/ 1794821 h 1795063"/>
                <a:gd name="connsiteX9" fmla="*/ 423194 w 2038982"/>
                <a:gd name="connsiteY9" fmla="*/ 1423981 h 1795063"/>
                <a:gd name="connsiteX10" fmla="*/ 301274 w 2038982"/>
                <a:gd name="connsiteY10" fmla="*/ 1383341 h 1795063"/>
                <a:gd name="connsiteX11" fmla="*/ 976914 w 2038982"/>
                <a:gd name="connsiteY11" fmla="*/ 1073461 h 1795063"/>
                <a:gd name="connsiteX12" fmla="*/ 656874 w 2038982"/>
                <a:gd name="connsiteY12" fmla="*/ 921061 h 1795063"/>
                <a:gd name="connsiteX13" fmla="*/ 6634 w 2038982"/>
                <a:gd name="connsiteY13" fmla="*/ 311461 h 1795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38982" h="1795063">
                  <a:moveTo>
                    <a:pt x="6634" y="311461"/>
                  </a:moveTo>
                  <a:cubicBezTo>
                    <a:pt x="80294" y="171761"/>
                    <a:pt x="1098834" y="82861"/>
                    <a:pt x="1098834" y="82861"/>
                  </a:cubicBezTo>
                  <a:cubicBezTo>
                    <a:pt x="1346061" y="31214"/>
                    <a:pt x="1435807" y="8354"/>
                    <a:pt x="1489994" y="1581"/>
                  </a:cubicBezTo>
                  <a:cubicBezTo>
                    <a:pt x="1544181" y="-5192"/>
                    <a:pt x="1342674" y="10048"/>
                    <a:pt x="1423954" y="42221"/>
                  </a:cubicBezTo>
                  <a:cubicBezTo>
                    <a:pt x="1505234" y="74394"/>
                    <a:pt x="1912481" y="120114"/>
                    <a:pt x="1977674" y="194621"/>
                  </a:cubicBezTo>
                  <a:cubicBezTo>
                    <a:pt x="2042867" y="269128"/>
                    <a:pt x="1810881" y="317388"/>
                    <a:pt x="1815114" y="489261"/>
                  </a:cubicBezTo>
                  <a:cubicBezTo>
                    <a:pt x="1819347" y="661134"/>
                    <a:pt x="2145314" y="1080234"/>
                    <a:pt x="2003074" y="1225861"/>
                  </a:cubicBezTo>
                  <a:cubicBezTo>
                    <a:pt x="1860834" y="1371488"/>
                    <a:pt x="1283407" y="1268194"/>
                    <a:pt x="961674" y="1363021"/>
                  </a:cubicBezTo>
                  <a:cubicBezTo>
                    <a:pt x="639941" y="1457848"/>
                    <a:pt x="162421" y="1784661"/>
                    <a:pt x="72674" y="1794821"/>
                  </a:cubicBezTo>
                  <a:cubicBezTo>
                    <a:pt x="-17073" y="1804981"/>
                    <a:pt x="385094" y="1492561"/>
                    <a:pt x="423194" y="1423981"/>
                  </a:cubicBezTo>
                  <a:cubicBezTo>
                    <a:pt x="461294" y="1355401"/>
                    <a:pt x="208987" y="1441761"/>
                    <a:pt x="301274" y="1383341"/>
                  </a:cubicBezTo>
                  <a:cubicBezTo>
                    <a:pt x="393561" y="1324921"/>
                    <a:pt x="917647" y="1150507"/>
                    <a:pt x="976914" y="1073461"/>
                  </a:cubicBezTo>
                  <a:cubicBezTo>
                    <a:pt x="1036181" y="996415"/>
                    <a:pt x="820281" y="1051448"/>
                    <a:pt x="656874" y="921061"/>
                  </a:cubicBezTo>
                  <a:cubicBezTo>
                    <a:pt x="493467" y="790674"/>
                    <a:pt x="-67026" y="451161"/>
                    <a:pt x="6634" y="31146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B76286BA-F68E-4784-ACC7-21CC6F9E71D6}"/>
                </a:ext>
              </a:extLst>
            </p:cNvPr>
            <p:cNvSpPr/>
            <p:nvPr/>
          </p:nvSpPr>
          <p:spPr>
            <a:xfrm>
              <a:off x="267059" y="8974853"/>
              <a:ext cx="3652688" cy="3414899"/>
            </a:xfrm>
            <a:custGeom>
              <a:avLst/>
              <a:gdLst>
                <a:gd name="connsiteX0" fmla="*/ 113941 w 3652688"/>
                <a:gd name="connsiteY0" fmla="*/ 1481480 h 3414899"/>
                <a:gd name="connsiteX1" fmla="*/ 1053741 w 3652688"/>
                <a:gd name="connsiteY1" fmla="*/ 770280 h 3414899"/>
                <a:gd name="connsiteX2" fmla="*/ 1604074 w 3652688"/>
                <a:gd name="connsiteY2" fmla="*/ 33680 h 3414899"/>
                <a:gd name="connsiteX3" fmla="*/ 2010474 w 3652688"/>
                <a:gd name="connsiteY3" fmla="*/ 228414 h 3414899"/>
                <a:gd name="connsiteX4" fmla="*/ 2222141 w 3652688"/>
                <a:gd name="connsiteY4" fmla="*/ 1142814 h 3414899"/>
                <a:gd name="connsiteX5" fmla="*/ 2848674 w 3652688"/>
                <a:gd name="connsiteY5" fmla="*/ 2641414 h 3414899"/>
                <a:gd name="connsiteX6" fmla="*/ 3636074 w 3652688"/>
                <a:gd name="connsiteY6" fmla="*/ 3403414 h 3414899"/>
                <a:gd name="connsiteX7" fmla="*/ 3263541 w 3652688"/>
                <a:gd name="connsiteY7" fmla="*/ 3115547 h 3414899"/>
                <a:gd name="connsiteX8" fmla="*/ 1891941 w 3652688"/>
                <a:gd name="connsiteY8" fmla="*/ 3327214 h 3414899"/>
                <a:gd name="connsiteX9" fmla="*/ 2560808 w 3652688"/>
                <a:gd name="connsiteY9" fmla="*/ 3098614 h 3414899"/>
                <a:gd name="connsiteX10" fmla="*/ 2603141 w 3652688"/>
                <a:gd name="connsiteY10" fmla="*/ 2971614 h 3414899"/>
                <a:gd name="connsiteX11" fmla="*/ 740474 w 3652688"/>
                <a:gd name="connsiteY11" fmla="*/ 3081680 h 3414899"/>
                <a:gd name="connsiteX12" fmla="*/ 859008 w 3652688"/>
                <a:gd name="connsiteY12" fmla="*/ 3098614 h 3414899"/>
                <a:gd name="connsiteX13" fmla="*/ 2315274 w 3652688"/>
                <a:gd name="connsiteY13" fmla="*/ 2937747 h 3414899"/>
                <a:gd name="connsiteX14" fmla="*/ 1240008 w 3652688"/>
                <a:gd name="connsiteY14" fmla="*/ 2819214 h 3414899"/>
                <a:gd name="connsiteX15" fmla="*/ 410274 w 3652688"/>
                <a:gd name="connsiteY15" fmla="*/ 2565214 h 3414899"/>
                <a:gd name="connsiteX16" fmla="*/ 1976608 w 3652688"/>
                <a:gd name="connsiteY16" fmla="*/ 2455147 h 3414899"/>
                <a:gd name="connsiteX17" fmla="*/ 1367008 w 3652688"/>
                <a:gd name="connsiteY17" fmla="*/ 2345080 h 3414899"/>
                <a:gd name="connsiteX18" fmla="*/ 816674 w 3652688"/>
                <a:gd name="connsiteY18" fmla="*/ 2167280 h 3414899"/>
                <a:gd name="connsiteX19" fmla="*/ 647341 w 3652688"/>
                <a:gd name="connsiteY19" fmla="*/ 1854014 h 3414899"/>
                <a:gd name="connsiteX20" fmla="*/ 54674 w 3652688"/>
                <a:gd name="connsiteY20" fmla="*/ 1489947 h 3414899"/>
                <a:gd name="connsiteX21" fmla="*/ 29274 w 3652688"/>
                <a:gd name="connsiteY21" fmla="*/ 1506880 h 3414899"/>
                <a:gd name="connsiteX22" fmla="*/ 113941 w 3652688"/>
                <a:gd name="connsiteY22" fmla="*/ 1481480 h 341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52688" h="3414899">
                  <a:moveTo>
                    <a:pt x="113941" y="1481480"/>
                  </a:moveTo>
                  <a:cubicBezTo>
                    <a:pt x="284686" y="1358713"/>
                    <a:pt x="805386" y="1011580"/>
                    <a:pt x="1053741" y="770280"/>
                  </a:cubicBezTo>
                  <a:cubicBezTo>
                    <a:pt x="1302097" y="528980"/>
                    <a:pt x="1444619" y="123991"/>
                    <a:pt x="1604074" y="33680"/>
                  </a:cubicBezTo>
                  <a:cubicBezTo>
                    <a:pt x="1763529" y="-56631"/>
                    <a:pt x="1907463" y="43558"/>
                    <a:pt x="2010474" y="228414"/>
                  </a:cubicBezTo>
                  <a:cubicBezTo>
                    <a:pt x="2113485" y="413270"/>
                    <a:pt x="2082441" y="740647"/>
                    <a:pt x="2222141" y="1142814"/>
                  </a:cubicBezTo>
                  <a:cubicBezTo>
                    <a:pt x="2361841" y="1544981"/>
                    <a:pt x="2613019" y="2264647"/>
                    <a:pt x="2848674" y="2641414"/>
                  </a:cubicBezTo>
                  <a:cubicBezTo>
                    <a:pt x="3084329" y="3018181"/>
                    <a:pt x="3566929" y="3324392"/>
                    <a:pt x="3636074" y="3403414"/>
                  </a:cubicBezTo>
                  <a:cubicBezTo>
                    <a:pt x="3705219" y="3482436"/>
                    <a:pt x="3554230" y="3128247"/>
                    <a:pt x="3263541" y="3115547"/>
                  </a:cubicBezTo>
                  <a:cubicBezTo>
                    <a:pt x="2972852" y="3102847"/>
                    <a:pt x="2009063" y="3330036"/>
                    <a:pt x="1891941" y="3327214"/>
                  </a:cubicBezTo>
                  <a:cubicBezTo>
                    <a:pt x="1774819" y="3324392"/>
                    <a:pt x="2560808" y="3098614"/>
                    <a:pt x="2560808" y="3098614"/>
                  </a:cubicBezTo>
                  <a:cubicBezTo>
                    <a:pt x="2679341" y="3039347"/>
                    <a:pt x="2906530" y="2974436"/>
                    <a:pt x="2603141" y="2971614"/>
                  </a:cubicBezTo>
                  <a:cubicBezTo>
                    <a:pt x="2299752" y="2968792"/>
                    <a:pt x="1031163" y="3060513"/>
                    <a:pt x="740474" y="3081680"/>
                  </a:cubicBezTo>
                  <a:cubicBezTo>
                    <a:pt x="449785" y="3102847"/>
                    <a:pt x="596541" y="3122603"/>
                    <a:pt x="859008" y="3098614"/>
                  </a:cubicBezTo>
                  <a:cubicBezTo>
                    <a:pt x="1121475" y="3074625"/>
                    <a:pt x="2251774" y="2984314"/>
                    <a:pt x="2315274" y="2937747"/>
                  </a:cubicBezTo>
                  <a:cubicBezTo>
                    <a:pt x="2378774" y="2891180"/>
                    <a:pt x="1557508" y="2881303"/>
                    <a:pt x="1240008" y="2819214"/>
                  </a:cubicBezTo>
                  <a:cubicBezTo>
                    <a:pt x="922508" y="2757125"/>
                    <a:pt x="287507" y="2625892"/>
                    <a:pt x="410274" y="2565214"/>
                  </a:cubicBezTo>
                  <a:cubicBezTo>
                    <a:pt x="533041" y="2504536"/>
                    <a:pt x="1817152" y="2491836"/>
                    <a:pt x="1976608" y="2455147"/>
                  </a:cubicBezTo>
                  <a:cubicBezTo>
                    <a:pt x="2136064" y="2418458"/>
                    <a:pt x="1367008" y="2345080"/>
                    <a:pt x="1367008" y="2345080"/>
                  </a:cubicBezTo>
                  <a:cubicBezTo>
                    <a:pt x="1173686" y="2297102"/>
                    <a:pt x="936619" y="2249124"/>
                    <a:pt x="816674" y="2167280"/>
                  </a:cubicBezTo>
                  <a:cubicBezTo>
                    <a:pt x="696729" y="2085436"/>
                    <a:pt x="774341" y="1966903"/>
                    <a:pt x="647341" y="1854014"/>
                  </a:cubicBezTo>
                  <a:cubicBezTo>
                    <a:pt x="520341" y="1741125"/>
                    <a:pt x="157685" y="1547803"/>
                    <a:pt x="54674" y="1489947"/>
                  </a:cubicBezTo>
                  <a:cubicBezTo>
                    <a:pt x="-48337" y="1432091"/>
                    <a:pt x="25041" y="1513936"/>
                    <a:pt x="29274" y="1506880"/>
                  </a:cubicBezTo>
                  <a:cubicBezTo>
                    <a:pt x="33507" y="1499824"/>
                    <a:pt x="-56804" y="1604247"/>
                    <a:pt x="113941" y="1481480"/>
                  </a:cubicBezTo>
                  <a:close/>
                </a:path>
              </a:pathLst>
            </a:custGeom>
            <a:solidFill>
              <a:srgbClr val="FFC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5A1A77A2-55CA-4E8A-BF34-1FEB0A43C0FC}"/>
                </a:ext>
              </a:extLst>
            </p:cNvPr>
            <p:cNvSpPr/>
            <p:nvPr/>
          </p:nvSpPr>
          <p:spPr>
            <a:xfrm>
              <a:off x="1445344" y="7644605"/>
              <a:ext cx="5608192" cy="4782561"/>
            </a:xfrm>
            <a:custGeom>
              <a:avLst/>
              <a:gdLst>
                <a:gd name="connsiteX0" fmla="*/ 163323 w 5608192"/>
                <a:gd name="connsiteY0" fmla="*/ 695062 h 4782561"/>
                <a:gd name="connsiteX1" fmla="*/ 1060789 w 5608192"/>
                <a:gd name="connsiteY1" fmla="*/ 644262 h 4782561"/>
                <a:gd name="connsiteX2" fmla="*/ 2864189 w 5608192"/>
                <a:gd name="connsiteY2" fmla="*/ 17728 h 4782561"/>
                <a:gd name="connsiteX3" fmla="*/ 933789 w 5608192"/>
                <a:gd name="connsiteY3" fmla="*/ 212462 h 4782561"/>
                <a:gd name="connsiteX4" fmla="*/ 2279989 w 5608192"/>
                <a:gd name="connsiteY4" fmla="*/ 635795 h 4782561"/>
                <a:gd name="connsiteX5" fmla="*/ 3101256 w 5608192"/>
                <a:gd name="connsiteY5" fmla="*/ 1719528 h 4782561"/>
                <a:gd name="connsiteX6" fmla="*/ 4083389 w 5608192"/>
                <a:gd name="connsiteY6" fmla="*/ 4005528 h 4782561"/>
                <a:gd name="connsiteX7" fmla="*/ 5581989 w 5608192"/>
                <a:gd name="connsiteY7" fmla="*/ 4759062 h 4782561"/>
                <a:gd name="connsiteX8" fmla="*/ 4633723 w 5608192"/>
                <a:gd name="connsiteY8" fmla="*/ 4606662 h 4782561"/>
                <a:gd name="connsiteX9" fmla="*/ 10923 w 5608192"/>
                <a:gd name="connsiteY9" fmla="*/ 4759062 h 4782561"/>
                <a:gd name="connsiteX10" fmla="*/ 3295989 w 5608192"/>
                <a:gd name="connsiteY10" fmla="*/ 4428862 h 4782561"/>
                <a:gd name="connsiteX11" fmla="*/ 1492589 w 5608192"/>
                <a:gd name="connsiteY11" fmla="*/ 4090195 h 4782561"/>
                <a:gd name="connsiteX12" fmla="*/ 1890523 w 5608192"/>
                <a:gd name="connsiteY12" fmla="*/ 2972595 h 4782561"/>
                <a:gd name="connsiteX13" fmla="*/ 1873589 w 5608192"/>
                <a:gd name="connsiteY13" fmla="*/ 2320662 h 4782561"/>
                <a:gd name="connsiteX14" fmla="*/ 1204723 w 5608192"/>
                <a:gd name="connsiteY14" fmla="*/ 1533262 h 4782561"/>
                <a:gd name="connsiteX15" fmla="*/ 2119123 w 5608192"/>
                <a:gd name="connsiteY15" fmla="*/ 1143795 h 4782561"/>
                <a:gd name="connsiteX16" fmla="*/ 163323 w 5608192"/>
                <a:gd name="connsiteY16" fmla="*/ 695062 h 478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608192" h="4782561">
                  <a:moveTo>
                    <a:pt x="163323" y="695062"/>
                  </a:moveTo>
                  <a:cubicBezTo>
                    <a:pt x="-13066" y="611807"/>
                    <a:pt x="610645" y="757151"/>
                    <a:pt x="1060789" y="644262"/>
                  </a:cubicBezTo>
                  <a:cubicBezTo>
                    <a:pt x="1510933" y="531373"/>
                    <a:pt x="2885356" y="89695"/>
                    <a:pt x="2864189" y="17728"/>
                  </a:cubicBezTo>
                  <a:cubicBezTo>
                    <a:pt x="2843022" y="-54239"/>
                    <a:pt x="1031156" y="109451"/>
                    <a:pt x="933789" y="212462"/>
                  </a:cubicBezTo>
                  <a:cubicBezTo>
                    <a:pt x="836422" y="315473"/>
                    <a:pt x="1918745" y="384617"/>
                    <a:pt x="2279989" y="635795"/>
                  </a:cubicBezTo>
                  <a:cubicBezTo>
                    <a:pt x="2641234" y="886973"/>
                    <a:pt x="2800689" y="1157906"/>
                    <a:pt x="3101256" y="1719528"/>
                  </a:cubicBezTo>
                  <a:cubicBezTo>
                    <a:pt x="3401823" y="2281150"/>
                    <a:pt x="3669934" y="3498939"/>
                    <a:pt x="4083389" y="4005528"/>
                  </a:cubicBezTo>
                  <a:cubicBezTo>
                    <a:pt x="4496844" y="4512117"/>
                    <a:pt x="5490267" y="4658873"/>
                    <a:pt x="5581989" y="4759062"/>
                  </a:cubicBezTo>
                  <a:cubicBezTo>
                    <a:pt x="5673711" y="4859251"/>
                    <a:pt x="5562234" y="4606662"/>
                    <a:pt x="4633723" y="4606662"/>
                  </a:cubicBezTo>
                  <a:cubicBezTo>
                    <a:pt x="3705212" y="4606662"/>
                    <a:pt x="233879" y="4788695"/>
                    <a:pt x="10923" y="4759062"/>
                  </a:cubicBezTo>
                  <a:cubicBezTo>
                    <a:pt x="-212033" y="4729429"/>
                    <a:pt x="3049045" y="4540340"/>
                    <a:pt x="3295989" y="4428862"/>
                  </a:cubicBezTo>
                  <a:cubicBezTo>
                    <a:pt x="3542933" y="4317384"/>
                    <a:pt x="1726833" y="4332906"/>
                    <a:pt x="1492589" y="4090195"/>
                  </a:cubicBezTo>
                  <a:cubicBezTo>
                    <a:pt x="1258345" y="3847484"/>
                    <a:pt x="1827023" y="3267517"/>
                    <a:pt x="1890523" y="2972595"/>
                  </a:cubicBezTo>
                  <a:cubicBezTo>
                    <a:pt x="1954023" y="2677673"/>
                    <a:pt x="1987889" y="2560551"/>
                    <a:pt x="1873589" y="2320662"/>
                  </a:cubicBezTo>
                  <a:cubicBezTo>
                    <a:pt x="1759289" y="2080773"/>
                    <a:pt x="1163801" y="1729407"/>
                    <a:pt x="1204723" y="1533262"/>
                  </a:cubicBezTo>
                  <a:cubicBezTo>
                    <a:pt x="1245645" y="1337118"/>
                    <a:pt x="2285634" y="1280673"/>
                    <a:pt x="2119123" y="1143795"/>
                  </a:cubicBezTo>
                  <a:cubicBezTo>
                    <a:pt x="1952612" y="1006917"/>
                    <a:pt x="339712" y="778317"/>
                    <a:pt x="163323" y="695062"/>
                  </a:cubicBezTo>
                  <a:close/>
                </a:path>
              </a:pathLst>
            </a:custGeom>
            <a:solidFill>
              <a:srgbClr val="0070C0">
                <a:alpha val="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86858573-EEC6-4F47-A350-39EDB29C0E71}"/>
              </a:ext>
            </a:extLst>
          </p:cNvPr>
          <p:cNvSpPr/>
          <p:nvPr/>
        </p:nvSpPr>
        <p:spPr>
          <a:xfrm>
            <a:off x="5673223" y="9134161"/>
            <a:ext cx="459071" cy="2513415"/>
          </a:xfrm>
          <a:custGeom>
            <a:avLst/>
            <a:gdLst>
              <a:gd name="connsiteX0" fmla="*/ 422777 w 459071"/>
              <a:gd name="connsiteY0" fmla="*/ 126679 h 2513415"/>
              <a:gd name="connsiteX1" fmla="*/ 422777 w 459071"/>
              <a:gd name="connsiteY1" fmla="*/ 192719 h 2513415"/>
              <a:gd name="connsiteX2" fmla="*/ 163697 w 459071"/>
              <a:gd name="connsiteY2" fmla="*/ 1635439 h 2513415"/>
              <a:gd name="connsiteX3" fmla="*/ 11297 w 459071"/>
              <a:gd name="connsiteY3" fmla="*/ 2504119 h 2513415"/>
              <a:gd name="connsiteX4" fmla="*/ 21457 w 459071"/>
              <a:gd name="connsiteY4" fmla="*/ 2041839 h 2513415"/>
              <a:gd name="connsiteX5" fmla="*/ 102737 w 459071"/>
              <a:gd name="connsiteY5" fmla="*/ 1229039 h 2513415"/>
              <a:gd name="connsiteX6" fmla="*/ 422777 w 459071"/>
              <a:gd name="connsiteY6" fmla="*/ 126679 h 251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071" h="2513415">
                <a:moveTo>
                  <a:pt x="422777" y="126679"/>
                </a:moveTo>
                <a:cubicBezTo>
                  <a:pt x="476117" y="-46041"/>
                  <a:pt x="465957" y="-58741"/>
                  <a:pt x="422777" y="192719"/>
                </a:cubicBezTo>
                <a:cubicBezTo>
                  <a:pt x="379597" y="444179"/>
                  <a:pt x="232277" y="1250206"/>
                  <a:pt x="163697" y="1635439"/>
                </a:cubicBezTo>
                <a:cubicBezTo>
                  <a:pt x="95117" y="2020672"/>
                  <a:pt x="35004" y="2436386"/>
                  <a:pt x="11297" y="2504119"/>
                </a:cubicBezTo>
                <a:cubicBezTo>
                  <a:pt x="-12410" y="2571852"/>
                  <a:pt x="6217" y="2254352"/>
                  <a:pt x="21457" y="2041839"/>
                </a:cubicBezTo>
                <a:cubicBezTo>
                  <a:pt x="36697" y="1829326"/>
                  <a:pt x="39237" y="1544846"/>
                  <a:pt x="102737" y="1229039"/>
                </a:cubicBezTo>
                <a:cubicBezTo>
                  <a:pt x="166237" y="913232"/>
                  <a:pt x="369437" y="299399"/>
                  <a:pt x="422777" y="126679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E9408BFB-D4FE-4221-ACE9-C86254C7840B}"/>
              </a:ext>
            </a:extLst>
          </p:cNvPr>
          <p:cNvSpPr/>
          <p:nvPr/>
        </p:nvSpPr>
        <p:spPr>
          <a:xfrm>
            <a:off x="6093868" y="8608177"/>
            <a:ext cx="383580" cy="3261701"/>
          </a:xfrm>
          <a:custGeom>
            <a:avLst/>
            <a:gdLst>
              <a:gd name="connsiteX0" fmla="*/ 383132 w 383580"/>
              <a:gd name="connsiteY0" fmla="*/ 65923 h 3261701"/>
              <a:gd name="connsiteX1" fmla="*/ 313282 w 383580"/>
              <a:gd name="connsiteY1" fmla="*/ 1577223 h 3261701"/>
              <a:gd name="connsiteX2" fmla="*/ 21182 w 383580"/>
              <a:gd name="connsiteY2" fmla="*/ 3228223 h 3261701"/>
              <a:gd name="connsiteX3" fmla="*/ 52932 w 383580"/>
              <a:gd name="connsiteY3" fmla="*/ 2510673 h 3261701"/>
              <a:gd name="connsiteX4" fmla="*/ 294232 w 383580"/>
              <a:gd name="connsiteY4" fmla="*/ 459623 h 3261701"/>
              <a:gd name="connsiteX5" fmla="*/ 294232 w 383580"/>
              <a:gd name="connsiteY5" fmla="*/ 288173 h 3261701"/>
              <a:gd name="connsiteX6" fmla="*/ 383132 w 383580"/>
              <a:gd name="connsiteY6" fmla="*/ 65923 h 326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580" h="3261701">
                <a:moveTo>
                  <a:pt x="383132" y="65923"/>
                </a:moveTo>
                <a:cubicBezTo>
                  <a:pt x="386307" y="280765"/>
                  <a:pt x="373607" y="1050173"/>
                  <a:pt x="313282" y="1577223"/>
                </a:cubicBezTo>
                <a:cubicBezTo>
                  <a:pt x="252957" y="2104273"/>
                  <a:pt x="64574" y="3072648"/>
                  <a:pt x="21182" y="3228223"/>
                </a:cubicBezTo>
                <a:cubicBezTo>
                  <a:pt x="-22210" y="3383798"/>
                  <a:pt x="7424" y="2972106"/>
                  <a:pt x="52932" y="2510673"/>
                </a:cubicBezTo>
                <a:cubicBezTo>
                  <a:pt x="98440" y="2049240"/>
                  <a:pt x="254015" y="830040"/>
                  <a:pt x="294232" y="459623"/>
                </a:cubicBezTo>
                <a:cubicBezTo>
                  <a:pt x="334449" y="89206"/>
                  <a:pt x="272007" y="351673"/>
                  <a:pt x="294232" y="288173"/>
                </a:cubicBezTo>
                <a:cubicBezTo>
                  <a:pt x="316457" y="224673"/>
                  <a:pt x="379957" y="-148919"/>
                  <a:pt x="383132" y="65923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D9032F5D-9B19-4798-AADA-C29FC9BC91CF}"/>
              </a:ext>
            </a:extLst>
          </p:cNvPr>
          <p:cNvSpPr/>
          <p:nvPr/>
        </p:nvSpPr>
        <p:spPr>
          <a:xfrm>
            <a:off x="6438496" y="8566166"/>
            <a:ext cx="477009" cy="3622428"/>
          </a:xfrm>
          <a:custGeom>
            <a:avLst/>
            <a:gdLst>
              <a:gd name="connsiteX0" fmla="*/ 419504 w 477009"/>
              <a:gd name="connsiteY0" fmla="*/ 88884 h 3622428"/>
              <a:gd name="connsiteX1" fmla="*/ 419504 w 477009"/>
              <a:gd name="connsiteY1" fmla="*/ 196834 h 3622428"/>
              <a:gd name="connsiteX2" fmla="*/ 476654 w 477009"/>
              <a:gd name="connsiteY2" fmla="*/ 1346184 h 3622428"/>
              <a:gd name="connsiteX3" fmla="*/ 425854 w 477009"/>
              <a:gd name="connsiteY3" fmla="*/ 2108184 h 3622428"/>
              <a:gd name="connsiteX4" fmla="*/ 152804 w 477009"/>
              <a:gd name="connsiteY4" fmla="*/ 3308334 h 3622428"/>
              <a:gd name="connsiteX5" fmla="*/ 404 w 477009"/>
              <a:gd name="connsiteY5" fmla="*/ 3613134 h 3622428"/>
              <a:gd name="connsiteX6" fmla="*/ 114704 w 477009"/>
              <a:gd name="connsiteY6" fmla="*/ 3060684 h 3622428"/>
              <a:gd name="connsiteX7" fmla="*/ 305204 w 477009"/>
              <a:gd name="connsiteY7" fmla="*/ 1581134 h 3622428"/>
              <a:gd name="connsiteX8" fmla="*/ 387754 w 477009"/>
              <a:gd name="connsiteY8" fmla="*/ 679434 h 3622428"/>
              <a:gd name="connsiteX9" fmla="*/ 419504 w 477009"/>
              <a:gd name="connsiteY9" fmla="*/ 38084 h 3622428"/>
              <a:gd name="connsiteX10" fmla="*/ 419504 w 477009"/>
              <a:gd name="connsiteY10" fmla="*/ 88884 h 362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7009" h="3622428">
                <a:moveTo>
                  <a:pt x="419504" y="88884"/>
                </a:moveTo>
                <a:cubicBezTo>
                  <a:pt x="419504" y="115342"/>
                  <a:pt x="409979" y="-12716"/>
                  <a:pt x="419504" y="196834"/>
                </a:cubicBezTo>
                <a:cubicBezTo>
                  <a:pt x="429029" y="406384"/>
                  <a:pt x="475596" y="1027626"/>
                  <a:pt x="476654" y="1346184"/>
                </a:cubicBezTo>
                <a:cubicBezTo>
                  <a:pt x="477712" y="1664742"/>
                  <a:pt x="479829" y="1781159"/>
                  <a:pt x="425854" y="2108184"/>
                </a:cubicBezTo>
                <a:cubicBezTo>
                  <a:pt x="371879" y="2435209"/>
                  <a:pt x="223712" y="3057509"/>
                  <a:pt x="152804" y="3308334"/>
                </a:cubicBezTo>
                <a:cubicBezTo>
                  <a:pt x="81896" y="3559159"/>
                  <a:pt x="6754" y="3654409"/>
                  <a:pt x="404" y="3613134"/>
                </a:cubicBezTo>
                <a:cubicBezTo>
                  <a:pt x="-5946" y="3571859"/>
                  <a:pt x="63904" y="3399351"/>
                  <a:pt x="114704" y="3060684"/>
                </a:cubicBezTo>
                <a:cubicBezTo>
                  <a:pt x="165504" y="2722017"/>
                  <a:pt x="259696" y="1978009"/>
                  <a:pt x="305204" y="1581134"/>
                </a:cubicBezTo>
                <a:cubicBezTo>
                  <a:pt x="350712" y="1184259"/>
                  <a:pt x="368704" y="936609"/>
                  <a:pt x="387754" y="679434"/>
                </a:cubicBezTo>
                <a:cubicBezTo>
                  <a:pt x="406804" y="422259"/>
                  <a:pt x="414212" y="137567"/>
                  <a:pt x="419504" y="38084"/>
                </a:cubicBezTo>
                <a:cubicBezTo>
                  <a:pt x="424796" y="-61399"/>
                  <a:pt x="419504" y="62426"/>
                  <a:pt x="419504" y="88884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9F28F2D9-CDD1-4E4D-8144-ECB258E657B4}"/>
              </a:ext>
            </a:extLst>
          </p:cNvPr>
          <p:cNvSpPr/>
          <p:nvPr/>
        </p:nvSpPr>
        <p:spPr>
          <a:xfrm>
            <a:off x="6809289" y="8579751"/>
            <a:ext cx="494037" cy="3848593"/>
          </a:xfrm>
          <a:custGeom>
            <a:avLst/>
            <a:gdLst>
              <a:gd name="connsiteX0" fmla="*/ 378911 w 494037"/>
              <a:gd name="connsiteY0" fmla="*/ 107049 h 3848593"/>
              <a:gd name="connsiteX1" fmla="*/ 378911 w 494037"/>
              <a:gd name="connsiteY1" fmla="*/ 189599 h 3848593"/>
              <a:gd name="connsiteX2" fmla="*/ 493211 w 494037"/>
              <a:gd name="connsiteY2" fmla="*/ 1542149 h 3848593"/>
              <a:gd name="connsiteX3" fmla="*/ 417011 w 494037"/>
              <a:gd name="connsiteY3" fmla="*/ 2069199 h 3848593"/>
              <a:gd name="connsiteX4" fmla="*/ 182061 w 494037"/>
              <a:gd name="connsiteY4" fmla="*/ 2666099 h 3848593"/>
              <a:gd name="connsiteX5" fmla="*/ 131261 w 494037"/>
              <a:gd name="connsiteY5" fmla="*/ 3199499 h 3848593"/>
              <a:gd name="connsiteX6" fmla="*/ 74111 w 494037"/>
              <a:gd name="connsiteY6" fmla="*/ 3847199 h 3848593"/>
              <a:gd name="connsiteX7" fmla="*/ 4261 w 494037"/>
              <a:gd name="connsiteY7" fmla="*/ 3345549 h 3848593"/>
              <a:gd name="connsiteX8" fmla="*/ 207461 w 494037"/>
              <a:gd name="connsiteY8" fmla="*/ 2488299 h 3848593"/>
              <a:gd name="connsiteX9" fmla="*/ 423361 w 494037"/>
              <a:gd name="connsiteY9" fmla="*/ 1103999 h 3848593"/>
              <a:gd name="connsiteX10" fmla="*/ 378911 w 494037"/>
              <a:gd name="connsiteY10" fmla="*/ 107049 h 384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4037" h="3848593">
                <a:moveTo>
                  <a:pt x="378911" y="107049"/>
                </a:moveTo>
                <a:cubicBezTo>
                  <a:pt x="371503" y="-45351"/>
                  <a:pt x="359861" y="-49584"/>
                  <a:pt x="378911" y="189599"/>
                </a:cubicBezTo>
                <a:cubicBezTo>
                  <a:pt x="397961" y="428782"/>
                  <a:pt x="486861" y="1228882"/>
                  <a:pt x="493211" y="1542149"/>
                </a:cubicBezTo>
                <a:cubicBezTo>
                  <a:pt x="499561" y="1855416"/>
                  <a:pt x="468869" y="1881874"/>
                  <a:pt x="417011" y="2069199"/>
                </a:cubicBezTo>
                <a:cubicBezTo>
                  <a:pt x="365153" y="2256524"/>
                  <a:pt x="229686" y="2477716"/>
                  <a:pt x="182061" y="2666099"/>
                </a:cubicBezTo>
                <a:cubicBezTo>
                  <a:pt x="134436" y="2854482"/>
                  <a:pt x="149253" y="3002649"/>
                  <a:pt x="131261" y="3199499"/>
                </a:cubicBezTo>
                <a:cubicBezTo>
                  <a:pt x="113269" y="3396349"/>
                  <a:pt x="95278" y="3822857"/>
                  <a:pt x="74111" y="3847199"/>
                </a:cubicBezTo>
                <a:cubicBezTo>
                  <a:pt x="52944" y="3871541"/>
                  <a:pt x="-17964" y="3572032"/>
                  <a:pt x="4261" y="3345549"/>
                </a:cubicBezTo>
                <a:cubicBezTo>
                  <a:pt x="26486" y="3119066"/>
                  <a:pt x="137611" y="2861891"/>
                  <a:pt x="207461" y="2488299"/>
                </a:cubicBezTo>
                <a:cubicBezTo>
                  <a:pt x="277311" y="2114707"/>
                  <a:pt x="396903" y="1504049"/>
                  <a:pt x="423361" y="1103999"/>
                </a:cubicBezTo>
                <a:cubicBezTo>
                  <a:pt x="449819" y="703949"/>
                  <a:pt x="386319" y="259449"/>
                  <a:pt x="378911" y="107049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01C2A8A6-2FF7-40BF-817C-8C788B294656}"/>
              </a:ext>
            </a:extLst>
          </p:cNvPr>
          <p:cNvSpPr/>
          <p:nvPr/>
        </p:nvSpPr>
        <p:spPr>
          <a:xfrm>
            <a:off x="7080250" y="8696948"/>
            <a:ext cx="534416" cy="3375725"/>
          </a:xfrm>
          <a:custGeom>
            <a:avLst/>
            <a:gdLst>
              <a:gd name="connsiteX0" fmla="*/ 520700 w 534416"/>
              <a:gd name="connsiteY0" fmla="*/ 2552 h 3375725"/>
              <a:gd name="connsiteX1" fmla="*/ 508000 w 534416"/>
              <a:gd name="connsiteY1" fmla="*/ 1050302 h 3375725"/>
              <a:gd name="connsiteX2" fmla="*/ 355600 w 534416"/>
              <a:gd name="connsiteY2" fmla="*/ 1571002 h 3375725"/>
              <a:gd name="connsiteX3" fmla="*/ 387350 w 534416"/>
              <a:gd name="connsiteY3" fmla="*/ 2002802 h 3375725"/>
              <a:gd name="connsiteX4" fmla="*/ 355600 w 534416"/>
              <a:gd name="connsiteY4" fmla="*/ 2237752 h 3375725"/>
              <a:gd name="connsiteX5" fmla="*/ 171450 w 534416"/>
              <a:gd name="connsiteY5" fmla="*/ 2631452 h 3375725"/>
              <a:gd name="connsiteX6" fmla="*/ 0 w 534416"/>
              <a:gd name="connsiteY6" fmla="*/ 3374402 h 3375725"/>
              <a:gd name="connsiteX7" fmla="*/ 171450 w 534416"/>
              <a:gd name="connsiteY7" fmla="*/ 2434602 h 3375725"/>
              <a:gd name="connsiteX8" fmla="*/ 508000 w 534416"/>
              <a:gd name="connsiteY8" fmla="*/ 809002 h 3375725"/>
              <a:gd name="connsiteX9" fmla="*/ 520700 w 534416"/>
              <a:gd name="connsiteY9" fmla="*/ 2552 h 337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4416" h="3375725">
                <a:moveTo>
                  <a:pt x="520700" y="2552"/>
                </a:moveTo>
                <a:cubicBezTo>
                  <a:pt x="520700" y="42769"/>
                  <a:pt x="535517" y="788894"/>
                  <a:pt x="508000" y="1050302"/>
                </a:cubicBezTo>
                <a:cubicBezTo>
                  <a:pt x="480483" y="1311710"/>
                  <a:pt x="375708" y="1412252"/>
                  <a:pt x="355600" y="1571002"/>
                </a:cubicBezTo>
                <a:cubicBezTo>
                  <a:pt x="335492" y="1729752"/>
                  <a:pt x="387350" y="1891677"/>
                  <a:pt x="387350" y="2002802"/>
                </a:cubicBezTo>
                <a:cubicBezTo>
                  <a:pt x="387350" y="2113927"/>
                  <a:pt x="391583" y="2132977"/>
                  <a:pt x="355600" y="2237752"/>
                </a:cubicBezTo>
                <a:cubicBezTo>
                  <a:pt x="319617" y="2342527"/>
                  <a:pt x="230717" y="2442010"/>
                  <a:pt x="171450" y="2631452"/>
                </a:cubicBezTo>
                <a:cubicBezTo>
                  <a:pt x="112183" y="2820894"/>
                  <a:pt x="0" y="3407210"/>
                  <a:pt x="0" y="3374402"/>
                </a:cubicBezTo>
                <a:cubicBezTo>
                  <a:pt x="0" y="3341594"/>
                  <a:pt x="86783" y="2862169"/>
                  <a:pt x="171450" y="2434602"/>
                </a:cubicBezTo>
                <a:cubicBezTo>
                  <a:pt x="256117" y="2007035"/>
                  <a:pt x="457200" y="1213285"/>
                  <a:pt x="508000" y="809002"/>
                </a:cubicBezTo>
                <a:cubicBezTo>
                  <a:pt x="558800" y="404719"/>
                  <a:pt x="520700" y="-37665"/>
                  <a:pt x="520700" y="2552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B6655E94-FC86-43D8-A07C-55BE74479D7B}"/>
              </a:ext>
            </a:extLst>
          </p:cNvPr>
          <p:cNvSpPr/>
          <p:nvPr/>
        </p:nvSpPr>
        <p:spPr>
          <a:xfrm>
            <a:off x="7170314" y="11076136"/>
            <a:ext cx="500060" cy="1149032"/>
          </a:xfrm>
          <a:custGeom>
            <a:avLst/>
            <a:gdLst>
              <a:gd name="connsiteX0" fmla="*/ 468736 w 500060"/>
              <a:gd name="connsiteY0" fmla="*/ 30014 h 1149032"/>
              <a:gd name="connsiteX1" fmla="*/ 436986 w 500060"/>
              <a:gd name="connsiteY1" fmla="*/ 106214 h 1149032"/>
              <a:gd name="connsiteX2" fmla="*/ 176636 w 500060"/>
              <a:gd name="connsiteY2" fmla="*/ 512614 h 1149032"/>
              <a:gd name="connsiteX3" fmla="*/ 11536 w 500060"/>
              <a:gd name="connsiteY3" fmla="*/ 1141264 h 1149032"/>
              <a:gd name="connsiteX4" fmla="*/ 17886 w 500060"/>
              <a:gd name="connsiteY4" fmla="*/ 842814 h 1149032"/>
              <a:gd name="connsiteX5" fmla="*/ 49636 w 500060"/>
              <a:gd name="connsiteY5" fmla="*/ 531664 h 1149032"/>
              <a:gd name="connsiteX6" fmla="*/ 468736 w 500060"/>
              <a:gd name="connsiteY6" fmla="*/ 30014 h 114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060" h="1149032">
                <a:moveTo>
                  <a:pt x="468736" y="30014"/>
                </a:moveTo>
                <a:cubicBezTo>
                  <a:pt x="533294" y="-40894"/>
                  <a:pt x="485669" y="25781"/>
                  <a:pt x="436986" y="106214"/>
                </a:cubicBezTo>
                <a:cubicBezTo>
                  <a:pt x="388303" y="186647"/>
                  <a:pt x="247544" y="340106"/>
                  <a:pt x="176636" y="512614"/>
                </a:cubicBezTo>
                <a:cubicBezTo>
                  <a:pt x="105728" y="685122"/>
                  <a:pt x="37994" y="1086231"/>
                  <a:pt x="11536" y="1141264"/>
                </a:cubicBezTo>
                <a:cubicBezTo>
                  <a:pt x="-14922" y="1196297"/>
                  <a:pt x="11536" y="944414"/>
                  <a:pt x="17886" y="842814"/>
                </a:cubicBezTo>
                <a:cubicBezTo>
                  <a:pt x="24236" y="741214"/>
                  <a:pt x="-25506" y="662897"/>
                  <a:pt x="49636" y="531664"/>
                </a:cubicBezTo>
                <a:cubicBezTo>
                  <a:pt x="124778" y="400431"/>
                  <a:pt x="404178" y="100922"/>
                  <a:pt x="468736" y="30014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22438BA0-59F4-42D2-85B4-3A7E14EF8DCA}"/>
              </a:ext>
            </a:extLst>
          </p:cNvPr>
          <p:cNvSpPr/>
          <p:nvPr/>
        </p:nvSpPr>
        <p:spPr>
          <a:xfrm>
            <a:off x="643114" y="6674821"/>
            <a:ext cx="1685722" cy="1936011"/>
          </a:xfrm>
          <a:custGeom>
            <a:avLst/>
            <a:gdLst>
              <a:gd name="connsiteX0" fmla="*/ 88494 w 1685722"/>
              <a:gd name="connsiteY0" fmla="*/ 259379 h 1936011"/>
              <a:gd name="connsiteX1" fmla="*/ 545694 w 1685722"/>
              <a:gd name="connsiteY1" fmla="*/ 225512 h 1936011"/>
              <a:gd name="connsiteX2" fmla="*/ 1595561 w 1685722"/>
              <a:gd name="connsiteY2" fmla="*/ 5379 h 1936011"/>
              <a:gd name="connsiteX3" fmla="*/ 1620961 w 1685722"/>
              <a:gd name="connsiteY3" fmla="*/ 479512 h 1936011"/>
              <a:gd name="connsiteX4" fmla="*/ 1519361 w 1685722"/>
              <a:gd name="connsiteY4" fmla="*/ 1199179 h 1936011"/>
              <a:gd name="connsiteX5" fmla="*/ 1578628 w 1685722"/>
              <a:gd name="connsiteY5" fmla="*/ 1292312 h 1936011"/>
              <a:gd name="connsiteX6" fmla="*/ 46161 w 1685722"/>
              <a:gd name="connsiteY6" fmla="*/ 1935779 h 1936011"/>
              <a:gd name="connsiteX7" fmla="*/ 427161 w 1685722"/>
              <a:gd name="connsiteY7" fmla="*/ 1360046 h 1936011"/>
              <a:gd name="connsiteX8" fmla="*/ 715028 w 1685722"/>
              <a:gd name="connsiteY8" fmla="*/ 835112 h 1936011"/>
              <a:gd name="connsiteX9" fmla="*/ 88494 w 1685722"/>
              <a:gd name="connsiteY9" fmla="*/ 259379 h 193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5722" h="1936011">
                <a:moveTo>
                  <a:pt x="88494" y="259379"/>
                </a:moveTo>
                <a:cubicBezTo>
                  <a:pt x="60272" y="157779"/>
                  <a:pt x="294516" y="267845"/>
                  <a:pt x="545694" y="225512"/>
                </a:cubicBezTo>
                <a:cubicBezTo>
                  <a:pt x="796872" y="183179"/>
                  <a:pt x="1416350" y="-36954"/>
                  <a:pt x="1595561" y="5379"/>
                </a:cubicBezTo>
                <a:cubicBezTo>
                  <a:pt x="1774772" y="47712"/>
                  <a:pt x="1633661" y="280545"/>
                  <a:pt x="1620961" y="479512"/>
                </a:cubicBezTo>
                <a:cubicBezTo>
                  <a:pt x="1608261" y="678479"/>
                  <a:pt x="1526416" y="1063712"/>
                  <a:pt x="1519361" y="1199179"/>
                </a:cubicBezTo>
                <a:cubicBezTo>
                  <a:pt x="1512306" y="1334646"/>
                  <a:pt x="1824161" y="1169545"/>
                  <a:pt x="1578628" y="1292312"/>
                </a:cubicBezTo>
                <a:cubicBezTo>
                  <a:pt x="1333095" y="1415079"/>
                  <a:pt x="238072" y="1924490"/>
                  <a:pt x="46161" y="1935779"/>
                </a:cubicBezTo>
                <a:cubicBezTo>
                  <a:pt x="-145750" y="1947068"/>
                  <a:pt x="315683" y="1543491"/>
                  <a:pt x="427161" y="1360046"/>
                </a:cubicBezTo>
                <a:cubicBezTo>
                  <a:pt x="538639" y="1176601"/>
                  <a:pt x="764417" y="1015734"/>
                  <a:pt x="715028" y="835112"/>
                </a:cubicBezTo>
                <a:cubicBezTo>
                  <a:pt x="665639" y="654490"/>
                  <a:pt x="116716" y="360979"/>
                  <a:pt x="88494" y="25937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7AA43AFE-8DA0-43F0-ACAF-3C1274AF65EF}"/>
              </a:ext>
            </a:extLst>
          </p:cNvPr>
          <p:cNvSpPr/>
          <p:nvPr/>
        </p:nvSpPr>
        <p:spPr>
          <a:xfrm>
            <a:off x="3561307" y="5216148"/>
            <a:ext cx="2945694" cy="5307188"/>
          </a:xfrm>
          <a:custGeom>
            <a:avLst/>
            <a:gdLst>
              <a:gd name="connsiteX0" fmla="*/ 616056 w 2945694"/>
              <a:gd name="connsiteY0" fmla="*/ 1021023 h 5307188"/>
              <a:gd name="connsiteX1" fmla="*/ 731560 w 2945694"/>
              <a:gd name="connsiteY1" fmla="*/ 1021023 h 5307188"/>
              <a:gd name="connsiteX2" fmla="*/ 1463080 w 2945694"/>
              <a:gd name="connsiteY2" fmla="*/ 924770 h 5307188"/>
              <a:gd name="connsiteX3" fmla="*/ 2656612 w 2945694"/>
              <a:gd name="connsiteY3" fmla="*/ 745 h 5307188"/>
              <a:gd name="connsiteX4" fmla="*/ 2242726 w 2945694"/>
              <a:gd name="connsiteY4" fmla="*/ 780391 h 5307188"/>
              <a:gd name="connsiteX5" fmla="*/ 1838465 w 2945694"/>
              <a:gd name="connsiteY5" fmla="*/ 1434909 h 5307188"/>
              <a:gd name="connsiteX6" fmla="*/ 1799964 w 2945694"/>
              <a:gd name="connsiteY6" fmla="*/ 1906547 h 5307188"/>
              <a:gd name="connsiteX7" fmla="*/ 2396730 w 2945694"/>
              <a:gd name="connsiteY7" fmla="*/ 2782446 h 5307188"/>
              <a:gd name="connsiteX8" fmla="*/ 2945370 w 2945694"/>
              <a:gd name="connsiteY8" fmla="*/ 3321460 h 5307188"/>
              <a:gd name="connsiteX9" fmla="*/ 2319728 w 2945694"/>
              <a:gd name="connsiteY9" fmla="*/ 3716096 h 5307188"/>
              <a:gd name="connsiteX10" fmla="*/ 1819214 w 2945694"/>
              <a:gd name="connsiteY10" fmla="*/ 5236888 h 5307188"/>
              <a:gd name="connsiteX11" fmla="*/ 1713336 w 2945694"/>
              <a:gd name="connsiteY11" fmla="*/ 4803751 h 5307188"/>
              <a:gd name="connsiteX12" fmla="*/ 548680 w 2945694"/>
              <a:gd name="connsiteY12" fmla="*/ 2618816 h 5307188"/>
              <a:gd name="connsiteX13" fmla="*/ 510179 w 2945694"/>
              <a:gd name="connsiteY13" fmla="*/ 2185679 h 5307188"/>
              <a:gd name="connsiteX14" fmla="*/ 40 w 2945694"/>
              <a:gd name="connsiteY14" fmla="*/ 1685166 h 5307188"/>
              <a:gd name="connsiteX15" fmla="*/ 539054 w 2945694"/>
              <a:gd name="connsiteY15" fmla="*/ 1550412 h 5307188"/>
              <a:gd name="connsiteX16" fmla="*/ 616056 w 2945694"/>
              <a:gd name="connsiteY16" fmla="*/ 1021023 h 530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45694" h="5307188">
                <a:moveTo>
                  <a:pt x="616056" y="1021023"/>
                </a:moveTo>
                <a:cubicBezTo>
                  <a:pt x="648140" y="932792"/>
                  <a:pt x="590389" y="1037065"/>
                  <a:pt x="731560" y="1021023"/>
                </a:cubicBezTo>
                <a:cubicBezTo>
                  <a:pt x="872731" y="1004981"/>
                  <a:pt x="1142238" y="1094816"/>
                  <a:pt x="1463080" y="924770"/>
                </a:cubicBezTo>
                <a:cubicBezTo>
                  <a:pt x="1783922" y="754724"/>
                  <a:pt x="2526671" y="24808"/>
                  <a:pt x="2656612" y="745"/>
                </a:cubicBezTo>
                <a:cubicBezTo>
                  <a:pt x="2786553" y="-23318"/>
                  <a:pt x="2379084" y="541364"/>
                  <a:pt x="2242726" y="780391"/>
                </a:cubicBezTo>
                <a:cubicBezTo>
                  <a:pt x="2106368" y="1019418"/>
                  <a:pt x="1912259" y="1247216"/>
                  <a:pt x="1838465" y="1434909"/>
                </a:cubicBezTo>
                <a:cubicBezTo>
                  <a:pt x="1764671" y="1622602"/>
                  <a:pt x="1706920" y="1681958"/>
                  <a:pt x="1799964" y="1906547"/>
                </a:cubicBezTo>
                <a:cubicBezTo>
                  <a:pt x="1893008" y="2131136"/>
                  <a:pt x="2205829" y="2546627"/>
                  <a:pt x="2396730" y="2782446"/>
                </a:cubicBezTo>
                <a:cubicBezTo>
                  <a:pt x="2587631" y="3018265"/>
                  <a:pt x="2958204" y="3165852"/>
                  <a:pt x="2945370" y="3321460"/>
                </a:cubicBezTo>
                <a:cubicBezTo>
                  <a:pt x="2932536" y="3477068"/>
                  <a:pt x="2507421" y="3396858"/>
                  <a:pt x="2319728" y="3716096"/>
                </a:cubicBezTo>
                <a:cubicBezTo>
                  <a:pt x="2132035" y="4035334"/>
                  <a:pt x="1920279" y="5055612"/>
                  <a:pt x="1819214" y="5236888"/>
                </a:cubicBezTo>
                <a:cubicBezTo>
                  <a:pt x="1718149" y="5418164"/>
                  <a:pt x="1925092" y="5240096"/>
                  <a:pt x="1713336" y="4803751"/>
                </a:cubicBezTo>
                <a:cubicBezTo>
                  <a:pt x="1501580" y="4367406"/>
                  <a:pt x="749206" y="3055161"/>
                  <a:pt x="548680" y="2618816"/>
                </a:cubicBezTo>
                <a:cubicBezTo>
                  <a:pt x="348154" y="2182471"/>
                  <a:pt x="601619" y="2341287"/>
                  <a:pt x="510179" y="2185679"/>
                </a:cubicBezTo>
                <a:cubicBezTo>
                  <a:pt x="418739" y="2030071"/>
                  <a:pt x="-4772" y="1791044"/>
                  <a:pt x="40" y="1685166"/>
                </a:cubicBezTo>
                <a:cubicBezTo>
                  <a:pt x="4852" y="1579288"/>
                  <a:pt x="437989" y="1664311"/>
                  <a:pt x="539054" y="1550412"/>
                </a:cubicBezTo>
                <a:cubicBezTo>
                  <a:pt x="640119" y="1436513"/>
                  <a:pt x="583972" y="1109254"/>
                  <a:pt x="616056" y="10210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E9DF88E8-03E9-42C9-893D-B3A5A3892551}"/>
              </a:ext>
            </a:extLst>
          </p:cNvPr>
          <p:cNvSpPr/>
          <p:nvPr/>
        </p:nvSpPr>
        <p:spPr>
          <a:xfrm>
            <a:off x="3127875" y="2326361"/>
            <a:ext cx="3903428" cy="4068055"/>
          </a:xfrm>
          <a:custGeom>
            <a:avLst/>
            <a:gdLst>
              <a:gd name="connsiteX0" fmla="*/ 1274792 w 3903428"/>
              <a:gd name="connsiteY0" fmla="*/ 61239 h 4068055"/>
              <a:gd name="connsiteX1" fmla="*/ 1207058 w 3903428"/>
              <a:gd name="connsiteY1" fmla="*/ 69706 h 4068055"/>
              <a:gd name="connsiteX2" fmla="*/ 326525 w 3903428"/>
              <a:gd name="connsiteY2" fmla="*/ 552306 h 4068055"/>
              <a:gd name="connsiteX3" fmla="*/ 38658 w 3903428"/>
              <a:gd name="connsiteY3" fmla="*/ 1788439 h 4068055"/>
              <a:gd name="connsiteX4" fmla="*/ 80992 w 3903428"/>
              <a:gd name="connsiteY4" fmla="*/ 2643572 h 4068055"/>
              <a:gd name="connsiteX5" fmla="*/ 749858 w 3903428"/>
              <a:gd name="connsiteY5" fmla="*/ 3727306 h 4068055"/>
              <a:gd name="connsiteX6" fmla="*/ 2079125 w 3903428"/>
              <a:gd name="connsiteY6" fmla="*/ 4065972 h 4068055"/>
              <a:gd name="connsiteX7" fmla="*/ 2917325 w 3903428"/>
              <a:gd name="connsiteY7" fmla="*/ 3608772 h 4068055"/>
              <a:gd name="connsiteX8" fmla="*/ 3061258 w 3903428"/>
              <a:gd name="connsiteY8" fmla="*/ 3100772 h 4068055"/>
              <a:gd name="connsiteX9" fmla="*/ 3205192 w 3903428"/>
              <a:gd name="connsiteY9" fmla="*/ 2550439 h 4068055"/>
              <a:gd name="connsiteX10" fmla="*/ 3899458 w 3903428"/>
              <a:gd name="connsiteY10" fmla="*/ 1034906 h 4068055"/>
              <a:gd name="connsiteX11" fmla="*/ 3459192 w 3903428"/>
              <a:gd name="connsiteY11" fmla="*/ 950239 h 4068055"/>
              <a:gd name="connsiteX12" fmla="*/ 2841125 w 3903428"/>
              <a:gd name="connsiteY12" fmla="*/ 620039 h 4068055"/>
              <a:gd name="connsiteX13" fmla="*/ 1274792 w 3903428"/>
              <a:gd name="connsiteY13" fmla="*/ 61239 h 406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03428" h="4068055">
                <a:moveTo>
                  <a:pt x="1274792" y="61239"/>
                </a:moveTo>
                <a:cubicBezTo>
                  <a:pt x="1002448" y="-30483"/>
                  <a:pt x="1365103" y="-12139"/>
                  <a:pt x="1207058" y="69706"/>
                </a:cubicBezTo>
                <a:cubicBezTo>
                  <a:pt x="1049013" y="151551"/>
                  <a:pt x="521258" y="265851"/>
                  <a:pt x="326525" y="552306"/>
                </a:cubicBezTo>
                <a:cubicBezTo>
                  <a:pt x="131792" y="838761"/>
                  <a:pt x="79580" y="1439895"/>
                  <a:pt x="38658" y="1788439"/>
                </a:cubicBezTo>
                <a:cubicBezTo>
                  <a:pt x="-2264" y="2136983"/>
                  <a:pt x="-37541" y="2320427"/>
                  <a:pt x="80992" y="2643572"/>
                </a:cubicBezTo>
                <a:cubicBezTo>
                  <a:pt x="199525" y="2966717"/>
                  <a:pt x="416836" y="3490239"/>
                  <a:pt x="749858" y="3727306"/>
                </a:cubicBezTo>
                <a:cubicBezTo>
                  <a:pt x="1082880" y="3964373"/>
                  <a:pt x="1717881" y="4085728"/>
                  <a:pt x="2079125" y="4065972"/>
                </a:cubicBezTo>
                <a:cubicBezTo>
                  <a:pt x="2440369" y="4046216"/>
                  <a:pt x="2753636" y="3769639"/>
                  <a:pt x="2917325" y="3608772"/>
                </a:cubicBezTo>
                <a:cubicBezTo>
                  <a:pt x="3081014" y="3447905"/>
                  <a:pt x="3013280" y="3277161"/>
                  <a:pt x="3061258" y="3100772"/>
                </a:cubicBezTo>
                <a:cubicBezTo>
                  <a:pt x="3109236" y="2924383"/>
                  <a:pt x="3065492" y="2894750"/>
                  <a:pt x="3205192" y="2550439"/>
                </a:cubicBezTo>
                <a:cubicBezTo>
                  <a:pt x="3344892" y="2206128"/>
                  <a:pt x="3857125" y="1301606"/>
                  <a:pt x="3899458" y="1034906"/>
                </a:cubicBezTo>
                <a:cubicBezTo>
                  <a:pt x="3941791" y="768206"/>
                  <a:pt x="3635581" y="1019384"/>
                  <a:pt x="3459192" y="950239"/>
                </a:cubicBezTo>
                <a:cubicBezTo>
                  <a:pt x="3282803" y="881095"/>
                  <a:pt x="3200958" y="772439"/>
                  <a:pt x="2841125" y="620039"/>
                </a:cubicBezTo>
                <a:cubicBezTo>
                  <a:pt x="2481292" y="467639"/>
                  <a:pt x="1547136" y="152961"/>
                  <a:pt x="1274792" y="61239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98875277-7399-4E01-890A-953C7F4E2C48}"/>
              </a:ext>
            </a:extLst>
          </p:cNvPr>
          <p:cNvSpPr/>
          <p:nvPr/>
        </p:nvSpPr>
        <p:spPr>
          <a:xfrm>
            <a:off x="5937403" y="7154381"/>
            <a:ext cx="2907946" cy="1786093"/>
          </a:xfrm>
          <a:custGeom>
            <a:avLst/>
            <a:gdLst>
              <a:gd name="connsiteX0" fmla="*/ 20635 w 2907946"/>
              <a:gd name="connsiteY0" fmla="*/ 16440 h 1786093"/>
              <a:gd name="connsiteX1" fmla="*/ 761780 w 2907946"/>
              <a:gd name="connsiteY1" fmla="*/ 670958 h 1786093"/>
              <a:gd name="connsiteX2" fmla="*/ 1849435 w 2907946"/>
              <a:gd name="connsiteY2" fmla="*/ 1575733 h 1786093"/>
              <a:gd name="connsiteX3" fmla="*/ 2850462 w 2907946"/>
              <a:gd name="connsiteY3" fmla="*/ 1748987 h 1786093"/>
              <a:gd name="connsiteX4" fmla="*/ 2744584 w 2907946"/>
              <a:gd name="connsiteY4" fmla="*/ 1027093 h 1786093"/>
              <a:gd name="connsiteX5" fmla="*/ 2398075 w 2907946"/>
              <a:gd name="connsiteY5" fmla="*/ 767211 h 1786093"/>
              <a:gd name="connsiteX6" fmla="*/ 1579928 w 2907946"/>
              <a:gd name="connsiteY6" fmla="*/ 247446 h 1786093"/>
              <a:gd name="connsiteX7" fmla="*/ 20635 w 2907946"/>
              <a:gd name="connsiteY7" fmla="*/ 16440 h 178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7946" h="1786093">
                <a:moveTo>
                  <a:pt x="20635" y="16440"/>
                </a:moveTo>
                <a:cubicBezTo>
                  <a:pt x="-115723" y="87025"/>
                  <a:pt x="456980" y="411076"/>
                  <a:pt x="761780" y="670958"/>
                </a:cubicBezTo>
                <a:cubicBezTo>
                  <a:pt x="1066580" y="930840"/>
                  <a:pt x="1501321" y="1396062"/>
                  <a:pt x="1849435" y="1575733"/>
                </a:cubicBezTo>
                <a:cubicBezTo>
                  <a:pt x="2197549" y="1755404"/>
                  <a:pt x="2701271" y="1840427"/>
                  <a:pt x="2850462" y="1748987"/>
                </a:cubicBezTo>
                <a:cubicBezTo>
                  <a:pt x="2999654" y="1657547"/>
                  <a:pt x="2819982" y="1190722"/>
                  <a:pt x="2744584" y="1027093"/>
                </a:cubicBezTo>
                <a:cubicBezTo>
                  <a:pt x="2669186" y="863464"/>
                  <a:pt x="2592184" y="897152"/>
                  <a:pt x="2398075" y="767211"/>
                </a:cubicBezTo>
                <a:cubicBezTo>
                  <a:pt x="2203966" y="637270"/>
                  <a:pt x="1977772" y="377387"/>
                  <a:pt x="1579928" y="247446"/>
                </a:cubicBezTo>
                <a:cubicBezTo>
                  <a:pt x="1182084" y="117505"/>
                  <a:pt x="156993" y="-54145"/>
                  <a:pt x="20635" y="1644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5C6E2E2E-9553-4CA1-B97C-5332F373F694}"/>
              </a:ext>
            </a:extLst>
          </p:cNvPr>
          <p:cNvSpPr/>
          <p:nvPr/>
        </p:nvSpPr>
        <p:spPr>
          <a:xfrm>
            <a:off x="2349202" y="7247115"/>
            <a:ext cx="5834398" cy="5201925"/>
          </a:xfrm>
          <a:custGeom>
            <a:avLst/>
            <a:gdLst>
              <a:gd name="connsiteX0" fmla="*/ 4167101 w 5834398"/>
              <a:gd name="connsiteY0" fmla="*/ 708 h 5201925"/>
              <a:gd name="connsiteX1" fmla="*/ 5764895 w 5834398"/>
              <a:gd name="connsiteY1" fmla="*/ 1280868 h 5201925"/>
              <a:gd name="connsiteX2" fmla="*/ 5495387 w 5834398"/>
              <a:gd name="connsiteY2" fmla="*/ 2099016 h 5201925"/>
              <a:gd name="connsiteX3" fmla="*/ 5023750 w 5834398"/>
              <a:gd name="connsiteY3" fmla="*/ 4919218 h 5201925"/>
              <a:gd name="connsiteX4" fmla="*/ 3474082 w 5834398"/>
              <a:gd name="connsiteY4" fmla="*/ 4986594 h 5201925"/>
              <a:gd name="connsiteX5" fmla="*/ 2588558 w 5834398"/>
              <a:gd name="connsiteY5" fmla="*/ 3889314 h 5201925"/>
              <a:gd name="connsiteX6" fmla="*/ 3984221 w 5834398"/>
              <a:gd name="connsiteY6" fmla="*/ 3138544 h 5201925"/>
              <a:gd name="connsiteX7" fmla="*/ 3512583 w 5834398"/>
              <a:gd name="connsiteY7" fmla="*/ 2869037 h 5201925"/>
              <a:gd name="connsiteX8" fmla="*/ 3214200 w 5834398"/>
              <a:gd name="connsiteY8" fmla="*/ 2763159 h 5201925"/>
              <a:gd name="connsiteX9" fmla="*/ 4994874 w 5834398"/>
              <a:gd name="connsiteY9" fmla="*/ 2772784 h 5201925"/>
              <a:gd name="connsiteX10" fmla="*/ 134116 w 5834398"/>
              <a:gd name="connsiteY10" fmla="*/ 2407024 h 5201925"/>
              <a:gd name="connsiteX11" fmla="*/ 1606781 w 5834398"/>
              <a:gd name="connsiteY11" fmla="*/ 2310771 h 5201925"/>
              <a:gd name="connsiteX12" fmla="*/ 4205602 w 5834398"/>
              <a:gd name="connsiteY12" fmla="*/ 1964262 h 5201925"/>
              <a:gd name="connsiteX13" fmla="*/ 576878 w 5834398"/>
              <a:gd name="connsiteY13" fmla="*/ 1194241 h 5201925"/>
              <a:gd name="connsiteX14" fmla="*/ 4937122 w 5834398"/>
              <a:gd name="connsiteY14" fmla="*/ 1463748 h 5201925"/>
              <a:gd name="connsiteX15" fmla="*/ 4167101 w 5834398"/>
              <a:gd name="connsiteY15" fmla="*/ 708 h 520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34398" h="5201925">
                <a:moveTo>
                  <a:pt x="4167101" y="708"/>
                </a:moveTo>
                <a:cubicBezTo>
                  <a:pt x="4305063" y="-29772"/>
                  <a:pt x="5543514" y="931150"/>
                  <a:pt x="5764895" y="1280868"/>
                </a:cubicBezTo>
                <a:cubicBezTo>
                  <a:pt x="5986276" y="1630586"/>
                  <a:pt x="5618911" y="1492625"/>
                  <a:pt x="5495387" y="2099016"/>
                </a:cubicBezTo>
                <a:cubicBezTo>
                  <a:pt x="5371863" y="2705407"/>
                  <a:pt x="5360634" y="4437955"/>
                  <a:pt x="5023750" y="4919218"/>
                </a:cubicBezTo>
                <a:cubicBezTo>
                  <a:pt x="4686866" y="5400481"/>
                  <a:pt x="3879947" y="5158245"/>
                  <a:pt x="3474082" y="4986594"/>
                </a:cubicBezTo>
                <a:cubicBezTo>
                  <a:pt x="3068217" y="4814943"/>
                  <a:pt x="2503535" y="4197322"/>
                  <a:pt x="2588558" y="3889314"/>
                </a:cubicBezTo>
                <a:cubicBezTo>
                  <a:pt x="2673581" y="3581306"/>
                  <a:pt x="3830217" y="3308590"/>
                  <a:pt x="3984221" y="3138544"/>
                </a:cubicBezTo>
                <a:cubicBezTo>
                  <a:pt x="4138225" y="2968498"/>
                  <a:pt x="3640920" y="2931601"/>
                  <a:pt x="3512583" y="2869037"/>
                </a:cubicBezTo>
                <a:cubicBezTo>
                  <a:pt x="3384246" y="2806473"/>
                  <a:pt x="2967152" y="2779201"/>
                  <a:pt x="3214200" y="2763159"/>
                </a:cubicBezTo>
                <a:cubicBezTo>
                  <a:pt x="3461248" y="2747117"/>
                  <a:pt x="5508221" y="2832140"/>
                  <a:pt x="4994874" y="2772784"/>
                </a:cubicBezTo>
                <a:cubicBezTo>
                  <a:pt x="4481527" y="2713428"/>
                  <a:pt x="698798" y="2484026"/>
                  <a:pt x="134116" y="2407024"/>
                </a:cubicBezTo>
                <a:cubicBezTo>
                  <a:pt x="-430566" y="2330022"/>
                  <a:pt x="928200" y="2384565"/>
                  <a:pt x="1606781" y="2310771"/>
                </a:cubicBezTo>
                <a:cubicBezTo>
                  <a:pt x="2285362" y="2236977"/>
                  <a:pt x="4377252" y="2150350"/>
                  <a:pt x="4205602" y="1964262"/>
                </a:cubicBezTo>
                <a:cubicBezTo>
                  <a:pt x="4033952" y="1778174"/>
                  <a:pt x="454958" y="1277660"/>
                  <a:pt x="576878" y="1194241"/>
                </a:cubicBezTo>
                <a:cubicBezTo>
                  <a:pt x="698798" y="1110822"/>
                  <a:pt x="4346773" y="1664274"/>
                  <a:pt x="4937122" y="1463748"/>
                </a:cubicBezTo>
                <a:cubicBezTo>
                  <a:pt x="5527471" y="1263222"/>
                  <a:pt x="4029139" y="31188"/>
                  <a:pt x="4167101" y="708"/>
                </a:cubicBezTo>
                <a:close/>
              </a:path>
            </a:pathLst>
          </a:custGeom>
          <a:solidFill>
            <a:srgbClr val="0070C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2B9D0F9A-FB64-4B22-BEB6-29E9B67BAE1F}"/>
              </a:ext>
            </a:extLst>
          </p:cNvPr>
          <p:cNvSpPr/>
          <p:nvPr/>
        </p:nvSpPr>
        <p:spPr>
          <a:xfrm>
            <a:off x="4926292" y="7441291"/>
            <a:ext cx="4249689" cy="4918724"/>
          </a:xfrm>
          <a:custGeom>
            <a:avLst/>
            <a:gdLst>
              <a:gd name="connsiteX0" fmla="*/ 1022121 w 4249689"/>
              <a:gd name="connsiteY0" fmla="*/ 76040 h 4918724"/>
              <a:gd name="connsiteX1" fmla="*/ 1503384 w 4249689"/>
              <a:gd name="connsiteY1" fmla="*/ 162667 h 4918724"/>
              <a:gd name="connsiteX2" fmla="*/ 3765321 w 4249689"/>
              <a:gd name="connsiteY2" fmla="*/ 682431 h 4918724"/>
              <a:gd name="connsiteX3" fmla="*/ 3851948 w 4249689"/>
              <a:gd name="connsiteY3" fmla="*/ 1875964 h 4918724"/>
              <a:gd name="connsiteX4" fmla="*/ 4169582 w 4249689"/>
              <a:gd name="connsiteY4" fmla="*/ 4638414 h 4918724"/>
              <a:gd name="connsiteX5" fmla="*/ 3919325 w 4249689"/>
              <a:gd name="connsiteY5" fmla="*/ 4734667 h 4918724"/>
              <a:gd name="connsiteX6" fmla="*/ 954744 w 4249689"/>
              <a:gd name="connsiteY6" fmla="*/ 4917547 h 4918724"/>
              <a:gd name="connsiteX7" fmla="*/ 3563190 w 4249689"/>
              <a:gd name="connsiteY7" fmla="*/ 4638414 h 4918724"/>
              <a:gd name="connsiteX8" fmla="*/ 3399561 w 4249689"/>
              <a:gd name="connsiteY8" fmla="*/ 3743265 h 4918724"/>
              <a:gd name="connsiteX9" fmla="*/ 3312933 w 4249689"/>
              <a:gd name="connsiteY9" fmla="*/ 1866338 h 4918724"/>
              <a:gd name="connsiteX10" fmla="*/ 2764293 w 4249689"/>
              <a:gd name="connsiteY10" fmla="*/ 1038566 h 4918724"/>
              <a:gd name="connsiteX11" fmla="*/ 1843 w 4249689"/>
              <a:gd name="connsiteY11" fmla="*/ 566928 h 4918724"/>
              <a:gd name="connsiteX12" fmla="*/ 2350407 w 4249689"/>
              <a:gd name="connsiteY12" fmla="*/ 1433202 h 4918724"/>
              <a:gd name="connsiteX13" fmla="*/ 3187805 w 4249689"/>
              <a:gd name="connsiteY13" fmla="*/ 1779711 h 4918724"/>
              <a:gd name="connsiteX14" fmla="*/ 1580386 w 4249689"/>
              <a:gd name="connsiteY14" fmla="*/ 2742237 h 4918724"/>
              <a:gd name="connsiteX15" fmla="*/ 3312933 w 4249689"/>
              <a:gd name="connsiteY15" fmla="*/ 1510204 h 4918724"/>
              <a:gd name="connsiteX16" fmla="*/ 2716167 w 4249689"/>
              <a:gd name="connsiteY16" fmla="*/ 1019315 h 4918724"/>
              <a:gd name="connsiteX17" fmla="*/ 945119 w 4249689"/>
              <a:gd name="connsiteY17" fmla="*/ 76040 h 4918724"/>
              <a:gd name="connsiteX18" fmla="*/ 1022121 w 4249689"/>
              <a:gd name="connsiteY18" fmla="*/ 76040 h 491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49689" h="4918724">
                <a:moveTo>
                  <a:pt x="1022121" y="76040"/>
                </a:moveTo>
                <a:cubicBezTo>
                  <a:pt x="1115165" y="90478"/>
                  <a:pt x="1503384" y="162667"/>
                  <a:pt x="1503384" y="162667"/>
                </a:cubicBezTo>
                <a:cubicBezTo>
                  <a:pt x="1960584" y="263732"/>
                  <a:pt x="3373894" y="396881"/>
                  <a:pt x="3765321" y="682431"/>
                </a:cubicBezTo>
                <a:cubicBezTo>
                  <a:pt x="4156748" y="967981"/>
                  <a:pt x="3784571" y="1216634"/>
                  <a:pt x="3851948" y="1875964"/>
                </a:cubicBezTo>
                <a:cubicBezTo>
                  <a:pt x="3919325" y="2535294"/>
                  <a:pt x="4158353" y="4161964"/>
                  <a:pt x="4169582" y="4638414"/>
                </a:cubicBezTo>
                <a:cubicBezTo>
                  <a:pt x="4180811" y="5114864"/>
                  <a:pt x="4455131" y="4688145"/>
                  <a:pt x="3919325" y="4734667"/>
                </a:cubicBezTo>
                <a:cubicBezTo>
                  <a:pt x="3383519" y="4781189"/>
                  <a:pt x="1014100" y="4933589"/>
                  <a:pt x="954744" y="4917547"/>
                </a:cubicBezTo>
                <a:cubicBezTo>
                  <a:pt x="895388" y="4901505"/>
                  <a:pt x="3155721" y="4834128"/>
                  <a:pt x="3563190" y="4638414"/>
                </a:cubicBezTo>
                <a:cubicBezTo>
                  <a:pt x="3970660" y="4442700"/>
                  <a:pt x="3441270" y="4205278"/>
                  <a:pt x="3399561" y="3743265"/>
                </a:cubicBezTo>
                <a:cubicBezTo>
                  <a:pt x="3357852" y="3281252"/>
                  <a:pt x="3418811" y="2317121"/>
                  <a:pt x="3312933" y="1866338"/>
                </a:cubicBezTo>
                <a:cubicBezTo>
                  <a:pt x="3207055" y="1415555"/>
                  <a:pt x="3316141" y="1255134"/>
                  <a:pt x="2764293" y="1038566"/>
                </a:cubicBezTo>
                <a:cubicBezTo>
                  <a:pt x="2212445" y="821998"/>
                  <a:pt x="70824" y="501155"/>
                  <a:pt x="1843" y="566928"/>
                </a:cubicBezTo>
                <a:cubicBezTo>
                  <a:pt x="-67138" y="632701"/>
                  <a:pt x="1819413" y="1231072"/>
                  <a:pt x="2350407" y="1433202"/>
                </a:cubicBezTo>
                <a:cubicBezTo>
                  <a:pt x="2881401" y="1635333"/>
                  <a:pt x="3316142" y="1561539"/>
                  <a:pt x="3187805" y="1779711"/>
                </a:cubicBezTo>
                <a:cubicBezTo>
                  <a:pt x="3059468" y="1997883"/>
                  <a:pt x="1559531" y="2787155"/>
                  <a:pt x="1580386" y="2742237"/>
                </a:cubicBezTo>
                <a:cubicBezTo>
                  <a:pt x="1601241" y="2697319"/>
                  <a:pt x="3123636" y="1797358"/>
                  <a:pt x="3312933" y="1510204"/>
                </a:cubicBezTo>
                <a:cubicBezTo>
                  <a:pt x="3502230" y="1223050"/>
                  <a:pt x="3110803" y="1258342"/>
                  <a:pt x="2716167" y="1019315"/>
                </a:cubicBezTo>
                <a:cubicBezTo>
                  <a:pt x="2321531" y="780288"/>
                  <a:pt x="1225856" y="239669"/>
                  <a:pt x="945119" y="76040"/>
                </a:cubicBezTo>
                <a:cubicBezTo>
                  <a:pt x="664382" y="-87589"/>
                  <a:pt x="929077" y="61602"/>
                  <a:pt x="1022121" y="76040"/>
                </a:cubicBezTo>
                <a:close/>
              </a:path>
            </a:pathLst>
          </a:custGeom>
          <a:solidFill>
            <a:srgbClr val="00990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C76E481D-FB08-441C-948E-26FBF954CD12}"/>
              </a:ext>
            </a:extLst>
          </p:cNvPr>
          <p:cNvSpPr/>
          <p:nvPr/>
        </p:nvSpPr>
        <p:spPr>
          <a:xfrm>
            <a:off x="5056712" y="3919306"/>
            <a:ext cx="606412" cy="118042"/>
          </a:xfrm>
          <a:custGeom>
            <a:avLst/>
            <a:gdLst>
              <a:gd name="connsiteX0" fmla="*/ 5 w 606412"/>
              <a:gd name="connsiteY0" fmla="*/ 117177 h 118042"/>
              <a:gd name="connsiteX1" fmla="*/ 218021 w 606412"/>
              <a:gd name="connsiteY1" fmla="*/ 112944 h 118042"/>
              <a:gd name="connsiteX2" fmla="*/ 275171 w 606412"/>
              <a:gd name="connsiteY2" fmla="*/ 85427 h 118042"/>
              <a:gd name="connsiteX3" fmla="*/ 603255 w 606412"/>
              <a:gd name="connsiteY3" fmla="*/ 4994 h 118042"/>
              <a:gd name="connsiteX4" fmla="*/ 433921 w 606412"/>
              <a:gd name="connsiteY4" fmla="*/ 13461 h 118042"/>
              <a:gd name="connsiteX5" fmla="*/ 311155 w 606412"/>
              <a:gd name="connsiteY5" fmla="*/ 53677 h 118042"/>
              <a:gd name="connsiteX6" fmla="*/ 211671 w 606412"/>
              <a:gd name="connsiteY6" fmla="*/ 102361 h 118042"/>
              <a:gd name="connsiteX7" fmla="*/ 5 w 606412"/>
              <a:gd name="connsiteY7" fmla="*/ 117177 h 11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412" h="118042">
                <a:moveTo>
                  <a:pt x="5" y="117177"/>
                </a:moveTo>
                <a:cubicBezTo>
                  <a:pt x="1063" y="118941"/>
                  <a:pt x="172160" y="118236"/>
                  <a:pt x="218021" y="112944"/>
                </a:cubicBezTo>
                <a:cubicBezTo>
                  <a:pt x="263882" y="107652"/>
                  <a:pt x="210965" y="103419"/>
                  <a:pt x="275171" y="85427"/>
                </a:cubicBezTo>
                <a:cubicBezTo>
                  <a:pt x="339377" y="67435"/>
                  <a:pt x="576797" y="16988"/>
                  <a:pt x="603255" y="4994"/>
                </a:cubicBezTo>
                <a:cubicBezTo>
                  <a:pt x="629713" y="-7000"/>
                  <a:pt x="482604" y="5347"/>
                  <a:pt x="433921" y="13461"/>
                </a:cubicBezTo>
                <a:cubicBezTo>
                  <a:pt x="385238" y="21575"/>
                  <a:pt x="348197" y="38860"/>
                  <a:pt x="311155" y="53677"/>
                </a:cubicBezTo>
                <a:cubicBezTo>
                  <a:pt x="274113" y="68494"/>
                  <a:pt x="261413" y="94247"/>
                  <a:pt x="211671" y="102361"/>
                </a:cubicBezTo>
                <a:cubicBezTo>
                  <a:pt x="161929" y="110475"/>
                  <a:pt x="-1053" y="115413"/>
                  <a:pt x="5" y="117177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2F229B2B-80DF-46A7-A06B-F20E85BBAAED}"/>
              </a:ext>
            </a:extLst>
          </p:cNvPr>
          <p:cNvSpPr/>
          <p:nvPr/>
        </p:nvSpPr>
        <p:spPr>
          <a:xfrm>
            <a:off x="4832885" y="3773166"/>
            <a:ext cx="592555" cy="78992"/>
          </a:xfrm>
          <a:custGeom>
            <a:avLst/>
            <a:gdLst>
              <a:gd name="connsiteX0" fmla="*/ 1053 w 592555"/>
              <a:gd name="connsiteY0" fmla="*/ 38422 h 78992"/>
              <a:gd name="connsiteX1" fmla="*/ 170915 w 592555"/>
              <a:gd name="connsiteY1" fmla="*/ 6672 h 78992"/>
              <a:gd name="connsiteX2" fmla="*/ 266165 w 592555"/>
              <a:gd name="connsiteY2" fmla="*/ 6672 h 78992"/>
              <a:gd name="connsiteX3" fmla="*/ 582078 w 592555"/>
              <a:gd name="connsiteY3" fmla="*/ 78109 h 78992"/>
              <a:gd name="connsiteX4" fmla="*/ 509053 w 592555"/>
              <a:gd name="connsiteY4" fmla="*/ 44772 h 78992"/>
              <a:gd name="connsiteX5" fmla="*/ 429678 w 592555"/>
              <a:gd name="connsiteY5" fmla="*/ 17784 h 78992"/>
              <a:gd name="connsiteX6" fmla="*/ 258228 w 592555"/>
              <a:gd name="connsiteY6" fmla="*/ 5084 h 78992"/>
              <a:gd name="connsiteX7" fmla="*/ 1053 w 592555"/>
              <a:gd name="connsiteY7" fmla="*/ 38422 h 7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555" h="78992">
                <a:moveTo>
                  <a:pt x="1053" y="38422"/>
                </a:moveTo>
                <a:cubicBezTo>
                  <a:pt x="-13499" y="38687"/>
                  <a:pt x="126730" y="11964"/>
                  <a:pt x="170915" y="6672"/>
                </a:cubicBezTo>
                <a:cubicBezTo>
                  <a:pt x="215100" y="1380"/>
                  <a:pt x="197638" y="-5234"/>
                  <a:pt x="266165" y="6672"/>
                </a:cubicBezTo>
                <a:cubicBezTo>
                  <a:pt x="334692" y="18578"/>
                  <a:pt x="541597" y="71759"/>
                  <a:pt x="582078" y="78109"/>
                </a:cubicBezTo>
                <a:cubicBezTo>
                  <a:pt x="622559" y="84459"/>
                  <a:pt x="534453" y="54826"/>
                  <a:pt x="509053" y="44772"/>
                </a:cubicBezTo>
                <a:cubicBezTo>
                  <a:pt x="483653" y="34718"/>
                  <a:pt x="471482" y="24399"/>
                  <a:pt x="429678" y="17784"/>
                </a:cubicBezTo>
                <a:cubicBezTo>
                  <a:pt x="387874" y="11169"/>
                  <a:pt x="326755" y="851"/>
                  <a:pt x="258228" y="5084"/>
                </a:cubicBezTo>
                <a:cubicBezTo>
                  <a:pt x="189701" y="9317"/>
                  <a:pt x="15605" y="38157"/>
                  <a:pt x="1053" y="3842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43D18182-58FD-4509-85D0-74EB5B8D3B3E}"/>
              </a:ext>
            </a:extLst>
          </p:cNvPr>
          <p:cNvSpPr/>
          <p:nvPr/>
        </p:nvSpPr>
        <p:spPr>
          <a:xfrm>
            <a:off x="3395578" y="3818305"/>
            <a:ext cx="507255" cy="47551"/>
          </a:xfrm>
          <a:custGeom>
            <a:avLst/>
            <a:gdLst>
              <a:gd name="connsiteX0" fmla="*/ 85 w 507255"/>
              <a:gd name="connsiteY0" fmla="*/ 2808 h 47551"/>
              <a:gd name="connsiteX1" fmla="*/ 222335 w 507255"/>
              <a:gd name="connsiteY1" fmla="*/ 1220 h 47551"/>
              <a:gd name="connsiteX2" fmla="*/ 314410 w 507255"/>
              <a:gd name="connsiteY2" fmla="*/ 4395 h 47551"/>
              <a:gd name="connsiteX3" fmla="*/ 506497 w 507255"/>
              <a:gd name="connsiteY3" fmla="*/ 47258 h 47551"/>
              <a:gd name="connsiteX4" fmla="*/ 376322 w 507255"/>
              <a:gd name="connsiteY4" fmla="*/ 23445 h 47551"/>
              <a:gd name="connsiteX5" fmla="*/ 249322 w 507255"/>
              <a:gd name="connsiteY5" fmla="*/ 26620 h 47551"/>
              <a:gd name="connsiteX6" fmla="*/ 85 w 507255"/>
              <a:gd name="connsiteY6" fmla="*/ 2808 h 4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255" h="47551">
                <a:moveTo>
                  <a:pt x="85" y="2808"/>
                </a:moveTo>
                <a:cubicBezTo>
                  <a:pt x="-4413" y="-1425"/>
                  <a:pt x="169948" y="956"/>
                  <a:pt x="222335" y="1220"/>
                </a:cubicBezTo>
                <a:cubicBezTo>
                  <a:pt x="274722" y="1484"/>
                  <a:pt x="267050" y="-3278"/>
                  <a:pt x="314410" y="4395"/>
                </a:cubicBezTo>
                <a:cubicBezTo>
                  <a:pt x="361770" y="12068"/>
                  <a:pt x="496178" y="44083"/>
                  <a:pt x="506497" y="47258"/>
                </a:cubicBezTo>
                <a:cubicBezTo>
                  <a:pt x="516816" y="50433"/>
                  <a:pt x="419184" y="26885"/>
                  <a:pt x="376322" y="23445"/>
                </a:cubicBezTo>
                <a:cubicBezTo>
                  <a:pt x="333460" y="20005"/>
                  <a:pt x="305678" y="29266"/>
                  <a:pt x="249322" y="26620"/>
                </a:cubicBezTo>
                <a:cubicBezTo>
                  <a:pt x="192966" y="23974"/>
                  <a:pt x="4583" y="7041"/>
                  <a:pt x="85" y="28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E76D9A17-511B-408A-A307-F4ED901A15AB}"/>
              </a:ext>
            </a:extLst>
          </p:cNvPr>
          <p:cNvSpPr/>
          <p:nvPr/>
        </p:nvSpPr>
        <p:spPr>
          <a:xfrm>
            <a:off x="3537440" y="3995604"/>
            <a:ext cx="480839" cy="95409"/>
          </a:xfrm>
          <a:custGeom>
            <a:avLst/>
            <a:gdLst>
              <a:gd name="connsiteX0" fmla="*/ 1098 w 480839"/>
              <a:gd name="connsiteY0" fmla="*/ 134 h 95409"/>
              <a:gd name="connsiteX1" fmla="*/ 145560 w 480839"/>
              <a:gd name="connsiteY1" fmla="*/ 69984 h 95409"/>
              <a:gd name="connsiteX2" fmla="*/ 480523 w 480839"/>
              <a:gd name="connsiteY2" fmla="*/ 58871 h 95409"/>
              <a:gd name="connsiteX3" fmla="*/ 204298 w 480839"/>
              <a:gd name="connsiteY3" fmla="*/ 76334 h 95409"/>
              <a:gd name="connsiteX4" fmla="*/ 85235 w 480839"/>
              <a:gd name="connsiteY4" fmla="*/ 90621 h 95409"/>
              <a:gd name="connsiteX5" fmla="*/ 1098 w 480839"/>
              <a:gd name="connsiteY5" fmla="*/ 134 h 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839" h="95409">
                <a:moveTo>
                  <a:pt x="1098" y="134"/>
                </a:moveTo>
                <a:cubicBezTo>
                  <a:pt x="11152" y="-3306"/>
                  <a:pt x="65656" y="60195"/>
                  <a:pt x="145560" y="69984"/>
                </a:cubicBezTo>
                <a:cubicBezTo>
                  <a:pt x="225464" y="79773"/>
                  <a:pt x="470733" y="57813"/>
                  <a:pt x="480523" y="58871"/>
                </a:cubicBezTo>
                <a:cubicBezTo>
                  <a:pt x="490313" y="59929"/>
                  <a:pt x="270179" y="71042"/>
                  <a:pt x="204298" y="76334"/>
                </a:cubicBezTo>
                <a:cubicBezTo>
                  <a:pt x="138417" y="81626"/>
                  <a:pt x="118043" y="105438"/>
                  <a:pt x="85235" y="90621"/>
                </a:cubicBezTo>
                <a:cubicBezTo>
                  <a:pt x="52427" y="75804"/>
                  <a:pt x="-8956" y="3574"/>
                  <a:pt x="1098" y="134"/>
                </a:cubicBezTo>
                <a:close/>
              </a:path>
            </a:pathLst>
          </a:cu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A47DAEDB-4CCF-4BFC-90C4-1A5C5F584870}"/>
              </a:ext>
            </a:extLst>
          </p:cNvPr>
          <p:cNvSpPr/>
          <p:nvPr/>
        </p:nvSpPr>
        <p:spPr>
          <a:xfrm>
            <a:off x="3667125" y="3810000"/>
            <a:ext cx="311126" cy="81041"/>
          </a:xfrm>
          <a:custGeom>
            <a:avLst/>
            <a:gdLst>
              <a:gd name="connsiteX0" fmla="*/ 0 w 311126"/>
              <a:gd name="connsiteY0" fmla="*/ 0 h 81041"/>
              <a:gd name="connsiteX1" fmla="*/ 277813 w 311126"/>
              <a:gd name="connsiteY1" fmla="*/ 42863 h 81041"/>
              <a:gd name="connsiteX2" fmla="*/ 307975 w 311126"/>
              <a:gd name="connsiteY2" fmla="*/ 80963 h 81041"/>
              <a:gd name="connsiteX3" fmla="*/ 295275 w 311126"/>
              <a:gd name="connsiteY3" fmla="*/ 52388 h 81041"/>
              <a:gd name="connsiteX4" fmla="*/ 214313 w 311126"/>
              <a:gd name="connsiteY4" fmla="*/ 38100 h 81041"/>
              <a:gd name="connsiteX5" fmla="*/ 0 w 311126"/>
              <a:gd name="connsiteY5" fmla="*/ 0 h 8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126" h="81041">
                <a:moveTo>
                  <a:pt x="0" y="0"/>
                </a:moveTo>
                <a:cubicBezTo>
                  <a:pt x="113242" y="14684"/>
                  <a:pt x="226484" y="29369"/>
                  <a:pt x="277813" y="42863"/>
                </a:cubicBezTo>
                <a:cubicBezTo>
                  <a:pt x="329142" y="56357"/>
                  <a:pt x="305065" y="79376"/>
                  <a:pt x="307975" y="80963"/>
                </a:cubicBezTo>
                <a:cubicBezTo>
                  <a:pt x="310885" y="82550"/>
                  <a:pt x="310885" y="59532"/>
                  <a:pt x="295275" y="52388"/>
                </a:cubicBezTo>
                <a:cubicBezTo>
                  <a:pt x="279665" y="45244"/>
                  <a:pt x="214313" y="38100"/>
                  <a:pt x="214313" y="381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3D311D69-9067-40B9-9F37-DE649E890D1A}"/>
              </a:ext>
            </a:extLst>
          </p:cNvPr>
          <p:cNvSpPr/>
          <p:nvPr/>
        </p:nvSpPr>
        <p:spPr>
          <a:xfrm>
            <a:off x="3924060" y="3913174"/>
            <a:ext cx="178591" cy="140559"/>
          </a:xfrm>
          <a:custGeom>
            <a:avLst/>
            <a:gdLst>
              <a:gd name="connsiteX0" fmla="*/ 52628 w 178591"/>
              <a:gd name="connsiteY0" fmla="*/ 14 h 140559"/>
              <a:gd name="connsiteX1" fmla="*/ 149465 w 178591"/>
              <a:gd name="connsiteY1" fmla="*/ 119076 h 140559"/>
              <a:gd name="connsiteX2" fmla="*/ 139940 w 178591"/>
              <a:gd name="connsiteY2" fmla="*/ 131776 h 140559"/>
              <a:gd name="connsiteX3" fmla="*/ 240 w 178591"/>
              <a:gd name="connsiteY3" fmla="*/ 139714 h 140559"/>
              <a:gd name="connsiteX4" fmla="*/ 178040 w 178591"/>
              <a:gd name="connsiteY4" fmla="*/ 111139 h 140559"/>
              <a:gd name="connsiteX5" fmla="*/ 52628 w 178591"/>
              <a:gd name="connsiteY5" fmla="*/ 14 h 14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591" h="140559">
                <a:moveTo>
                  <a:pt x="52628" y="14"/>
                </a:moveTo>
                <a:cubicBezTo>
                  <a:pt x="47866" y="1337"/>
                  <a:pt x="134913" y="97116"/>
                  <a:pt x="149465" y="119076"/>
                </a:cubicBezTo>
                <a:cubicBezTo>
                  <a:pt x="164017" y="141036"/>
                  <a:pt x="164811" y="128336"/>
                  <a:pt x="139940" y="131776"/>
                </a:cubicBezTo>
                <a:cubicBezTo>
                  <a:pt x="115069" y="135216"/>
                  <a:pt x="-6110" y="143153"/>
                  <a:pt x="240" y="139714"/>
                </a:cubicBezTo>
                <a:cubicBezTo>
                  <a:pt x="6590" y="136275"/>
                  <a:pt x="167986" y="132041"/>
                  <a:pt x="178040" y="111139"/>
                </a:cubicBezTo>
                <a:cubicBezTo>
                  <a:pt x="188094" y="90237"/>
                  <a:pt x="57390" y="-1309"/>
                  <a:pt x="52628" y="1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88C81B5B-B259-4F63-B338-C737C8F390DD}"/>
              </a:ext>
            </a:extLst>
          </p:cNvPr>
          <p:cNvSpPr/>
          <p:nvPr/>
        </p:nvSpPr>
        <p:spPr>
          <a:xfrm>
            <a:off x="4660246" y="3879846"/>
            <a:ext cx="126449" cy="218447"/>
          </a:xfrm>
          <a:custGeom>
            <a:avLst/>
            <a:gdLst>
              <a:gd name="connsiteX0" fmla="*/ 126067 w 126449"/>
              <a:gd name="connsiteY0" fmla="*/ 4 h 218447"/>
              <a:gd name="connsiteX1" fmla="*/ 41929 w 126449"/>
              <a:gd name="connsiteY1" fmla="*/ 79379 h 218447"/>
              <a:gd name="connsiteX2" fmla="*/ 108604 w 126449"/>
              <a:gd name="connsiteY2" fmla="*/ 215904 h 218447"/>
              <a:gd name="connsiteX3" fmla="*/ 86379 w 126449"/>
              <a:gd name="connsiteY3" fmla="*/ 161929 h 218447"/>
              <a:gd name="connsiteX4" fmla="*/ 654 w 126449"/>
              <a:gd name="connsiteY4" fmla="*/ 82554 h 218447"/>
              <a:gd name="connsiteX5" fmla="*/ 126067 w 126449"/>
              <a:gd name="connsiteY5" fmla="*/ 4 h 21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49" h="218447">
                <a:moveTo>
                  <a:pt x="126067" y="4"/>
                </a:moveTo>
                <a:cubicBezTo>
                  <a:pt x="132946" y="-525"/>
                  <a:pt x="44839" y="43396"/>
                  <a:pt x="41929" y="79379"/>
                </a:cubicBezTo>
                <a:cubicBezTo>
                  <a:pt x="39018" y="115362"/>
                  <a:pt x="101196" y="202146"/>
                  <a:pt x="108604" y="215904"/>
                </a:cubicBezTo>
                <a:cubicBezTo>
                  <a:pt x="116012" y="229662"/>
                  <a:pt x="104371" y="184154"/>
                  <a:pt x="86379" y="161929"/>
                </a:cubicBezTo>
                <a:cubicBezTo>
                  <a:pt x="68387" y="139704"/>
                  <a:pt x="-7813" y="108483"/>
                  <a:pt x="654" y="82554"/>
                </a:cubicBezTo>
                <a:cubicBezTo>
                  <a:pt x="9121" y="56625"/>
                  <a:pt x="119188" y="533"/>
                  <a:pt x="126067" y="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0C5ECA6E-597C-4A66-95F0-F18E8BEA387E}"/>
              </a:ext>
            </a:extLst>
          </p:cNvPr>
          <p:cNvSpPr/>
          <p:nvPr/>
        </p:nvSpPr>
        <p:spPr>
          <a:xfrm>
            <a:off x="3380397" y="3690819"/>
            <a:ext cx="480503" cy="143120"/>
          </a:xfrm>
          <a:custGeom>
            <a:avLst/>
            <a:gdLst>
              <a:gd name="connsiteX0" fmla="*/ 2566 w 480503"/>
              <a:gd name="connsiteY0" fmla="*/ 122356 h 143120"/>
              <a:gd name="connsiteX1" fmla="*/ 156553 w 480503"/>
              <a:gd name="connsiteY1" fmla="*/ 122356 h 143120"/>
              <a:gd name="connsiteX2" fmla="*/ 72416 w 480503"/>
              <a:gd name="connsiteY2" fmla="*/ 76319 h 143120"/>
              <a:gd name="connsiteX3" fmla="*/ 193066 w 480503"/>
              <a:gd name="connsiteY3" fmla="*/ 101719 h 143120"/>
              <a:gd name="connsiteX4" fmla="*/ 205766 w 480503"/>
              <a:gd name="connsiteY4" fmla="*/ 119 h 143120"/>
              <a:gd name="connsiteX5" fmla="*/ 240691 w 480503"/>
              <a:gd name="connsiteY5" fmla="*/ 81081 h 143120"/>
              <a:gd name="connsiteX6" fmla="*/ 250216 w 480503"/>
              <a:gd name="connsiteY6" fmla="*/ 74731 h 143120"/>
              <a:gd name="connsiteX7" fmla="*/ 285141 w 480503"/>
              <a:gd name="connsiteY7" fmla="*/ 109656 h 143120"/>
              <a:gd name="connsiteX8" fmla="*/ 480403 w 480503"/>
              <a:gd name="connsiteY8" fmla="*/ 131881 h 143120"/>
              <a:gd name="connsiteX9" fmla="*/ 307366 w 480503"/>
              <a:gd name="connsiteY9" fmla="*/ 142994 h 143120"/>
              <a:gd name="connsiteX10" fmla="*/ 2566 w 480503"/>
              <a:gd name="connsiteY10" fmla="*/ 122356 h 14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0503" h="143120">
                <a:moveTo>
                  <a:pt x="2566" y="122356"/>
                </a:moveTo>
                <a:cubicBezTo>
                  <a:pt x="-22569" y="118916"/>
                  <a:pt x="144911" y="130029"/>
                  <a:pt x="156553" y="122356"/>
                </a:cubicBezTo>
                <a:cubicBezTo>
                  <a:pt x="168195" y="114683"/>
                  <a:pt x="66331" y="79758"/>
                  <a:pt x="72416" y="76319"/>
                </a:cubicBezTo>
                <a:cubicBezTo>
                  <a:pt x="78502" y="72879"/>
                  <a:pt x="170841" y="114419"/>
                  <a:pt x="193066" y="101719"/>
                </a:cubicBezTo>
                <a:cubicBezTo>
                  <a:pt x="215291" y="89019"/>
                  <a:pt x="197829" y="3559"/>
                  <a:pt x="205766" y="119"/>
                </a:cubicBezTo>
                <a:cubicBezTo>
                  <a:pt x="213704" y="-3321"/>
                  <a:pt x="233283" y="68646"/>
                  <a:pt x="240691" y="81081"/>
                </a:cubicBezTo>
                <a:cubicBezTo>
                  <a:pt x="248099" y="93516"/>
                  <a:pt x="242808" y="69968"/>
                  <a:pt x="250216" y="74731"/>
                </a:cubicBezTo>
                <a:cubicBezTo>
                  <a:pt x="257624" y="79493"/>
                  <a:pt x="246777" y="100131"/>
                  <a:pt x="285141" y="109656"/>
                </a:cubicBezTo>
                <a:cubicBezTo>
                  <a:pt x="323506" y="119181"/>
                  <a:pt x="476699" y="126325"/>
                  <a:pt x="480403" y="131881"/>
                </a:cubicBezTo>
                <a:cubicBezTo>
                  <a:pt x="484107" y="137437"/>
                  <a:pt x="385153" y="141142"/>
                  <a:pt x="307366" y="142994"/>
                </a:cubicBezTo>
                <a:cubicBezTo>
                  <a:pt x="229579" y="144846"/>
                  <a:pt x="27701" y="125796"/>
                  <a:pt x="2566" y="12235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6228FAD8-F186-47DC-B29C-4E0714F9AA08}"/>
              </a:ext>
            </a:extLst>
          </p:cNvPr>
          <p:cNvSpPr/>
          <p:nvPr/>
        </p:nvSpPr>
        <p:spPr>
          <a:xfrm>
            <a:off x="4705332" y="3659099"/>
            <a:ext cx="858110" cy="243325"/>
          </a:xfrm>
          <a:custGeom>
            <a:avLst/>
            <a:gdLst>
              <a:gd name="connsiteX0" fmla="*/ 4251 w 858110"/>
              <a:gd name="connsiteY0" fmla="*/ 189001 h 243325"/>
              <a:gd name="connsiteX1" fmla="*/ 251901 w 858110"/>
              <a:gd name="connsiteY1" fmla="*/ 163601 h 243325"/>
              <a:gd name="connsiteX2" fmla="*/ 370435 w 858110"/>
              <a:gd name="connsiteY2" fmla="*/ 87401 h 243325"/>
              <a:gd name="connsiteX3" fmla="*/ 431818 w 858110"/>
              <a:gd name="connsiteY3" fmla="*/ 618 h 243325"/>
              <a:gd name="connsiteX4" fmla="*/ 351385 w 858110"/>
              <a:gd name="connsiteY4" fmla="*/ 133968 h 243325"/>
              <a:gd name="connsiteX5" fmla="*/ 603268 w 858110"/>
              <a:gd name="connsiteY5" fmla="*/ 106451 h 243325"/>
              <a:gd name="connsiteX6" fmla="*/ 527068 w 858110"/>
              <a:gd name="connsiteY6" fmla="*/ 140318 h 243325"/>
              <a:gd name="connsiteX7" fmla="*/ 632901 w 858110"/>
              <a:gd name="connsiteY7" fmla="*/ 176301 h 243325"/>
              <a:gd name="connsiteX8" fmla="*/ 857268 w 858110"/>
              <a:gd name="connsiteY8" fmla="*/ 241918 h 243325"/>
              <a:gd name="connsiteX9" fmla="*/ 700635 w 858110"/>
              <a:gd name="connsiteY9" fmla="*/ 216518 h 243325"/>
              <a:gd name="connsiteX10" fmla="*/ 478385 w 858110"/>
              <a:gd name="connsiteY10" fmla="*/ 161484 h 243325"/>
              <a:gd name="connsiteX11" fmla="*/ 4251 w 858110"/>
              <a:gd name="connsiteY11" fmla="*/ 189001 h 24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8110" h="243325">
                <a:moveTo>
                  <a:pt x="4251" y="189001"/>
                </a:moveTo>
                <a:cubicBezTo>
                  <a:pt x="-33496" y="189354"/>
                  <a:pt x="190870" y="180534"/>
                  <a:pt x="251901" y="163601"/>
                </a:cubicBezTo>
                <a:cubicBezTo>
                  <a:pt x="312932" y="146668"/>
                  <a:pt x="340449" y="114565"/>
                  <a:pt x="370435" y="87401"/>
                </a:cubicBezTo>
                <a:cubicBezTo>
                  <a:pt x="400421" y="60237"/>
                  <a:pt x="434993" y="-7143"/>
                  <a:pt x="431818" y="618"/>
                </a:cubicBezTo>
                <a:cubicBezTo>
                  <a:pt x="428643" y="8379"/>
                  <a:pt x="322810" y="116329"/>
                  <a:pt x="351385" y="133968"/>
                </a:cubicBezTo>
                <a:cubicBezTo>
                  <a:pt x="379960" y="151607"/>
                  <a:pt x="573988" y="105393"/>
                  <a:pt x="603268" y="106451"/>
                </a:cubicBezTo>
                <a:cubicBezTo>
                  <a:pt x="632548" y="107509"/>
                  <a:pt x="522129" y="128676"/>
                  <a:pt x="527068" y="140318"/>
                </a:cubicBezTo>
                <a:cubicBezTo>
                  <a:pt x="532007" y="151960"/>
                  <a:pt x="577868" y="159368"/>
                  <a:pt x="632901" y="176301"/>
                </a:cubicBezTo>
                <a:cubicBezTo>
                  <a:pt x="687934" y="193234"/>
                  <a:pt x="845979" y="235215"/>
                  <a:pt x="857268" y="241918"/>
                </a:cubicBezTo>
                <a:cubicBezTo>
                  <a:pt x="868557" y="248621"/>
                  <a:pt x="763782" y="229924"/>
                  <a:pt x="700635" y="216518"/>
                </a:cubicBezTo>
                <a:cubicBezTo>
                  <a:pt x="637488" y="203112"/>
                  <a:pt x="592685" y="163601"/>
                  <a:pt x="478385" y="161484"/>
                </a:cubicBezTo>
                <a:cubicBezTo>
                  <a:pt x="364085" y="159367"/>
                  <a:pt x="41998" y="188648"/>
                  <a:pt x="4251" y="18900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82B5FDCC-9FC8-4077-9B99-0D3BD5769E70}"/>
              </a:ext>
            </a:extLst>
          </p:cNvPr>
          <p:cNvSpPr/>
          <p:nvPr/>
        </p:nvSpPr>
        <p:spPr>
          <a:xfrm>
            <a:off x="4705640" y="3760178"/>
            <a:ext cx="336935" cy="67897"/>
          </a:xfrm>
          <a:custGeom>
            <a:avLst/>
            <a:gdLst>
              <a:gd name="connsiteX0" fmla="*/ 331498 w 336935"/>
              <a:gd name="connsiteY0" fmla="*/ 67285 h 67897"/>
              <a:gd name="connsiteX1" fmla="*/ 4473 w 336935"/>
              <a:gd name="connsiteY1" fmla="*/ 3785 h 67897"/>
              <a:gd name="connsiteX2" fmla="*/ 145760 w 336935"/>
              <a:gd name="connsiteY2" fmla="*/ 10135 h 67897"/>
              <a:gd name="connsiteX3" fmla="*/ 206085 w 336935"/>
              <a:gd name="connsiteY3" fmla="*/ 33947 h 67897"/>
              <a:gd name="connsiteX4" fmla="*/ 331498 w 336935"/>
              <a:gd name="connsiteY4" fmla="*/ 67285 h 6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935" h="67897">
                <a:moveTo>
                  <a:pt x="331498" y="67285"/>
                </a:moveTo>
                <a:cubicBezTo>
                  <a:pt x="297896" y="62258"/>
                  <a:pt x="35429" y="13310"/>
                  <a:pt x="4473" y="3785"/>
                </a:cubicBezTo>
                <a:cubicBezTo>
                  <a:pt x="-26483" y="-5740"/>
                  <a:pt x="112158" y="5108"/>
                  <a:pt x="145760" y="10135"/>
                </a:cubicBezTo>
                <a:cubicBezTo>
                  <a:pt x="179362" y="15162"/>
                  <a:pt x="206085" y="33947"/>
                  <a:pt x="206085" y="33947"/>
                </a:cubicBezTo>
                <a:cubicBezTo>
                  <a:pt x="233072" y="45059"/>
                  <a:pt x="365100" y="72312"/>
                  <a:pt x="331498" y="672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A635D6B2-AECC-4A6A-8B60-3D0060607AF0}"/>
              </a:ext>
            </a:extLst>
          </p:cNvPr>
          <p:cNvSpPr/>
          <p:nvPr/>
        </p:nvSpPr>
        <p:spPr>
          <a:xfrm>
            <a:off x="3407037" y="3500502"/>
            <a:ext cx="504829" cy="47040"/>
          </a:xfrm>
          <a:custGeom>
            <a:avLst/>
            <a:gdLst>
              <a:gd name="connsiteX0" fmla="*/ 796 w 504829"/>
              <a:gd name="connsiteY0" fmla="*/ 32215 h 47040"/>
              <a:gd name="connsiteX1" fmla="*/ 284430 w 504829"/>
              <a:gd name="connsiteY1" fmla="*/ 4698 h 47040"/>
              <a:gd name="connsiteX2" fmla="*/ 502446 w 504829"/>
              <a:gd name="connsiteY2" fmla="*/ 47031 h 47040"/>
              <a:gd name="connsiteX3" fmla="*/ 377563 w 504829"/>
              <a:gd name="connsiteY3" fmla="*/ 465 h 47040"/>
              <a:gd name="connsiteX4" fmla="*/ 796 w 504829"/>
              <a:gd name="connsiteY4" fmla="*/ 32215 h 4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829" h="47040">
                <a:moveTo>
                  <a:pt x="796" y="32215"/>
                </a:moveTo>
                <a:cubicBezTo>
                  <a:pt x="-14726" y="32920"/>
                  <a:pt x="200822" y="2229"/>
                  <a:pt x="284430" y="4698"/>
                </a:cubicBezTo>
                <a:cubicBezTo>
                  <a:pt x="368038" y="7167"/>
                  <a:pt x="486924" y="47736"/>
                  <a:pt x="502446" y="47031"/>
                </a:cubicBezTo>
                <a:cubicBezTo>
                  <a:pt x="517968" y="46326"/>
                  <a:pt x="455527" y="5404"/>
                  <a:pt x="377563" y="465"/>
                </a:cubicBezTo>
                <a:cubicBezTo>
                  <a:pt x="299599" y="-4474"/>
                  <a:pt x="16318" y="31510"/>
                  <a:pt x="796" y="3221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29AC757A-E299-4A71-82FB-A249D57F1ABC}"/>
              </a:ext>
            </a:extLst>
          </p:cNvPr>
          <p:cNvSpPr/>
          <p:nvPr/>
        </p:nvSpPr>
        <p:spPr>
          <a:xfrm>
            <a:off x="3661781" y="3605387"/>
            <a:ext cx="298582" cy="49724"/>
          </a:xfrm>
          <a:custGeom>
            <a:avLst/>
            <a:gdLst>
              <a:gd name="connsiteX0" fmla="*/ 52 w 298582"/>
              <a:gd name="connsiteY0" fmla="*/ 1413 h 49724"/>
              <a:gd name="connsiteX1" fmla="*/ 179969 w 298582"/>
              <a:gd name="connsiteY1" fmla="*/ 47980 h 49724"/>
              <a:gd name="connsiteX2" fmla="*/ 298502 w 298582"/>
              <a:gd name="connsiteY2" fmla="*/ 37396 h 49724"/>
              <a:gd name="connsiteX3" fmla="*/ 163036 w 298582"/>
              <a:gd name="connsiteY3" fmla="*/ 14113 h 49724"/>
              <a:gd name="connsiteX4" fmla="*/ 52 w 298582"/>
              <a:gd name="connsiteY4" fmla="*/ 1413 h 4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582" h="49724">
                <a:moveTo>
                  <a:pt x="52" y="1413"/>
                </a:moveTo>
                <a:cubicBezTo>
                  <a:pt x="2874" y="7057"/>
                  <a:pt x="130227" y="41983"/>
                  <a:pt x="179969" y="47980"/>
                </a:cubicBezTo>
                <a:cubicBezTo>
                  <a:pt x="229711" y="53977"/>
                  <a:pt x="301324" y="43040"/>
                  <a:pt x="298502" y="37396"/>
                </a:cubicBezTo>
                <a:cubicBezTo>
                  <a:pt x="295680" y="31752"/>
                  <a:pt x="216305" y="19757"/>
                  <a:pt x="163036" y="14113"/>
                </a:cubicBezTo>
                <a:cubicBezTo>
                  <a:pt x="109767" y="8469"/>
                  <a:pt x="-2770" y="-4231"/>
                  <a:pt x="52" y="14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2E0279BC-09CD-430B-97E0-9ADEC9AEFD60}"/>
              </a:ext>
            </a:extLst>
          </p:cNvPr>
          <p:cNvSpPr/>
          <p:nvPr/>
        </p:nvSpPr>
        <p:spPr>
          <a:xfrm>
            <a:off x="4835894" y="3538633"/>
            <a:ext cx="581604" cy="114867"/>
          </a:xfrm>
          <a:custGeom>
            <a:avLst/>
            <a:gdLst>
              <a:gd name="connsiteX0" fmla="*/ 689 w 581604"/>
              <a:gd name="connsiteY0" fmla="*/ 114734 h 114867"/>
              <a:gd name="connsiteX1" fmla="*/ 231406 w 581604"/>
              <a:gd name="connsiteY1" fmla="*/ 434 h 114867"/>
              <a:gd name="connsiteX2" fmla="*/ 574306 w 581604"/>
              <a:gd name="connsiteY2" fmla="*/ 74517 h 114867"/>
              <a:gd name="connsiteX3" fmla="*/ 457889 w 581604"/>
              <a:gd name="connsiteY3" fmla="*/ 47000 h 114867"/>
              <a:gd name="connsiteX4" fmla="*/ 364756 w 581604"/>
              <a:gd name="connsiteY4" fmla="*/ 32184 h 114867"/>
              <a:gd name="connsiteX5" fmla="*/ 303373 w 581604"/>
              <a:gd name="connsiteY5" fmla="*/ 23717 h 114867"/>
              <a:gd name="connsiteX6" fmla="*/ 689 w 581604"/>
              <a:gd name="connsiteY6" fmla="*/ 114734 h 1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604" h="114867">
                <a:moveTo>
                  <a:pt x="689" y="114734"/>
                </a:moveTo>
                <a:cubicBezTo>
                  <a:pt x="-11305" y="110854"/>
                  <a:pt x="135803" y="7137"/>
                  <a:pt x="231406" y="434"/>
                </a:cubicBezTo>
                <a:cubicBezTo>
                  <a:pt x="327009" y="-6269"/>
                  <a:pt x="536559" y="66756"/>
                  <a:pt x="574306" y="74517"/>
                </a:cubicBezTo>
                <a:cubicBezTo>
                  <a:pt x="612053" y="82278"/>
                  <a:pt x="492814" y="54055"/>
                  <a:pt x="457889" y="47000"/>
                </a:cubicBezTo>
                <a:cubicBezTo>
                  <a:pt x="422964" y="39944"/>
                  <a:pt x="390509" y="36064"/>
                  <a:pt x="364756" y="32184"/>
                </a:cubicBezTo>
                <a:cubicBezTo>
                  <a:pt x="339003" y="28303"/>
                  <a:pt x="363345" y="11017"/>
                  <a:pt x="303373" y="23717"/>
                </a:cubicBezTo>
                <a:cubicBezTo>
                  <a:pt x="243401" y="36417"/>
                  <a:pt x="12683" y="118614"/>
                  <a:pt x="689" y="1147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0C54E438-617F-4D15-9C15-3D804B049591}"/>
              </a:ext>
            </a:extLst>
          </p:cNvPr>
          <p:cNvSpPr/>
          <p:nvPr/>
        </p:nvSpPr>
        <p:spPr>
          <a:xfrm>
            <a:off x="4364475" y="3543165"/>
            <a:ext cx="276748" cy="184378"/>
          </a:xfrm>
          <a:custGeom>
            <a:avLst/>
            <a:gdLst>
              <a:gd name="connsiteX0" fmla="*/ 92 w 276748"/>
              <a:gd name="connsiteY0" fmla="*/ 135 h 184378"/>
              <a:gd name="connsiteX1" fmla="*/ 207525 w 276748"/>
              <a:gd name="connsiteY1" fmla="*/ 67868 h 184378"/>
              <a:gd name="connsiteX2" fmla="*/ 273142 w 276748"/>
              <a:gd name="connsiteY2" fmla="*/ 184285 h 184378"/>
              <a:gd name="connsiteX3" fmla="*/ 264675 w 276748"/>
              <a:gd name="connsiteY3" fmla="*/ 86918 h 184378"/>
              <a:gd name="connsiteX4" fmla="*/ 235042 w 276748"/>
              <a:gd name="connsiteY4" fmla="*/ 50935 h 184378"/>
              <a:gd name="connsiteX5" fmla="*/ 92 w 276748"/>
              <a:gd name="connsiteY5" fmla="*/ 135 h 18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748" h="184378">
                <a:moveTo>
                  <a:pt x="92" y="135"/>
                </a:moveTo>
                <a:cubicBezTo>
                  <a:pt x="-4494" y="2957"/>
                  <a:pt x="162017" y="37176"/>
                  <a:pt x="207525" y="67868"/>
                </a:cubicBezTo>
                <a:cubicBezTo>
                  <a:pt x="253033" y="98560"/>
                  <a:pt x="263617" y="181110"/>
                  <a:pt x="273142" y="184285"/>
                </a:cubicBezTo>
                <a:cubicBezTo>
                  <a:pt x="282667" y="187460"/>
                  <a:pt x="271025" y="109143"/>
                  <a:pt x="264675" y="86918"/>
                </a:cubicBezTo>
                <a:cubicBezTo>
                  <a:pt x="258325" y="64693"/>
                  <a:pt x="275259" y="62577"/>
                  <a:pt x="235042" y="50935"/>
                </a:cubicBezTo>
                <a:cubicBezTo>
                  <a:pt x="194825" y="39293"/>
                  <a:pt x="4678" y="-2687"/>
                  <a:pt x="92" y="13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B9316651-7D7E-4748-BBD0-4617D3215C5C}"/>
              </a:ext>
            </a:extLst>
          </p:cNvPr>
          <p:cNvSpPr/>
          <p:nvPr/>
        </p:nvSpPr>
        <p:spPr>
          <a:xfrm>
            <a:off x="5018547" y="3434710"/>
            <a:ext cx="558600" cy="156153"/>
          </a:xfrm>
          <a:custGeom>
            <a:avLst/>
            <a:gdLst>
              <a:gd name="connsiteX0" fmla="*/ 70 w 558600"/>
              <a:gd name="connsiteY0" fmla="*/ 640 h 156153"/>
              <a:gd name="connsiteX1" fmla="*/ 323920 w 558600"/>
              <a:gd name="connsiteY1" fmla="*/ 53557 h 156153"/>
              <a:gd name="connsiteX2" fmla="*/ 554636 w 558600"/>
              <a:gd name="connsiteY2" fmla="*/ 155157 h 156153"/>
              <a:gd name="connsiteX3" fmla="*/ 457270 w 558600"/>
              <a:gd name="connsiteY3" fmla="*/ 104357 h 156153"/>
              <a:gd name="connsiteX4" fmla="*/ 296403 w 558600"/>
              <a:gd name="connsiteY4" fmla="*/ 87423 h 156153"/>
              <a:gd name="connsiteX5" fmla="*/ 70 w 558600"/>
              <a:gd name="connsiteY5" fmla="*/ 640 h 15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600" h="156153">
                <a:moveTo>
                  <a:pt x="70" y="640"/>
                </a:moveTo>
                <a:cubicBezTo>
                  <a:pt x="4656" y="-5004"/>
                  <a:pt x="231492" y="27804"/>
                  <a:pt x="323920" y="53557"/>
                </a:cubicBezTo>
                <a:cubicBezTo>
                  <a:pt x="416348" y="79310"/>
                  <a:pt x="532411" y="146690"/>
                  <a:pt x="554636" y="155157"/>
                </a:cubicBezTo>
                <a:cubicBezTo>
                  <a:pt x="576861" y="163624"/>
                  <a:pt x="500309" y="115646"/>
                  <a:pt x="457270" y="104357"/>
                </a:cubicBezTo>
                <a:cubicBezTo>
                  <a:pt x="414231" y="93068"/>
                  <a:pt x="377542" y="104004"/>
                  <a:pt x="296403" y="87423"/>
                </a:cubicBezTo>
                <a:cubicBezTo>
                  <a:pt x="215264" y="70842"/>
                  <a:pt x="-4516" y="6284"/>
                  <a:pt x="70" y="6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011A6F4B-156E-446B-B4B1-7503C9A9980E}"/>
              </a:ext>
            </a:extLst>
          </p:cNvPr>
          <p:cNvSpPr/>
          <p:nvPr/>
        </p:nvSpPr>
        <p:spPr>
          <a:xfrm>
            <a:off x="4334760" y="3987548"/>
            <a:ext cx="74604" cy="183254"/>
          </a:xfrm>
          <a:custGeom>
            <a:avLst/>
            <a:gdLst>
              <a:gd name="connsiteX0" fmla="*/ 74257 w 74604"/>
              <a:gd name="connsiteY0" fmla="*/ 252 h 183254"/>
              <a:gd name="connsiteX1" fmla="*/ 34040 w 74604"/>
              <a:gd name="connsiteY1" fmla="*/ 84919 h 183254"/>
              <a:gd name="connsiteX2" fmla="*/ 21340 w 74604"/>
              <a:gd name="connsiteY2" fmla="*/ 182285 h 183254"/>
              <a:gd name="connsiteX3" fmla="*/ 2290 w 74604"/>
              <a:gd name="connsiteY3" fmla="*/ 133602 h 183254"/>
              <a:gd name="connsiteX4" fmla="*/ 8640 w 74604"/>
              <a:gd name="connsiteY4" fmla="*/ 112435 h 183254"/>
              <a:gd name="connsiteX5" fmla="*/ 74257 w 74604"/>
              <a:gd name="connsiteY5" fmla="*/ 252 h 18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04" h="183254">
                <a:moveTo>
                  <a:pt x="74257" y="252"/>
                </a:moveTo>
                <a:cubicBezTo>
                  <a:pt x="78490" y="-4334"/>
                  <a:pt x="42859" y="54580"/>
                  <a:pt x="34040" y="84919"/>
                </a:cubicBezTo>
                <a:cubicBezTo>
                  <a:pt x="25221" y="115258"/>
                  <a:pt x="26632" y="174171"/>
                  <a:pt x="21340" y="182285"/>
                </a:cubicBezTo>
                <a:cubicBezTo>
                  <a:pt x="16048" y="190399"/>
                  <a:pt x="4407" y="145244"/>
                  <a:pt x="2290" y="133602"/>
                </a:cubicBezTo>
                <a:cubicBezTo>
                  <a:pt x="173" y="121960"/>
                  <a:pt x="-3707" y="128663"/>
                  <a:pt x="8640" y="112435"/>
                </a:cubicBezTo>
                <a:cubicBezTo>
                  <a:pt x="20987" y="96207"/>
                  <a:pt x="70024" y="4838"/>
                  <a:pt x="74257" y="25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1186C68C-509A-4976-8FF2-E404F65911FE}"/>
              </a:ext>
            </a:extLst>
          </p:cNvPr>
          <p:cNvSpPr/>
          <p:nvPr/>
        </p:nvSpPr>
        <p:spPr>
          <a:xfrm>
            <a:off x="4745358" y="4253943"/>
            <a:ext cx="50529" cy="174569"/>
          </a:xfrm>
          <a:custGeom>
            <a:avLst/>
            <a:gdLst>
              <a:gd name="connsiteX0" fmla="*/ 209 w 50529"/>
              <a:gd name="connsiteY0" fmla="*/ 557 h 174569"/>
              <a:gd name="connsiteX1" fmla="*/ 31959 w 50529"/>
              <a:gd name="connsiteY1" fmla="*/ 169890 h 174569"/>
              <a:gd name="connsiteX2" fmla="*/ 48892 w 50529"/>
              <a:gd name="connsiteY2" fmla="*/ 116974 h 174569"/>
              <a:gd name="connsiteX3" fmla="*/ 209 w 50529"/>
              <a:gd name="connsiteY3" fmla="*/ 557 h 17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29" h="174569">
                <a:moveTo>
                  <a:pt x="209" y="557"/>
                </a:moveTo>
                <a:cubicBezTo>
                  <a:pt x="-2613" y="9376"/>
                  <a:pt x="23845" y="150487"/>
                  <a:pt x="31959" y="169890"/>
                </a:cubicBezTo>
                <a:cubicBezTo>
                  <a:pt x="40073" y="189293"/>
                  <a:pt x="55595" y="143785"/>
                  <a:pt x="48892" y="116974"/>
                </a:cubicBezTo>
                <a:cubicBezTo>
                  <a:pt x="42189" y="90163"/>
                  <a:pt x="3031" y="-8262"/>
                  <a:pt x="209" y="55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7DDFB8D3-3BFA-4628-A48A-B290CCC5C986}"/>
              </a:ext>
            </a:extLst>
          </p:cNvPr>
          <p:cNvSpPr/>
          <p:nvPr/>
        </p:nvSpPr>
        <p:spPr>
          <a:xfrm>
            <a:off x="4318271" y="4569676"/>
            <a:ext cx="78047" cy="228807"/>
          </a:xfrm>
          <a:custGeom>
            <a:avLst/>
            <a:gdLst>
              <a:gd name="connsiteX0" fmla="*/ 58996 w 78047"/>
              <a:gd name="connsiteY0" fmla="*/ 207 h 228807"/>
              <a:gd name="connsiteX1" fmla="*/ 18779 w 78047"/>
              <a:gd name="connsiteY1" fmla="*/ 180124 h 228807"/>
              <a:gd name="connsiteX2" fmla="*/ 78046 w 78047"/>
              <a:gd name="connsiteY2" fmla="*/ 228807 h 228807"/>
              <a:gd name="connsiteX3" fmla="*/ 16662 w 78047"/>
              <a:gd name="connsiteY3" fmla="*/ 180124 h 228807"/>
              <a:gd name="connsiteX4" fmla="*/ 3962 w 78047"/>
              <a:gd name="connsiteY4" fmla="*/ 144141 h 228807"/>
              <a:gd name="connsiteX5" fmla="*/ 58996 w 78047"/>
              <a:gd name="connsiteY5" fmla="*/ 207 h 22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47" h="228807">
                <a:moveTo>
                  <a:pt x="58996" y="207"/>
                </a:moveTo>
                <a:cubicBezTo>
                  <a:pt x="61466" y="6204"/>
                  <a:pt x="15604" y="142024"/>
                  <a:pt x="18779" y="180124"/>
                </a:cubicBezTo>
                <a:cubicBezTo>
                  <a:pt x="21954" y="218224"/>
                  <a:pt x="78399" y="228807"/>
                  <a:pt x="78046" y="228807"/>
                </a:cubicBezTo>
                <a:cubicBezTo>
                  <a:pt x="77693" y="228807"/>
                  <a:pt x="29009" y="194235"/>
                  <a:pt x="16662" y="180124"/>
                </a:cubicBezTo>
                <a:cubicBezTo>
                  <a:pt x="4315" y="166013"/>
                  <a:pt x="-5916" y="168483"/>
                  <a:pt x="3962" y="144141"/>
                </a:cubicBezTo>
                <a:cubicBezTo>
                  <a:pt x="13840" y="119799"/>
                  <a:pt x="56526" y="-5790"/>
                  <a:pt x="58996" y="2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D4D9B029-A4EF-486B-A7DC-A0E8F72775B2}"/>
              </a:ext>
            </a:extLst>
          </p:cNvPr>
          <p:cNvSpPr/>
          <p:nvPr/>
        </p:nvSpPr>
        <p:spPr>
          <a:xfrm>
            <a:off x="4051914" y="4593350"/>
            <a:ext cx="175460" cy="345425"/>
          </a:xfrm>
          <a:custGeom>
            <a:avLst/>
            <a:gdLst>
              <a:gd name="connsiteX0" fmla="*/ 54419 w 175460"/>
              <a:gd name="connsiteY0" fmla="*/ 1933 h 345425"/>
              <a:gd name="connsiteX1" fmla="*/ 39603 w 175460"/>
              <a:gd name="connsiteY1" fmla="*/ 122583 h 345425"/>
              <a:gd name="connsiteX2" fmla="*/ 45953 w 175460"/>
              <a:gd name="connsiteY2" fmla="*/ 234767 h 345425"/>
              <a:gd name="connsiteX3" fmla="*/ 100986 w 175460"/>
              <a:gd name="connsiteY3" fmla="*/ 300383 h 345425"/>
              <a:gd name="connsiteX4" fmla="*/ 172953 w 175460"/>
              <a:gd name="connsiteY4" fmla="*/ 344833 h 345425"/>
              <a:gd name="connsiteX5" fmla="*/ 3619 w 175460"/>
              <a:gd name="connsiteY5" fmla="*/ 268633 h 345425"/>
              <a:gd name="connsiteX6" fmla="*/ 56536 w 175460"/>
              <a:gd name="connsiteY6" fmla="*/ 224183 h 345425"/>
              <a:gd name="connsiteX7" fmla="*/ 54419 w 175460"/>
              <a:gd name="connsiteY7" fmla="*/ 1933 h 34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460" h="345425">
                <a:moveTo>
                  <a:pt x="54419" y="1933"/>
                </a:moveTo>
                <a:cubicBezTo>
                  <a:pt x="51597" y="-15000"/>
                  <a:pt x="41014" y="83777"/>
                  <a:pt x="39603" y="122583"/>
                </a:cubicBezTo>
                <a:cubicBezTo>
                  <a:pt x="38192" y="161389"/>
                  <a:pt x="35722" y="205134"/>
                  <a:pt x="45953" y="234767"/>
                </a:cubicBezTo>
                <a:cubicBezTo>
                  <a:pt x="56184" y="264400"/>
                  <a:pt x="79819" y="282039"/>
                  <a:pt x="100986" y="300383"/>
                </a:cubicBezTo>
                <a:cubicBezTo>
                  <a:pt x="122153" y="318727"/>
                  <a:pt x="189181" y="350125"/>
                  <a:pt x="172953" y="344833"/>
                </a:cubicBezTo>
                <a:cubicBezTo>
                  <a:pt x="156725" y="339541"/>
                  <a:pt x="23022" y="288741"/>
                  <a:pt x="3619" y="268633"/>
                </a:cubicBezTo>
                <a:cubicBezTo>
                  <a:pt x="-15784" y="248525"/>
                  <a:pt x="48775" y="266164"/>
                  <a:pt x="56536" y="224183"/>
                </a:cubicBezTo>
                <a:cubicBezTo>
                  <a:pt x="64297" y="182203"/>
                  <a:pt x="57241" y="18866"/>
                  <a:pt x="54419" y="193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FFCD0DE2-D448-40C0-B7B9-10E4A0BAAA77}"/>
              </a:ext>
            </a:extLst>
          </p:cNvPr>
          <p:cNvSpPr/>
          <p:nvPr/>
        </p:nvSpPr>
        <p:spPr>
          <a:xfrm>
            <a:off x="4382904" y="5261959"/>
            <a:ext cx="682631" cy="34231"/>
          </a:xfrm>
          <a:custGeom>
            <a:avLst/>
            <a:gdLst>
              <a:gd name="connsiteX0" fmla="*/ 23996 w 682631"/>
              <a:gd name="connsiteY0" fmla="*/ 27591 h 34231"/>
              <a:gd name="connsiteX1" fmla="*/ 85379 w 682631"/>
              <a:gd name="connsiteY1" fmla="*/ 33941 h 34231"/>
              <a:gd name="connsiteX2" fmla="*/ 385946 w 682631"/>
              <a:gd name="connsiteY2" fmla="*/ 21241 h 34231"/>
              <a:gd name="connsiteX3" fmla="*/ 682279 w 682631"/>
              <a:gd name="connsiteY3" fmla="*/ 21241 h 34231"/>
              <a:gd name="connsiteX4" fmla="*/ 436746 w 682631"/>
              <a:gd name="connsiteY4" fmla="*/ 74 h 34231"/>
              <a:gd name="connsiteX5" fmla="*/ 23996 w 682631"/>
              <a:gd name="connsiteY5" fmla="*/ 27591 h 3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631" h="34231">
                <a:moveTo>
                  <a:pt x="23996" y="27591"/>
                </a:moveTo>
                <a:cubicBezTo>
                  <a:pt x="-34565" y="33236"/>
                  <a:pt x="25054" y="34999"/>
                  <a:pt x="85379" y="33941"/>
                </a:cubicBezTo>
                <a:cubicBezTo>
                  <a:pt x="145704" y="32883"/>
                  <a:pt x="286463" y="23358"/>
                  <a:pt x="385946" y="21241"/>
                </a:cubicBezTo>
                <a:cubicBezTo>
                  <a:pt x="485429" y="19124"/>
                  <a:pt x="673812" y="24769"/>
                  <a:pt x="682279" y="21241"/>
                </a:cubicBezTo>
                <a:cubicBezTo>
                  <a:pt x="690746" y="17713"/>
                  <a:pt x="544696" y="-1337"/>
                  <a:pt x="436746" y="74"/>
                </a:cubicBezTo>
                <a:cubicBezTo>
                  <a:pt x="328796" y="1485"/>
                  <a:pt x="82557" y="21946"/>
                  <a:pt x="23996" y="2759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DC4C2FF9-417E-4119-A8D6-7B8E6F2349BB}"/>
              </a:ext>
            </a:extLst>
          </p:cNvPr>
          <p:cNvSpPr/>
          <p:nvPr/>
        </p:nvSpPr>
        <p:spPr>
          <a:xfrm>
            <a:off x="3913050" y="5276757"/>
            <a:ext cx="267965" cy="267814"/>
          </a:xfrm>
          <a:custGeom>
            <a:avLst/>
            <a:gdLst>
              <a:gd name="connsiteX0" fmla="*/ 667 w 267965"/>
              <a:gd name="connsiteY0" fmla="*/ 93 h 267814"/>
              <a:gd name="connsiteX1" fmla="*/ 104383 w 267965"/>
              <a:gd name="connsiteY1" fmla="*/ 50893 h 267814"/>
              <a:gd name="connsiteX2" fmla="*/ 265250 w 267965"/>
              <a:gd name="connsiteY2" fmla="*/ 266793 h 267814"/>
              <a:gd name="connsiteX3" fmla="*/ 201750 w 267965"/>
              <a:gd name="connsiteY3" fmla="*/ 129210 h 267814"/>
              <a:gd name="connsiteX4" fmla="*/ 153067 w 267965"/>
              <a:gd name="connsiteY4" fmla="*/ 57243 h 267814"/>
              <a:gd name="connsiteX5" fmla="*/ 667 w 267965"/>
              <a:gd name="connsiteY5" fmla="*/ 93 h 26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65" h="267814">
                <a:moveTo>
                  <a:pt x="667" y="93"/>
                </a:moveTo>
                <a:cubicBezTo>
                  <a:pt x="-7447" y="-965"/>
                  <a:pt x="60286" y="6443"/>
                  <a:pt x="104383" y="50893"/>
                </a:cubicBezTo>
                <a:cubicBezTo>
                  <a:pt x="148480" y="95343"/>
                  <a:pt x="249022" y="253740"/>
                  <a:pt x="265250" y="266793"/>
                </a:cubicBezTo>
                <a:cubicBezTo>
                  <a:pt x="281478" y="279846"/>
                  <a:pt x="220447" y="164135"/>
                  <a:pt x="201750" y="129210"/>
                </a:cubicBezTo>
                <a:cubicBezTo>
                  <a:pt x="183053" y="94285"/>
                  <a:pt x="184817" y="80879"/>
                  <a:pt x="153067" y="57243"/>
                </a:cubicBezTo>
                <a:cubicBezTo>
                  <a:pt x="121317" y="33607"/>
                  <a:pt x="8781" y="1151"/>
                  <a:pt x="667" y="9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D1268D42-CF66-459A-8CE2-13F5DC99644C}"/>
              </a:ext>
            </a:extLst>
          </p:cNvPr>
          <p:cNvSpPr/>
          <p:nvPr/>
        </p:nvSpPr>
        <p:spPr>
          <a:xfrm>
            <a:off x="3437948" y="2464646"/>
            <a:ext cx="1287621" cy="304433"/>
          </a:xfrm>
          <a:custGeom>
            <a:avLst/>
            <a:gdLst>
              <a:gd name="connsiteX0" fmla="*/ 3752 w 1287621"/>
              <a:gd name="connsiteY0" fmla="*/ 303954 h 304433"/>
              <a:gd name="connsiteX1" fmla="*/ 596419 w 1287621"/>
              <a:gd name="connsiteY1" fmla="*/ 196004 h 304433"/>
              <a:gd name="connsiteX2" fmla="*/ 1265285 w 1287621"/>
              <a:gd name="connsiteY2" fmla="*/ 5504 h 304433"/>
              <a:gd name="connsiteX3" fmla="*/ 1106535 w 1287621"/>
              <a:gd name="connsiteY3" fmla="*/ 60537 h 304433"/>
              <a:gd name="connsiteX4" fmla="*/ 886402 w 1287621"/>
              <a:gd name="connsiteY4" fmla="*/ 155787 h 304433"/>
              <a:gd name="connsiteX5" fmla="*/ 3752 w 1287621"/>
              <a:gd name="connsiteY5" fmla="*/ 303954 h 30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7621" h="304433">
                <a:moveTo>
                  <a:pt x="3752" y="303954"/>
                </a:moveTo>
                <a:cubicBezTo>
                  <a:pt x="-44579" y="310657"/>
                  <a:pt x="386164" y="245746"/>
                  <a:pt x="596419" y="196004"/>
                </a:cubicBezTo>
                <a:cubicBezTo>
                  <a:pt x="806674" y="146262"/>
                  <a:pt x="1180266" y="28082"/>
                  <a:pt x="1265285" y="5504"/>
                </a:cubicBezTo>
                <a:cubicBezTo>
                  <a:pt x="1350304" y="-17074"/>
                  <a:pt x="1169682" y="35490"/>
                  <a:pt x="1106535" y="60537"/>
                </a:cubicBezTo>
                <a:cubicBezTo>
                  <a:pt x="1043388" y="85584"/>
                  <a:pt x="1075138" y="115923"/>
                  <a:pt x="886402" y="155787"/>
                </a:cubicBezTo>
                <a:cubicBezTo>
                  <a:pt x="697666" y="195651"/>
                  <a:pt x="52083" y="297251"/>
                  <a:pt x="3752" y="3039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DC3A6460-EF5E-46DD-A117-9A240916BDF1}"/>
              </a:ext>
            </a:extLst>
          </p:cNvPr>
          <p:cNvSpPr/>
          <p:nvPr/>
        </p:nvSpPr>
        <p:spPr>
          <a:xfrm>
            <a:off x="4063178" y="3261772"/>
            <a:ext cx="204221" cy="97476"/>
          </a:xfrm>
          <a:custGeom>
            <a:avLst/>
            <a:gdLst>
              <a:gd name="connsiteX0" fmla="*/ 204022 w 204221"/>
              <a:gd name="connsiteY0" fmla="*/ 11 h 97476"/>
              <a:gd name="connsiteX1" fmla="*/ 51622 w 204221"/>
              <a:gd name="connsiteY1" fmla="*/ 46578 h 97476"/>
              <a:gd name="connsiteX2" fmla="*/ 38922 w 204221"/>
              <a:gd name="connsiteY2" fmla="*/ 97378 h 97476"/>
              <a:gd name="connsiteX3" fmla="*/ 15639 w 204221"/>
              <a:gd name="connsiteY3" fmla="*/ 59278 h 97476"/>
              <a:gd name="connsiteX4" fmla="*/ 15639 w 204221"/>
              <a:gd name="connsiteY4" fmla="*/ 50811 h 97476"/>
              <a:gd name="connsiteX5" fmla="*/ 204022 w 204221"/>
              <a:gd name="connsiteY5" fmla="*/ 11 h 9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221" h="97476">
                <a:moveTo>
                  <a:pt x="204022" y="11"/>
                </a:moveTo>
                <a:cubicBezTo>
                  <a:pt x="210019" y="-694"/>
                  <a:pt x="79139" y="30350"/>
                  <a:pt x="51622" y="46578"/>
                </a:cubicBezTo>
                <a:cubicBezTo>
                  <a:pt x="24105" y="62806"/>
                  <a:pt x="44919" y="95261"/>
                  <a:pt x="38922" y="97378"/>
                </a:cubicBezTo>
                <a:cubicBezTo>
                  <a:pt x="32925" y="99495"/>
                  <a:pt x="19519" y="67039"/>
                  <a:pt x="15639" y="59278"/>
                </a:cubicBezTo>
                <a:cubicBezTo>
                  <a:pt x="11758" y="51517"/>
                  <a:pt x="-17522" y="60336"/>
                  <a:pt x="15639" y="50811"/>
                </a:cubicBezTo>
                <a:cubicBezTo>
                  <a:pt x="48800" y="41286"/>
                  <a:pt x="198025" y="716"/>
                  <a:pt x="204022" y="1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299454AE-A1FE-492C-B3FD-A535B942814A}"/>
              </a:ext>
            </a:extLst>
          </p:cNvPr>
          <p:cNvSpPr/>
          <p:nvPr/>
        </p:nvSpPr>
        <p:spPr>
          <a:xfrm>
            <a:off x="237454" y="6495875"/>
            <a:ext cx="2318354" cy="1967943"/>
          </a:xfrm>
          <a:custGeom>
            <a:avLst/>
            <a:gdLst>
              <a:gd name="connsiteX0" fmla="*/ 2283496 w 2318354"/>
              <a:gd name="connsiteY0" fmla="*/ 175 h 1967943"/>
              <a:gd name="connsiteX1" fmla="*/ 1470696 w 2318354"/>
              <a:gd name="connsiteY1" fmla="*/ 501825 h 1967943"/>
              <a:gd name="connsiteX2" fmla="*/ 1470696 w 2318354"/>
              <a:gd name="connsiteY2" fmla="*/ 1263825 h 1967943"/>
              <a:gd name="connsiteX3" fmla="*/ 581696 w 2318354"/>
              <a:gd name="connsiteY3" fmla="*/ 1797225 h 1967943"/>
              <a:gd name="connsiteX4" fmla="*/ 3846 w 2318354"/>
              <a:gd name="connsiteY4" fmla="*/ 1911525 h 1967943"/>
              <a:gd name="connsiteX5" fmla="*/ 321346 w 2318354"/>
              <a:gd name="connsiteY5" fmla="*/ 971725 h 1967943"/>
              <a:gd name="connsiteX6" fmla="*/ 143546 w 2318354"/>
              <a:gd name="connsiteY6" fmla="*/ 552625 h 1967943"/>
              <a:gd name="connsiteX7" fmla="*/ 2283496 w 2318354"/>
              <a:gd name="connsiteY7" fmla="*/ 175 h 196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8354" h="1967943">
                <a:moveTo>
                  <a:pt x="2283496" y="175"/>
                </a:moveTo>
                <a:cubicBezTo>
                  <a:pt x="2504688" y="-8292"/>
                  <a:pt x="1606163" y="291217"/>
                  <a:pt x="1470696" y="501825"/>
                </a:cubicBezTo>
                <a:cubicBezTo>
                  <a:pt x="1335229" y="712433"/>
                  <a:pt x="1618863" y="1047925"/>
                  <a:pt x="1470696" y="1263825"/>
                </a:cubicBezTo>
                <a:cubicBezTo>
                  <a:pt x="1322529" y="1479725"/>
                  <a:pt x="826171" y="1689275"/>
                  <a:pt x="581696" y="1797225"/>
                </a:cubicBezTo>
                <a:cubicBezTo>
                  <a:pt x="337221" y="1905175"/>
                  <a:pt x="47238" y="2049108"/>
                  <a:pt x="3846" y="1911525"/>
                </a:cubicBezTo>
                <a:cubicBezTo>
                  <a:pt x="-39546" y="1773942"/>
                  <a:pt x="298063" y="1198208"/>
                  <a:pt x="321346" y="971725"/>
                </a:cubicBezTo>
                <a:cubicBezTo>
                  <a:pt x="344629" y="745242"/>
                  <a:pt x="-190887" y="712433"/>
                  <a:pt x="143546" y="552625"/>
                </a:cubicBezTo>
                <a:cubicBezTo>
                  <a:pt x="477979" y="392817"/>
                  <a:pt x="2062304" y="8642"/>
                  <a:pt x="2283496" y="17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7F2A661D-6D9B-476F-896A-539F26BC01F3}"/>
              </a:ext>
            </a:extLst>
          </p:cNvPr>
          <p:cNvSpPr/>
          <p:nvPr/>
        </p:nvSpPr>
        <p:spPr>
          <a:xfrm>
            <a:off x="3541937" y="1819792"/>
            <a:ext cx="2500058" cy="700255"/>
          </a:xfrm>
          <a:custGeom>
            <a:avLst/>
            <a:gdLst>
              <a:gd name="connsiteX0" fmla="*/ 56396 w 2500058"/>
              <a:gd name="connsiteY0" fmla="*/ 21708 h 700255"/>
              <a:gd name="connsiteX1" fmla="*/ 272296 w 2500058"/>
              <a:gd name="connsiteY1" fmla="*/ 21708 h 700255"/>
              <a:gd name="connsiteX2" fmla="*/ 1923296 w 2500058"/>
              <a:gd name="connsiteY2" fmla="*/ 203741 h 700255"/>
              <a:gd name="connsiteX3" fmla="*/ 2499030 w 2500058"/>
              <a:gd name="connsiteY3" fmla="*/ 495841 h 700255"/>
              <a:gd name="connsiteX4" fmla="*/ 2062996 w 2500058"/>
              <a:gd name="connsiteY4" fmla="*/ 419641 h 700255"/>
              <a:gd name="connsiteX5" fmla="*/ 2016430 w 2500058"/>
              <a:gd name="connsiteY5" fmla="*/ 699041 h 700255"/>
              <a:gd name="connsiteX6" fmla="*/ 1635430 w 2500058"/>
              <a:gd name="connsiteY6" fmla="*/ 517008 h 700255"/>
              <a:gd name="connsiteX7" fmla="*/ 1135896 w 2500058"/>
              <a:gd name="connsiteY7" fmla="*/ 415408 h 700255"/>
              <a:gd name="connsiteX8" fmla="*/ 852263 w 2500058"/>
              <a:gd name="connsiteY8" fmla="*/ 186808 h 700255"/>
              <a:gd name="connsiteX9" fmla="*/ 56396 w 2500058"/>
              <a:gd name="connsiteY9" fmla="*/ 21708 h 70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0058" h="700255">
                <a:moveTo>
                  <a:pt x="56396" y="21708"/>
                </a:moveTo>
                <a:cubicBezTo>
                  <a:pt x="-40265" y="-5809"/>
                  <a:pt x="-38854" y="-8631"/>
                  <a:pt x="272296" y="21708"/>
                </a:cubicBezTo>
                <a:cubicBezTo>
                  <a:pt x="583446" y="52047"/>
                  <a:pt x="1552174" y="124719"/>
                  <a:pt x="1923296" y="203741"/>
                </a:cubicBezTo>
                <a:cubicBezTo>
                  <a:pt x="2294418" y="282763"/>
                  <a:pt x="2475747" y="459858"/>
                  <a:pt x="2499030" y="495841"/>
                </a:cubicBezTo>
                <a:cubicBezTo>
                  <a:pt x="2522313" y="531824"/>
                  <a:pt x="2143429" y="385774"/>
                  <a:pt x="2062996" y="419641"/>
                </a:cubicBezTo>
                <a:cubicBezTo>
                  <a:pt x="1982563" y="453508"/>
                  <a:pt x="2087691" y="682813"/>
                  <a:pt x="2016430" y="699041"/>
                </a:cubicBezTo>
                <a:cubicBezTo>
                  <a:pt x="1945169" y="715269"/>
                  <a:pt x="1782186" y="564280"/>
                  <a:pt x="1635430" y="517008"/>
                </a:cubicBezTo>
                <a:cubicBezTo>
                  <a:pt x="1488674" y="469736"/>
                  <a:pt x="1266424" y="470441"/>
                  <a:pt x="1135896" y="415408"/>
                </a:cubicBezTo>
                <a:cubicBezTo>
                  <a:pt x="1005368" y="360375"/>
                  <a:pt x="1035707" y="251719"/>
                  <a:pt x="852263" y="186808"/>
                </a:cubicBezTo>
                <a:cubicBezTo>
                  <a:pt x="668819" y="121897"/>
                  <a:pt x="153057" y="49225"/>
                  <a:pt x="56396" y="21708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: 図形 332">
            <a:extLst>
              <a:ext uri="{FF2B5EF4-FFF2-40B4-BE49-F238E27FC236}">
                <a16:creationId xmlns:a16="http://schemas.microsoft.com/office/drawing/2014/main" id="{ACBA7D16-4929-445F-8BC0-59A0D086E5BE}"/>
              </a:ext>
            </a:extLst>
          </p:cNvPr>
          <p:cNvSpPr/>
          <p:nvPr/>
        </p:nvSpPr>
        <p:spPr>
          <a:xfrm>
            <a:off x="114566" y="7851184"/>
            <a:ext cx="2366493" cy="2838892"/>
          </a:xfrm>
          <a:custGeom>
            <a:avLst/>
            <a:gdLst>
              <a:gd name="connsiteX0" fmla="*/ 257967 w 2366493"/>
              <a:gd name="connsiteY0" fmla="*/ 734016 h 2838892"/>
              <a:gd name="connsiteX1" fmla="*/ 486567 w 2366493"/>
              <a:gd name="connsiteY1" fmla="*/ 725549 h 2838892"/>
              <a:gd name="connsiteX2" fmla="*/ 1959767 w 2366493"/>
              <a:gd name="connsiteY2" fmla="*/ 217549 h 2838892"/>
              <a:gd name="connsiteX3" fmla="*/ 2366167 w 2366493"/>
              <a:gd name="connsiteY3" fmla="*/ 39749 h 2838892"/>
              <a:gd name="connsiteX4" fmla="*/ 2027501 w 2366493"/>
              <a:gd name="connsiteY4" fmla="*/ 141349 h 2838892"/>
              <a:gd name="connsiteX5" fmla="*/ 1976701 w 2366493"/>
              <a:gd name="connsiteY5" fmla="*/ 1411349 h 2838892"/>
              <a:gd name="connsiteX6" fmla="*/ 2171434 w 2366493"/>
              <a:gd name="connsiteY6" fmla="*/ 1589149 h 2838892"/>
              <a:gd name="connsiteX7" fmla="*/ 1942834 w 2366493"/>
              <a:gd name="connsiteY7" fmla="*/ 1284349 h 2838892"/>
              <a:gd name="connsiteX8" fmla="*/ 1604167 w 2366493"/>
              <a:gd name="connsiteY8" fmla="*/ 1665349 h 2838892"/>
              <a:gd name="connsiteX9" fmla="*/ 799834 w 2366493"/>
              <a:gd name="connsiteY9" fmla="*/ 2241083 h 2838892"/>
              <a:gd name="connsiteX10" fmla="*/ 681301 w 2366493"/>
              <a:gd name="connsiteY10" fmla="*/ 2469683 h 2838892"/>
              <a:gd name="connsiteX11" fmla="*/ 884501 w 2366493"/>
              <a:gd name="connsiteY11" fmla="*/ 2833749 h 2838892"/>
              <a:gd name="connsiteX12" fmla="*/ 342634 w 2366493"/>
              <a:gd name="connsiteY12" fmla="*/ 2681349 h 2838892"/>
              <a:gd name="connsiteX13" fmla="*/ 97101 w 2366493"/>
              <a:gd name="connsiteY13" fmla="*/ 2647483 h 2838892"/>
              <a:gd name="connsiteX14" fmla="*/ 114034 w 2366493"/>
              <a:gd name="connsiteY14" fmla="*/ 2562816 h 2838892"/>
              <a:gd name="connsiteX15" fmla="*/ 1443301 w 2366493"/>
              <a:gd name="connsiteY15" fmla="*/ 1792349 h 2838892"/>
              <a:gd name="connsiteX16" fmla="*/ 1384034 w 2366493"/>
              <a:gd name="connsiteY16" fmla="*/ 1682283 h 2838892"/>
              <a:gd name="connsiteX17" fmla="*/ 283367 w 2366493"/>
              <a:gd name="connsiteY17" fmla="*/ 2147949 h 2838892"/>
              <a:gd name="connsiteX18" fmla="*/ 80167 w 2366493"/>
              <a:gd name="connsiteY18" fmla="*/ 2122549 h 2838892"/>
              <a:gd name="connsiteX19" fmla="*/ 732101 w 2366493"/>
              <a:gd name="connsiteY19" fmla="*/ 1623016 h 2838892"/>
              <a:gd name="connsiteX20" fmla="*/ 164834 w 2366493"/>
              <a:gd name="connsiteY20" fmla="*/ 1936283 h 2838892"/>
              <a:gd name="connsiteX21" fmla="*/ 181767 w 2366493"/>
              <a:gd name="connsiteY21" fmla="*/ 1834683 h 2838892"/>
              <a:gd name="connsiteX22" fmla="*/ 1036901 w 2366493"/>
              <a:gd name="connsiteY22" fmla="*/ 1199683 h 2838892"/>
              <a:gd name="connsiteX23" fmla="*/ 723634 w 2366493"/>
              <a:gd name="connsiteY23" fmla="*/ 1131949 h 2838892"/>
              <a:gd name="connsiteX24" fmla="*/ 562767 w 2366493"/>
              <a:gd name="connsiteY24" fmla="*/ 1098083 h 2838892"/>
              <a:gd name="connsiteX25" fmla="*/ 257967 w 2366493"/>
              <a:gd name="connsiteY25" fmla="*/ 734016 h 283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66493" h="2838892">
                <a:moveTo>
                  <a:pt x="257967" y="734016"/>
                </a:moveTo>
                <a:cubicBezTo>
                  <a:pt x="245267" y="671927"/>
                  <a:pt x="202934" y="811627"/>
                  <a:pt x="486567" y="725549"/>
                </a:cubicBezTo>
                <a:cubicBezTo>
                  <a:pt x="770200" y="639471"/>
                  <a:pt x="1646500" y="331849"/>
                  <a:pt x="1959767" y="217549"/>
                </a:cubicBezTo>
                <a:cubicBezTo>
                  <a:pt x="2273034" y="103249"/>
                  <a:pt x="2354878" y="52449"/>
                  <a:pt x="2366167" y="39749"/>
                </a:cubicBezTo>
                <a:cubicBezTo>
                  <a:pt x="2377456" y="27049"/>
                  <a:pt x="2092412" y="-87251"/>
                  <a:pt x="2027501" y="141349"/>
                </a:cubicBezTo>
                <a:cubicBezTo>
                  <a:pt x="1962590" y="369949"/>
                  <a:pt x="1952712" y="1170049"/>
                  <a:pt x="1976701" y="1411349"/>
                </a:cubicBezTo>
                <a:cubicBezTo>
                  <a:pt x="2000690" y="1652649"/>
                  <a:pt x="2177078" y="1610316"/>
                  <a:pt x="2171434" y="1589149"/>
                </a:cubicBezTo>
                <a:cubicBezTo>
                  <a:pt x="2165790" y="1567982"/>
                  <a:pt x="2037379" y="1271649"/>
                  <a:pt x="1942834" y="1284349"/>
                </a:cubicBezTo>
                <a:cubicBezTo>
                  <a:pt x="1848290" y="1297049"/>
                  <a:pt x="1794667" y="1505893"/>
                  <a:pt x="1604167" y="1665349"/>
                </a:cubicBezTo>
                <a:cubicBezTo>
                  <a:pt x="1413667" y="1824805"/>
                  <a:pt x="953645" y="2107027"/>
                  <a:pt x="799834" y="2241083"/>
                </a:cubicBezTo>
                <a:cubicBezTo>
                  <a:pt x="646023" y="2375139"/>
                  <a:pt x="667190" y="2370905"/>
                  <a:pt x="681301" y="2469683"/>
                </a:cubicBezTo>
                <a:cubicBezTo>
                  <a:pt x="695412" y="2568461"/>
                  <a:pt x="940945" y="2798471"/>
                  <a:pt x="884501" y="2833749"/>
                </a:cubicBezTo>
                <a:cubicBezTo>
                  <a:pt x="828057" y="2869027"/>
                  <a:pt x="473867" y="2712393"/>
                  <a:pt x="342634" y="2681349"/>
                </a:cubicBezTo>
                <a:cubicBezTo>
                  <a:pt x="211401" y="2650305"/>
                  <a:pt x="135201" y="2667238"/>
                  <a:pt x="97101" y="2647483"/>
                </a:cubicBezTo>
                <a:cubicBezTo>
                  <a:pt x="59001" y="2627728"/>
                  <a:pt x="-110333" y="2705338"/>
                  <a:pt x="114034" y="2562816"/>
                </a:cubicBezTo>
                <a:cubicBezTo>
                  <a:pt x="338401" y="2420294"/>
                  <a:pt x="1231634" y="1939104"/>
                  <a:pt x="1443301" y="1792349"/>
                </a:cubicBezTo>
                <a:cubicBezTo>
                  <a:pt x="1654968" y="1645594"/>
                  <a:pt x="1577356" y="1623016"/>
                  <a:pt x="1384034" y="1682283"/>
                </a:cubicBezTo>
                <a:cubicBezTo>
                  <a:pt x="1190712" y="1741550"/>
                  <a:pt x="500678" y="2074571"/>
                  <a:pt x="283367" y="2147949"/>
                </a:cubicBezTo>
                <a:cubicBezTo>
                  <a:pt x="66056" y="2221327"/>
                  <a:pt x="5378" y="2210038"/>
                  <a:pt x="80167" y="2122549"/>
                </a:cubicBezTo>
                <a:cubicBezTo>
                  <a:pt x="154956" y="2035060"/>
                  <a:pt x="717990" y="1654060"/>
                  <a:pt x="732101" y="1623016"/>
                </a:cubicBezTo>
                <a:cubicBezTo>
                  <a:pt x="746212" y="1591972"/>
                  <a:pt x="256556" y="1901005"/>
                  <a:pt x="164834" y="1936283"/>
                </a:cubicBezTo>
                <a:cubicBezTo>
                  <a:pt x="73112" y="1971561"/>
                  <a:pt x="36423" y="1957450"/>
                  <a:pt x="181767" y="1834683"/>
                </a:cubicBezTo>
                <a:cubicBezTo>
                  <a:pt x="327111" y="1711916"/>
                  <a:pt x="946590" y="1316805"/>
                  <a:pt x="1036901" y="1199683"/>
                </a:cubicBezTo>
                <a:cubicBezTo>
                  <a:pt x="1127212" y="1082561"/>
                  <a:pt x="802656" y="1148882"/>
                  <a:pt x="723634" y="1131949"/>
                </a:cubicBezTo>
                <a:cubicBezTo>
                  <a:pt x="644612" y="1115016"/>
                  <a:pt x="640378" y="1170050"/>
                  <a:pt x="562767" y="1098083"/>
                </a:cubicBezTo>
                <a:cubicBezTo>
                  <a:pt x="485156" y="1026116"/>
                  <a:pt x="270667" y="796105"/>
                  <a:pt x="257967" y="734016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3B77EE05-027E-4CED-9357-99CF59F1DAE7}"/>
              </a:ext>
            </a:extLst>
          </p:cNvPr>
          <p:cNvSpPr/>
          <p:nvPr/>
        </p:nvSpPr>
        <p:spPr>
          <a:xfrm>
            <a:off x="5132898" y="4010622"/>
            <a:ext cx="407469" cy="68983"/>
          </a:xfrm>
          <a:custGeom>
            <a:avLst/>
            <a:gdLst>
              <a:gd name="connsiteX0" fmla="*/ 19 w 407469"/>
              <a:gd name="connsiteY0" fmla="*/ 68195 h 68983"/>
              <a:gd name="connsiteX1" fmla="*/ 171469 w 407469"/>
              <a:gd name="connsiteY1" fmla="*/ 53378 h 68983"/>
              <a:gd name="connsiteX2" fmla="*/ 406419 w 407469"/>
              <a:gd name="connsiteY2" fmla="*/ 461 h 68983"/>
              <a:gd name="connsiteX3" fmla="*/ 254019 w 407469"/>
              <a:gd name="connsiteY3" fmla="*/ 27978 h 68983"/>
              <a:gd name="connsiteX4" fmla="*/ 160885 w 407469"/>
              <a:gd name="connsiteY4" fmla="*/ 34328 h 68983"/>
              <a:gd name="connsiteX5" fmla="*/ 19 w 407469"/>
              <a:gd name="connsiteY5" fmla="*/ 68195 h 6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69" h="68983">
                <a:moveTo>
                  <a:pt x="19" y="68195"/>
                </a:moveTo>
                <a:cubicBezTo>
                  <a:pt x="1783" y="71370"/>
                  <a:pt x="103736" y="64667"/>
                  <a:pt x="171469" y="53378"/>
                </a:cubicBezTo>
                <a:cubicBezTo>
                  <a:pt x="239202" y="42089"/>
                  <a:pt x="392661" y="4694"/>
                  <a:pt x="406419" y="461"/>
                </a:cubicBezTo>
                <a:cubicBezTo>
                  <a:pt x="420177" y="-3772"/>
                  <a:pt x="294941" y="22334"/>
                  <a:pt x="254019" y="27978"/>
                </a:cubicBezTo>
                <a:cubicBezTo>
                  <a:pt x="213097" y="33622"/>
                  <a:pt x="202866" y="28331"/>
                  <a:pt x="160885" y="34328"/>
                </a:cubicBezTo>
                <a:cubicBezTo>
                  <a:pt x="118904" y="40325"/>
                  <a:pt x="-1745" y="65020"/>
                  <a:pt x="19" y="68195"/>
                </a:cubicBezTo>
                <a:close/>
              </a:path>
            </a:pathLst>
          </a:cu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E2273A7D-0CAF-466E-92D6-3E474512A365}"/>
              </a:ext>
            </a:extLst>
          </p:cNvPr>
          <p:cNvSpPr/>
          <p:nvPr/>
        </p:nvSpPr>
        <p:spPr>
          <a:xfrm>
            <a:off x="3906575" y="4058390"/>
            <a:ext cx="206703" cy="98794"/>
          </a:xfrm>
          <a:custGeom>
            <a:avLst/>
            <a:gdLst>
              <a:gd name="connsiteX0" fmla="*/ 206108 w 206703"/>
              <a:gd name="connsiteY0" fmla="*/ 1377 h 98794"/>
              <a:gd name="connsiteX1" fmla="*/ 93925 w 206703"/>
              <a:gd name="connsiteY1" fmla="*/ 50060 h 98794"/>
              <a:gd name="connsiteX2" fmla="*/ 792 w 206703"/>
              <a:gd name="connsiteY2" fmla="*/ 98743 h 98794"/>
              <a:gd name="connsiteX3" fmla="*/ 53708 w 206703"/>
              <a:gd name="connsiteY3" fmla="*/ 58527 h 98794"/>
              <a:gd name="connsiteX4" fmla="*/ 134142 w 206703"/>
              <a:gd name="connsiteY4" fmla="*/ 16193 h 98794"/>
              <a:gd name="connsiteX5" fmla="*/ 206108 w 206703"/>
              <a:gd name="connsiteY5" fmla="*/ 1377 h 9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703" h="98794">
                <a:moveTo>
                  <a:pt x="206108" y="1377"/>
                </a:moveTo>
                <a:cubicBezTo>
                  <a:pt x="199405" y="7022"/>
                  <a:pt x="128144" y="33832"/>
                  <a:pt x="93925" y="50060"/>
                </a:cubicBezTo>
                <a:cubicBezTo>
                  <a:pt x="59706" y="66288"/>
                  <a:pt x="7495" y="97332"/>
                  <a:pt x="792" y="98743"/>
                </a:cubicBezTo>
                <a:cubicBezTo>
                  <a:pt x="-5911" y="100154"/>
                  <a:pt x="31483" y="72285"/>
                  <a:pt x="53708" y="58527"/>
                </a:cubicBezTo>
                <a:cubicBezTo>
                  <a:pt x="75933" y="44769"/>
                  <a:pt x="106978" y="23601"/>
                  <a:pt x="134142" y="16193"/>
                </a:cubicBezTo>
                <a:cubicBezTo>
                  <a:pt x="161306" y="8785"/>
                  <a:pt x="212811" y="-4268"/>
                  <a:pt x="206108" y="137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DED9DECC-B462-434C-AF03-DC00D17815F2}"/>
              </a:ext>
            </a:extLst>
          </p:cNvPr>
          <p:cNvSpPr/>
          <p:nvPr/>
        </p:nvSpPr>
        <p:spPr>
          <a:xfrm>
            <a:off x="4794793" y="4156913"/>
            <a:ext cx="396004" cy="45215"/>
          </a:xfrm>
          <a:custGeom>
            <a:avLst/>
            <a:gdLst>
              <a:gd name="connsiteX0" fmla="*/ 3690 w 396004"/>
              <a:gd name="connsiteY0" fmla="*/ 220 h 45215"/>
              <a:gd name="connsiteX1" fmla="*/ 348707 w 396004"/>
              <a:gd name="connsiteY1" fmla="*/ 27737 h 45215"/>
              <a:gd name="connsiteX2" fmla="*/ 384690 w 396004"/>
              <a:gd name="connsiteY2" fmla="*/ 31970 h 45215"/>
              <a:gd name="connsiteX3" fmla="*/ 270390 w 396004"/>
              <a:gd name="connsiteY3" fmla="*/ 34087 h 45215"/>
              <a:gd name="connsiteX4" fmla="*/ 170907 w 396004"/>
              <a:gd name="connsiteY4" fmla="*/ 44670 h 45215"/>
              <a:gd name="connsiteX5" fmla="*/ 3690 w 396004"/>
              <a:gd name="connsiteY5" fmla="*/ 220 h 4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004" h="45215">
                <a:moveTo>
                  <a:pt x="3690" y="220"/>
                </a:moveTo>
                <a:cubicBezTo>
                  <a:pt x="33323" y="-2602"/>
                  <a:pt x="285207" y="22445"/>
                  <a:pt x="348707" y="27737"/>
                </a:cubicBezTo>
                <a:cubicBezTo>
                  <a:pt x="412207" y="33029"/>
                  <a:pt x="397743" y="30912"/>
                  <a:pt x="384690" y="31970"/>
                </a:cubicBezTo>
                <a:cubicBezTo>
                  <a:pt x="371637" y="33028"/>
                  <a:pt x="306020" y="31970"/>
                  <a:pt x="270390" y="34087"/>
                </a:cubicBezTo>
                <a:cubicBezTo>
                  <a:pt x="234760" y="36204"/>
                  <a:pt x="210418" y="47845"/>
                  <a:pt x="170907" y="44670"/>
                </a:cubicBezTo>
                <a:cubicBezTo>
                  <a:pt x="131396" y="41495"/>
                  <a:pt x="-25943" y="3042"/>
                  <a:pt x="3690" y="22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88064AC3-FE65-4756-AA6D-AE999FF3F48B}"/>
              </a:ext>
            </a:extLst>
          </p:cNvPr>
          <p:cNvSpPr/>
          <p:nvPr/>
        </p:nvSpPr>
        <p:spPr>
          <a:xfrm>
            <a:off x="3572933" y="4131733"/>
            <a:ext cx="353837" cy="95292"/>
          </a:xfrm>
          <a:custGeom>
            <a:avLst/>
            <a:gdLst>
              <a:gd name="connsiteX0" fmla="*/ 0 w 353837"/>
              <a:gd name="connsiteY0" fmla="*/ 0 h 95292"/>
              <a:gd name="connsiteX1" fmla="*/ 59267 w 353837"/>
              <a:gd name="connsiteY1" fmla="*/ 10584 h 95292"/>
              <a:gd name="connsiteX2" fmla="*/ 196850 w 353837"/>
              <a:gd name="connsiteY2" fmla="*/ 48684 h 95292"/>
              <a:gd name="connsiteX3" fmla="*/ 353484 w 353837"/>
              <a:gd name="connsiteY3" fmla="*/ 95250 h 95292"/>
              <a:gd name="connsiteX4" fmla="*/ 239184 w 353837"/>
              <a:gd name="connsiteY4" fmla="*/ 40217 h 95292"/>
              <a:gd name="connsiteX5" fmla="*/ 228600 w 353837"/>
              <a:gd name="connsiteY5" fmla="*/ 38100 h 95292"/>
              <a:gd name="connsiteX6" fmla="*/ 0 w 353837"/>
              <a:gd name="connsiteY6" fmla="*/ 0 h 9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837" h="95292">
                <a:moveTo>
                  <a:pt x="0" y="0"/>
                </a:moveTo>
                <a:cubicBezTo>
                  <a:pt x="19756" y="3528"/>
                  <a:pt x="26459" y="2470"/>
                  <a:pt x="59267" y="10584"/>
                </a:cubicBezTo>
                <a:cubicBezTo>
                  <a:pt x="92075" y="18698"/>
                  <a:pt x="147814" y="34573"/>
                  <a:pt x="196850" y="48684"/>
                </a:cubicBezTo>
                <a:cubicBezTo>
                  <a:pt x="245886" y="62795"/>
                  <a:pt x="346428" y="96661"/>
                  <a:pt x="353484" y="95250"/>
                </a:cubicBezTo>
                <a:cubicBezTo>
                  <a:pt x="360540" y="93839"/>
                  <a:pt x="259998" y="49742"/>
                  <a:pt x="239184" y="40217"/>
                </a:cubicBezTo>
                <a:cubicBezTo>
                  <a:pt x="218370" y="30692"/>
                  <a:pt x="228600" y="38100"/>
                  <a:pt x="228600" y="381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47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二宮和也、怖すぎるアドリブ「全然覚えてない」 吉高由里子も怯える＜検察側の罪人＞ - モデルプレス" hidden="1">
            <a:extLst>
              <a:ext uri="{FF2B5EF4-FFF2-40B4-BE49-F238E27FC236}">
                <a16:creationId xmlns:a16="http://schemas.microsoft.com/office/drawing/2014/main" id="{ED885A27-C500-4B50-B2CA-7B6592E63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90"/>
          <a:stretch/>
        </p:blipFill>
        <p:spPr bwMode="auto">
          <a:xfrm>
            <a:off x="83601" y="698521"/>
            <a:ext cx="9460775" cy="1144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5" name="グループ化 224">
            <a:extLst>
              <a:ext uri="{FF2B5EF4-FFF2-40B4-BE49-F238E27FC236}">
                <a16:creationId xmlns:a16="http://schemas.microsoft.com/office/drawing/2014/main" id="{01B13C48-68E0-4624-AA6F-70B9D23F8FAD}"/>
              </a:ext>
            </a:extLst>
          </p:cNvPr>
          <p:cNvGrpSpPr/>
          <p:nvPr/>
        </p:nvGrpSpPr>
        <p:grpSpPr>
          <a:xfrm>
            <a:off x="213396" y="840258"/>
            <a:ext cx="8864847" cy="11555882"/>
            <a:chOff x="213396" y="840258"/>
            <a:chExt cx="8864847" cy="11555882"/>
          </a:xfrm>
        </p:grpSpPr>
        <p:grpSp>
          <p:nvGrpSpPr>
            <p:cNvPr id="1214" name="グループ化 1213">
              <a:extLst>
                <a:ext uri="{FF2B5EF4-FFF2-40B4-BE49-F238E27FC236}">
                  <a16:creationId xmlns:a16="http://schemas.microsoft.com/office/drawing/2014/main" id="{1EA6BE09-B1FF-4142-BA45-522331BB19F7}"/>
                </a:ext>
              </a:extLst>
            </p:cNvPr>
            <p:cNvGrpSpPr/>
            <p:nvPr/>
          </p:nvGrpSpPr>
          <p:grpSpPr>
            <a:xfrm>
              <a:off x="213396" y="892334"/>
              <a:ext cx="8864847" cy="11503806"/>
              <a:chOff x="213396" y="892334"/>
              <a:chExt cx="8864847" cy="11503806"/>
            </a:xfrm>
          </p:grpSpPr>
          <p:grpSp>
            <p:nvGrpSpPr>
              <p:cNvPr id="1200" name="グループ化 1199">
                <a:extLst>
                  <a:ext uri="{FF2B5EF4-FFF2-40B4-BE49-F238E27FC236}">
                    <a16:creationId xmlns:a16="http://schemas.microsoft.com/office/drawing/2014/main" id="{75B08693-EF8B-4020-B687-05C87A08FBEA}"/>
                  </a:ext>
                </a:extLst>
              </p:cNvPr>
              <p:cNvGrpSpPr/>
              <p:nvPr/>
            </p:nvGrpSpPr>
            <p:grpSpPr>
              <a:xfrm>
                <a:off x="213396" y="892334"/>
                <a:ext cx="8864847" cy="11503806"/>
                <a:chOff x="213396" y="892334"/>
                <a:chExt cx="8864847" cy="11503806"/>
              </a:xfrm>
            </p:grpSpPr>
            <p:sp>
              <p:nvSpPr>
                <p:cNvPr id="5" name="フリーフォーム: 図形 4">
                  <a:extLst>
                    <a:ext uri="{FF2B5EF4-FFF2-40B4-BE49-F238E27FC236}">
                      <a16:creationId xmlns:a16="http://schemas.microsoft.com/office/drawing/2014/main" id="{425214A6-775A-4DA7-B4FD-458AA86A1CF9}"/>
                    </a:ext>
                  </a:extLst>
                </p:cNvPr>
                <p:cNvSpPr/>
                <p:nvPr/>
              </p:nvSpPr>
              <p:spPr>
                <a:xfrm>
                  <a:off x="3482652" y="3820760"/>
                  <a:ext cx="295353" cy="95697"/>
                </a:xfrm>
                <a:custGeom>
                  <a:avLst/>
                  <a:gdLst>
                    <a:gd name="connsiteX0" fmla="*/ 1911 w 295353"/>
                    <a:gd name="connsiteY0" fmla="*/ 95603 h 95697"/>
                    <a:gd name="connsiteX1" fmla="*/ 79698 w 295353"/>
                    <a:gd name="connsiteY1" fmla="*/ 24165 h 95697"/>
                    <a:gd name="connsiteX2" fmla="*/ 187648 w 295353"/>
                    <a:gd name="connsiteY2" fmla="*/ 24165 h 95697"/>
                    <a:gd name="connsiteX3" fmla="*/ 292423 w 295353"/>
                    <a:gd name="connsiteY3" fmla="*/ 41628 h 95697"/>
                    <a:gd name="connsiteX4" fmla="*/ 257498 w 295353"/>
                    <a:gd name="connsiteY4" fmla="*/ 24165 h 95697"/>
                    <a:gd name="connsiteX5" fmla="*/ 165423 w 295353"/>
                    <a:gd name="connsiteY5" fmla="*/ 3528 h 95697"/>
                    <a:gd name="connsiteX6" fmla="*/ 117798 w 295353"/>
                    <a:gd name="connsiteY6" fmla="*/ 3528 h 95697"/>
                    <a:gd name="connsiteX7" fmla="*/ 33661 w 295353"/>
                    <a:gd name="connsiteY7" fmla="*/ 38453 h 95697"/>
                    <a:gd name="connsiteX8" fmla="*/ 1911 w 295353"/>
                    <a:gd name="connsiteY8" fmla="*/ 95603 h 95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5353" h="95697">
                      <a:moveTo>
                        <a:pt x="1911" y="95603"/>
                      </a:moveTo>
                      <a:cubicBezTo>
                        <a:pt x="9584" y="93222"/>
                        <a:pt x="48742" y="36071"/>
                        <a:pt x="79698" y="24165"/>
                      </a:cubicBezTo>
                      <a:cubicBezTo>
                        <a:pt x="110654" y="12259"/>
                        <a:pt x="152194" y="21255"/>
                        <a:pt x="187648" y="24165"/>
                      </a:cubicBezTo>
                      <a:cubicBezTo>
                        <a:pt x="223102" y="27075"/>
                        <a:pt x="280781" y="41628"/>
                        <a:pt x="292423" y="41628"/>
                      </a:cubicBezTo>
                      <a:cubicBezTo>
                        <a:pt x="304065" y="41628"/>
                        <a:pt x="278665" y="30515"/>
                        <a:pt x="257498" y="24165"/>
                      </a:cubicBezTo>
                      <a:cubicBezTo>
                        <a:pt x="236331" y="17815"/>
                        <a:pt x="188706" y="6968"/>
                        <a:pt x="165423" y="3528"/>
                      </a:cubicBezTo>
                      <a:cubicBezTo>
                        <a:pt x="142140" y="88"/>
                        <a:pt x="139758" y="-2293"/>
                        <a:pt x="117798" y="3528"/>
                      </a:cubicBezTo>
                      <a:cubicBezTo>
                        <a:pt x="95838" y="9349"/>
                        <a:pt x="56680" y="22049"/>
                        <a:pt x="33661" y="38453"/>
                      </a:cubicBezTo>
                      <a:cubicBezTo>
                        <a:pt x="10642" y="54857"/>
                        <a:pt x="-5762" y="97984"/>
                        <a:pt x="1911" y="9560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フリーフォーム: 図形 5">
                  <a:extLst>
                    <a:ext uri="{FF2B5EF4-FFF2-40B4-BE49-F238E27FC236}">
                      <a16:creationId xmlns:a16="http://schemas.microsoft.com/office/drawing/2014/main" id="{6369B293-ADA3-4B78-A52C-FA1FAAAB37FD}"/>
                    </a:ext>
                  </a:extLst>
                </p:cNvPr>
                <p:cNvSpPr/>
                <p:nvPr/>
              </p:nvSpPr>
              <p:spPr>
                <a:xfrm>
                  <a:off x="3397231" y="3768715"/>
                  <a:ext cx="386324" cy="171477"/>
                </a:xfrm>
                <a:custGeom>
                  <a:avLst/>
                  <a:gdLst>
                    <a:gd name="connsiteX0" fmla="*/ 385782 w 386324"/>
                    <a:gd name="connsiteY0" fmla="*/ 85735 h 171477"/>
                    <a:gd name="connsiteX1" fmla="*/ 296882 w 386324"/>
                    <a:gd name="connsiteY1" fmla="*/ 66685 h 171477"/>
                    <a:gd name="connsiteX2" fmla="*/ 293707 w 386324"/>
                    <a:gd name="connsiteY2" fmla="*/ 42873 h 171477"/>
                    <a:gd name="connsiteX3" fmla="*/ 234969 w 386324"/>
                    <a:gd name="connsiteY3" fmla="*/ 53985 h 171477"/>
                    <a:gd name="connsiteX4" fmla="*/ 222269 w 386324"/>
                    <a:gd name="connsiteY4" fmla="*/ 9535 h 171477"/>
                    <a:gd name="connsiteX5" fmla="*/ 209569 w 386324"/>
                    <a:gd name="connsiteY5" fmla="*/ 42873 h 171477"/>
                    <a:gd name="connsiteX6" fmla="*/ 192107 w 386324"/>
                    <a:gd name="connsiteY6" fmla="*/ 50810 h 171477"/>
                    <a:gd name="connsiteX7" fmla="*/ 179407 w 386324"/>
                    <a:gd name="connsiteY7" fmla="*/ 10 h 171477"/>
                    <a:gd name="connsiteX8" fmla="*/ 173057 w 386324"/>
                    <a:gd name="connsiteY8" fmla="*/ 55573 h 171477"/>
                    <a:gd name="connsiteX9" fmla="*/ 127019 w 386324"/>
                    <a:gd name="connsiteY9" fmla="*/ 36523 h 171477"/>
                    <a:gd name="connsiteX10" fmla="*/ 142894 w 386324"/>
                    <a:gd name="connsiteY10" fmla="*/ 44460 h 171477"/>
                    <a:gd name="connsiteX11" fmla="*/ 120669 w 386324"/>
                    <a:gd name="connsiteY11" fmla="*/ 57160 h 171477"/>
                    <a:gd name="connsiteX12" fmla="*/ 39707 w 386324"/>
                    <a:gd name="connsiteY12" fmla="*/ 60335 h 171477"/>
                    <a:gd name="connsiteX13" fmla="*/ 69869 w 386324"/>
                    <a:gd name="connsiteY13" fmla="*/ 98435 h 171477"/>
                    <a:gd name="connsiteX14" fmla="*/ 69869 w 386324"/>
                    <a:gd name="connsiteY14" fmla="*/ 111135 h 171477"/>
                    <a:gd name="connsiteX15" fmla="*/ 53994 w 386324"/>
                    <a:gd name="connsiteY15" fmla="*/ 111135 h 171477"/>
                    <a:gd name="connsiteX16" fmla="*/ 19 w 386324"/>
                    <a:gd name="connsiteY16" fmla="*/ 93673 h 171477"/>
                    <a:gd name="connsiteX17" fmla="*/ 60344 w 386324"/>
                    <a:gd name="connsiteY17" fmla="*/ 119073 h 171477"/>
                    <a:gd name="connsiteX18" fmla="*/ 34944 w 386324"/>
                    <a:gd name="connsiteY18" fmla="*/ 160348 h 171477"/>
                    <a:gd name="connsiteX19" fmla="*/ 25419 w 386324"/>
                    <a:gd name="connsiteY19" fmla="*/ 171460 h 171477"/>
                    <a:gd name="connsiteX20" fmla="*/ 76219 w 386324"/>
                    <a:gd name="connsiteY20" fmla="*/ 158760 h 171477"/>
                    <a:gd name="connsiteX21" fmla="*/ 112732 w 386324"/>
                    <a:gd name="connsiteY21" fmla="*/ 166698 h 171477"/>
                    <a:gd name="connsiteX22" fmla="*/ 106382 w 386324"/>
                    <a:gd name="connsiteY22" fmla="*/ 141298 h 171477"/>
                    <a:gd name="connsiteX23" fmla="*/ 107969 w 386324"/>
                    <a:gd name="connsiteY23" fmla="*/ 117485 h 171477"/>
                    <a:gd name="connsiteX24" fmla="*/ 128607 w 386324"/>
                    <a:gd name="connsiteY24" fmla="*/ 93673 h 171477"/>
                    <a:gd name="connsiteX25" fmla="*/ 184169 w 386324"/>
                    <a:gd name="connsiteY25" fmla="*/ 71448 h 171477"/>
                    <a:gd name="connsiteX26" fmla="*/ 249257 w 386324"/>
                    <a:gd name="connsiteY26" fmla="*/ 68273 h 171477"/>
                    <a:gd name="connsiteX27" fmla="*/ 385782 w 386324"/>
                    <a:gd name="connsiteY27" fmla="*/ 85735 h 171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386324" h="171477">
                      <a:moveTo>
                        <a:pt x="385782" y="85735"/>
                      </a:moveTo>
                      <a:cubicBezTo>
                        <a:pt x="393719" y="85470"/>
                        <a:pt x="312228" y="73829"/>
                        <a:pt x="296882" y="66685"/>
                      </a:cubicBezTo>
                      <a:cubicBezTo>
                        <a:pt x="281536" y="59541"/>
                        <a:pt x="304026" y="44990"/>
                        <a:pt x="293707" y="42873"/>
                      </a:cubicBezTo>
                      <a:cubicBezTo>
                        <a:pt x="283388" y="40756"/>
                        <a:pt x="246875" y="59541"/>
                        <a:pt x="234969" y="53985"/>
                      </a:cubicBezTo>
                      <a:cubicBezTo>
                        <a:pt x="223063" y="48429"/>
                        <a:pt x="226502" y="11387"/>
                        <a:pt x="222269" y="9535"/>
                      </a:cubicBezTo>
                      <a:cubicBezTo>
                        <a:pt x="218036" y="7683"/>
                        <a:pt x="214596" y="35994"/>
                        <a:pt x="209569" y="42873"/>
                      </a:cubicBezTo>
                      <a:cubicBezTo>
                        <a:pt x="204542" y="49752"/>
                        <a:pt x="197134" y="57954"/>
                        <a:pt x="192107" y="50810"/>
                      </a:cubicBezTo>
                      <a:cubicBezTo>
                        <a:pt x="187080" y="43666"/>
                        <a:pt x="182582" y="-784"/>
                        <a:pt x="179407" y="10"/>
                      </a:cubicBezTo>
                      <a:cubicBezTo>
                        <a:pt x="176232" y="804"/>
                        <a:pt x="181788" y="49488"/>
                        <a:pt x="173057" y="55573"/>
                      </a:cubicBezTo>
                      <a:cubicBezTo>
                        <a:pt x="164326" y="61658"/>
                        <a:pt x="132046" y="38375"/>
                        <a:pt x="127019" y="36523"/>
                      </a:cubicBezTo>
                      <a:cubicBezTo>
                        <a:pt x="121992" y="34671"/>
                        <a:pt x="143952" y="41021"/>
                        <a:pt x="142894" y="44460"/>
                      </a:cubicBezTo>
                      <a:cubicBezTo>
                        <a:pt x="141836" y="47899"/>
                        <a:pt x="137867" y="54514"/>
                        <a:pt x="120669" y="57160"/>
                      </a:cubicBezTo>
                      <a:cubicBezTo>
                        <a:pt x="103471" y="59806"/>
                        <a:pt x="48174" y="53456"/>
                        <a:pt x="39707" y="60335"/>
                      </a:cubicBezTo>
                      <a:cubicBezTo>
                        <a:pt x="31240" y="67214"/>
                        <a:pt x="64842" y="89968"/>
                        <a:pt x="69869" y="98435"/>
                      </a:cubicBezTo>
                      <a:cubicBezTo>
                        <a:pt x="74896" y="106902"/>
                        <a:pt x="72515" y="109018"/>
                        <a:pt x="69869" y="111135"/>
                      </a:cubicBezTo>
                      <a:cubicBezTo>
                        <a:pt x="67223" y="113252"/>
                        <a:pt x="65636" y="114045"/>
                        <a:pt x="53994" y="111135"/>
                      </a:cubicBezTo>
                      <a:cubicBezTo>
                        <a:pt x="42352" y="108225"/>
                        <a:pt x="-1039" y="92350"/>
                        <a:pt x="19" y="93673"/>
                      </a:cubicBezTo>
                      <a:cubicBezTo>
                        <a:pt x="1077" y="94996"/>
                        <a:pt x="54523" y="107961"/>
                        <a:pt x="60344" y="119073"/>
                      </a:cubicBezTo>
                      <a:cubicBezTo>
                        <a:pt x="66165" y="130185"/>
                        <a:pt x="40765" y="151617"/>
                        <a:pt x="34944" y="160348"/>
                      </a:cubicBezTo>
                      <a:cubicBezTo>
                        <a:pt x="29123" y="169079"/>
                        <a:pt x="18540" y="171725"/>
                        <a:pt x="25419" y="171460"/>
                      </a:cubicBezTo>
                      <a:cubicBezTo>
                        <a:pt x="32298" y="171195"/>
                        <a:pt x="61667" y="159554"/>
                        <a:pt x="76219" y="158760"/>
                      </a:cubicBezTo>
                      <a:cubicBezTo>
                        <a:pt x="90771" y="157966"/>
                        <a:pt x="107705" y="169608"/>
                        <a:pt x="112732" y="166698"/>
                      </a:cubicBezTo>
                      <a:cubicBezTo>
                        <a:pt x="117759" y="163788"/>
                        <a:pt x="107176" y="149500"/>
                        <a:pt x="106382" y="141298"/>
                      </a:cubicBezTo>
                      <a:cubicBezTo>
                        <a:pt x="105588" y="133096"/>
                        <a:pt x="104265" y="125422"/>
                        <a:pt x="107969" y="117485"/>
                      </a:cubicBezTo>
                      <a:cubicBezTo>
                        <a:pt x="111673" y="109548"/>
                        <a:pt x="115907" y="101346"/>
                        <a:pt x="128607" y="93673"/>
                      </a:cubicBezTo>
                      <a:cubicBezTo>
                        <a:pt x="141307" y="86000"/>
                        <a:pt x="164061" y="75681"/>
                        <a:pt x="184169" y="71448"/>
                      </a:cubicBezTo>
                      <a:cubicBezTo>
                        <a:pt x="204277" y="67215"/>
                        <a:pt x="220682" y="66421"/>
                        <a:pt x="249257" y="68273"/>
                      </a:cubicBezTo>
                      <a:cubicBezTo>
                        <a:pt x="277832" y="70125"/>
                        <a:pt x="377845" y="86000"/>
                        <a:pt x="385782" y="8573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" name="フリーフォーム: 図形 7">
                  <a:extLst>
                    <a:ext uri="{FF2B5EF4-FFF2-40B4-BE49-F238E27FC236}">
                      <a16:creationId xmlns:a16="http://schemas.microsoft.com/office/drawing/2014/main" id="{F94DB206-75E4-40CA-9F00-9B14DA4D0FEB}"/>
                    </a:ext>
                  </a:extLst>
                </p:cNvPr>
                <p:cNvSpPr/>
                <p:nvPr/>
              </p:nvSpPr>
              <p:spPr>
                <a:xfrm>
                  <a:off x="3768713" y="3849465"/>
                  <a:ext cx="273070" cy="163820"/>
                </a:xfrm>
                <a:custGeom>
                  <a:avLst/>
                  <a:gdLst>
                    <a:gd name="connsiteX0" fmla="*/ 12 w 273070"/>
                    <a:gd name="connsiteY0" fmla="*/ 223 h 163820"/>
                    <a:gd name="connsiteX1" fmla="*/ 139712 w 273070"/>
                    <a:gd name="connsiteY1" fmla="*/ 41498 h 163820"/>
                    <a:gd name="connsiteX2" fmla="*/ 231787 w 273070"/>
                    <a:gd name="connsiteY2" fmla="*/ 124048 h 163820"/>
                    <a:gd name="connsiteX3" fmla="*/ 273062 w 273070"/>
                    <a:gd name="connsiteY3" fmla="*/ 163735 h 163820"/>
                    <a:gd name="connsiteX4" fmla="*/ 234962 w 273070"/>
                    <a:gd name="connsiteY4" fmla="*/ 114523 h 163820"/>
                    <a:gd name="connsiteX5" fmla="*/ 192100 w 273070"/>
                    <a:gd name="connsiteY5" fmla="*/ 70073 h 163820"/>
                    <a:gd name="connsiteX6" fmla="*/ 147650 w 273070"/>
                    <a:gd name="connsiteY6" fmla="*/ 27210 h 163820"/>
                    <a:gd name="connsiteX7" fmla="*/ 12 w 273070"/>
                    <a:gd name="connsiteY7" fmla="*/ 223 h 163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3070" h="163820">
                      <a:moveTo>
                        <a:pt x="12" y="223"/>
                      </a:moveTo>
                      <a:cubicBezTo>
                        <a:pt x="-1311" y="2604"/>
                        <a:pt x="101083" y="20860"/>
                        <a:pt x="139712" y="41498"/>
                      </a:cubicBezTo>
                      <a:cubicBezTo>
                        <a:pt x="178341" y="62136"/>
                        <a:pt x="209562" y="103675"/>
                        <a:pt x="231787" y="124048"/>
                      </a:cubicBezTo>
                      <a:cubicBezTo>
                        <a:pt x="254012" y="144421"/>
                        <a:pt x="272533" y="165322"/>
                        <a:pt x="273062" y="163735"/>
                      </a:cubicBezTo>
                      <a:cubicBezTo>
                        <a:pt x="273591" y="162148"/>
                        <a:pt x="248456" y="130133"/>
                        <a:pt x="234962" y="114523"/>
                      </a:cubicBezTo>
                      <a:cubicBezTo>
                        <a:pt x="221468" y="98913"/>
                        <a:pt x="206652" y="84625"/>
                        <a:pt x="192100" y="70073"/>
                      </a:cubicBezTo>
                      <a:cubicBezTo>
                        <a:pt x="177548" y="55521"/>
                        <a:pt x="181781" y="39381"/>
                        <a:pt x="147650" y="27210"/>
                      </a:cubicBezTo>
                      <a:cubicBezTo>
                        <a:pt x="113519" y="15039"/>
                        <a:pt x="1335" y="-2158"/>
                        <a:pt x="12" y="22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" name="フリーフォーム: 図形 8">
                  <a:extLst>
                    <a:ext uri="{FF2B5EF4-FFF2-40B4-BE49-F238E27FC236}">
                      <a16:creationId xmlns:a16="http://schemas.microsoft.com/office/drawing/2014/main" id="{1B8AF3AD-139B-441C-9BD8-933C7604D061}"/>
                    </a:ext>
                  </a:extLst>
                </p:cNvPr>
                <p:cNvSpPr/>
                <p:nvPr/>
              </p:nvSpPr>
              <p:spPr>
                <a:xfrm>
                  <a:off x="3789291" y="3870237"/>
                  <a:ext cx="167117" cy="149867"/>
                </a:xfrm>
                <a:custGeom>
                  <a:avLst/>
                  <a:gdLst>
                    <a:gd name="connsiteX0" fmla="*/ 72 w 167117"/>
                    <a:gd name="connsiteY0" fmla="*/ 1676 h 149867"/>
                    <a:gd name="connsiteX1" fmla="*/ 142947 w 167117"/>
                    <a:gd name="connsiteY1" fmla="*/ 63588 h 149867"/>
                    <a:gd name="connsiteX2" fmla="*/ 160409 w 167117"/>
                    <a:gd name="connsiteY2" fmla="*/ 109626 h 149867"/>
                    <a:gd name="connsiteX3" fmla="*/ 166759 w 167117"/>
                    <a:gd name="connsiteY3" fmla="*/ 149313 h 149867"/>
                    <a:gd name="connsiteX4" fmla="*/ 150884 w 167117"/>
                    <a:gd name="connsiteY4" fmla="*/ 79463 h 149867"/>
                    <a:gd name="connsiteX5" fmla="*/ 150884 w 167117"/>
                    <a:gd name="connsiteY5" fmla="*/ 47713 h 149867"/>
                    <a:gd name="connsiteX6" fmla="*/ 123897 w 167117"/>
                    <a:gd name="connsiteY6" fmla="*/ 20726 h 149867"/>
                    <a:gd name="connsiteX7" fmla="*/ 72 w 167117"/>
                    <a:gd name="connsiteY7" fmla="*/ 1676 h 149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7117" h="149867">
                      <a:moveTo>
                        <a:pt x="72" y="1676"/>
                      </a:moveTo>
                      <a:cubicBezTo>
                        <a:pt x="3247" y="8820"/>
                        <a:pt x="116224" y="45596"/>
                        <a:pt x="142947" y="63588"/>
                      </a:cubicBezTo>
                      <a:cubicBezTo>
                        <a:pt x="169670" y="81580"/>
                        <a:pt x="156440" y="95339"/>
                        <a:pt x="160409" y="109626"/>
                      </a:cubicBezTo>
                      <a:cubicBezTo>
                        <a:pt x="164378" y="123913"/>
                        <a:pt x="168346" y="154340"/>
                        <a:pt x="166759" y="149313"/>
                      </a:cubicBezTo>
                      <a:cubicBezTo>
                        <a:pt x="165172" y="144286"/>
                        <a:pt x="153530" y="96396"/>
                        <a:pt x="150884" y="79463"/>
                      </a:cubicBezTo>
                      <a:cubicBezTo>
                        <a:pt x="148238" y="62530"/>
                        <a:pt x="155382" y="57503"/>
                        <a:pt x="150884" y="47713"/>
                      </a:cubicBezTo>
                      <a:cubicBezTo>
                        <a:pt x="146386" y="37924"/>
                        <a:pt x="149032" y="29457"/>
                        <a:pt x="123897" y="20726"/>
                      </a:cubicBezTo>
                      <a:cubicBezTo>
                        <a:pt x="98762" y="11995"/>
                        <a:pt x="-3103" y="-5468"/>
                        <a:pt x="72" y="167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フリーフォーム: 図形 9">
                  <a:extLst>
                    <a:ext uri="{FF2B5EF4-FFF2-40B4-BE49-F238E27FC236}">
                      <a16:creationId xmlns:a16="http://schemas.microsoft.com/office/drawing/2014/main" id="{62805890-4BA7-466A-9FE8-BAE78FD8C34A}"/>
                    </a:ext>
                  </a:extLst>
                </p:cNvPr>
                <p:cNvSpPr/>
                <p:nvPr/>
              </p:nvSpPr>
              <p:spPr>
                <a:xfrm>
                  <a:off x="3778249" y="4022076"/>
                  <a:ext cx="259064" cy="21226"/>
                </a:xfrm>
                <a:custGeom>
                  <a:avLst/>
                  <a:gdLst>
                    <a:gd name="connsiteX0" fmla="*/ 1 w 259064"/>
                    <a:gd name="connsiteY0" fmla="*/ 19699 h 21226"/>
                    <a:gd name="connsiteX1" fmla="*/ 149226 w 259064"/>
                    <a:gd name="connsiteY1" fmla="*/ 19699 h 21226"/>
                    <a:gd name="connsiteX2" fmla="*/ 257176 w 259064"/>
                    <a:gd name="connsiteY2" fmla="*/ 11762 h 21226"/>
                    <a:gd name="connsiteX3" fmla="*/ 212726 w 259064"/>
                    <a:gd name="connsiteY3" fmla="*/ 649 h 21226"/>
                    <a:gd name="connsiteX4" fmla="*/ 146051 w 259064"/>
                    <a:gd name="connsiteY4" fmla="*/ 3824 h 21226"/>
                    <a:gd name="connsiteX5" fmla="*/ 1 w 259064"/>
                    <a:gd name="connsiteY5" fmla="*/ 19699 h 212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9064" h="21226">
                      <a:moveTo>
                        <a:pt x="1" y="19699"/>
                      </a:moveTo>
                      <a:cubicBezTo>
                        <a:pt x="530" y="22345"/>
                        <a:pt x="106364" y="21022"/>
                        <a:pt x="149226" y="19699"/>
                      </a:cubicBezTo>
                      <a:cubicBezTo>
                        <a:pt x="192088" y="18376"/>
                        <a:pt x="246593" y="14937"/>
                        <a:pt x="257176" y="11762"/>
                      </a:cubicBezTo>
                      <a:cubicBezTo>
                        <a:pt x="267759" y="8587"/>
                        <a:pt x="231247" y="1972"/>
                        <a:pt x="212726" y="649"/>
                      </a:cubicBezTo>
                      <a:cubicBezTo>
                        <a:pt x="194205" y="-674"/>
                        <a:pt x="177007" y="-145"/>
                        <a:pt x="146051" y="3824"/>
                      </a:cubicBezTo>
                      <a:cubicBezTo>
                        <a:pt x="115095" y="7793"/>
                        <a:pt x="-528" y="17053"/>
                        <a:pt x="1" y="1969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フリーフォーム: 図形 10">
                  <a:extLst>
                    <a:ext uri="{FF2B5EF4-FFF2-40B4-BE49-F238E27FC236}">
                      <a16:creationId xmlns:a16="http://schemas.microsoft.com/office/drawing/2014/main" id="{DAF66192-0745-4CBC-844F-54F7757DB0C5}"/>
                    </a:ext>
                  </a:extLst>
                </p:cNvPr>
                <p:cNvSpPr/>
                <p:nvPr/>
              </p:nvSpPr>
              <p:spPr>
                <a:xfrm>
                  <a:off x="3851000" y="3990738"/>
                  <a:ext cx="118078" cy="35819"/>
                </a:xfrm>
                <a:custGeom>
                  <a:avLst/>
                  <a:gdLst>
                    <a:gd name="connsiteX0" fmla="*/ 275 w 118078"/>
                    <a:gd name="connsiteY0" fmla="*/ 35162 h 35819"/>
                    <a:gd name="connsiteX1" fmla="*/ 114575 w 118078"/>
                    <a:gd name="connsiteY1" fmla="*/ 237 h 35819"/>
                    <a:gd name="connsiteX2" fmla="*/ 82825 w 118078"/>
                    <a:gd name="connsiteY2" fmla="*/ 20875 h 35819"/>
                    <a:gd name="connsiteX3" fmla="*/ 275 w 118078"/>
                    <a:gd name="connsiteY3" fmla="*/ 35162 h 358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8078" h="35819">
                      <a:moveTo>
                        <a:pt x="275" y="35162"/>
                      </a:moveTo>
                      <a:cubicBezTo>
                        <a:pt x="5567" y="31722"/>
                        <a:pt x="100817" y="2618"/>
                        <a:pt x="114575" y="237"/>
                      </a:cubicBezTo>
                      <a:cubicBezTo>
                        <a:pt x="128333" y="-2144"/>
                        <a:pt x="98171" y="13996"/>
                        <a:pt x="82825" y="20875"/>
                      </a:cubicBezTo>
                      <a:cubicBezTo>
                        <a:pt x="67479" y="27754"/>
                        <a:pt x="-5017" y="38602"/>
                        <a:pt x="275" y="3516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フリーフォーム: 図形 11">
                  <a:extLst>
                    <a:ext uri="{FF2B5EF4-FFF2-40B4-BE49-F238E27FC236}">
                      <a16:creationId xmlns:a16="http://schemas.microsoft.com/office/drawing/2014/main" id="{0CBF6026-A014-419F-A2A3-222AD453A07D}"/>
                    </a:ext>
                  </a:extLst>
                </p:cNvPr>
                <p:cNvSpPr/>
                <p:nvPr/>
              </p:nvSpPr>
              <p:spPr>
                <a:xfrm>
                  <a:off x="3522663" y="3973513"/>
                  <a:ext cx="290512" cy="79376"/>
                </a:xfrm>
                <a:custGeom>
                  <a:avLst/>
                  <a:gdLst>
                    <a:gd name="connsiteX0" fmla="*/ 0 w 290512"/>
                    <a:gd name="connsiteY0" fmla="*/ 0 h 79376"/>
                    <a:gd name="connsiteX1" fmla="*/ 79375 w 290512"/>
                    <a:gd name="connsiteY1" fmla="*/ 71437 h 79376"/>
                    <a:gd name="connsiteX2" fmla="*/ 138112 w 290512"/>
                    <a:gd name="connsiteY2" fmla="*/ 77787 h 79376"/>
                    <a:gd name="connsiteX3" fmla="*/ 207962 w 290512"/>
                    <a:gd name="connsiteY3" fmla="*/ 73025 h 79376"/>
                    <a:gd name="connsiteX4" fmla="*/ 290512 w 290512"/>
                    <a:gd name="connsiteY4" fmla="*/ 68262 h 79376"/>
                    <a:gd name="connsiteX5" fmla="*/ 177800 w 290512"/>
                    <a:gd name="connsiteY5" fmla="*/ 73025 h 79376"/>
                    <a:gd name="connsiteX6" fmla="*/ 144462 w 290512"/>
                    <a:gd name="connsiteY6" fmla="*/ 71437 h 79376"/>
                    <a:gd name="connsiteX7" fmla="*/ 109537 w 290512"/>
                    <a:gd name="connsiteY7" fmla="*/ 60325 h 79376"/>
                    <a:gd name="connsiteX8" fmla="*/ 0 w 290512"/>
                    <a:gd name="connsiteY8" fmla="*/ 0 h 79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0512" h="79376">
                      <a:moveTo>
                        <a:pt x="0" y="0"/>
                      </a:moveTo>
                      <a:cubicBezTo>
                        <a:pt x="28178" y="29236"/>
                        <a:pt x="56356" y="58472"/>
                        <a:pt x="79375" y="71437"/>
                      </a:cubicBezTo>
                      <a:cubicBezTo>
                        <a:pt x="102394" y="84402"/>
                        <a:pt x="116681" y="77522"/>
                        <a:pt x="138112" y="77787"/>
                      </a:cubicBezTo>
                      <a:cubicBezTo>
                        <a:pt x="159543" y="78052"/>
                        <a:pt x="207962" y="73025"/>
                        <a:pt x="207962" y="73025"/>
                      </a:cubicBezTo>
                      <a:lnTo>
                        <a:pt x="290512" y="68262"/>
                      </a:lnTo>
                      <a:cubicBezTo>
                        <a:pt x="285485" y="68262"/>
                        <a:pt x="202142" y="72496"/>
                        <a:pt x="177800" y="73025"/>
                      </a:cubicBezTo>
                      <a:cubicBezTo>
                        <a:pt x="153458" y="73554"/>
                        <a:pt x="155839" y="73554"/>
                        <a:pt x="144462" y="71437"/>
                      </a:cubicBezTo>
                      <a:cubicBezTo>
                        <a:pt x="133085" y="69320"/>
                        <a:pt x="109537" y="60325"/>
                        <a:pt x="109537" y="6032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フリーフォーム: 図形 12">
                  <a:extLst>
                    <a:ext uri="{FF2B5EF4-FFF2-40B4-BE49-F238E27FC236}">
                      <a16:creationId xmlns:a16="http://schemas.microsoft.com/office/drawing/2014/main" id="{DA8816E1-228D-487D-87B9-51C51A368829}"/>
                    </a:ext>
                  </a:extLst>
                </p:cNvPr>
                <p:cNvSpPr/>
                <p:nvPr/>
              </p:nvSpPr>
              <p:spPr>
                <a:xfrm>
                  <a:off x="3388913" y="3849537"/>
                  <a:ext cx="115617" cy="45695"/>
                </a:xfrm>
                <a:custGeom>
                  <a:avLst/>
                  <a:gdLst>
                    <a:gd name="connsiteX0" fmla="*/ 1987 w 115617"/>
                    <a:gd name="connsiteY0" fmla="*/ 151 h 45695"/>
                    <a:gd name="connsiteX1" fmla="*/ 113112 w 115617"/>
                    <a:gd name="connsiteY1" fmla="*/ 43013 h 45695"/>
                    <a:gd name="connsiteX2" fmla="*/ 76600 w 115617"/>
                    <a:gd name="connsiteY2" fmla="*/ 39838 h 45695"/>
                    <a:gd name="connsiteX3" fmla="*/ 43262 w 115617"/>
                    <a:gd name="connsiteY3" fmla="*/ 28726 h 45695"/>
                    <a:gd name="connsiteX4" fmla="*/ 1987 w 115617"/>
                    <a:gd name="connsiteY4" fmla="*/ 151 h 456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617" h="45695">
                      <a:moveTo>
                        <a:pt x="1987" y="151"/>
                      </a:moveTo>
                      <a:cubicBezTo>
                        <a:pt x="13629" y="2532"/>
                        <a:pt x="100677" y="36399"/>
                        <a:pt x="113112" y="43013"/>
                      </a:cubicBezTo>
                      <a:cubicBezTo>
                        <a:pt x="125548" y="49628"/>
                        <a:pt x="88242" y="42219"/>
                        <a:pt x="76600" y="39838"/>
                      </a:cubicBezTo>
                      <a:cubicBezTo>
                        <a:pt x="64958" y="37457"/>
                        <a:pt x="53316" y="33224"/>
                        <a:pt x="43262" y="28726"/>
                      </a:cubicBezTo>
                      <a:cubicBezTo>
                        <a:pt x="33208" y="24228"/>
                        <a:pt x="-9655" y="-2230"/>
                        <a:pt x="1987" y="15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フリーフォーム: 図形 13">
                  <a:extLst>
                    <a:ext uri="{FF2B5EF4-FFF2-40B4-BE49-F238E27FC236}">
                      <a16:creationId xmlns:a16="http://schemas.microsoft.com/office/drawing/2014/main" id="{F9BCBC4F-094D-4E0E-AFA8-BB3D09543BCF}"/>
                    </a:ext>
                  </a:extLst>
                </p:cNvPr>
                <p:cNvSpPr/>
                <p:nvPr/>
              </p:nvSpPr>
              <p:spPr>
                <a:xfrm>
                  <a:off x="3360343" y="3894079"/>
                  <a:ext cx="118053" cy="31999"/>
                </a:xfrm>
                <a:custGeom>
                  <a:avLst/>
                  <a:gdLst>
                    <a:gd name="connsiteX0" fmla="*/ 117870 w 118053"/>
                    <a:gd name="connsiteY0" fmla="*/ 31809 h 31999"/>
                    <a:gd name="connsiteX1" fmla="*/ 55957 w 118053"/>
                    <a:gd name="connsiteY1" fmla="*/ 17521 h 31999"/>
                    <a:gd name="connsiteX2" fmla="*/ 395 w 118053"/>
                    <a:gd name="connsiteY2" fmla="*/ 59 h 31999"/>
                    <a:gd name="connsiteX3" fmla="*/ 35320 w 118053"/>
                    <a:gd name="connsiteY3" fmla="*/ 23871 h 31999"/>
                    <a:gd name="connsiteX4" fmla="*/ 117870 w 118053"/>
                    <a:gd name="connsiteY4" fmla="*/ 31809 h 319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053" h="31999">
                      <a:moveTo>
                        <a:pt x="117870" y="31809"/>
                      </a:moveTo>
                      <a:cubicBezTo>
                        <a:pt x="121309" y="30751"/>
                        <a:pt x="75536" y="22813"/>
                        <a:pt x="55957" y="17521"/>
                      </a:cubicBezTo>
                      <a:cubicBezTo>
                        <a:pt x="36378" y="12229"/>
                        <a:pt x="3834" y="-999"/>
                        <a:pt x="395" y="59"/>
                      </a:cubicBezTo>
                      <a:cubicBezTo>
                        <a:pt x="-3044" y="1117"/>
                        <a:pt x="16535" y="18315"/>
                        <a:pt x="35320" y="23871"/>
                      </a:cubicBezTo>
                      <a:cubicBezTo>
                        <a:pt x="54105" y="29427"/>
                        <a:pt x="114431" y="32867"/>
                        <a:pt x="117870" y="3180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フリーフォーム: 図形 14">
                  <a:extLst>
                    <a:ext uri="{FF2B5EF4-FFF2-40B4-BE49-F238E27FC236}">
                      <a16:creationId xmlns:a16="http://schemas.microsoft.com/office/drawing/2014/main" id="{6DCF3747-9CF6-4BA3-B7B5-500EF1F409CC}"/>
                    </a:ext>
                  </a:extLst>
                </p:cNvPr>
                <p:cNvSpPr/>
                <p:nvPr/>
              </p:nvSpPr>
              <p:spPr>
                <a:xfrm>
                  <a:off x="3731969" y="3897311"/>
                  <a:ext cx="169620" cy="133671"/>
                </a:xfrm>
                <a:custGeom>
                  <a:avLst/>
                  <a:gdLst>
                    <a:gd name="connsiteX0" fmla="*/ 162169 w 169620"/>
                    <a:gd name="connsiteY0" fmla="*/ 2 h 133671"/>
                    <a:gd name="connsiteX1" fmla="*/ 163756 w 169620"/>
                    <a:gd name="connsiteY1" fmla="*/ 90489 h 133671"/>
                    <a:gd name="connsiteX2" fmla="*/ 151056 w 169620"/>
                    <a:gd name="connsiteY2" fmla="*/ 100014 h 133671"/>
                    <a:gd name="connsiteX3" fmla="*/ 79619 w 169620"/>
                    <a:gd name="connsiteY3" fmla="*/ 114302 h 133671"/>
                    <a:gd name="connsiteX4" fmla="*/ 244 w 169620"/>
                    <a:gd name="connsiteY4" fmla="*/ 133352 h 133671"/>
                    <a:gd name="connsiteX5" fmla="*/ 106606 w 169620"/>
                    <a:gd name="connsiteY5" fmla="*/ 123827 h 133671"/>
                    <a:gd name="connsiteX6" fmla="*/ 165344 w 169620"/>
                    <a:gd name="connsiteY6" fmla="*/ 93664 h 133671"/>
                    <a:gd name="connsiteX7" fmla="*/ 162169 w 169620"/>
                    <a:gd name="connsiteY7" fmla="*/ 2 h 133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9620" h="133671">
                      <a:moveTo>
                        <a:pt x="162169" y="2"/>
                      </a:moveTo>
                      <a:cubicBezTo>
                        <a:pt x="161904" y="-527"/>
                        <a:pt x="165608" y="73820"/>
                        <a:pt x="163756" y="90489"/>
                      </a:cubicBezTo>
                      <a:cubicBezTo>
                        <a:pt x="161904" y="107158"/>
                        <a:pt x="165079" y="96045"/>
                        <a:pt x="151056" y="100014"/>
                      </a:cubicBezTo>
                      <a:cubicBezTo>
                        <a:pt x="137033" y="103983"/>
                        <a:pt x="104754" y="108746"/>
                        <a:pt x="79619" y="114302"/>
                      </a:cubicBezTo>
                      <a:cubicBezTo>
                        <a:pt x="54484" y="119858"/>
                        <a:pt x="-4254" y="131765"/>
                        <a:pt x="244" y="133352"/>
                      </a:cubicBezTo>
                      <a:cubicBezTo>
                        <a:pt x="4742" y="134939"/>
                        <a:pt x="79089" y="130442"/>
                        <a:pt x="106606" y="123827"/>
                      </a:cubicBezTo>
                      <a:cubicBezTo>
                        <a:pt x="134123" y="117212"/>
                        <a:pt x="154232" y="111391"/>
                        <a:pt x="165344" y="93664"/>
                      </a:cubicBezTo>
                      <a:cubicBezTo>
                        <a:pt x="176456" y="75937"/>
                        <a:pt x="162434" y="531"/>
                        <a:pt x="162169" y="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フリーフォーム: 図形 15">
                  <a:extLst>
                    <a:ext uri="{FF2B5EF4-FFF2-40B4-BE49-F238E27FC236}">
                      <a16:creationId xmlns:a16="http://schemas.microsoft.com/office/drawing/2014/main" id="{DF8C8660-E165-4639-ABD1-9296A88B9EDA}"/>
                    </a:ext>
                  </a:extLst>
                </p:cNvPr>
                <p:cNvSpPr/>
                <p:nvPr/>
              </p:nvSpPr>
              <p:spPr>
                <a:xfrm>
                  <a:off x="3501881" y="3828222"/>
                  <a:ext cx="256168" cy="204144"/>
                </a:xfrm>
                <a:custGeom>
                  <a:avLst/>
                  <a:gdLst>
                    <a:gd name="connsiteX0" fmla="*/ 254144 w 256168"/>
                    <a:gd name="connsiteY0" fmla="*/ 21466 h 204144"/>
                    <a:gd name="connsiteX1" fmla="*/ 211282 w 256168"/>
                    <a:gd name="connsiteY1" fmla="*/ 64328 h 204144"/>
                    <a:gd name="connsiteX2" fmla="*/ 239857 w 256168"/>
                    <a:gd name="connsiteY2" fmla="*/ 107191 h 204144"/>
                    <a:gd name="connsiteX3" fmla="*/ 239857 w 256168"/>
                    <a:gd name="connsiteY3" fmla="*/ 129416 h 204144"/>
                    <a:gd name="connsiteX4" fmla="*/ 228744 w 256168"/>
                    <a:gd name="connsiteY4" fmla="*/ 186566 h 204144"/>
                    <a:gd name="connsiteX5" fmla="*/ 190644 w 256168"/>
                    <a:gd name="connsiteY5" fmla="*/ 204028 h 204144"/>
                    <a:gd name="connsiteX6" fmla="*/ 127144 w 256168"/>
                    <a:gd name="connsiteY6" fmla="*/ 192916 h 204144"/>
                    <a:gd name="connsiteX7" fmla="*/ 68407 w 256168"/>
                    <a:gd name="connsiteY7" fmla="*/ 169103 h 204144"/>
                    <a:gd name="connsiteX8" fmla="*/ 52532 w 256168"/>
                    <a:gd name="connsiteY8" fmla="*/ 121478 h 204144"/>
                    <a:gd name="connsiteX9" fmla="*/ 47769 w 256168"/>
                    <a:gd name="connsiteY9" fmla="*/ 51628 h 204144"/>
                    <a:gd name="connsiteX10" fmla="*/ 47769 w 256168"/>
                    <a:gd name="connsiteY10" fmla="*/ 38928 h 204144"/>
                    <a:gd name="connsiteX11" fmla="*/ 144 w 256168"/>
                    <a:gd name="connsiteY11" fmla="*/ 50041 h 204144"/>
                    <a:gd name="connsiteX12" fmla="*/ 36657 w 256168"/>
                    <a:gd name="connsiteY12" fmla="*/ 4003 h 204144"/>
                    <a:gd name="connsiteX13" fmla="*/ 133494 w 256168"/>
                    <a:gd name="connsiteY13" fmla="*/ 4003 h 204144"/>
                    <a:gd name="connsiteX14" fmla="*/ 254144 w 256168"/>
                    <a:gd name="connsiteY14" fmla="*/ 21466 h 2041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6168" h="204144">
                      <a:moveTo>
                        <a:pt x="254144" y="21466"/>
                      </a:moveTo>
                      <a:cubicBezTo>
                        <a:pt x="267109" y="31520"/>
                        <a:pt x="213663" y="50041"/>
                        <a:pt x="211282" y="64328"/>
                      </a:cubicBezTo>
                      <a:cubicBezTo>
                        <a:pt x="208901" y="78616"/>
                        <a:pt x="235095" y="96343"/>
                        <a:pt x="239857" y="107191"/>
                      </a:cubicBezTo>
                      <a:cubicBezTo>
                        <a:pt x="244619" y="118039"/>
                        <a:pt x="241709" y="116187"/>
                        <a:pt x="239857" y="129416"/>
                      </a:cubicBezTo>
                      <a:cubicBezTo>
                        <a:pt x="238005" y="142645"/>
                        <a:pt x="236946" y="174131"/>
                        <a:pt x="228744" y="186566"/>
                      </a:cubicBezTo>
                      <a:cubicBezTo>
                        <a:pt x="220542" y="199001"/>
                        <a:pt x="207577" y="202970"/>
                        <a:pt x="190644" y="204028"/>
                      </a:cubicBezTo>
                      <a:cubicBezTo>
                        <a:pt x="173711" y="205086"/>
                        <a:pt x="147517" y="198737"/>
                        <a:pt x="127144" y="192916"/>
                      </a:cubicBezTo>
                      <a:cubicBezTo>
                        <a:pt x="106771" y="187095"/>
                        <a:pt x="80842" y="181009"/>
                        <a:pt x="68407" y="169103"/>
                      </a:cubicBezTo>
                      <a:cubicBezTo>
                        <a:pt x="55972" y="157197"/>
                        <a:pt x="55972" y="141057"/>
                        <a:pt x="52532" y="121478"/>
                      </a:cubicBezTo>
                      <a:cubicBezTo>
                        <a:pt x="49092" y="101899"/>
                        <a:pt x="48563" y="65386"/>
                        <a:pt x="47769" y="51628"/>
                      </a:cubicBezTo>
                      <a:cubicBezTo>
                        <a:pt x="46975" y="37870"/>
                        <a:pt x="55706" y="39192"/>
                        <a:pt x="47769" y="38928"/>
                      </a:cubicBezTo>
                      <a:cubicBezTo>
                        <a:pt x="39832" y="38664"/>
                        <a:pt x="1996" y="55862"/>
                        <a:pt x="144" y="50041"/>
                      </a:cubicBezTo>
                      <a:cubicBezTo>
                        <a:pt x="-1708" y="44220"/>
                        <a:pt x="14432" y="11676"/>
                        <a:pt x="36657" y="4003"/>
                      </a:cubicBezTo>
                      <a:cubicBezTo>
                        <a:pt x="58882" y="-3670"/>
                        <a:pt x="101480" y="1622"/>
                        <a:pt x="133494" y="4003"/>
                      </a:cubicBezTo>
                      <a:cubicBezTo>
                        <a:pt x="165508" y="6384"/>
                        <a:pt x="241179" y="11412"/>
                        <a:pt x="254144" y="2146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楕円 16">
                  <a:extLst>
                    <a:ext uri="{FF2B5EF4-FFF2-40B4-BE49-F238E27FC236}">
                      <a16:creationId xmlns:a16="http://schemas.microsoft.com/office/drawing/2014/main" id="{16E4B008-B6A3-494A-BF53-0CD1F6B0472F}"/>
                    </a:ext>
                  </a:extLst>
                </p:cNvPr>
                <p:cNvSpPr/>
                <p:nvPr/>
              </p:nvSpPr>
              <p:spPr>
                <a:xfrm>
                  <a:off x="3660776" y="3867150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フリーフォーム: 図形 17">
                  <a:extLst>
                    <a:ext uri="{FF2B5EF4-FFF2-40B4-BE49-F238E27FC236}">
                      <a16:creationId xmlns:a16="http://schemas.microsoft.com/office/drawing/2014/main" id="{1707D6EA-7E37-4415-AFC2-42F1F1679709}"/>
                    </a:ext>
                  </a:extLst>
                </p:cNvPr>
                <p:cNvSpPr/>
                <p:nvPr/>
              </p:nvSpPr>
              <p:spPr>
                <a:xfrm>
                  <a:off x="3394016" y="3593108"/>
                  <a:ext cx="225200" cy="63179"/>
                </a:xfrm>
                <a:custGeom>
                  <a:avLst/>
                  <a:gdLst>
                    <a:gd name="connsiteX0" fmla="*/ 59 w 225200"/>
                    <a:gd name="connsiteY0" fmla="*/ 62905 h 63179"/>
                    <a:gd name="connsiteX1" fmla="*/ 87372 w 225200"/>
                    <a:gd name="connsiteY1" fmla="*/ 40680 h 63179"/>
                    <a:gd name="connsiteX2" fmla="*/ 117534 w 225200"/>
                    <a:gd name="connsiteY2" fmla="*/ 16867 h 63179"/>
                    <a:gd name="connsiteX3" fmla="*/ 154047 w 225200"/>
                    <a:gd name="connsiteY3" fmla="*/ 10517 h 63179"/>
                    <a:gd name="connsiteX4" fmla="*/ 223897 w 225200"/>
                    <a:gd name="connsiteY4" fmla="*/ 27980 h 63179"/>
                    <a:gd name="connsiteX5" fmla="*/ 196909 w 225200"/>
                    <a:gd name="connsiteY5" fmla="*/ 7342 h 63179"/>
                    <a:gd name="connsiteX6" fmla="*/ 163572 w 225200"/>
                    <a:gd name="connsiteY6" fmla="*/ 992 h 63179"/>
                    <a:gd name="connsiteX7" fmla="*/ 120709 w 225200"/>
                    <a:gd name="connsiteY7" fmla="*/ 2580 h 63179"/>
                    <a:gd name="connsiteX8" fmla="*/ 101659 w 225200"/>
                    <a:gd name="connsiteY8" fmla="*/ 24805 h 63179"/>
                    <a:gd name="connsiteX9" fmla="*/ 59 w 225200"/>
                    <a:gd name="connsiteY9" fmla="*/ 62905 h 631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25200" h="63179">
                      <a:moveTo>
                        <a:pt x="59" y="62905"/>
                      </a:moveTo>
                      <a:cubicBezTo>
                        <a:pt x="-2322" y="65551"/>
                        <a:pt x="67793" y="48353"/>
                        <a:pt x="87372" y="40680"/>
                      </a:cubicBezTo>
                      <a:cubicBezTo>
                        <a:pt x="106951" y="33007"/>
                        <a:pt x="106422" y="21894"/>
                        <a:pt x="117534" y="16867"/>
                      </a:cubicBezTo>
                      <a:cubicBezTo>
                        <a:pt x="128646" y="11840"/>
                        <a:pt x="136320" y="8665"/>
                        <a:pt x="154047" y="10517"/>
                      </a:cubicBezTo>
                      <a:cubicBezTo>
                        <a:pt x="171774" y="12369"/>
                        <a:pt x="216753" y="28509"/>
                        <a:pt x="223897" y="27980"/>
                      </a:cubicBezTo>
                      <a:cubicBezTo>
                        <a:pt x="231041" y="27451"/>
                        <a:pt x="206963" y="11840"/>
                        <a:pt x="196909" y="7342"/>
                      </a:cubicBezTo>
                      <a:cubicBezTo>
                        <a:pt x="186855" y="2844"/>
                        <a:pt x="176272" y="1786"/>
                        <a:pt x="163572" y="992"/>
                      </a:cubicBezTo>
                      <a:cubicBezTo>
                        <a:pt x="150872" y="198"/>
                        <a:pt x="131028" y="-1389"/>
                        <a:pt x="120709" y="2580"/>
                      </a:cubicBezTo>
                      <a:cubicBezTo>
                        <a:pt x="110390" y="6549"/>
                        <a:pt x="122296" y="16074"/>
                        <a:pt x="101659" y="24805"/>
                      </a:cubicBezTo>
                      <a:cubicBezTo>
                        <a:pt x="81022" y="33536"/>
                        <a:pt x="2440" y="60259"/>
                        <a:pt x="59" y="6290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フリーフォーム: 図形 18">
                  <a:extLst>
                    <a:ext uri="{FF2B5EF4-FFF2-40B4-BE49-F238E27FC236}">
                      <a16:creationId xmlns:a16="http://schemas.microsoft.com/office/drawing/2014/main" id="{C881500C-F0B2-456A-BB38-7BA48067C482}"/>
                    </a:ext>
                  </a:extLst>
                </p:cNvPr>
                <p:cNvSpPr/>
                <p:nvPr/>
              </p:nvSpPr>
              <p:spPr>
                <a:xfrm>
                  <a:off x="3623807" y="3609037"/>
                  <a:ext cx="138472" cy="46990"/>
                </a:xfrm>
                <a:custGeom>
                  <a:avLst/>
                  <a:gdLst>
                    <a:gd name="connsiteX0" fmla="*/ 456 w 138472"/>
                    <a:gd name="connsiteY0" fmla="*/ 5701 h 46990"/>
                    <a:gd name="connsiteX1" fmla="*/ 73481 w 138472"/>
                    <a:gd name="connsiteY1" fmla="*/ 2526 h 46990"/>
                    <a:gd name="connsiteX2" fmla="*/ 136981 w 138472"/>
                    <a:gd name="connsiteY2" fmla="*/ 46976 h 46990"/>
                    <a:gd name="connsiteX3" fmla="*/ 109993 w 138472"/>
                    <a:gd name="connsiteY3" fmla="*/ 7288 h 46990"/>
                    <a:gd name="connsiteX4" fmla="*/ 456 w 138472"/>
                    <a:gd name="connsiteY4" fmla="*/ 5701 h 46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8472" h="46990">
                      <a:moveTo>
                        <a:pt x="456" y="5701"/>
                      </a:moveTo>
                      <a:cubicBezTo>
                        <a:pt x="-5629" y="4907"/>
                        <a:pt x="50727" y="-4353"/>
                        <a:pt x="73481" y="2526"/>
                      </a:cubicBezTo>
                      <a:cubicBezTo>
                        <a:pt x="96235" y="9405"/>
                        <a:pt x="130896" y="46182"/>
                        <a:pt x="136981" y="46976"/>
                      </a:cubicBezTo>
                      <a:cubicBezTo>
                        <a:pt x="143066" y="47770"/>
                        <a:pt x="129837" y="14961"/>
                        <a:pt x="109993" y="7288"/>
                      </a:cubicBezTo>
                      <a:cubicBezTo>
                        <a:pt x="90149" y="-385"/>
                        <a:pt x="6541" y="6495"/>
                        <a:pt x="456" y="570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フリーフォーム: 図形 19">
                  <a:extLst>
                    <a:ext uri="{FF2B5EF4-FFF2-40B4-BE49-F238E27FC236}">
                      <a16:creationId xmlns:a16="http://schemas.microsoft.com/office/drawing/2014/main" id="{652702E1-74B7-4673-937F-ECA8DA09A3A7}"/>
                    </a:ext>
                  </a:extLst>
                </p:cNvPr>
                <p:cNvSpPr/>
                <p:nvPr/>
              </p:nvSpPr>
              <p:spPr>
                <a:xfrm>
                  <a:off x="3674990" y="3570110"/>
                  <a:ext cx="171638" cy="71674"/>
                </a:xfrm>
                <a:custGeom>
                  <a:avLst/>
                  <a:gdLst>
                    <a:gd name="connsiteX0" fmla="*/ 73 w 171638"/>
                    <a:gd name="connsiteY0" fmla="*/ 8115 h 71674"/>
                    <a:gd name="connsiteX1" fmla="*/ 81035 w 171638"/>
                    <a:gd name="connsiteY1" fmla="*/ 17640 h 71674"/>
                    <a:gd name="connsiteX2" fmla="*/ 133423 w 171638"/>
                    <a:gd name="connsiteY2" fmla="*/ 43040 h 71674"/>
                    <a:gd name="connsiteX3" fmla="*/ 171523 w 171638"/>
                    <a:gd name="connsiteY3" fmla="*/ 71615 h 71674"/>
                    <a:gd name="connsiteX4" fmla="*/ 144535 w 171638"/>
                    <a:gd name="connsiteY4" fmla="*/ 35103 h 71674"/>
                    <a:gd name="connsiteX5" fmla="*/ 123898 w 171638"/>
                    <a:gd name="connsiteY5" fmla="*/ 23990 h 71674"/>
                    <a:gd name="connsiteX6" fmla="*/ 98498 w 171638"/>
                    <a:gd name="connsiteY6" fmla="*/ 16053 h 71674"/>
                    <a:gd name="connsiteX7" fmla="*/ 66748 w 171638"/>
                    <a:gd name="connsiteY7" fmla="*/ 178 h 71674"/>
                    <a:gd name="connsiteX8" fmla="*/ 73 w 171638"/>
                    <a:gd name="connsiteY8" fmla="*/ 8115 h 7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1638" h="71674">
                      <a:moveTo>
                        <a:pt x="73" y="8115"/>
                      </a:moveTo>
                      <a:cubicBezTo>
                        <a:pt x="2454" y="11025"/>
                        <a:pt x="58810" y="11819"/>
                        <a:pt x="81035" y="17640"/>
                      </a:cubicBezTo>
                      <a:cubicBezTo>
                        <a:pt x="103260" y="23461"/>
                        <a:pt x="118342" y="34044"/>
                        <a:pt x="133423" y="43040"/>
                      </a:cubicBezTo>
                      <a:cubicBezTo>
                        <a:pt x="148504" y="52036"/>
                        <a:pt x="169671" y="72938"/>
                        <a:pt x="171523" y="71615"/>
                      </a:cubicBezTo>
                      <a:cubicBezTo>
                        <a:pt x="173375" y="70292"/>
                        <a:pt x="152472" y="43040"/>
                        <a:pt x="144535" y="35103"/>
                      </a:cubicBezTo>
                      <a:cubicBezTo>
                        <a:pt x="136598" y="27166"/>
                        <a:pt x="131571" y="27165"/>
                        <a:pt x="123898" y="23990"/>
                      </a:cubicBezTo>
                      <a:cubicBezTo>
                        <a:pt x="116225" y="20815"/>
                        <a:pt x="108023" y="20022"/>
                        <a:pt x="98498" y="16053"/>
                      </a:cubicBezTo>
                      <a:cubicBezTo>
                        <a:pt x="88973" y="12084"/>
                        <a:pt x="79977" y="1501"/>
                        <a:pt x="66748" y="178"/>
                      </a:cubicBezTo>
                      <a:cubicBezTo>
                        <a:pt x="53519" y="-1145"/>
                        <a:pt x="-2308" y="5205"/>
                        <a:pt x="73" y="811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フリーフォーム: 図形 20">
                  <a:extLst>
                    <a:ext uri="{FF2B5EF4-FFF2-40B4-BE49-F238E27FC236}">
                      <a16:creationId xmlns:a16="http://schemas.microsoft.com/office/drawing/2014/main" id="{69B251C4-371E-4968-9A15-FB5D20278510}"/>
                    </a:ext>
                  </a:extLst>
                </p:cNvPr>
                <p:cNvSpPr/>
                <p:nvPr/>
              </p:nvSpPr>
              <p:spPr>
                <a:xfrm>
                  <a:off x="3409661" y="3472185"/>
                  <a:ext cx="126539" cy="86018"/>
                </a:xfrm>
                <a:custGeom>
                  <a:avLst/>
                  <a:gdLst>
                    <a:gd name="connsiteX0" fmla="*/ 289 w 126539"/>
                    <a:gd name="connsiteY0" fmla="*/ 85403 h 86018"/>
                    <a:gd name="connsiteX1" fmla="*/ 122527 w 126539"/>
                    <a:gd name="connsiteY1" fmla="*/ 1265 h 86018"/>
                    <a:gd name="connsiteX2" fmla="*/ 89189 w 126539"/>
                    <a:gd name="connsiteY2" fmla="*/ 37778 h 86018"/>
                    <a:gd name="connsiteX3" fmla="*/ 289 w 126539"/>
                    <a:gd name="connsiteY3" fmla="*/ 85403 h 86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6539" h="86018">
                      <a:moveTo>
                        <a:pt x="289" y="85403"/>
                      </a:moveTo>
                      <a:cubicBezTo>
                        <a:pt x="5845" y="79318"/>
                        <a:pt x="107710" y="9202"/>
                        <a:pt x="122527" y="1265"/>
                      </a:cubicBezTo>
                      <a:cubicBezTo>
                        <a:pt x="137344" y="-6673"/>
                        <a:pt x="107710" y="24813"/>
                        <a:pt x="89189" y="37778"/>
                      </a:cubicBezTo>
                      <a:cubicBezTo>
                        <a:pt x="70668" y="50743"/>
                        <a:pt x="-5267" y="91488"/>
                        <a:pt x="289" y="8540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フリーフォーム: 図形 21">
                  <a:extLst>
                    <a:ext uri="{FF2B5EF4-FFF2-40B4-BE49-F238E27FC236}">
                      <a16:creationId xmlns:a16="http://schemas.microsoft.com/office/drawing/2014/main" id="{8C17D862-00A5-4886-8F0A-3B6441F7D237}"/>
                    </a:ext>
                  </a:extLst>
                </p:cNvPr>
                <p:cNvSpPr/>
                <p:nvPr/>
              </p:nvSpPr>
              <p:spPr>
                <a:xfrm>
                  <a:off x="3519305" y="3522550"/>
                  <a:ext cx="244968" cy="28901"/>
                </a:xfrm>
                <a:custGeom>
                  <a:avLst/>
                  <a:gdLst>
                    <a:gd name="connsiteX0" fmla="*/ 183 w 244968"/>
                    <a:gd name="connsiteY0" fmla="*/ 15988 h 28901"/>
                    <a:gd name="connsiteX1" fmla="*/ 106545 w 244968"/>
                    <a:gd name="connsiteY1" fmla="*/ 113 h 28901"/>
                    <a:gd name="connsiteX2" fmla="*/ 243070 w 244968"/>
                    <a:gd name="connsiteY2" fmla="*/ 25513 h 28901"/>
                    <a:gd name="connsiteX3" fmla="*/ 182745 w 244968"/>
                    <a:gd name="connsiteY3" fmla="*/ 27100 h 28901"/>
                    <a:gd name="connsiteX4" fmla="*/ 131945 w 244968"/>
                    <a:gd name="connsiteY4" fmla="*/ 11225 h 28901"/>
                    <a:gd name="connsiteX5" fmla="*/ 183 w 244968"/>
                    <a:gd name="connsiteY5" fmla="*/ 15988 h 289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4968" h="28901">
                      <a:moveTo>
                        <a:pt x="183" y="15988"/>
                      </a:moveTo>
                      <a:cubicBezTo>
                        <a:pt x="-4050" y="14136"/>
                        <a:pt x="66064" y="-1474"/>
                        <a:pt x="106545" y="113"/>
                      </a:cubicBezTo>
                      <a:cubicBezTo>
                        <a:pt x="147026" y="1700"/>
                        <a:pt x="230370" y="21015"/>
                        <a:pt x="243070" y="25513"/>
                      </a:cubicBezTo>
                      <a:cubicBezTo>
                        <a:pt x="255770" y="30011"/>
                        <a:pt x="201266" y="29481"/>
                        <a:pt x="182745" y="27100"/>
                      </a:cubicBezTo>
                      <a:cubicBezTo>
                        <a:pt x="164224" y="24719"/>
                        <a:pt x="161049" y="15194"/>
                        <a:pt x="131945" y="11225"/>
                      </a:cubicBezTo>
                      <a:cubicBezTo>
                        <a:pt x="102841" y="7256"/>
                        <a:pt x="4416" y="17840"/>
                        <a:pt x="183" y="1598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フリーフォーム: 図形 22">
                  <a:extLst>
                    <a:ext uri="{FF2B5EF4-FFF2-40B4-BE49-F238E27FC236}">
                      <a16:creationId xmlns:a16="http://schemas.microsoft.com/office/drawing/2014/main" id="{8273430A-77E4-4BFA-870E-AB756B4AD580}"/>
                    </a:ext>
                  </a:extLst>
                </p:cNvPr>
                <p:cNvSpPr/>
                <p:nvPr/>
              </p:nvSpPr>
              <p:spPr>
                <a:xfrm>
                  <a:off x="3792465" y="3562283"/>
                  <a:ext cx="235726" cy="61982"/>
                </a:xfrm>
                <a:custGeom>
                  <a:avLst/>
                  <a:gdLst>
                    <a:gd name="connsiteX0" fmla="*/ 73 w 235726"/>
                    <a:gd name="connsiteY0" fmla="*/ 67 h 61982"/>
                    <a:gd name="connsiteX1" fmla="*/ 123898 w 235726"/>
                    <a:gd name="connsiteY1" fmla="*/ 22292 h 61982"/>
                    <a:gd name="connsiteX2" fmla="*/ 158823 w 235726"/>
                    <a:gd name="connsiteY2" fmla="*/ 31817 h 61982"/>
                    <a:gd name="connsiteX3" fmla="*/ 235023 w 235726"/>
                    <a:gd name="connsiteY3" fmla="*/ 61980 h 61982"/>
                    <a:gd name="connsiteX4" fmla="*/ 193748 w 235726"/>
                    <a:gd name="connsiteY4" fmla="*/ 30230 h 61982"/>
                    <a:gd name="connsiteX5" fmla="*/ 142948 w 235726"/>
                    <a:gd name="connsiteY5" fmla="*/ 15942 h 61982"/>
                    <a:gd name="connsiteX6" fmla="*/ 73 w 235726"/>
                    <a:gd name="connsiteY6" fmla="*/ 67 h 61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35726" h="61982">
                      <a:moveTo>
                        <a:pt x="73" y="67"/>
                      </a:moveTo>
                      <a:cubicBezTo>
                        <a:pt x="-3102" y="1125"/>
                        <a:pt x="97440" y="17000"/>
                        <a:pt x="123898" y="22292"/>
                      </a:cubicBezTo>
                      <a:cubicBezTo>
                        <a:pt x="150356" y="27584"/>
                        <a:pt x="140302" y="25202"/>
                        <a:pt x="158823" y="31817"/>
                      </a:cubicBezTo>
                      <a:cubicBezTo>
                        <a:pt x="177344" y="38432"/>
                        <a:pt x="229202" y="62244"/>
                        <a:pt x="235023" y="61980"/>
                      </a:cubicBezTo>
                      <a:cubicBezTo>
                        <a:pt x="240844" y="61716"/>
                        <a:pt x="209094" y="37903"/>
                        <a:pt x="193748" y="30230"/>
                      </a:cubicBezTo>
                      <a:cubicBezTo>
                        <a:pt x="178402" y="22557"/>
                        <a:pt x="170994" y="21234"/>
                        <a:pt x="142948" y="15942"/>
                      </a:cubicBezTo>
                      <a:cubicBezTo>
                        <a:pt x="114902" y="10650"/>
                        <a:pt x="3248" y="-991"/>
                        <a:pt x="73" y="6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フリーフォーム: 図形 23">
                  <a:extLst>
                    <a:ext uri="{FF2B5EF4-FFF2-40B4-BE49-F238E27FC236}">
                      <a16:creationId xmlns:a16="http://schemas.microsoft.com/office/drawing/2014/main" id="{66F9D0B4-F520-4ACE-8DC9-72344567841D}"/>
                    </a:ext>
                  </a:extLst>
                </p:cNvPr>
                <p:cNvSpPr/>
                <p:nvPr/>
              </p:nvSpPr>
              <p:spPr>
                <a:xfrm>
                  <a:off x="3905246" y="3611467"/>
                  <a:ext cx="92089" cy="36609"/>
                </a:xfrm>
                <a:custGeom>
                  <a:avLst/>
                  <a:gdLst>
                    <a:gd name="connsiteX0" fmla="*/ 4 w 92089"/>
                    <a:gd name="connsiteY0" fmla="*/ 1683 h 36609"/>
                    <a:gd name="connsiteX1" fmla="*/ 57154 w 92089"/>
                    <a:gd name="connsiteY1" fmla="*/ 36608 h 36609"/>
                    <a:gd name="connsiteX2" fmla="*/ 92079 w 92089"/>
                    <a:gd name="connsiteY2" fmla="*/ 96 h 36609"/>
                    <a:gd name="connsiteX3" fmla="*/ 60329 w 92089"/>
                    <a:gd name="connsiteY3" fmla="*/ 25496 h 36609"/>
                    <a:gd name="connsiteX4" fmla="*/ 4 w 92089"/>
                    <a:gd name="connsiteY4" fmla="*/ 1683 h 366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089" h="36609">
                      <a:moveTo>
                        <a:pt x="4" y="1683"/>
                      </a:moveTo>
                      <a:cubicBezTo>
                        <a:pt x="-525" y="3535"/>
                        <a:pt x="41808" y="36872"/>
                        <a:pt x="57154" y="36608"/>
                      </a:cubicBezTo>
                      <a:cubicBezTo>
                        <a:pt x="72500" y="36344"/>
                        <a:pt x="91550" y="1948"/>
                        <a:pt x="92079" y="96"/>
                      </a:cubicBezTo>
                      <a:cubicBezTo>
                        <a:pt x="92608" y="-1756"/>
                        <a:pt x="73558" y="23644"/>
                        <a:pt x="60329" y="25496"/>
                      </a:cubicBezTo>
                      <a:cubicBezTo>
                        <a:pt x="47100" y="27348"/>
                        <a:pt x="533" y="-169"/>
                        <a:pt x="4" y="168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フリーフォーム: 図形 24">
                  <a:extLst>
                    <a:ext uri="{FF2B5EF4-FFF2-40B4-BE49-F238E27FC236}">
                      <a16:creationId xmlns:a16="http://schemas.microsoft.com/office/drawing/2014/main" id="{0AB8CC8C-C4A4-437F-BFCA-652F096622CC}"/>
                    </a:ext>
                  </a:extLst>
                </p:cNvPr>
                <p:cNvSpPr/>
                <p:nvPr/>
              </p:nvSpPr>
              <p:spPr>
                <a:xfrm>
                  <a:off x="4823904" y="3804523"/>
                  <a:ext cx="205967" cy="103902"/>
                </a:xfrm>
                <a:custGeom>
                  <a:avLst/>
                  <a:gdLst>
                    <a:gd name="connsiteX0" fmla="*/ 2096 w 205967"/>
                    <a:gd name="connsiteY0" fmla="*/ 103902 h 103902"/>
                    <a:gd name="connsiteX1" fmla="*/ 68771 w 205967"/>
                    <a:gd name="connsiteY1" fmla="*/ 45165 h 103902"/>
                    <a:gd name="connsiteX2" fmla="*/ 205296 w 205967"/>
                    <a:gd name="connsiteY2" fmla="*/ 10240 h 103902"/>
                    <a:gd name="connsiteX3" fmla="*/ 119571 w 205967"/>
                    <a:gd name="connsiteY3" fmla="*/ 715 h 103902"/>
                    <a:gd name="connsiteX4" fmla="*/ 84646 w 205967"/>
                    <a:gd name="connsiteY4" fmla="*/ 3890 h 103902"/>
                    <a:gd name="connsiteX5" fmla="*/ 51309 w 205967"/>
                    <a:gd name="connsiteY5" fmla="*/ 29290 h 103902"/>
                    <a:gd name="connsiteX6" fmla="*/ 19559 w 205967"/>
                    <a:gd name="connsiteY6" fmla="*/ 45165 h 103902"/>
                    <a:gd name="connsiteX7" fmla="*/ 2096 w 205967"/>
                    <a:gd name="connsiteY7" fmla="*/ 103902 h 10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5967" h="103902">
                      <a:moveTo>
                        <a:pt x="2096" y="103902"/>
                      </a:moveTo>
                      <a:cubicBezTo>
                        <a:pt x="10298" y="103902"/>
                        <a:pt x="34904" y="60775"/>
                        <a:pt x="68771" y="45165"/>
                      </a:cubicBezTo>
                      <a:cubicBezTo>
                        <a:pt x="102638" y="29555"/>
                        <a:pt x="196829" y="17648"/>
                        <a:pt x="205296" y="10240"/>
                      </a:cubicBezTo>
                      <a:cubicBezTo>
                        <a:pt x="213763" y="2832"/>
                        <a:pt x="139679" y="1773"/>
                        <a:pt x="119571" y="715"/>
                      </a:cubicBezTo>
                      <a:cubicBezTo>
                        <a:pt x="99463" y="-343"/>
                        <a:pt x="96023" y="-872"/>
                        <a:pt x="84646" y="3890"/>
                      </a:cubicBezTo>
                      <a:cubicBezTo>
                        <a:pt x="73269" y="8652"/>
                        <a:pt x="62157" y="22411"/>
                        <a:pt x="51309" y="29290"/>
                      </a:cubicBezTo>
                      <a:cubicBezTo>
                        <a:pt x="40461" y="36169"/>
                        <a:pt x="27232" y="36434"/>
                        <a:pt x="19559" y="45165"/>
                      </a:cubicBezTo>
                      <a:cubicBezTo>
                        <a:pt x="11886" y="53896"/>
                        <a:pt x="-6106" y="103902"/>
                        <a:pt x="2096" y="10390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フリーフォーム: 図形 25">
                  <a:extLst>
                    <a:ext uri="{FF2B5EF4-FFF2-40B4-BE49-F238E27FC236}">
                      <a16:creationId xmlns:a16="http://schemas.microsoft.com/office/drawing/2014/main" id="{5C107606-17DC-49C3-8C68-95F568A34440}"/>
                    </a:ext>
                  </a:extLst>
                </p:cNvPr>
                <p:cNvSpPr/>
                <p:nvPr/>
              </p:nvSpPr>
              <p:spPr>
                <a:xfrm>
                  <a:off x="4965009" y="3749674"/>
                  <a:ext cx="413747" cy="169488"/>
                </a:xfrm>
                <a:custGeom>
                  <a:avLst/>
                  <a:gdLst>
                    <a:gd name="connsiteX0" fmla="*/ 413441 w 413747"/>
                    <a:gd name="connsiteY0" fmla="*/ 168276 h 169488"/>
                    <a:gd name="connsiteX1" fmla="*/ 316604 w 413747"/>
                    <a:gd name="connsiteY1" fmla="*/ 144464 h 169488"/>
                    <a:gd name="connsiteX2" fmla="*/ 261041 w 413747"/>
                    <a:gd name="connsiteY2" fmla="*/ 119064 h 169488"/>
                    <a:gd name="connsiteX3" fmla="*/ 183254 w 413747"/>
                    <a:gd name="connsiteY3" fmla="*/ 71439 h 169488"/>
                    <a:gd name="connsiteX4" fmla="*/ 126104 w 413747"/>
                    <a:gd name="connsiteY4" fmla="*/ 61914 h 169488"/>
                    <a:gd name="connsiteX5" fmla="*/ 92766 w 413747"/>
                    <a:gd name="connsiteY5" fmla="*/ 60326 h 169488"/>
                    <a:gd name="connsiteX6" fmla="*/ 691 w 413747"/>
                    <a:gd name="connsiteY6" fmla="*/ 65089 h 169488"/>
                    <a:gd name="connsiteX7" fmla="*/ 53079 w 413747"/>
                    <a:gd name="connsiteY7" fmla="*/ 52389 h 169488"/>
                    <a:gd name="connsiteX8" fmla="*/ 99116 w 413747"/>
                    <a:gd name="connsiteY8" fmla="*/ 1 h 169488"/>
                    <a:gd name="connsiteX9" fmla="*/ 84829 w 413747"/>
                    <a:gd name="connsiteY9" fmla="*/ 50801 h 169488"/>
                    <a:gd name="connsiteX10" fmla="*/ 118166 w 413747"/>
                    <a:gd name="connsiteY10" fmla="*/ 41276 h 169488"/>
                    <a:gd name="connsiteX11" fmla="*/ 137216 w 413747"/>
                    <a:gd name="connsiteY11" fmla="*/ 20639 h 169488"/>
                    <a:gd name="connsiteX12" fmla="*/ 156266 w 413747"/>
                    <a:gd name="connsiteY12" fmla="*/ 39689 h 169488"/>
                    <a:gd name="connsiteX13" fmla="*/ 183254 w 413747"/>
                    <a:gd name="connsiteY13" fmla="*/ 46039 h 169488"/>
                    <a:gd name="connsiteX14" fmla="*/ 213416 w 413747"/>
                    <a:gd name="connsiteY14" fmla="*/ 50801 h 169488"/>
                    <a:gd name="connsiteX15" fmla="*/ 257866 w 413747"/>
                    <a:gd name="connsiteY15" fmla="*/ 55564 h 169488"/>
                    <a:gd name="connsiteX16" fmla="*/ 305491 w 413747"/>
                    <a:gd name="connsiteY16" fmla="*/ 71439 h 169488"/>
                    <a:gd name="connsiteX17" fmla="*/ 338829 w 413747"/>
                    <a:gd name="connsiteY17" fmla="*/ 85726 h 169488"/>
                    <a:gd name="connsiteX18" fmla="*/ 354704 w 413747"/>
                    <a:gd name="connsiteY18" fmla="*/ 98426 h 169488"/>
                    <a:gd name="connsiteX19" fmla="*/ 370579 w 413747"/>
                    <a:gd name="connsiteY19" fmla="*/ 107951 h 169488"/>
                    <a:gd name="connsiteX20" fmla="*/ 381691 w 413747"/>
                    <a:gd name="connsiteY20" fmla="*/ 117476 h 169488"/>
                    <a:gd name="connsiteX21" fmla="*/ 348354 w 413747"/>
                    <a:gd name="connsiteY21" fmla="*/ 104776 h 169488"/>
                    <a:gd name="connsiteX22" fmla="*/ 413441 w 413747"/>
                    <a:gd name="connsiteY22" fmla="*/ 168276 h 1694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13747" h="169488">
                      <a:moveTo>
                        <a:pt x="413441" y="168276"/>
                      </a:moveTo>
                      <a:cubicBezTo>
                        <a:pt x="408149" y="174891"/>
                        <a:pt x="342004" y="152666"/>
                        <a:pt x="316604" y="144464"/>
                      </a:cubicBezTo>
                      <a:cubicBezTo>
                        <a:pt x="291204" y="136262"/>
                        <a:pt x="283266" y="131235"/>
                        <a:pt x="261041" y="119064"/>
                      </a:cubicBezTo>
                      <a:cubicBezTo>
                        <a:pt x="238816" y="106893"/>
                        <a:pt x="205744" y="80964"/>
                        <a:pt x="183254" y="71439"/>
                      </a:cubicBezTo>
                      <a:cubicBezTo>
                        <a:pt x="160764" y="61914"/>
                        <a:pt x="141185" y="63766"/>
                        <a:pt x="126104" y="61914"/>
                      </a:cubicBezTo>
                      <a:cubicBezTo>
                        <a:pt x="111023" y="60062"/>
                        <a:pt x="113668" y="59797"/>
                        <a:pt x="92766" y="60326"/>
                      </a:cubicBezTo>
                      <a:cubicBezTo>
                        <a:pt x="71864" y="60855"/>
                        <a:pt x="7305" y="66412"/>
                        <a:pt x="691" y="65089"/>
                      </a:cubicBezTo>
                      <a:cubicBezTo>
                        <a:pt x="-5923" y="63766"/>
                        <a:pt x="36675" y="63237"/>
                        <a:pt x="53079" y="52389"/>
                      </a:cubicBezTo>
                      <a:cubicBezTo>
                        <a:pt x="69483" y="41541"/>
                        <a:pt x="93824" y="266"/>
                        <a:pt x="99116" y="1"/>
                      </a:cubicBezTo>
                      <a:cubicBezTo>
                        <a:pt x="104408" y="-264"/>
                        <a:pt x="81654" y="43922"/>
                        <a:pt x="84829" y="50801"/>
                      </a:cubicBezTo>
                      <a:cubicBezTo>
                        <a:pt x="88004" y="57680"/>
                        <a:pt x="109435" y="46303"/>
                        <a:pt x="118166" y="41276"/>
                      </a:cubicBezTo>
                      <a:cubicBezTo>
                        <a:pt x="126897" y="36249"/>
                        <a:pt x="130866" y="20903"/>
                        <a:pt x="137216" y="20639"/>
                      </a:cubicBezTo>
                      <a:cubicBezTo>
                        <a:pt x="143566" y="20375"/>
                        <a:pt x="148593" y="35456"/>
                        <a:pt x="156266" y="39689"/>
                      </a:cubicBezTo>
                      <a:cubicBezTo>
                        <a:pt x="163939" y="43922"/>
                        <a:pt x="173729" y="44187"/>
                        <a:pt x="183254" y="46039"/>
                      </a:cubicBezTo>
                      <a:cubicBezTo>
                        <a:pt x="192779" y="47891"/>
                        <a:pt x="200981" y="49214"/>
                        <a:pt x="213416" y="50801"/>
                      </a:cubicBezTo>
                      <a:cubicBezTo>
                        <a:pt x="225851" y="52388"/>
                        <a:pt x="242520" y="52124"/>
                        <a:pt x="257866" y="55564"/>
                      </a:cubicBezTo>
                      <a:cubicBezTo>
                        <a:pt x="273212" y="59004"/>
                        <a:pt x="291997" y="66412"/>
                        <a:pt x="305491" y="71439"/>
                      </a:cubicBezTo>
                      <a:cubicBezTo>
                        <a:pt x="318985" y="76466"/>
                        <a:pt x="330627" y="81228"/>
                        <a:pt x="338829" y="85726"/>
                      </a:cubicBezTo>
                      <a:cubicBezTo>
                        <a:pt x="347031" y="90224"/>
                        <a:pt x="349412" y="94722"/>
                        <a:pt x="354704" y="98426"/>
                      </a:cubicBezTo>
                      <a:cubicBezTo>
                        <a:pt x="359996" y="102130"/>
                        <a:pt x="366081" y="104776"/>
                        <a:pt x="370579" y="107951"/>
                      </a:cubicBezTo>
                      <a:cubicBezTo>
                        <a:pt x="375077" y="111126"/>
                        <a:pt x="385395" y="118005"/>
                        <a:pt x="381691" y="117476"/>
                      </a:cubicBezTo>
                      <a:cubicBezTo>
                        <a:pt x="377987" y="116947"/>
                        <a:pt x="342798" y="100013"/>
                        <a:pt x="348354" y="104776"/>
                      </a:cubicBezTo>
                      <a:cubicBezTo>
                        <a:pt x="353910" y="109538"/>
                        <a:pt x="418733" y="161661"/>
                        <a:pt x="413441" y="16827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フリーフォーム: 図形 26">
                  <a:extLst>
                    <a:ext uri="{FF2B5EF4-FFF2-40B4-BE49-F238E27FC236}">
                      <a16:creationId xmlns:a16="http://schemas.microsoft.com/office/drawing/2014/main" id="{E860465F-D3FD-4718-ABEC-2476748FA3A9}"/>
                    </a:ext>
                  </a:extLst>
                </p:cNvPr>
                <p:cNvSpPr/>
                <p:nvPr/>
              </p:nvSpPr>
              <p:spPr>
                <a:xfrm>
                  <a:off x="5317201" y="3854014"/>
                  <a:ext cx="176838" cy="80434"/>
                </a:xfrm>
                <a:custGeom>
                  <a:avLst/>
                  <a:gdLst>
                    <a:gd name="connsiteX0" fmla="*/ 924 w 176838"/>
                    <a:gd name="connsiteY0" fmla="*/ 436 h 80434"/>
                    <a:gd name="connsiteX1" fmla="*/ 58074 w 176838"/>
                    <a:gd name="connsiteY1" fmla="*/ 40124 h 80434"/>
                    <a:gd name="connsiteX2" fmla="*/ 172374 w 176838"/>
                    <a:gd name="connsiteY2" fmla="*/ 76636 h 80434"/>
                    <a:gd name="connsiteX3" fmla="*/ 148562 w 176838"/>
                    <a:gd name="connsiteY3" fmla="*/ 78224 h 80434"/>
                    <a:gd name="connsiteX4" fmla="*/ 100937 w 176838"/>
                    <a:gd name="connsiteY4" fmla="*/ 67111 h 80434"/>
                    <a:gd name="connsiteX5" fmla="*/ 924 w 176838"/>
                    <a:gd name="connsiteY5" fmla="*/ 436 h 804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6838" h="80434">
                      <a:moveTo>
                        <a:pt x="924" y="436"/>
                      </a:moveTo>
                      <a:cubicBezTo>
                        <a:pt x="-6220" y="-4062"/>
                        <a:pt x="29499" y="27424"/>
                        <a:pt x="58074" y="40124"/>
                      </a:cubicBezTo>
                      <a:cubicBezTo>
                        <a:pt x="86649" y="52824"/>
                        <a:pt x="157293" y="70286"/>
                        <a:pt x="172374" y="76636"/>
                      </a:cubicBezTo>
                      <a:cubicBezTo>
                        <a:pt x="187455" y="82986"/>
                        <a:pt x="160468" y="79811"/>
                        <a:pt x="148562" y="78224"/>
                      </a:cubicBezTo>
                      <a:cubicBezTo>
                        <a:pt x="136656" y="76637"/>
                        <a:pt x="121310" y="75048"/>
                        <a:pt x="100937" y="67111"/>
                      </a:cubicBezTo>
                      <a:cubicBezTo>
                        <a:pt x="80564" y="59174"/>
                        <a:pt x="8068" y="4934"/>
                        <a:pt x="924" y="43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フリーフォーム: 図形 27">
                  <a:extLst>
                    <a:ext uri="{FF2B5EF4-FFF2-40B4-BE49-F238E27FC236}">
                      <a16:creationId xmlns:a16="http://schemas.microsoft.com/office/drawing/2014/main" id="{91E171D9-ACF1-4E2C-8BC6-FC671D2438E7}"/>
                    </a:ext>
                  </a:extLst>
                </p:cNvPr>
                <p:cNvSpPr/>
                <p:nvPr/>
              </p:nvSpPr>
              <p:spPr>
                <a:xfrm>
                  <a:off x="4737398" y="3841612"/>
                  <a:ext cx="80710" cy="209870"/>
                </a:xfrm>
                <a:custGeom>
                  <a:avLst/>
                  <a:gdLst>
                    <a:gd name="connsiteX0" fmla="*/ 80665 w 80710"/>
                    <a:gd name="connsiteY0" fmla="*/ 138 h 209870"/>
                    <a:gd name="connsiteX1" fmla="*/ 47327 w 80710"/>
                    <a:gd name="connsiteY1" fmla="*/ 77926 h 209870"/>
                    <a:gd name="connsiteX2" fmla="*/ 9227 w 80710"/>
                    <a:gd name="connsiteY2" fmla="*/ 117613 h 209870"/>
                    <a:gd name="connsiteX3" fmla="*/ 1290 w 80710"/>
                    <a:gd name="connsiteY3" fmla="*/ 141426 h 209870"/>
                    <a:gd name="connsiteX4" fmla="*/ 29865 w 80710"/>
                    <a:gd name="connsiteY4" fmla="*/ 209688 h 209870"/>
                    <a:gd name="connsiteX5" fmla="*/ 12402 w 80710"/>
                    <a:gd name="connsiteY5" fmla="*/ 160476 h 209870"/>
                    <a:gd name="connsiteX6" fmla="*/ 15577 w 80710"/>
                    <a:gd name="connsiteY6" fmla="*/ 130313 h 209870"/>
                    <a:gd name="connsiteX7" fmla="*/ 53677 w 80710"/>
                    <a:gd name="connsiteY7" fmla="*/ 98563 h 209870"/>
                    <a:gd name="connsiteX8" fmla="*/ 80665 w 80710"/>
                    <a:gd name="connsiteY8" fmla="*/ 138 h 209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710" h="209870">
                      <a:moveTo>
                        <a:pt x="80665" y="138"/>
                      </a:moveTo>
                      <a:cubicBezTo>
                        <a:pt x="79607" y="-3301"/>
                        <a:pt x="59233" y="58347"/>
                        <a:pt x="47327" y="77926"/>
                      </a:cubicBezTo>
                      <a:cubicBezTo>
                        <a:pt x="35421" y="97505"/>
                        <a:pt x="16900" y="107030"/>
                        <a:pt x="9227" y="117613"/>
                      </a:cubicBezTo>
                      <a:cubicBezTo>
                        <a:pt x="1554" y="128196"/>
                        <a:pt x="-2150" y="126080"/>
                        <a:pt x="1290" y="141426"/>
                      </a:cubicBezTo>
                      <a:cubicBezTo>
                        <a:pt x="4730" y="156772"/>
                        <a:pt x="28013" y="206513"/>
                        <a:pt x="29865" y="209688"/>
                      </a:cubicBezTo>
                      <a:cubicBezTo>
                        <a:pt x="31717" y="212863"/>
                        <a:pt x="14783" y="173705"/>
                        <a:pt x="12402" y="160476"/>
                      </a:cubicBezTo>
                      <a:cubicBezTo>
                        <a:pt x="10021" y="147247"/>
                        <a:pt x="8698" y="140632"/>
                        <a:pt x="15577" y="130313"/>
                      </a:cubicBezTo>
                      <a:cubicBezTo>
                        <a:pt x="22456" y="119994"/>
                        <a:pt x="43094" y="117084"/>
                        <a:pt x="53677" y="98563"/>
                      </a:cubicBezTo>
                      <a:cubicBezTo>
                        <a:pt x="64260" y="80042"/>
                        <a:pt x="81723" y="3577"/>
                        <a:pt x="80665" y="13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フリーフォーム: 図形 28">
                  <a:extLst>
                    <a:ext uri="{FF2B5EF4-FFF2-40B4-BE49-F238E27FC236}">
                      <a16:creationId xmlns:a16="http://schemas.microsoft.com/office/drawing/2014/main" id="{7A26585B-369B-4B96-8A58-E199B888BDF4}"/>
                    </a:ext>
                  </a:extLst>
                </p:cNvPr>
                <p:cNvSpPr/>
                <p:nvPr/>
              </p:nvSpPr>
              <p:spPr>
                <a:xfrm>
                  <a:off x="5076561" y="3871894"/>
                  <a:ext cx="390893" cy="151369"/>
                </a:xfrm>
                <a:custGeom>
                  <a:avLst/>
                  <a:gdLst>
                    <a:gd name="connsiteX0" fmla="*/ 264 w 390893"/>
                    <a:gd name="connsiteY0" fmla="*/ 150831 h 151369"/>
                    <a:gd name="connsiteX1" fmla="*/ 141552 w 390893"/>
                    <a:gd name="connsiteY1" fmla="*/ 115906 h 151369"/>
                    <a:gd name="connsiteX2" fmla="*/ 228864 w 390893"/>
                    <a:gd name="connsiteY2" fmla="*/ 80981 h 151369"/>
                    <a:gd name="connsiteX3" fmla="*/ 271727 w 390893"/>
                    <a:gd name="connsiteY3" fmla="*/ 55581 h 151369"/>
                    <a:gd name="connsiteX4" fmla="*/ 390789 w 390893"/>
                    <a:gd name="connsiteY4" fmla="*/ 19 h 151369"/>
                    <a:gd name="connsiteX5" fmla="*/ 249502 w 390893"/>
                    <a:gd name="connsiteY5" fmla="*/ 61931 h 151369"/>
                    <a:gd name="connsiteX6" fmla="*/ 212989 w 390893"/>
                    <a:gd name="connsiteY6" fmla="*/ 69869 h 151369"/>
                    <a:gd name="connsiteX7" fmla="*/ 179652 w 390893"/>
                    <a:gd name="connsiteY7" fmla="*/ 87331 h 151369"/>
                    <a:gd name="connsiteX8" fmla="*/ 264 w 390893"/>
                    <a:gd name="connsiteY8" fmla="*/ 150831 h 151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90893" h="151369">
                      <a:moveTo>
                        <a:pt x="264" y="150831"/>
                      </a:moveTo>
                      <a:cubicBezTo>
                        <a:pt x="-6086" y="155593"/>
                        <a:pt x="103452" y="127548"/>
                        <a:pt x="141552" y="115906"/>
                      </a:cubicBezTo>
                      <a:cubicBezTo>
                        <a:pt x="179652" y="104264"/>
                        <a:pt x="207168" y="91035"/>
                        <a:pt x="228864" y="80981"/>
                      </a:cubicBezTo>
                      <a:cubicBezTo>
                        <a:pt x="250560" y="70927"/>
                        <a:pt x="244740" y="69075"/>
                        <a:pt x="271727" y="55581"/>
                      </a:cubicBezTo>
                      <a:cubicBezTo>
                        <a:pt x="298714" y="42087"/>
                        <a:pt x="394493" y="-1039"/>
                        <a:pt x="390789" y="19"/>
                      </a:cubicBezTo>
                      <a:cubicBezTo>
                        <a:pt x="387085" y="1077"/>
                        <a:pt x="279135" y="50289"/>
                        <a:pt x="249502" y="61931"/>
                      </a:cubicBezTo>
                      <a:cubicBezTo>
                        <a:pt x="219869" y="73573"/>
                        <a:pt x="224631" y="65636"/>
                        <a:pt x="212989" y="69869"/>
                      </a:cubicBezTo>
                      <a:cubicBezTo>
                        <a:pt x="201347" y="74102"/>
                        <a:pt x="209550" y="77277"/>
                        <a:pt x="179652" y="87331"/>
                      </a:cubicBezTo>
                      <a:cubicBezTo>
                        <a:pt x="149754" y="97385"/>
                        <a:pt x="6614" y="146069"/>
                        <a:pt x="264" y="15083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フリーフォーム: 図形 29">
                  <a:extLst>
                    <a:ext uri="{FF2B5EF4-FFF2-40B4-BE49-F238E27FC236}">
                      <a16:creationId xmlns:a16="http://schemas.microsoft.com/office/drawing/2014/main" id="{4AB418E4-6541-4757-9269-51C156DF2D98}"/>
                    </a:ext>
                  </a:extLst>
                </p:cNvPr>
                <p:cNvSpPr/>
                <p:nvPr/>
              </p:nvSpPr>
              <p:spPr>
                <a:xfrm>
                  <a:off x="5057345" y="3865537"/>
                  <a:ext cx="235476" cy="135386"/>
                </a:xfrm>
                <a:custGeom>
                  <a:avLst/>
                  <a:gdLst>
                    <a:gd name="connsiteX0" fmla="*/ 430 w 235476"/>
                    <a:gd name="connsiteY0" fmla="*/ 134963 h 135386"/>
                    <a:gd name="connsiteX1" fmla="*/ 111555 w 235476"/>
                    <a:gd name="connsiteY1" fmla="*/ 98451 h 135386"/>
                    <a:gd name="connsiteX2" fmla="*/ 208393 w 235476"/>
                    <a:gd name="connsiteY2" fmla="*/ 61938 h 135386"/>
                    <a:gd name="connsiteX3" fmla="*/ 219505 w 235476"/>
                    <a:gd name="connsiteY3" fmla="*/ 44476 h 135386"/>
                    <a:gd name="connsiteX4" fmla="*/ 235380 w 235476"/>
                    <a:gd name="connsiteY4" fmla="*/ 26 h 135386"/>
                    <a:gd name="connsiteX5" fmla="*/ 211568 w 235476"/>
                    <a:gd name="connsiteY5" fmla="*/ 38126 h 135386"/>
                    <a:gd name="connsiteX6" fmla="*/ 206805 w 235476"/>
                    <a:gd name="connsiteY6" fmla="*/ 47651 h 135386"/>
                    <a:gd name="connsiteX7" fmla="*/ 154418 w 235476"/>
                    <a:gd name="connsiteY7" fmla="*/ 73051 h 135386"/>
                    <a:gd name="connsiteX8" fmla="*/ 430 w 235476"/>
                    <a:gd name="connsiteY8" fmla="*/ 134963 h 1353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5476" h="135386">
                      <a:moveTo>
                        <a:pt x="430" y="134963"/>
                      </a:moveTo>
                      <a:cubicBezTo>
                        <a:pt x="-6714" y="139196"/>
                        <a:pt x="76895" y="110622"/>
                        <a:pt x="111555" y="98451"/>
                      </a:cubicBezTo>
                      <a:cubicBezTo>
                        <a:pt x="146215" y="86280"/>
                        <a:pt x="190401" y="70934"/>
                        <a:pt x="208393" y="61938"/>
                      </a:cubicBezTo>
                      <a:cubicBezTo>
                        <a:pt x="226385" y="52942"/>
                        <a:pt x="215007" y="54794"/>
                        <a:pt x="219505" y="44476"/>
                      </a:cubicBezTo>
                      <a:cubicBezTo>
                        <a:pt x="224003" y="34158"/>
                        <a:pt x="236703" y="1084"/>
                        <a:pt x="235380" y="26"/>
                      </a:cubicBezTo>
                      <a:cubicBezTo>
                        <a:pt x="234057" y="-1032"/>
                        <a:pt x="216331" y="30188"/>
                        <a:pt x="211568" y="38126"/>
                      </a:cubicBezTo>
                      <a:cubicBezTo>
                        <a:pt x="206806" y="46063"/>
                        <a:pt x="216330" y="41830"/>
                        <a:pt x="206805" y="47651"/>
                      </a:cubicBezTo>
                      <a:cubicBezTo>
                        <a:pt x="197280" y="53472"/>
                        <a:pt x="184051" y="61674"/>
                        <a:pt x="154418" y="73051"/>
                      </a:cubicBezTo>
                      <a:cubicBezTo>
                        <a:pt x="124785" y="84428"/>
                        <a:pt x="7574" y="130730"/>
                        <a:pt x="430" y="13496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フリーフォーム: 図形 30">
                  <a:extLst>
                    <a:ext uri="{FF2B5EF4-FFF2-40B4-BE49-F238E27FC236}">
                      <a16:creationId xmlns:a16="http://schemas.microsoft.com/office/drawing/2014/main" id="{570936C1-89E0-4B79-A24A-C779E199AC42}"/>
                    </a:ext>
                  </a:extLst>
                </p:cNvPr>
                <p:cNvSpPr/>
                <p:nvPr/>
              </p:nvSpPr>
              <p:spPr>
                <a:xfrm>
                  <a:off x="4777694" y="4011527"/>
                  <a:ext cx="341080" cy="24459"/>
                </a:xfrm>
                <a:custGeom>
                  <a:avLst/>
                  <a:gdLst>
                    <a:gd name="connsiteX0" fmla="*/ 681 w 341080"/>
                    <a:gd name="connsiteY0" fmla="*/ 14373 h 24459"/>
                    <a:gd name="connsiteX1" fmla="*/ 132444 w 341080"/>
                    <a:gd name="connsiteY1" fmla="*/ 8023 h 24459"/>
                    <a:gd name="connsiteX2" fmla="*/ 227694 w 341080"/>
                    <a:gd name="connsiteY2" fmla="*/ 23898 h 24459"/>
                    <a:gd name="connsiteX3" fmla="*/ 340406 w 341080"/>
                    <a:gd name="connsiteY3" fmla="*/ 20723 h 24459"/>
                    <a:gd name="connsiteX4" fmla="*/ 273731 w 341080"/>
                    <a:gd name="connsiteY4" fmla="*/ 19136 h 24459"/>
                    <a:gd name="connsiteX5" fmla="*/ 254681 w 341080"/>
                    <a:gd name="connsiteY5" fmla="*/ 9611 h 24459"/>
                    <a:gd name="connsiteX6" fmla="*/ 192769 w 341080"/>
                    <a:gd name="connsiteY6" fmla="*/ 86 h 24459"/>
                    <a:gd name="connsiteX7" fmla="*/ 681 w 341080"/>
                    <a:gd name="connsiteY7" fmla="*/ 14373 h 24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41080" h="24459">
                      <a:moveTo>
                        <a:pt x="681" y="14373"/>
                      </a:moveTo>
                      <a:cubicBezTo>
                        <a:pt x="-9373" y="15696"/>
                        <a:pt x="94609" y="6435"/>
                        <a:pt x="132444" y="8023"/>
                      </a:cubicBezTo>
                      <a:cubicBezTo>
                        <a:pt x="170280" y="9610"/>
                        <a:pt x="193034" y="21781"/>
                        <a:pt x="227694" y="23898"/>
                      </a:cubicBezTo>
                      <a:cubicBezTo>
                        <a:pt x="262354" y="26015"/>
                        <a:pt x="332733" y="21517"/>
                        <a:pt x="340406" y="20723"/>
                      </a:cubicBezTo>
                      <a:cubicBezTo>
                        <a:pt x="348079" y="19929"/>
                        <a:pt x="288019" y="20988"/>
                        <a:pt x="273731" y="19136"/>
                      </a:cubicBezTo>
                      <a:cubicBezTo>
                        <a:pt x="259444" y="17284"/>
                        <a:pt x="268175" y="12786"/>
                        <a:pt x="254681" y="9611"/>
                      </a:cubicBezTo>
                      <a:cubicBezTo>
                        <a:pt x="241187" y="6436"/>
                        <a:pt x="235102" y="1409"/>
                        <a:pt x="192769" y="86"/>
                      </a:cubicBezTo>
                      <a:cubicBezTo>
                        <a:pt x="150436" y="-1237"/>
                        <a:pt x="10735" y="13050"/>
                        <a:pt x="681" y="143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フリーフォーム: 図形 31">
                  <a:extLst>
                    <a:ext uri="{FF2B5EF4-FFF2-40B4-BE49-F238E27FC236}">
                      <a16:creationId xmlns:a16="http://schemas.microsoft.com/office/drawing/2014/main" id="{D75D85DF-272D-4C93-9181-347E68262D15}"/>
                    </a:ext>
                  </a:extLst>
                </p:cNvPr>
                <p:cNvSpPr/>
                <p:nvPr/>
              </p:nvSpPr>
              <p:spPr>
                <a:xfrm>
                  <a:off x="4806404" y="3809922"/>
                  <a:ext cx="107156" cy="101840"/>
                </a:xfrm>
                <a:custGeom>
                  <a:avLst/>
                  <a:gdLst>
                    <a:gd name="connsiteX0" fmla="*/ 106909 w 107156"/>
                    <a:gd name="connsiteY0" fmla="*/ 78 h 101840"/>
                    <a:gd name="connsiteX1" fmla="*/ 32296 w 107156"/>
                    <a:gd name="connsiteY1" fmla="*/ 46116 h 101840"/>
                    <a:gd name="connsiteX2" fmla="*/ 22771 w 107156"/>
                    <a:gd name="connsiteY2" fmla="*/ 100091 h 101840"/>
                    <a:gd name="connsiteX3" fmla="*/ 22771 w 107156"/>
                    <a:gd name="connsiteY3" fmla="*/ 85803 h 101840"/>
                    <a:gd name="connsiteX4" fmla="*/ 3721 w 107156"/>
                    <a:gd name="connsiteY4" fmla="*/ 57228 h 101840"/>
                    <a:gd name="connsiteX5" fmla="*/ 106909 w 107156"/>
                    <a:gd name="connsiteY5" fmla="*/ 78 h 101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7156" h="101840">
                      <a:moveTo>
                        <a:pt x="106909" y="78"/>
                      </a:moveTo>
                      <a:cubicBezTo>
                        <a:pt x="111672" y="-1774"/>
                        <a:pt x="46319" y="29447"/>
                        <a:pt x="32296" y="46116"/>
                      </a:cubicBezTo>
                      <a:cubicBezTo>
                        <a:pt x="18273" y="62785"/>
                        <a:pt x="24358" y="93477"/>
                        <a:pt x="22771" y="100091"/>
                      </a:cubicBezTo>
                      <a:cubicBezTo>
                        <a:pt x="21184" y="106705"/>
                        <a:pt x="25946" y="92947"/>
                        <a:pt x="22771" y="85803"/>
                      </a:cubicBezTo>
                      <a:cubicBezTo>
                        <a:pt x="19596" y="78659"/>
                        <a:pt x="-10302" y="69134"/>
                        <a:pt x="3721" y="57228"/>
                      </a:cubicBezTo>
                      <a:cubicBezTo>
                        <a:pt x="17744" y="45322"/>
                        <a:pt x="102146" y="1930"/>
                        <a:pt x="106909" y="7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" name="フリーフォーム: 図形 32">
                  <a:extLst>
                    <a:ext uri="{FF2B5EF4-FFF2-40B4-BE49-F238E27FC236}">
                      <a16:creationId xmlns:a16="http://schemas.microsoft.com/office/drawing/2014/main" id="{51F1BCC2-66CF-447D-813F-0A7CE9E9E43E}"/>
                    </a:ext>
                  </a:extLst>
                </p:cNvPr>
                <p:cNvSpPr/>
                <p:nvPr/>
              </p:nvSpPr>
              <p:spPr>
                <a:xfrm>
                  <a:off x="4787478" y="3873437"/>
                  <a:ext cx="120780" cy="129631"/>
                </a:xfrm>
                <a:custGeom>
                  <a:avLst/>
                  <a:gdLst>
                    <a:gd name="connsiteX0" fmla="*/ 48047 w 120780"/>
                    <a:gd name="connsiteY0" fmla="*/ 63 h 129631"/>
                    <a:gd name="connsiteX1" fmla="*/ 27410 w 120780"/>
                    <a:gd name="connsiteY1" fmla="*/ 65151 h 129631"/>
                    <a:gd name="connsiteX2" fmla="*/ 55985 w 120780"/>
                    <a:gd name="connsiteY2" fmla="*/ 93726 h 129631"/>
                    <a:gd name="connsiteX3" fmla="*/ 119485 w 120780"/>
                    <a:gd name="connsiteY3" fmla="*/ 128651 h 129631"/>
                    <a:gd name="connsiteX4" fmla="*/ 90910 w 120780"/>
                    <a:gd name="connsiteY4" fmla="*/ 120713 h 129631"/>
                    <a:gd name="connsiteX5" fmla="*/ 422 w 120780"/>
                    <a:gd name="connsiteY5" fmla="*/ 128651 h 129631"/>
                    <a:gd name="connsiteX6" fmla="*/ 55985 w 120780"/>
                    <a:gd name="connsiteY6" fmla="*/ 114363 h 129631"/>
                    <a:gd name="connsiteX7" fmla="*/ 32172 w 120780"/>
                    <a:gd name="connsiteY7" fmla="*/ 92138 h 129631"/>
                    <a:gd name="connsiteX8" fmla="*/ 14710 w 120780"/>
                    <a:gd name="connsiteY8" fmla="*/ 77851 h 129631"/>
                    <a:gd name="connsiteX9" fmla="*/ 48047 w 120780"/>
                    <a:gd name="connsiteY9" fmla="*/ 63 h 129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0780" h="129631">
                      <a:moveTo>
                        <a:pt x="48047" y="63"/>
                      </a:moveTo>
                      <a:cubicBezTo>
                        <a:pt x="50164" y="-2054"/>
                        <a:pt x="26087" y="49541"/>
                        <a:pt x="27410" y="65151"/>
                      </a:cubicBezTo>
                      <a:cubicBezTo>
                        <a:pt x="28733" y="80762"/>
                        <a:pt x="40639" y="83143"/>
                        <a:pt x="55985" y="93726"/>
                      </a:cubicBezTo>
                      <a:cubicBezTo>
                        <a:pt x="71331" y="104309"/>
                        <a:pt x="113664" y="124153"/>
                        <a:pt x="119485" y="128651"/>
                      </a:cubicBezTo>
                      <a:cubicBezTo>
                        <a:pt x="125306" y="133149"/>
                        <a:pt x="110754" y="120713"/>
                        <a:pt x="90910" y="120713"/>
                      </a:cubicBezTo>
                      <a:cubicBezTo>
                        <a:pt x="71066" y="120713"/>
                        <a:pt x="6243" y="129709"/>
                        <a:pt x="422" y="128651"/>
                      </a:cubicBezTo>
                      <a:cubicBezTo>
                        <a:pt x="-5399" y="127593"/>
                        <a:pt x="50693" y="120448"/>
                        <a:pt x="55985" y="114363"/>
                      </a:cubicBezTo>
                      <a:cubicBezTo>
                        <a:pt x="61277" y="108278"/>
                        <a:pt x="39051" y="98223"/>
                        <a:pt x="32172" y="92138"/>
                      </a:cubicBezTo>
                      <a:cubicBezTo>
                        <a:pt x="25293" y="86053"/>
                        <a:pt x="12593" y="92668"/>
                        <a:pt x="14710" y="77851"/>
                      </a:cubicBezTo>
                      <a:cubicBezTo>
                        <a:pt x="16827" y="63034"/>
                        <a:pt x="45930" y="2180"/>
                        <a:pt x="48047" y="6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フリーフォーム: 図形 33">
                  <a:extLst>
                    <a:ext uri="{FF2B5EF4-FFF2-40B4-BE49-F238E27FC236}">
                      <a16:creationId xmlns:a16="http://schemas.microsoft.com/office/drawing/2014/main" id="{53F07A6E-F209-4625-8C1C-50B323442ABC}"/>
                    </a:ext>
                  </a:extLst>
                </p:cNvPr>
                <p:cNvSpPr/>
                <p:nvPr/>
              </p:nvSpPr>
              <p:spPr>
                <a:xfrm>
                  <a:off x="5027603" y="3792426"/>
                  <a:ext cx="263787" cy="80580"/>
                </a:xfrm>
                <a:custGeom>
                  <a:avLst/>
                  <a:gdLst>
                    <a:gd name="connsiteX0" fmla="*/ 10 w 263787"/>
                    <a:gd name="connsiteY0" fmla="*/ 20749 h 80580"/>
                    <a:gd name="connsiteX1" fmla="*/ 71447 w 263787"/>
                    <a:gd name="connsiteY1" fmla="*/ 39799 h 80580"/>
                    <a:gd name="connsiteX2" fmla="*/ 63510 w 263787"/>
                    <a:gd name="connsiteY2" fmla="*/ 14399 h 80580"/>
                    <a:gd name="connsiteX3" fmla="*/ 131772 w 263787"/>
                    <a:gd name="connsiteY3" fmla="*/ 47737 h 80580"/>
                    <a:gd name="connsiteX4" fmla="*/ 209560 w 263787"/>
                    <a:gd name="connsiteY4" fmla="*/ 73137 h 80580"/>
                    <a:gd name="connsiteX5" fmla="*/ 263535 w 263787"/>
                    <a:gd name="connsiteY5" fmla="*/ 79487 h 80580"/>
                    <a:gd name="connsiteX6" fmla="*/ 225435 w 263787"/>
                    <a:gd name="connsiteY6" fmla="*/ 54087 h 80580"/>
                    <a:gd name="connsiteX7" fmla="*/ 130185 w 263787"/>
                    <a:gd name="connsiteY7" fmla="*/ 9637 h 80580"/>
                    <a:gd name="connsiteX8" fmla="*/ 66685 w 263787"/>
                    <a:gd name="connsiteY8" fmla="*/ 112 h 80580"/>
                    <a:gd name="connsiteX9" fmla="*/ 10 w 263787"/>
                    <a:gd name="connsiteY9" fmla="*/ 20749 h 805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63787" h="80580">
                      <a:moveTo>
                        <a:pt x="10" y="20749"/>
                      </a:moveTo>
                      <a:cubicBezTo>
                        <a:pt x="804" y="27363"/>
                        <a:pt x="60864" y="40857"/>
                        <a:pt x="71447" y="39799"/>
                      </a:cubicBezTo>
                      <a:cubicBezTo>
                        <a:pt x="82030" y="38741"/>
                        <a:pt x="53456" y="13076"/>
                        <a:pt x="63510" y="14399"/>
                      </a:cubicBezTo>
                      <a:cubicBezTo>
                        <a:pt x="73564" y="15722"/>
                        <a:pt x="107430" y="37947"/>
                        <a:pt x="131772" y="47737"/>
                      </a:cubicBezTo>
                      <a:cubicBezTo>
                        <a:pt x="156114" y="57527"/>
                        <a:pt x="187600" y="67845"/>
                        <a:pt x="209560" y="73137"/>
                      </a:cubicBezTo>
                      <a:cubicBezTo>
                        <a:pt x="231520" y="78429"/>
                        <a:pt x="260889" y="82662"/>
                        <a:pt x="263535" y="79487"/>
                      </a:cubicBezTo>
                      <a:cubicBezTo>
                        <a:pt x="266181" y="76312"/>
                        <a:pt x="247660" y="65729"/>
                        <a:pt x="225435" y="54087"/>
                      </a:cubicBezTo>
                      <a:cubicBezTo>
                        <a:pt x="203210" y="42445"/>
                        <a:pt x="156643" y="18633"/>
                        <a:pt x="130185" y="9637"/>
                      </a:cubicBezTo>
                      <a:cubicBezTo>
                        <a:pt x="103727" y="641"/>
                        <a:pt x="88381" y="1699"/>
                        <a:pt x="66685" y="112"/>
                      </a:cubicBezTo>
                      <a:cubicBezTo>
                        <a:pt x="44989" y="-1475"/>
                        <a:pt x="-784" y="14135"/>
                        <a:pt x="10" y="2074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フリーフォーム: 図形 34">
                  <a:extLst>
                    <a:ext uri="{FF2B5EF4-FFF2-40B4-BE49-F238E27FC236}">
                      <a16:creationId xmlns:a16="http://schemas.microsoft.com/office/drawing/2014/main" id="{F16E1E09-5231-4D0C-A51B-05CAB614E783}"/>
                    </a:ext>
                  </a:extLst>
                </p:cNvPr>
                <p:cNvSpPr/>
                <p:nvPr/>
              </p:nvSpPr>
              <p:spPr>
                <a:xfrm>
                  <a:off x="4865657" y="3804804"/>
                  <a:ext cx="220298" cy="190680"/>
                </a:xfrm>
                <a:custGeom>
                  <a:avLst/>
                  <a:gdLst>
                    <a:gd name="connsiteX0" fmla="*/ 161956 w 220298"/>
                    <a:gd name="connsiteY0" fmla="*/ 2021 h 190680"/>
                    <a:gd name="connsiteX1" fmla="*/ 214343 w 220298"/>
                    <a:gd name="connsiteY1" fmla="*/ 54409 h 190680"/>
                    <a:gd name="connsiteX2" fmla="*/ 217518 w 220298"/>
                    <a:gd name="connsiteY2" fmla="*/ 111559 h 190680"/>
                    <a:gd name="connsiteX3" fmla="*/ 200056 w 220298"/>
                    <a:gd name="connsiteY3" fmla="*/ 173471 h 190680"/>
                    <a:gd name="connsiteX4" fmla="*/ 185768 w 220298"/>
                    <a:gd name="connsiteY4" fmla="*/ 182996 h 190680"/>
                    <a:gd name="connsiteX5" fmla="*/ 131793 w 220298"/>
                    <a:gd name="connsiteY5" fmla="*/ 189346 h 190680"/>
                    <a:gd name="connsiteX6" fmla="*/ 76231 w 220298"/>
                    <a:gd name="connsiteY6" fmla="*/ 189346 h 190680"/>
                    <a:gd name="connsiteX7" fmla="*/ 31781 w 220298"/>
                    <a:gd name="connsiteY7" fmla="*/ 175059 h 190680"/>
                    <a:gd name="connsiteX8" fmla="*/ 7968 w 220298"/>
                    <a:gd name="connsiteY8" fmla="*/ 149659 h 190680"/>
                    <a:gd name="connsiteX9" fmla="*/ 1618 w 220298"/>
                    <a:gd name="connsiteY9" fmla="*/ 106796 h 190680"/>
                    <a:gd name="connsiteX10" fmla="*/ 1618 w 220298"/>
                    <a:gd name="connsiteY10" fmla="*/ 75046 h 190680"/>
                    <a:gd name="connsiteX11" fmla="*/ 7968 w 220298"/>
                    <a:gd name="connsiteY11" fmla="*/ 40121 h 190680"/>
                    <a:gd name="connsiteX12" fmla="*/ 84168 w 220298"/>
                    <a:gd name="connsiteY12" fmla="*/ 13134 h 190680"/>
                    <a:gd name="connsiteX13" fmla="*/ 161956 w 220298"/>
                    <a:gd name="connsiteY13" fmla="*/ 2021 h 190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0298" h="190680">
                      <a:moveTo>
                        <a:pt x="161956" y="2021"/>
                      </a:moveTo>
                      <a:cubicBezTo>
                        <a:pt x="183652" y="8900"/>
                        <a:pt x="205083" y="36153"/>
                        <a:pt x="214343" y="54409"/>
                      </a:cubicBezTo>
                      <a:cubicBezTo>
                        <a:pt x="223603" y="72665"/>
                        <a:pt x="219899" y="91715"/>
                        <a:pt x="217518" y="111559"/>
                      </a:cubicBezTo>
                      <a:cubicBezTo>
                        <a:pt x="215137" y="131403"/>
                        <a:pt x="205348" y="161565"/>
                        <a:pt x="200056" y="173471"/>
                      </a:cubicBezTo>
                      <a:cubicBezTo>
                        <a:pt x="194764" y="185377"/>
                        <a:pt x="197145" y="180350"/>
                        <a:pt x="185768" y="182996"/>
                      </a:cubicBezTo>
                      <a:cubicBezTo>
                        <a:pt x="174391" y="185642"/>
                        <a:pt x="150049" y="188288"/>
                        <a:pt x="131793" y="189346"/>
                      </a:cubicBezTo>
                      <a:cubicBezTo>
                        <a:pt x="113537" y="190404"/>
                        <a:pt x="92900" y="191727"/>
                        <a:pt x="76231" y="189346"/>
                      </a:cubicBezTo>
                      <a:cubicBezTo>
                        <a:pt x="59562" y="186965"/>
                        <a:pt x="43158" y="181674"/>
                        <a:pt x="31781" y="175059"/>
                      </a:cubicBezTo>
                      <a:cubicBezTo>
                        <a:pt x="20404" y="168445"/>
                        <a:pt x="12995" y="161036"/>
                        <a:pt x="7968" y="149659"/>
                      </a:cubicBezTo>
                      <a:cubicBezTo>
                        <a:pt x="2941" y="138282"/>
                        <a:pt x="2676" y="119231"/>
                        <a:pt x="1618" y="106796"/>
                      </a:cubicBezTo>
                      <a:cubicBezTo>
                        <a:pt x="560" y="94361"/>
                        <a:pt x="560" y="86158"/>
                        <a:pt x="1618" y="75046"/>
                      </a:cubicBezTo>
                      <a:cubicBezTo>
                        <a:pt x="2676" y="63934"/>
                        <a:pt x="-5790" y="50440"/>
                        <a:pt x="7968" y="40121"/>
                      </a:cubicBezTo>
                      <a:cubicBezTo>
                        <a:pt x="21726" y="29802"/>
                        <a:pt x="64324" y="18690"/>
                        <a:pt x="84168" y="13134"/>
                      </a:cubicBezTo>
                      <a:cubicBezTo>
                        <a:pt x="104012" y="7578"/>
                        <a:pt x="140260" y="-4858"/>
                        <a:pt x="161956" y="20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楕円 35">
                  <a:extLst>
                    <a:ext uri="{FF2B5EF4-FFF2-40B4-BE49-F238E27FC236}">
                      <a16:creationId xmlns:a16="http://schemas.microsoft.com/office/drawing/2014/main" id="{3860A602-4ACD-469A-8330-523DB3A9464A}"/>
                    </a:ext>
                  </a:extLst>
                </p:cNvPr>
                <p:cNvSpPr/>
                <p:nvPr/>
              </p:nvSpPr>
              <p:spPr>
                <a:xfrm>
                  <a:off x="5003800" y="3852863"/>
                  <a:ext cx="68263" cy="682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楕円 37">
                  <a:extLst>
                    <a:ext uri="{FF2B5EF4-FFF2-40B4-BE49-F238E27FC236}">
                      <a16:creationId xmlns:a16="http://schemas.microsoft.com/office/drawing/2014/main" id="{056C1953-6483-4827-B3FD-409CCA6F32DA}"/>
                    </a:ext>
                  </a:extLst>
                </p:cNvPr>
                <p:cNvSpPr/>
                <p:nvPr/>
              </p:nvSpPr>
              <p:spPr>
                <a:xfrm>
                  <a:off x="4894264" y="3849689"/>
                  <a:ext cx="58738" cy="5873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フリーフォーム: 図形 36">
                  <a:extLst>
                    <a:ext uri="{FF2B5EF4-FFF2-40B4-BE49-F238E27FC236}">
                      <a16:creationId xmlns:a16="http://schemas.microsoft.com/office/drawing/2014/main" id="{146226B2-B504-4BD8-8966-67E6E50B307F}"/>
                    </a:ext>
                  </a:extLst>
                </p:cNvPr>
                <p:cNvSpPr/>
                <p:nvPr/>
              </p:nvSpPr>
              <p:spPr>
                <a:xfrm>
                  <a:off x="4725758" y="3605073"/>
                  <a:ext cx="245982" cy="106503"/>
                </a:xfrm>
                <a:custGeom>
                  <a:avLst/>
                  <a:gdLst>
                    <a:gd name="connsiteX0" fmla="*/ 230 w 245982"/>
                    <a:gd name="connsiteY0" fmla="*/ 106502 h 106503"/>
                    <a:gd name="connsiteX1" fmla="*/ 147867 w 245982"/>
                    <a:gd name="connsiteY1" fmla="*/ 60465 h 106503"/>
                    <a:gd name="connsiteX2" fmla="*/ 244705 w 245982"/>
                    <a:gd name="connsiteY2" fmla="*/ 1727 h 106503"/>
                    <a:gd name="connsiteX3" fmla="*/ 200255 w 245982"/>
                    <a:gd name="connsiteY3" fmla="*/ 17602 h 106503"/>
                    <a:gd name="connsiteX4" fmla="*/ 155805 w 245982"/>
                    <a:gd name="connsiteY4" fmla="*/ 38240 h 106503"/>
                    <a:gd name="connsiteX5" fmla="*/ 114530 w 245982"/>
                    <a:gd name="connsiteY5" fmla="*/ 58877 h 106503"/>
                    <a:gd name="connsiteX6" fmla="*/ 230 w 245982"/>
                    <a:gd name="connsiteY6" fmla="*/ 106502 h 1065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982" h="106503">
                      <a:moveTo>
                        <a:pt x="230" y="106502"/>
                      </a:moveTo>
                      <a:cubicBezTo>
                        <a:pt x="5786" y="106767"/>
                        <a:pt x="107121" y="77927"/>
                        <a:pt x="147867" y="60465"/>
                      </a:cubicBezTo>
                      <a:cubicBezTo>
                        <a:pt x="188613" y="43002"/>
                        <a:pt x="235974" y="8871"/>
                        <a:pt x="244705" y="1727"/>
                      </a:cubicBezTo>
                      <a:cubicBezTo>
                        <a:pt x="253436" y="-5417"/>
                        <a:pt x="215072" y="11517"/>
                        <a:pt x="200255" y="17602"/>
                      </a:cubicBezTo>
                      <a:cubicBezTo>
                        <a:pt x="185438" y="23687"/>
                        <a:pt x="170093" y="31361"/>
                        <a:pt x="155805" y="38240"/>
                      </a:cubicBezTo>
                      <a:cubicBezTo>
                        <a:pt x="141518" y="45119"/>
                        <a:pt x="138078" y="50940"/>
                        <a:pt x="114530" y="58877"/>
                      </a:cubicBezTo>
                      <a:cubicBezTo>
                        <a:pt x="90982" y="66814"/>
                        <a:pt x="-5326" y="106237"/>
                        <a:pt x="230" y="10650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フリーフォーム: 図形 38">
                  <a:extLst>
                    <a:ext uri="{FF2B5EF4-FFF2-40B4-BE49-F238E27FC236}">
                      <a16:creationId xmlns:a16="http://schemas.microsoft.com/office/drawing/2014/main" id="{88E807F5-42AF-4E6D-ACD6-790CFCBE1835}"/>
                    </a:ext>
                  </a:extLst>
                </p:cNvPr>
                <p:cNvSpPr/>
                <p:nvPr/>
              </p:nvSpPr>
              <p:spPr>
                <a:xfrm>
                  <a:off x="5006729" y="3534878"/>
                  <a:ext cx="267263" cy="64300"/>
                </a:xfrm>
                <a:custGeom>
                  <a:avLst/>
                  <a:gdLst>
                    <a:gd name="connsiteX0" fmla="*/ 246 w 267263"/>
                    <a:gd name="connsiteY0" fmla="*/ 63985 h 64300"/>
                    <a:gd name="connsiteX1" fmla="*/ 130421 w 267263"/>
                    <a:gd name="connsiteY1" fmla="*/ 25885 h 64300"/>
                    <a:gd name="connsiteX2" fmla="*/ 222496 w 267263"/>
                    <a:gd name="connsiteY2" fmla="*/ 19535 h 64300"/>
                    <a:gd name="connsiteX3" fmla="*/ 266946 w 267263"/>
                    <a:gd name="connsiteY3" fmla="*/ 11597 h 64300"/>
                    <a:gd name="connsiteX4" fmla="*/ 201859 w 267263"/>
                    <a:gd name="connsiteY4" fmla="*/ 10010 h 64300"/>
                    <a:gd name="connsiteX5" fmla="*/ 165346 w 267263"/>
                    <a:gd name="connsiteY5" fmla="*/ 2072 h 64300"/>
                    <a:gd name="connsiteX6" fmla="*/ 246 w 267263"/>
                    <a:gd name="connsiteY6" fmla="*/ 63985 h 6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7263" h="64300">
                      <a:moveTo>
                        <a:pt x="246" y="63985"/>
                      </a:moveTo>
                      <a:cubicBezTo>
                        <a:pt x="-5575" y="67954"/>
                        <a:pt x="93379" y="33293"/>
                        <a:pt x="130421" y="25885"/>
                      </a:cubicBezTo>
                      <a:cubicBezTo>
                        <a:pt x="167463" y="18477"/>
                        <a:pt x="199742" y="21916"/>
                        <a:pt x="222496" y="19535"/>
                      </a:cubicBezTo>
                      <a:cubicBezTo>
                        <a:pt x="245250" y="17154"/>
                        <a:pt x="270385" y="13184"/>
                        <a:pt x="266946" y="11597"/>
                      </a:cubicBezTo>
                      <a:cubicBezTo>
                        <a:pt x="263507" y="10010"/>
                        <a:pt x="218792" y="11597"/>
                        <a:pt x="201859" y="10010"/>
                      </a:cubicBezTo>
                      <a:cubicBezTo>
                        <a:pt x="184926" y="8422"/>
                        <a:pt x="192598" y="-5072"/>
                        <a:pt x="165346" y="2072"/>
                      </a:cubicBezTo>
                      <a:cubicBezTo>
                        <a:pt x="138094" y="9216"/>
                        <a:pt x="6067" y="60016"/>
                        <a:pt x="246" y="6398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フリーフォーム: 図形 39">
                  <a:extLst>
                    <a:ext uri="{FF2B5EF4-FFF2-40B4-BE49-F238E27FC236}">
                      <a16:creationId xmlns:a16="http://schemas.microsoft.com/office/drawing/2014/main" id="{1C7142C6-C627-46B9-BBF6-F2C2C7D46D59}"/>
                    </a:ext>
                  </a:extLst>
                </p:cNvPr>
                <p:cNvSpPr/>
                <p:nvPr/>
              </p:nvSpPr>
              <p:spPr>
                <a:xfrm>
                  <a:off x="5241914" y="3565488"/>
                  <a:ext cx="205012" cy="50854"/>
                </a:xfrm>
                <a:custGeom>
                  <a:avLst/>
                  <a:gdLst>
                    <a:gd name="connsiteX0" fmla="*/ 11 w 205012"/>
                    <a:gd name="connsiteY0" fmla="*/ 14325 h 50854"/>
                    <a:gd name="connsiteX1" fmla="*/ 95261 w 205012"/>
                    <a:gd name="connsiteY1" fmla="*/ 19087 h 50854"/>
                    <a:gd name="connsiteX2" fmla="*/ 204799 w 205012"/>
                    <a:gd name="connsiteY2" fmla="*/ 50837 h 50854"/>
                    <a:gd name="connsiteX3" fmla="*/ 122249 w 205012"/>
                    <a:gd name="connsiteY3" fmla="*/ 14325 h 50854"/>
                    <a:gd name="connsiteX4" fmla="*/ 88911 w 205012"/>
                    <a:gd name="connsiteY4" fmla="*/ 37 h 50854"/>
                    <a:gd name="connsiteX5" fmla="*/ 11 w 205012"/>
                    <a:gd name="connsiteY5" fmla="*/ 14325 h 508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5012" h="50854">
                      <a:moveTo>
                        <a:pt x="11" y="14325"/>
                      </a:moveTo>
                      <a:cubicBezTo>
                        <a:pt x="1069" y="17500"/>
                        <a:pt x="61130" y="13002"/>
                        <a:pt x="95261" y="19087"/>
                      </a:cubicBezTo>
                      <a:cubicBezTo>
                        <a:pt x="129392" y="25172"/>
                        <a:pt x="200301" y="51631"/>
                        <a:pt x="204799" y="50837"/>
                      </a:cubicBezTo>
                      <a:cubicBezTo>
                        <a:pt x="209297" y="50043"/>
                        <a:pt x="141564" y="22792"/>
                        <a:pt x="122249" y="14325"/>
                      </a:cubicBezTo>
                      <a:cubicBezTo>
                        <a:pt x="102934" y="5858"/>
                        <a:pt x="105580" y="831"/>
                        <a:pt x="88911" y="37"/>
                      </a:cubicBezTo>
                      <a:cubicBezTo>
                        <a:pt x="72242" y="-757"/>
                        <a:pt x="-1047" y="11150"/>
                        <a:pt x="11" y="1432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フリーフォーム: 図形 40">
                  <a:extLst>
                    <a:ext uri="{FF2B5EF4-FFF2-40B4-BE49-F238E27FC236}">
                      <a16:creationId xmlns:a16="http://schemas.microsoft.com/office/drawing/2014/main" id="{28B46446-242F-4CD9-A334-AB3E8CFE7270}"/>
                    </a:ext>
                  </a:extLst>
                </p:cNvPr>
                <p:cNvSpPr/>
                <p:nvPr/>
              </p:nvSpPr>
              <p:spPr>
                <a:xfrm>
                  <a:off x="4471249" y="3590470"/>
                  <a:ext cx="251564" cy="127266"/>
                </a:xfrm>
                <a:custGeom>
                  <a:avLst/>
                  <a:gdLst>
                    <a:gd name="connsiteX0" fmla="*/ 739 w 251564"/>
                    <a:gd name="connsiteY0" fmla="*/ 455 h 127266"/>
                    <a:gd name="connsiteX1" fmla="*/ 102339 w 251564"/>
                    <a:gd name="connsiteY1" fmla="*/ 52843 h 127266"/>
                    <a:gd name="connsiteX2" fmla="*/ 156314 w 251564"/>
                    <a:gd name="connsiteY2" fmla="*/ 117930 h 127266"/>
                    <a:gd name="connsiteX3" fmla="*/ 156314 w 251564"/>
                    <a:gd name="connsiteY3" fmla="*/ 125868 h 127266"/>
                    <a:gd name="connsiteX4" fmla="*/ 175364 w 251564"/>
                    <a:gd name="connsiteY4" fmla="*/ 108405 h 127266"/>
                    <a:gd name="connsiteX5" fmla="*/ 251564 w 251564"/>
                    <a:gd name="connsiteY5" fmla="*/ 70305 h 127266"/>
                    <a:gd name="connsiteX6" fmla="*/ 173776 w 251564"/>
                    <a:gd name="connsiteY6" fmla="*/ 94118 h 127266"/>
                    <a:gd name="connsiteX7" fmla="*/ 159489 w 251564"/>
                    <a:gd name="connsiteY7" fmla="*/ 83005 h 127266"/>
                    <a:gd name="connsiteX8" fmla="*/ 739 w 251564"/>
                    <a:gd name="connsiteY8" fmla="*/ 455 h 1272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1564" h="127266">
                      <a:moveTo>
                        <a:pt x="739" y="455"/>
                      </a:moveTo>
                      <a:cubicBezTo>
                        <a:pt x="-8786" y="-4572"/>
                        <a:pt x="76410" y="33264"/>
                        <a:pt x="102339" y="52843"/>
                      </a:cubicBezTo>
                      <a:cubicBezTo>
                        <a:pt x="128268" y="72422"/>
                        <a:pt x="147318" y="105759"/>
                        <a:pt x="156314" y="117930"/>
                      </a:cubicBezTo>
                      <a:cubicBezTo>
                        <a:pt x="165310" y="130101"/>
                        <a:pt x="153139" y="127455"/>
                        <a:pt x="156314" y="125868"/>
                      </a:cubicBezTo>
                      <a:cubicBezTo>
                        <a:pt x="159489" y="124281"/>
                        <a:pt x="159489" y="117665"/>
                        <a:pt x="175364" y="108405"/>
                      </a:cubicBezTo>
                      <a:cubicBezTo>
                        <a:pt x="191239" y="99145"/>
                        <a:pt x="251829" y="72686"/>
                        <a:pt x="251564" y="70305"/>
                      </a:cubicBezTo>
                      <a:cubicBezTo>
                        <a:pt x="251299" y="67924"/>
                        <a:pt x="189122" y="92001"/>
                        <a:pt x="173776" y="94118"/>
                      </a:cubicBezTo>
                      <a:cubicBezTo>
                        <a:pt x="158430" y="96235"/>
                        <a:pt x="185683" y="97292"/>
                        <a:pt x="159489" y="83005"/>
                      </a:cubicBezTo>
                      <a:cubicBezTo>
                        <a:pt x="133295" y="68718"/>
                        <a:pt x="10264" y="5482"/>
                        <a:pt x="739" y="45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フリーフォーム: 図形 41">
                  <a:extLst>
                    <a:ext uri="{FF2B5EF4-FFF2-40B4-BE49-F238E27FC236}">
                      <a16:creationId xmlns:a16="http://schemas.microsoft.com/office/drawing/2014/main" id="{FCEF5A33-8747-44B1-BD6E-DAE647132036}"/>
                    </a:ext>
                  </a:extLst>
                </p:cNvPr>
                <p:cNvSpPr/>
                <p:nvPr/>
              </p:nvSpPr>
              <p:spPr>
                <a:xfrm>
                  <a:off x="4721136" y="3517512"/>
                  <a:ext cx="138570" cy="138992"/>
                </a:xfrm>
                <a:custGeom>
                  <a:avLst/>
                  <a:gdLst>
                    <a:gd name="connsiteX0" fmla="*/ 89 w 138570"/>
                    <a:gd name="connsiteY0" fmla="*/ 138501 h 138992"/>
                    <a:gd name="connsiteX1" fmla="*/ 69939 w 138570"/>
                    <a:gd name="connsiteY1" fmla="*/ 86113 h 138992"/>
                    <a:gd name="connsiteX2" fmla="*/ 138202 w 138570"/>
                    <a:gd name="connsiteY2" fmla="*/ 1976 h 138992"/>
                    <a:gd name="connsiteX3" fmla="*/ 95339 w 138570"/>
                    <a:gd name="connsiteY3" fmla="*/ 28963 h 138992"/>
                    <a:gd name="connsiteX4" fmla="*/ 55652 w 138570"/>
                    <a:gd name="connsiteY4" fmla="*/ 55951 h 138992"/>
                    <a:gd name="connsiteX5" fmla="*/ 89 w 138570"/>
                    <a:gd name="connsiteY5" fmla="*/ 138501 h 1389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570" h="138992">
                      <a:moveTo>
                        <a:pt x="89" y="138501"/>
                      </a:moveTo>
                      <a:cubicBezTo>
                        <a:pt x="2470" y="143528"/>
                        <a:pt x="46920" y="108867"/>
                        <a:pt x="69939" y="86113"/>
                      </a:cubicBezTo>
                      <a:cubicBezTo>
                        <a:pt x="92958" y="63359"/>
                        <a:pt x="133969" y="11501"/>
                        <a:pt x="138202" y="1976"/>
                      </a:cubicBezTo>
                      <a:cubicBezTo>
                        <a:pt x="142435" y="-7549"/>
                        <a:pt x="109097" y="19967"/>
                        <a:pt x="95339" y="28963"/>
                      </a:cubicBezTo>
                      <a:cubicBezTo>
                        <a:pt x="81581" y="37959"/>
                        <a:pt x="67823" y="44309"/>
                        <a:pt x="55652" y="55951"/>
                      </a:cubicBezTo>
                      <a:cubicBezTo>
                        <a:pt x="43481" y="67593"/>
                        <a:pt x="-2292" y="133474"/>
                        <a:pt x="89" y="13850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フリーフォーム: 図形 42">
                  <a:extLst>
                    <a:ext uri="{FF2B5EF4-FFF2-40B4-BE49-F238E27FC236}">
                      <a16:creationId xmlns:a16="http://schemas.microsoft.com/office/drawing/2014/main" id="{FDA89641-5303-4ACD-B99E-809AA971FC52}"/>
                    </a:ext>
                  </a:extLst>
                </p:cNvPr>
                <p:cNvSpPr/>
                <p:nvPr/>
              </p:nvSpPr>
              <p:spPr>
                <a:xfrm>
                  <a:off x="4554538" y="3541512"/>
                  <a:ext cx="79501" cy="124409"/>
                </a:xfrm>
                <a:custGeom>
                  <a:avLst/>
                  <a:gdLst>
                    <a:gd name="connsiteX0" fmla="*/ 0 w 79501"/>
                    <a:gd name="connsiteY0" fmla="*/ 201 h 124409"/>
                    <a:gd name="connsiteX1" fmla="*/ 69850 w 79501"/>
                    <a:gd name="connsiteY1" fmla="*/ 33538 h 124409"/>
                    <a:gd name="connsiteX2" fmla="*/ 79375 w 79501"/>
                    <a:gd name="connsiteY2" fmla="*/ 124026 h 124409"/>
                    <a:gd name="connsiteX3" fmla="*/ 74612 w 79501"/>
                    <a:gd name="connsiteY3" fmla="*/ 65288 h 124409"/>
                    <a:gd name="connsiteX4" fmla="*/ 69850 w 79501"/>
                    <a:gd name="connsiteY4" fmla="*/ 46238 h 124409"/>
                    <a:gd name="connsiteX5" fmla="*/ 0 w 79501"/>
                    <a:gd name="connsiteY5" fmla="*/ 201 h 1244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9501" h="124409">
                      <a:moveTo>
                        <a:pt x="0" y="201"/>
                      </a:moveTo>
                      <a:cubicBezTo>
                        <a:pt x="0" y="-1916"/>
                        <a:pt x="56621" y="12900"/>
                        <a:pt x="69850" y="33538"/>
                      </a:cubicBezTo>
                      <a:cubicBezTo>
                        <a:pt x="83079" y="54176"/>
                        <a:pt x="78581" y="118734"/>
                        <a:pt x="79375" y="124026"/>
                      </a:cubicBezTo>
                      <a:cubicBezTo>
                        <a:pt x="80169" y="129318"/>
                        <a:pt x="76199" y="78253"/>
                        <a:pt x="74612" y="65288"/>
                      </a:cubicBezTo>
                      <a:cubicBezTo>
                        <a:pt x="73025" y="52323"/>
                        <a:pt x="77258" y="55234"/>
                        <a:pt x="69850" y="46238"/>
                      </a:cubicBezTo>
                      <a:cubicBezTo>
                        <a:pt x="62442" y="37242"/>
                        <a:pt x="0" y="2318"/>
                        <a:pt x="0" y="20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" name="フリーフォーム: 図形 43">
                  <a:extLst>
                    <a:ext uri="{FF2B5EF4-FFF2-40B4-BE49-F238E27FC236}">
                      <a16:creationId xmlns:a16="http://schemas.microsoft.com/office/drawing/2014/main" id="{6EB6B2AD-5761-4FB2-9A3A-B6491A68A05C}"/>
                    </a:ext>
                  </a:extLst>
                </p:cNvPr>
                <p:cNvSpPr/>
                <p:nvPr/>
              </p:nvSpPr>
              <p:spPr>
                <a:xfrm>
                  <a:off x="4792069" y="3515681"/>
                  <a:ext cx="246575" cy="30851"/>
                </a:xfrm>
                <a:custGeom>
                  <a:avLst/>
                  <a:gdLst>
                    <a:gd name="connsiteX0" fmla="*/ 594 w 246575"/>
                    <a:gd name="connsiteY0" fmla="*/ 30794 h 30851"/>
                    <a:gd name="connsiteX1" fmla="*/ 145056 w 246575"/>
                    <a:gd name="connsiteY1" fmla="*/ 632 h 30851"/>
                    <a:gd name="connsiteX2" fmla="*/ 243481 w 246575"/>
                    <a:gd name="connsiteY2" fmla="*/ 10157 h 30851"/>
                    <a:gd name="connsiteX3" fmla="*/ 203794 w 246575"/>
                    <a:gd name="connsiteY3" fmla="*/ 8569 h 30851"/>
                    <a:gd name="connsiteX4" fmla="*/ 594 w 246575"/>
                    <a:gd name="connsiteY4" fmla="*/ 30794 h 308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6575" h="30851">
                      <a:moveTo>
                        <a:pt x="594" y="30794"/>
                      </a:moveTo>
                      <a:cubicBezTo>
                        <a:pt x="-9196" y="29471"/>
                        <a:pt x="104575" y="4071"/>
                        <a:pt x="145056" y="632"/>
                      </a:cubicBezTo>
                      <a:cubicBezTo>
                        <a:pt x="185537" y="-2807"/>
                        <a:pt x="233691" y="8834"/>
                        <a:pt x="243481" y="10157"/>
                      </a:cubicBezTo>
                      <a:cubicBezTo>
                        <a:pt x="253271" y="11480"/>
                        <a:pt x="239777" y="6981"/>
                        <a:pt x="203794" y="8569"/>
                      </a:cubicBezTo>
                      <a:cubicBezTo>
                        <a:pt x="167811" y="10156"/>
                        <a:pt x="10384" y="32117"/>
                        <a:pt x="594" y="3079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フリーフォーム: 図形 44">
                  <a:extLst>
                    <a:ext uri="{FF2B5EF4-FFF2-40B4-BE49-F238E27FC236}">
                      <a16:creationId xmlns:a16="http://schemas.microsoft.com/office/drawing/2014/main" id="{C892EA4D-7116-4B25-A1FA-B0100EA778D9}"/>
                    </a:ext>
                  </a:extLst>
                </p:cNvPr>
                <p:cNvSpPr/>
                <p:nvPr/>
              </p:nvSpPr>
              <p:spPr>
                <a:xfrm>
                  <a:off x="4986091" y="3440079"/>
                  <a:ext cx="213239" cy="55035"/>
                </a:xfrm>
                <a:custGeom>
                  <a:avLst/>
                  <a:gdLst>
                    <a:gd name="connsiteX0" fmla="*/ 247 w 213239"/>
                    <a:gd name="connsiteY0" fmla="*/ 49246 h 55035"/>
                    <a:gd name="connsiteX1" fmla="*/ 90734 w 213239"/>
                    <a:gd name="connsiteY1" fmla="*/ 36546 h 55035"/>
                    <a:gd name="connsiteX2" fmla="*/ 181222 w 213239"/>
                    <a:gd name="connsiteY2" fmla="*/ 11146 h 55035"/>
                    <a:gd name="connsiteX3" fmla="*/ 212972 w 213239"/>
                    <a:gd name="connsiteY3" fmla="*/ 34 h 55035"/>
                    <a:gd name="connsiteX4" fmla="*/ 166934 w 213239"/>
                    <a:gd name="connsiteY4" fmla="*/ 14321 h 55035"/>
                    <a:gd name="connsiteX5" fmla="*/ 119309 w 213239"/>
                    <a:gd name="connsiteY5" fmla="*/ 52421 h 55035"/>
                    <a:gd name="connsiteX6" fmla="*/ 247 w 213239"/>
                    <a:gd name="connsiteY6" fmla="*/ 49246 h 55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3239" h="55035">
                      <a:moveTo>
                        <a:pt x="247" y="49246"/>
                      </a:moveTo>
                      <a:cubicBezTo>
                        <a:pt x="-4515" y="46600"/>
                        <a:pt x="60572" y="42896"/>
                        <a:pt x="90734" y="36546"/>
                      </a:cubicBezTo>
                      <a:cubicBezTo>
                        <a:pt x="120896" y="30196"/>
                        <a:pt x="160849" y="17231"/>
                        <a:pt x="181222" y="11146"/>
                      </a:cubicBezTo>
                      <a:cubicBezTo>
                        <a:pt x="201595" y="5061"/>
                        <a:pt x="215353" y="-495"/>
                        <a:pt x="212972" y="34"/>
                      </a:cubicBezTo>
                      <a:cubicBezTo>
                        <a:pt x="210591" y="563"/>
                        <a:pt x="182545" y="5590"/>
                        <a:pt x="166934" y="14321"/>
                      </a:cubicBezTo>
                      <a:cubicBezTo>
                        <a:pt x="151324" y="23052"/>
                        <a:pt x="143915" y="46071"/>
                        <a:pt x="119309" y="52421"/>
                      </a:cubicBezTo>
                      <a:cubicBezTo>
                        <a:pt x="94703" y="58771"/>
                        <a:pt x="5009" y="51892"/>
                        <a:pt x="247" y="4924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フリーフォーム: 図形 45">
                  <a:extLst>
                    <a:ext uri="{FF2B5EF4-FFF2-40B4-BE49-F238E27FC236}">
                      <a16:creationId xmlns:a16="http://schemas.microsoft.com/office/drawing/2014/main" id="{B6529701-0879-4E8E-8865-6F525FAE566C}"/>
                    </a:ext>
                  </a:extLst>
                </p:cNvPr>
                <p:cNvSpPr/>
                <p:nvPr/>
              </p:nvSpPr>
              <p:spPr>
                <a:xfrm>
                  <a:off x="5276347" y="3506786"/>
                  <a:ext cx="175207" cy="79714"/>
                </a:xfrm>
                <a:custGeom>
                  <a:avLst/>
                  <a:gdLst>
                    <a:gd name="connsiteX0" fmla="*/ 503 w 175207"/>
                    <a:gd name="connsiteY0" fmla="*/ 2 h 79714"/>
                    <a:gd name="connsiteX1" fmla="*/ 87816 w 175207"/>
                    <a:gd name="connsiteY1" fmla="*/ 36514 h 79714"/>
                    <a:gd name="connsiteX2" fmla="*/ 173541 w 175207"/>
                    <a:gd name="connsiteY2" fmla="*/ 79377 h 79714"/>
                    <a:gd name="connsiteX3" fmla="*/ 143378 w 175207"/>
                    <a:gd name="connsiteY3" fmla="*/ 55564 h 79714"/>
                    <a:gd name="connsiteX4" fmla="*/ 129091 w 175207"/>
                    <a:gd name="connsiteY4" fmla="*/ 38102 h 79714"/>
                    <a:gd name="connsiteX5" fmla="*/ 503 w 175207"/>
                    <a:gd name="connsiteY5" fmla="*/ 2 h 797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5207" h="79714">
                      <a:moveTo>
                        <a:pt x="503" y="2"/>
                      </a:moveTo>
                      <a:cubicBezTo>
                        <a:pt x="-6376" y="-263"/>
                        <a:pt x="58976" y="23285"/>
                        <a:pt x="87816" y="36514"/>
                      </a:cubicBezTo>
                      <a:cubicBezTo>
                        <a:pt x="116656" y="49743"/>
                        <a:pt x="164281" y="76202"/>
                        <a:pt x="173541" y="79377"/>
                      </a:cubicBezTo>
                      <a:cubicBezTo>
                        <a:pt x="182801" y="82552"/>
                        <a:pt x="150786" y="62443"/>
                        <a:pt x="143378" y="55564"/>
                      </a:cubicBezTo>
                      <a:cubicBezTo>
                        <a:pt x="135970" y="48685"/>
                        <a:pt x="149199" y="47362"/>
                        <a:pt x="129091" y="38102"/>
                      </a:cubicBezTo>
                      <a:cubicBezTo>
                        <a:pt x="108983" y="28842"/>
                        <a:pt x="7382" y="267"/>
                        <a:pt x="503" y="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フリーフォーム: 図形 46">
                  <a:extLst>
                    <a:ext uri="{FF2B5EF4-FFF2-40B4-BE49-F238E27FC236}">
                      <a16:creationId xmlns:a16="http://schemas.microsoft.com/office/drawing/2014/main" id="{D3671665-2B76-4078-875A-571CD262DAE9}"/>
                    </a:ext>
                  </a:extLst>
                </p:cNvPr>
                <p:cNvSpPr/>
                <p:nvPr/>
              </p:nvSpPr>
              <p:spPr>
                <a:xfrm>
                  <a:off x="5218113" y="3451225"/>
                  <a:ext cx="304835" cy="150813"/>
                </a:xfrm>
                <a:custGeom>
                  <a:avLst/>
                  <a:gdLst>
                    <a:gd name="connsiteX0" fmla="*/ 0 w 304835"/>
                    <a:gd name="connsiteY0" fmla="*/ 0 h 150813"/>
                    <a:gd name="connsiteX1" fmla="*/ 149225 w 304835"/>
                    <a:gd name="connsiteY1" fmla="*/ 41275 h 150813"/>
                    <a:gd name="connsiteX2" fmla="*/ 219075 w 304835"/>
                    <a:gd name="connsiteY2" fmla="*/ 65088 h 150813"/>
                    <a:gd name="connsiteX3" fmla="*/ 255587 w 304835"/>
                    <a:gd name="connsiteY3" fmla="*/ 84138 h 150813"/>
                    <a:gd name="connsiteX4" fmla="*/ 304800 w 304835"/>
                    <a:gd name="connsiteY4" fmla="*/ 150813 h 150813"/>
                    <a:gd name="connsiteX5" fmla="*/ 247650 w 304835"/>
                    <a:gd name="connsiteY5" fmla="*/ 84138 h 150813"/>
                    <a:gd name="connsiteX6" fmla="*/ 177800 w 304835"/>
                    <a:gd name="connsiteY6" fmla="*/ 58738 h 150813"/>
                    <a:gd name="connsiteX7" fmla="*/ 0 w 304835"/>
                    <a:gd name="connsiteY7" fmla="*/ 0 h 1508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4835" h="150813">
                      <a:moveTo>
                        <a:pt x="0" y="0"/>
                      </a:moveTo>
                      <a:lnTo>
                        <a:pt x="149225" y="41275"/>
                      </a:lnTo>
                      <a:cubicBezTo>
                        <a:pt x="185738" y="52123"/>
                        <a:pt x="201348" y="57944"/>
                        <a:pt x="219075" y="65088"/>
                      </a:cubicBezTo>
                      <a:cubicBezTo>
                        <a:pt x="236802" y="72232"/>
                        <a:pt x="241300" y="69851"/>
                        <a:pt x="255587" y="84138"/>
                      </a:cubicBezTo>
                      <a:cubicBezTo>
                        <a:pt x="269874" y="98425"/>
                        <a:pt x="306123" y="150813"/>
                        <a:pt x="304800" y="150813"/>
                      </a:cubicBezTo>
                      <a:cubicBezTo>
                        <a:pt x="303477" y="150813"/>
                        <a:pt x="268817" y="99484"/>
                        <a:pt x="247650" y="84138"/>
                      </a:cubicBezTo>
                      <a:cubicBezTo>
                        <a:pt x="226483" y="68792"/>
                        <a:pt x="177800" y="58738"/>
                        <a:pt x="177800" y="58738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フリーフォーム: 図形 47">
                  <a:extLst>
                    <a:ext uri="{FF2B5EF4-FFF2-40B4-BE49-F238E27FC236}">
                      <a16:creationId xmlns:a16="http://schemas.microsoft.com/office/drawing/2014/main" id="{6E12EAFD-4385-456A-86DA-6D623CDDE4D4}"/>
                    </a:ext>
                  </a:extLst>
                </p:cNvPr>
                <p:cNvSpPr/>
                <p:nvPr/>
              </p:nvSpPr>
              <p:spPr>
                <a:xfrm>
                  <a:off x="4817503" y="3589441"/>
                  <a:ext cx="131826" cy="31656"/>
                </a:xfrm>
                <a:custGeom>
                  <a:avLst/>
                  <a:gdLst>
                    <a:gd name="connsiteX0" fmla="*/ 560 w 131826"/>
                    <a:gd name="connsiteY0" fmla="*/ 31647 h 31656"/>
                    <a:gd name="connsiteX1" fmla="*/ 129147 w 131826"/>
                    <a:gd name="connsiteY1" fmla="*/ 4659 h 31656"/>
                    <a:gd name="connsiteX2" fmla="*/ 83110 w 131826"/>
                    <a:gd name="connsiteY2" fmla="*/ 1484 h 31656"/>
                    <a:gd name="connsiteX3" fmla="*/ 560 w 131826"/>
                    <a:gd name="connsiteY3" fmla="*/ 31647 h 31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1826" h="31656">
                      <a:moveTo>
                        <a:pt x="560" y="31647"/>
                      </a:moveTo>
                      <a:cubicBezTo>
                        <a:pt x="8233" y="32176"/>
                        <a:pt x="115389" y="9686"/>
                        <a:pt x="129147" y="4659"/>
                      </a:cubicBezTo>
                      <a:cubicBezTo>
                        <a:pt x="142905" y="-368"/>
                        <a:pt x="100043" y="-1162"/>
                        <a:pt x="83110" y="1484"/>
                      </a:cubicBezTo>
                      <a:cubicBezTo>
                        <a:pt x="66177" y="4130"/>
                        <a:pt x="-7113" y="31118"/>
                        <a:pt x="560" y="3164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フリーフォーム: 図形 48">
                  <a:extLst>
                    <a:ext uri="{FF2B5EF4-FFF2-40B4-BE49-F238E27FC236}">
                      <a16:creationId xmlns:a16="http://schemas.microsoft.com/office/drawing/2014/main" id="{5F11B7C6-B27A-4D86-95FE-5648ADD957A4}"/>
                    </a:ext>
                  </a:extLst>
                </p:cNvPr>
                <p:cNvSpPr/>
                <p:nvPr/>
              </p:nvSpPr>
              <p:spPr>
                <a:xfrm>
                  <a:off x="4198761" y="4052253"/>
                  <a:ext cx="78454" cy="462898"/>
                </a:xfrm>
                <a:custGeom>
                  <a:avLst/>
                  <a:gdLst>
                    <a:gd name="connsiteX0" fmla="*/ 60502 w 78454"/>
                    <a:gd name="connsiteY0" fmla="*/ 635 h 462898"/>
                    <a:gd name="connsiteX1" fmla="*/ 65264 w 78454"/>
                    <a:gd name="connsiteY1" fmla="*/ 129222 h 462898"/>
                    <a:gd name="connsiteX2" fmla="*/ 49389 w 78454"/>
                    <a:gd name="connsiteY2" fmla="*/ 194310 h 462898"/>
                    <a:gd name="connsiteX3" fmla="*/ 19227 w 78454"/>
                    <a:gd name="connsiteY3" fmla="*/ 341947 h 462898"/>
                    <a:gd name="connsiteX4" fmla="*/ 177 w 78454"/>
                    <a:gd name="connsiteY4" fmla="*/ 414972 h 462898"/>
                    <a:gd name="connsiteX5" fmla="*/ 9702 w 78454"/>
                    <a:gd name="connsiteY5" fmla="*/ 462597 h 462898"/>
                    <a:gd name="connsiteX6" fmla="*/ 9702 w 78454"/>
                    <a:gd name="connsiteY6" fmla="*/ 392747 h 462898"/>
                    <a:gd name="connsiteX7" fmla="*/ 76377 w 78454"/>
                    <a:gd name="connsiteY7" fmla="*/ 187960 h 462898"/>
                    <a:gd name="connsiteX8" fmla="*/ 60502 w 78454"/>
                    <a:gd name="connsiteY8" fmla="*/ 635 h 462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8454" h="462898">
                      <a:moveTo>
                        <a:pt x="60502" y="635"/>
                      </a:moveTo>
                      <a:cubicBezTo>
                        <a:pt x="58650" y="-9155"/>
                        <a:pt x="67116" y="96943"/>
                        <a:pt x="65264" y="129222"/>
                      </a:cubicBezTo>
                      <a:cubicBezTo>
                        <a:pt x="63412" y="161501"/>
                        <a:pt x="57062" y="158856"/>
                        <a:pt x="49389" y="194310"/>
                      </a:cubicBezTo>
                      <a:cubicBezTo>
                        <a:pt x="41716" y="229764"/>
                        <a:pt x="27429" y="305170"/>
                        <a:pt x="19227" y="341947"/>
                      </a:cubicBezTo>
                      <a:cubicBezTo>
                        <a:pt x="11025" y="378724"/>
                        <a:pt x="1764" y="394864"/>
                        <a:pt x="177" y="414972"/>
                      </a:cubicBezTo>
                      <a:cubicBezTo>
                        <a:pt x="-1411" y="435080"/>
                        <a:pt x="8115" y="466301"/>
                        <a:pt x="9702" y="462597"/>
                      </a:cubicBezTo>
                      <a:cubicBezTo>
                        <a:pt x="11289" y="458893"/>
                        <a:pt x="-1411" y="438520"/>
                        <a:pt x="9702" y="392747"/>
                      </a:cubicBezTo>
                      <a:cubicBezTo>
                        <a:pt x="20814" y="346974"/>
                        <a:pt x="67381" y="249872"/>
                        <a:pt x="76377" y="187960"/>
                      </a:cubicBezTo>
                      <a:cubicBezTo>
                        <a:pt x="85373" y="126048"/>
                        <a:pt x="62354" y="10425"/>
                        <a:pt x="60502" y="63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フリーフォーム: 図形 49">
                  <a:extLst>
                    <a:ext uri="{FF2B5EF4-FFF2-40B4-BE49-F238E27FC236}">
                      <a16:creationId xmlns:a16="http://schemas.microsoft.com/office/drawing/2014/main" id="{343903C0-9018-4C47-8D2A-17CA27361BFD}"/>
                    </a:ext>
                  </a:extLst>
                </p:cNvPr>
                <p:cNvSpPr/>
                <p:nvPr/>
              </p:nvSpPr>
              <p:spPr>
                <a:xfrm>
                  <a:off x="4391687" y="3985473"/>
                  <a:ext cx="70316" cy="473793"/>
                </a:xfrm>
                <a:custGeom>
                  <a:avLst/>
                  <a:gdLst>
                    <a:gd name="connsiteX0" fmla="*/ 38496 w 70316"/>
                    <a:gd name="connsiteY0" fmla="*/ 210 h 473793"/>
                    <a:gd name="connsiteX1" fmla="*/ 4630 w 70316"/>
                    <a:gd name="connsiteY1" fmla="*/ 129327 h 473793"/>
                    <a:gd name="connsiteX2" fmla="*/ 19446 w 70316"/>
                    <a:gd name="connsiteY2" fmla="*/ 201294 h 473793"/>
                    <a:gd name="connsiteX3" fmla="*/ 66013 w 70316"/>
                    <a:gd name="connsiteY3" fmla="*/ 457410 h 473793"/>
                    <a:gd name="connsiteX4" fmla="*/ 61780 w 70316"/>
                    <a:gd name="connsiteY4" fmla="*/ 425660 h 473793"/>
                    <a:gd name="connsiteX5" fmla="*/ 8863 w 70316"/>
                    <a:gd name="connsiteY5" fmla="*/ 243627 h 473793"/>
                    <a:gd name="connsiteX6" fmla="*/ 396 w 70316"/>
                    <a:gd name="connsiteY6" fmla="*/ 154727 h 473793"/>
                    <a:gd name="connsiteX7" fmla="*/ 4630 w 70316"/>
                    <a:gd name="connsiteY7" fmla="*/ 99694 h 473793"/>
                    <a:gd name="connsiteX8" fmla="*/ 38496 w 70316"/>
                    <a:gd name="connsiteY8" fmla="*/ 210 h 473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0316" h="473793">
                      <a:moveTo>
                        <a:pt x="38496" y="210"/>
                      </a:moveTo>
                      <a:cubicBezTo>
                        <a:pt x="38496" y="5149"/>
                        <a:pt x="7805" y="95813"/>
                        <a:pt x="4630" y="129327"/>
                      </a:cubicBezTo>
                      <a:cubicBezTo>
                        <a:pt x="1455" y="162841"/>
                        <a:pt x="9216" y="146614"/>
                        <a:pt x="19446" y="201294"/>
                      </a:cubicBezTo>
                      <a:cubicBezTo>
                        <a:pt x="29676" y="255974"/>
                        <a:pt x="58957" y="420016"/>
                        <a:pt x="66013" y="457410"/>
                      </a:cubicBezTo>
                      <a:cubicBezTo>
                        <a:pt x="73069" y="494804"/>
                        <a:pt x="71305" y="461290"/>
                        <a:pt x="61780" y="425660"/>
                      </a:cubicBezTo>
                      <a:cubicBezTo>
                        <a:pt x="52255" y="390030"/>
                        <a:pt x="19094" y="288783"/>
                        <a:pt x="8863" y="243627"/>
                      </a:cubicBezTo>
                      <a:cubicBezTo>
                        <a:pt x="-1368" y="198472"/>
                        <a:pt x="1101" y="178716"/>
                        <a:pt x="396" y="154727"/>
                      </a:cubicBezTo>
                      <a:cubicBezTo>
                        <a:pt x="-309" y="130738"/>
                        <a:pt x="-662" y="120860"/>
                        <a:pt x="4630" y="99694"/>
                      </a:cubicBezTo>
                      <a:cubicBezTo>
                        <a:pt x="9922" y="78528"/>
                        <a:pt x="38496" y="-4729"/>
                        <a:pt x="38496" y="21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フリーフォーム: 図形 50">
                  <a:extLst>
                    <a:ext uri="{FF2B5EF4-FFF2-40B4-BE49-F238E27FC236}">
                      <a16:creationId xmlns:a16="http://schemas.microsoft.com/office/drawing/2014/main" id="{0826DE97-5C5F-4BDD-811F-5DD17E39CC9A}"/>
                    </a:ext>
                  </a:extLst>
                </p:cNvPr>
                <p:cNvSpPr/>
                <p:nvPr/>
              </p:nvSpPr>
              <p:spPr>
                <a:xfrm>
                  <a:off x="4155474" y="4577998"/>
                  <a:ext cx="45058" cy="289895"/>
                </a:xfrm>
                <a:custGeom>
                  <a:avLst/>
                  <a:gdLst>
                    <a:gd name="connsiteX0" fmla="*/ 45051 w 45058"/>
                    <a:gd name="connsiteY0" fmla="*/ 352 h 289895"/>
                    <a:gd name="connsiteX1" fmla="*/ 13301 w 45058"/>
                    <a:gd name="connsiteY1" fmla="*/ 105127 h 289895"/>
                    <a:gd name="connsiteX2" fmla="*/ 601 w 45058"/>
                    <a:gd name="connsiteY2" fmla="*/ 138465 h 289895"/>
                    <a:gd name="connsiteX3" fmla="*/ 30764 w 45058"/>
                    <a:gd name="connsiteY3" fmla="*/ 254352 h 289895"/>
                    <a:gd name="connsiteX4" fmla="*/ 41876 w 45058"/>
                    <a:gd name="connsiteY4" fmla="*/ 287690 h 289895"/>
                    <a:gd name="connsiteX5" fmla="*/ 24414 w 45058"/>
                    <a:gd name="connsiteY5" fmla="*/ 203552 h 289895"/>
                    <a:gd name="connsiteX6" fmla="*/ 16476 w 45058"/>
                    <a:gd name="connsiteY6" fmla="*/ 144815 h 289895"/>
                    <a:gd name="connsiteX7" fmla="*/ 45051 w 45058"/>
                    <a:gd name="connsiteY7" fmla="*/ 352 h 2898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5058" h="289895">
                      <a:moveTo>
                        <a:pt x="45051" y="352"/>
                      </a:moveTo>
                      <a:cubicBezTo>
                        <a:pt x="44522" y="-6262"/>
                        <a:pt x="20709" y="82108"/>
                        <a:pt x="13301" y="105127"/>
                      </a:cubicBezTo>
                      <a:cubicBezTo>
                        <a:pt x="5893" y="128146"/>
                        <a:pt x="-2310" y="113594"/>
                        <a:pt x="601" y="138465"/>
                      </a:cubicBezTo>
                      <a:cubicBezTo>
                        <a:pt x="3512" y="163336"/>
                        <a:pt x="23885" y="229481"/>
                        <a:pt x="30764" y="254352"/>
                      </a:cubicBezTo>
                      <a:cubicBezTo>
                        <a:pt x="37643" y="279223"/>
                        <a:pt x="42934" y="296157"/>
                        <a:pt x="41876" y="287690"/>
                      </a:cubicBezTo>
                      <a:cubicBezTo>
                        <a:pt x="40818" y="279223"/>
                        <a:pt x="28647" y="227364"/>
                        <a:pt x="24414" y="203552"/>
                      </a:cubicBezTo>
                      <a:cubicBezTo>
                        <a:pt x="20181" y="179740"/>
                        <a:pt x="14095" y="174184"/>
                        <a:pt x="16476" y="144815"/>
                      </a:cubicBezTo>
                      <a:cubicBezTo>
                        <a:pt x="18857" y="115446"/>
                        <a:pt x="45580" y="6966"/>
                        <a:pt x="45051" y="35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フリーフォーム: 図形 51">
                  <a:extLst>
                    <a:ext uri="{FF2B5EF4-FFF2-40B4-BE49-F238E27FC236}">
                      <a16:creationId xmlns:a16="http://schemas.microsoft.com/office/drawing/2014/main" id="{14A79A10-BF06-4E31-9690-D67167993E7B}"/>
                    </a:ext>
                  </a:extLst>
                </p:cNvPr>
                <p:cNvSpPr/>
                <p:nvPr/>
              </p:nvSpPr>
              <p:spPr>
                <a:xfrm>
                  <a:off x="4351209" y="4568545"/>
                  <a:ext cx="97454" cy="251127"/>
                </a:xfrm>
                <a:custGeom>
                  <a:avLst/>
                  <a:gdLst>
                    <a:gd name="connsiteX0" fmla="*/ 47754 w 97454"/>
                    <a:gd name="connsiteY0" fmla="*/ 280 h 251127"/>
                    <a:gd name="connsiteX1" fmla="*/ 6479 w 97454"/>
                    <a:gd name="connsiteY1" fmla="*/ 101880 h 251127"/>
                    <a:gd name="connsiteX2" fmla="*/ 129 w 97454"/>
                    <a:gd name="connsiteY2" fmla="*/ 125693 h 251127"/>
                    <a:gd name="connsiteX3" fmla="*/ 6479 w 97454"/>
                    <a:gd name="connsiteY3" fmla="*/ 149505 h 251127"/>
                    <a:gd name="connsiteX4" fmla="*/ 14416 w 97454"/>
                    <a:gd name="connsiteY4" fmla="*/ 225705 h 251127"/>
                    <a:gd name="connsiteX5" fmla="*/ 96966 w 97454"/>
                    <a:gd name="connsiteY5" fmla="*/ 251105 h 251127"/>
                    <a:gd name="connsiteX6" fmla="*/ 47754 w 97454"/>
                    <a:gd name="connsiteY6" fmla="*/ 222530 h 251127"/>
                    <a:gd name="connsiteX7" fmla="*/ 28704 w 97454"/>
                    <a:gd name="connsiteY7" fmla="*/ 195543 h 251127"/>
                    <a:gd name="connsiteX8" fmla="*/ 20766 w 97454"/>
                    <a:gd name="connsiteY8" fmla="*/ 136805 h 251127"/>
                    <a:gd name="connsiteX9" fmla="*/ 47754 w 97454"/>
                    <a:gd name="connsiteY9" fmla="*/ 280 h 251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7454" h="251127">
                      <a:moveTo>
                        <a:pt x="47754" y="280"/>
                      </a:moveTo>
                      <a:cubicBezTo>
                        <a:pt x="45373" y="-5541"/>
                        <a:pt x="14416" y="80978"/>
                        <a:pt x="6479" y="101880"/>
                      </a:cubicBezTo>
                      <a:cubicBezTo>
                        <a:pt x="-1459" y="122782"/>
                        <a:pt x="129" y="117756"/>
                        <a:pt x="129" y="125693"/>
                      </a:cubicBezTo>
                      <a:cubicBezTo>
                        <a:pt x="129" y="133630"/>
                        <a:pt x="4098" y="132836"/>
                        <a:pt x="6479" y="149505"/>
                      </a:cubicBezTo>
                      <a:cubicBezTo>
                        <a:pt x="8860" y="166174"/>
                        <a:pt x="-665" y="208772"/>
                        <a:pt x="14416" y="225705"/>
                      </a:cubicBezTo>
                      <a:cubicBezTo>
                        <a:pt x="29497" y="242638"/>
                        <a:pt x="91410" y="251634"/>
                        <a:pt x="96966" y="251105"/>
                      </a:cubicBezTo>
                      <a:cubicBezTo>
                        <a:pt x="102522" y="250576"/>
                        <a:pt x="59131" y="231790"/>
                        <a:pt x="47754" y="222530"/>
                      </a:cubicBezTo>
                      <a:cubicBezTo>
                        <a:pt x="36377" y="213270"/>
                        <a:pt x="33202" y="209830"/>
                        <a:pt x="28704" y="195543"/>
                      </a:cubicBezTo>
                      <a:cubicBezTo>
                        <a:pt x="24206" y="181256"/>
                        <a:pt x="14945" y="167761"/>
                        <a:pt x="20766" y="136805"/>
                      </a:cubicBezTo>
                      <a:cubicBezTo>
                        <a:pt x="26587" y="105849"/>
                        <a:pt x="50135" y="6101"/>
                        <a:pt x="47754" y="28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フリーフォーム: 図形 52">
                  <a:extLst>
                    <a:ext uri="{FF2B5EF4-FFF2-40B4-BE49-F238E27FC236}">
                      <a16:creationId xmlns:a16="http://schemas.microsoft.com/office/drawing/2014/main" id="{9E28BE07-5E2B-4737-8AD5-21805A84AF3B}"/>
                    </a:ext>
                  </a:extLst>
                </p:cNvPr>
                <p:cNvSpPr/>
                <p:nvPr/>
              </p:nvSpPr>
              <p:spPr>
                <a:xfrm>
                  <a:off x="4227472" y="4624142"/>
                  <a:ext cx="100663" cy="41809"/>
                </a:xfrm>
                <a:custGeom>
                  <a:avLst/>
                  <a:gdLst>
                    <a:gd name="connsiteX0" fmla="*/ 41 w 100663"/>
                    <a:gd name="connsiteY0" fmla="*/ 33583 h 41809"/>
                    <a:gd name="connsiteX1" fmla="*/ 76241 w 100663"/>
                    <a:gd name="connsiteY1" fmla="*/ 19296 h 41809"/>
                    <a:gd name="connsiteX2" fmla="*/ 100053 w 100663"/>
                    <a:gd name="connsiteY2" fmla="*/ 41521 h 41809"/>
                    <a:gd name="connsiteX3" fmla="*/ 87353 w 100663"/>
                    <a:gd name="connsiteY3" fmla="*/ 246 h 41809"/>
                    <a:gd name="connsiteX4" fmla="*/ 41 w 100663"/>
                    <a:gd name="connsiteY4" fmla="*/ 33583 h 41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663" h="41809">
                      <a:moveTo>
                        <a:pt x="41" y="33583"/>
                      </a:moveTo>
                      <a:cubicBezTo>
                        <a:pt x="-1811" y="36758"/>
                        <a:pt x="59572" y="17973"/>
                        <a:pt x="76241" y="19296"/>
                      </a:cubicBezTo>
                      <a:cubicBezTo>
                        <a:pt x="92910" y="20619"/>
                        <a:pt x="98201" y="44696"/>
                        <a:pt x="100053" y="41521"/>
                      </a:cubicBezTo>
                      <a:cubicBezTo>
                        <a:pt x="101905" y="38346"/>
                        <a:pt x="100053" y="3686"/>
                        <a:pt x="87353" y="246"/>
                      </a:cubicBezTo>
                      <a:cubicBezTo>
                        <a:pt x="74653" y="-3194"/>
                        <a:pt x="1893" y="30408"/>
                        <a:pt x="41" y="3358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フリーフォーム: 図形 53">
                  <a:extLst>
                    <a:ext uri="{FF2B5EF4-FFF2-40B4-BE49-F238E27FC236}">
                      <a16:creationId xmlns:a16="http://schemas.microsoft.com/office/drawing/2014/main" id="{31F80BFF-4C09-4AEA-9060-EAACE4543EA8}"/>
                    </a:ext>
                  </a:extLst>
                </p:cNvPr>
                <p:cNvSpPr/>
                <p:nvPr/>
              </p:nvSpPr>
              <p:spPr>
                <a:xfrm>
                  <a:off x="4081457" y="4628033"/>
                  <a:ext cx="166159" cy="305983"/>
                </a:xfrm>
                <a:custGeom>
                  <a:avLst/>
                  <a:gdLst>
                    <a:gd name="connsiteX0" fmla="*/ 50806 w 166159"/>
                    <a:gd name="connsiteY0" fmla="*/ 1117 h 305983"/>
                    <a:gd name="connsiteX1" fmla="*/ 12706 w 166159"/>
                    <a:gd name="connsiteY1" fmla="*/ 129705 h 305983"/>
                    <a:gd name="connsiteX2" fmla="*/ 1593 w 166159"/>
                    <a:gd name="connsiteY2" fmla="*/ 204317 h 305983"/>
                    <a:gd name="connsiteX3" fmla="*/ 1593 w 166159"/>
                    <a:gd name="connsiteY3" fmla="*/ 239242 h 305983"/>
                    <a:gd name="connsiteX4" fmla="*/ 15881 w 166159"/>
                    <a:gd name="connsiteY4" fmla="*/ 258292 h 305983"/>
                    <a:gd name="connsiteX5" fmla="*/ 39693 w 166159"/>
                    <a:gd name="connsiteY5" fmla="*/ 258292 h 305983"/>
                    <a:gd name="connsiteX6" fmla="*/ 61918 w 166159"/>
                    <a:gd name="connsiteY6" fmla="*/ 266230 h 305983"/>
                    <a:gd name="connsiteX7" fmla="*/ 88906 w 166159"/>
                    <a:gd name="connsiteY7" fmla="*/ 272580 h 305983"/>
                    <a:gd name="connsiteX8" fmla="*/ 165106 w 166159"/>
                    <a:gd name="connsiteY8" fmla="*/ 305917 h 305983"/>
                    <a:gd name="connsiteX9" fmla="*/ 130181 w 166159"/>
                    <a:gd name="connsiteY9" fmla="*/ 280517 h 305983"/>
                    <a:gd name="connsiteX10" fmla="*/ 85731 w 166159"/>
                    <a:gd name="connsiteY10" fmla="*/ 258292 h 305983"/>
                    <a:gd name="connsiteX11" fmla="*/ 19056 w 166159"/>
                    <a:gd name="connsiteY11" fmla="*/ 232892 h 305983"/>
                    <a:gd name="connsiteX12" fmla="*/ 12706 w 166159"/>
                    <a:gd name="connsiteY12" fmla="*/ 209080 h 305983"/>
                    <a:gd name="connsiteX13" fmla="*/ 50806 w 166159"/>
                    <a:gd name="connsiteY13" fmla="*/ 1117 h 3059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66159" h="305983">
                      <a:moveTo>
                        <a:pt x="50806" y="1117"/>
                      </a:moveTo>
                      <a:cubicBezTo>
                        <a:pt x="50806" y="-12112"/>
                        <a:pt x="20908" y="95838"/>
                        <a:pt x="12706" y="129705"/>
                      </a:cubicBezTo>
                      <a:cubicBezTo>
                        <a:pt x="4504" y="163572"/>
                        <a:pt x="3445" y="186061"/>
                        <a:pt x="1593" y="204317"/>
                      </a:cubicBezTo>
                      <a:cubicBezTo>
                        <a:pt x="-259" y="222573"/>
                        <a:pt x="-788" y="230246"/>
                        <a:pt x="1593" y="239242"/>
                      </a:cubicBezTo>
                      <a:cubicBezTo>
                        <a:pt x="3974" y="248238"/>
                        <a:pt x="9531" y="255117"/>
                        <a:pt x="15881" y="258292"/>
                      </a:cubicBezTo>
                      <a:cubicBezTo>
                        <a:pt x="22231" y="261467"/>
                        <a:pt x="32020" y="256969"/>
                        <a:pt x="39693" y="258292"/>
                      </a:cubicBezTo>
                      <a:cubicBezTo>
                        <a:pt x="47366" y="259615"/>
                        <a:pt x="53716" y="263849"/>
                        <a:pt x="61918" y="266230"/>
                      </a:cubicBezTo>
                      <a:cubicBezTo>
                        <a:pt x="70120" y="268611"/>
                        <a:pt x="71708" y="265966"/>
                        <a:pt x="88906" y="272580"/>
                      </a:cubicBezTo>
                      <a:cubicBezTo>
                        <a:pt x="106104" y="279195"/>
                        <a:pt x="158227" y="304594"/>
                        <a:pt x="165106" y="305917"/>
                      </a:cubicBezTo>
                      <a:cubicBezTo>
                        <a:pt x="171985" y="307240"/>
                        <a:pt x="143410" y="288454"/>
                        <a:pt x="130181" y="280517"/>
                      </a:cubicBezTo>
                      <a:cubicBezTo>
                        <a:pt x="116952" y="272580"/>
                        <a:pt x="104252" y="266229"/>
                        <a:pt x="85731" y="258292"/>
                      </a:cubicBezTo>
                      <a:cubicBezTo>
                        <a:pt x="67210" y="250355"/>
                        <a:pt x="31227" y="241094"/>
                        <a:pt x="19056" y="232892"/>
                      </a:cubicBezTo>
                      <a:cubicBezTo>
                        <a:pt x="6885" y="224690"/>
                        <a:pt x="8208" y="242947"/>
                        <a:pt x="12706" y="209080"/>
                      </a:cubicBezTo>
                      <a:cubicBezTo>
                        <a:pt x="17204" y="175213"/>
                        <a:pt x="50806" y="14346"/>
                        <a:pt x="50806" y="111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フリーフォーム: 図形 54">
                  <a:extLst>
                    <a:ext uri="{FF2B5EF4-FFF2-40B4-BE49-F238E27FC236}">
                      <a16:creationId xmlns:a16="http://schemas.microsoft.com/office/drawing/2014/main" id="{39111408-AC5C-412D-B7D0-205AF5993DCA}"/>
                    </a:ext>
                  </a:extLst>
                </p:cNvPr>
                <p:cNvSpPr/>
                <p:nvPr/>
              </p:nvSpPr>
              <p:spPr>
                <a:xfrm>
                  <a:off x="4630224" y="4638634"/>
                  <a:ext cx="165619" cy="233937"/>
                </a:xfrm>
                <a:custGeom>
                  <a:avLst/>
                  <a:gdLst>
                    <a:gd name="connsiteX0" fmla="*/ 64014 w 165619"/>
                    <a:gd name="connsiteY0" fmla="*/ 41 h 233937"/>
                    <a:gd name="connsiteX1" fmla="*/ 152914 w 165619"/>
                    <a:gd name="connsiteY1" fmla="*/ 123866 h 233937"/>
                    <a:gd name="connsiteX2" fmla="*/ 164026 w 165619"/>
                    <a:gd name="connsiteY2" fmla="*/ 158791 h 233937"/>
                    <a:gd name="connsiteX3" fmla="*/ 164026 w 165619"/>
                    <a:gd name="connsiteY3" fmla="*/ 192129 h 233937"/>
                    <a:gd name="connsiteX4" fmla="*/ 149739 w 165619"/>
                    <a:gd name="connsiteY4" fmla="*/ 219116 h 233937"/>
                    <a:gd name="connsiteX5" fmla="*/ 148151 w 165619"/>
                    <a:gd name="connsiteY5" fmla="*/ 233404 h 233937"/>
                    <a:gd name="connsiteX6" fmla="*/ 133864 w 165619"/>
                    <a:gd name="connsiteY6" fmla="*/ 230229 h 233937"/>
                    <a:gd name="connsiteX7" fmla="*/ 119576 w 165619"/>
                    <a:gd name="connsiteY7" fmla="*/ 223879 h 233937"/>
                    <a:gd name="connsiteX8" fmla="*/ 92589 w 165619"/>
                    <a:gd name="connsiteY8" fmla="*/ 220704 h 233937"/>
                    <a:gd name="connsiteX9" fmla="*/ 514 w 165619"/>
                    <a:gd name="connsiteY9" fmla="*/ 230229 h 233937"/>
                    <a:gd name="connsiteX10" fmla="*/ 59251 w 165619"/>
                    <a:gd name="connsiteY10" fmla="*/ 209591 h 233937"/>
                    <a:gd name="connsiteX11" fmla="*/ 141801 w 165619"/>
                    <a:gd name="connsiteY11" fmla="*/ 214354 h 233937"/>
                    <a:gd name="connsiteX12" fmla="*/ 154501 w 165619"/>
                    <a:gd name="connsiteY12" fmla="*/ 165141 h 233937"/>
                    <a:gd name="connsiteX13" fmla="*/ 148151 w 165619"/>
                    <a:gd name="connsiteY13" fmla="*/ 138154 h 233937"/>
                    <a:gd name="connsiteX14" fmla="*/ 64014 w 165619"/>
                    <a:gd name="connsiteY14" fmla="*/ 41 h 233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65619" h="233937">
                      <a:moveTo>
                        <a:pt x="64014" y="41"/>
                      </a:moveTo>
                      <a:cubicBezTo>
                        <a:pt x="64808" y="-2340"/>
                        <a:pt x="136245" y="97408"/>
                        <a:pt x="152914" y="123866"/>
                      </a:cubicBezTo>
                      <a:cubicBezTo>
                        <a:pt x="169583" y="150324"/>
                        <a:pt x="162174" y="147414"/>
                        <a:pt x="164026" y="158791"/>
                      </a:cubicBezTo>
                      <a:cubicBezTo>
                        <a:pt x="165878" y="170168"/>
                        <a:pt x="166407" y="182075"/>
                        <a:pt x="164026" y="192129"/>
                      </a:cubicBezTo>
                      <a:cubicBezTo>
                        <a:pt x="161645" y="202183"/>
                        <a:pt x="152385" y="212237"/>
                        <a:pt x="149739" y="219116"/>
                      </a:cubicBezTo>
                      <a:cubicBezTo>
                        <a:pt x="147093" y="225995"/>
                        <a:pt x="150797" y="231552"/>
                        <a:pt x="148151" y="233404"/>
                      </a:cubicBezTo>
                      <a:cubicBezTo>
                        <a:pt x="145505" y="235256"/>
                        <a:pt x="138626" y="231816"/>
                        <a:pt x="133864" y="230229"/>
                      </a:cubicBezTo>
                      <a:cubicBezTo>
                        <a:pt x="129102" y="228642"/>
                        <a:pt x="126455" y="225466"/>
                        <a:pt x="119576" y="223879"/>
                      </a:cubicBezTo>
                      <a:cubicBezTo>
                        <a:pt x="112697" y="222292"/>
                        <a:pt x="112433" y="219646"/>
                        <a:pt x="92589" y="220704"/>
                      </a:cubicBezTo>
                      <a:cubicBezTo>
                        <a:pt x="72745" y="221762"/>
                        <a:pt x="6070" y="232081"/>
                        <a:pt x="514" y="230229"/>
                      </a:cubicBezTo>
                      <a:cubicBezTo>
                        <a:pt x="-5042" y="228377"/>
                        <a:pt x="35703" y="212237"/>
                        <a:pt x="59251" y="209591"/>
                      </a:cubicBezTo>
                      <a:cubicBezTo>
                        <a:pt x="82799" y="206945"/>
                        <a:pt x="125926" y="221762"/>
                        <a:pt x="141801" y="214354"/>
                      </a:cubicBezTo>
                      <a:cubicBezTo>
                        <a:pt x="157676" y="206946"/>
                        <a:pt x="153443" y="177841"/>
                        <a:pt x="154501" y="165141"/>
                      </a:cubicBezTo>
                      <a:cubicBezTo>
                        <a:pt x="155559" y="152441"/>
                        <a:pt x="161645" y="161702"/>
                        <a:pt x="148151" y="138154"/>
                      </a:cubicBezTo>
                      <a:cubicBezTo>
                        <a:pt x="134657" y="114606"/>
                        <a:pt x="63220" y="2422"/>
                        <a:pt x="64014" y="4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フリーフォーム: 図形 55">
                  <a:extLst>
                    <a:ext uri="{FF2B5EF4-FFF2-40B4-BE49-F238E27FC236}">
                      <a16:creationId xmlns:a16="http://schemas.microsoft.com/office/drawing/2014/main" id="{D11A07B0-830F-46D2-8024-1244F5382DBF}"/>
                    </a:ext>
                  </a:extLst>
                </p:cNvPr>
                <p:cNvSpPr/>
                <p:nvPr/>
              </p:nvSpPr>
              <p:spPr>
                <a:xfrm>
                  <a:off x="4299852" y="4889431"/>
                  <a:ext cx="272686" cy="133484"/>
                </a:xfrm>
                <a:custGeom>
                  <a:avLst/>
                  <a:gdLst>
                    <a:gd name="connsiteX0" fmla="*/ 686 w 272686"/>
                    <a:gd name="connsiteY0" fmla="*/ 79444 h 133484"/>
                    <a:gd name="connsiteX1" fmla="*/ 57836 w 272686"/>
                    <a:gd name="connsiteY1" fmla="*/ 117544 h 133484"/>
                    <a:gd name="connsiteX2" fmla="*/ 146736 w 272686"/>
                    <a:gd name="connsiteY2" fmla="*/ 133419 h 133484"/>
                    <a:gd name="connsiteX3" fmla="*/ 194361 w 272686"/>
                    <a:gd name="connsiteY3" fmla="*/ 122307 h 133484"/>
                    <a:gd name="connsiteX4" fmla="*/ 194361 w 272686"/>
                    <a:gd name="connsiteY4" fmla="*/ 101669 h 133484"/>
                    <a:gd name="connsiteX5" fmla="*/ 195948 w 272686"/>
                    <a:gd name="connsiteY5" fmla="*/ 77857 h 133484"/>
                    <a:gd name="connsiteX6" fmla="*/ 213411 w 272686"/>
                    <a:gd name="connsiteY6" fmla="*/ 44519 h 133484"/>
                    <a:gd name="connsiteX7" fmla="*/ 241986 w 272686"/>
                    <a:gd name="connsiteY7" fmla="*/ 12769 h 133484"/>
                    <a:gd name="connsiteX8" fmla="*/ 272148 w 272686"/>
                    <a:gd name="connsiteY8" fmla="*/ 69 h 133484"/>
                    <a:gd name="connsiteX9" fmla="*/ 214998 w 272686"/>
                    <a:gd name="connsiteY9" fmla="*/ 17532 h 133484"/>
                    <a:gd name="connsiteX10" fmla="*/ 189598 w 272686"/>
                    <a:gd name="connsiteY10" fmla="*/ 46107 h 133484"/>
                    <a:gd name="connsiteX11" fmla="*/ 173723 w 272686"/>
                    <a:gd name="connsiteY11" fmla="*/ 79444 h 133484"/>
                    <a:gd name="connsiteX12" fmla="*/ 170548 w 272686"/>
                    <a:gd name="connsiteY12" fmla="*/ 114369 h 133484"/>
                    <a:gd name="connsiteX13" fmla="*/ 154673 w 272686"/>
                    <a:gd name="connsiteY13" fmla="*/ 115957 h 133484"/>
                    <a:gd name="connsiteX14" fmla="*/ 95936 w 272686"/>
                    <a:gd name="connsiteY14" fmla="*/ 109607 h 133484"/>
                    <a:gd name="connsiteX15" fmla="*/ 686 w 272686"/>
                    <a:gd name="connsiteY15" fmla="*/ 79444 h 133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72686" h="133484">
                      <a:moveTo>
                        <a:pt x="686" y="79444"/>
                      </a:moveTo>
                      <a:cubicBezTo>
                        <a:pt x="-5664" y="80767"/>
                        <a:pt x="33494" y="108548"/>
                        <a:pt x="57836" y="117544"/>
                      </a:cubicBezTo>
                      <a:cubicBezTo>
                        <a:pt x="82178" y="126540"/>
                        <a:pt x="123982" y="132625"/>
                        <a:pt x="146736" y="133419"/>
                      </a:cubicBezTo>
                      <a:cubicBezTo>
                        <a:pt x="169490" y="134213"/>
                        <a:pt x="186424" y="127599"/>
                        <a:pt x="194361" y="122307"/>
                      </a:cubicBezTo>
                      <a:cubicBezTo>
                        <a:pt x="202298" y="117015"/>
                        <a:pt x="194361" y="101669"/>
                        <a:pt x="194361" y="101669"/>
                      </a:cubicBezTo>
                      <a:cubicBezTo>
                        <a:pt x="194626" y="94261"/>
                        <a:pt x="192773" y="87382"/>
                        <a:pt x="195948" y="77857"/>
                      </a:cubicBezTo>
                      <a:cubicBezTo>
                        <a:pt x="199123" y="68332"/>
                        <a:pt x="205738" y="55367"/>
                        <a:pt x="213411" y="44519"/>
                      </a:cubicBezTo>
                      <a:cubicBezTo>
                        <a:pt x="221084" y="33671"/>
                        <a:pt x="232197" y="20177"/>
                        <a:pt x="241986" y="12769"/>
                      </a:cubicBezTo>
                      <a:cubicBezTo>
                        <a:pt x="251775" y="5361"/>
                        <a:pt x="276646" y="-725"/>
                        <a:pt x="272148" y="69"/>
                      </a:cubicBezTo>
                      <a:cubicBezTo>
                        <a:pt x="267650" y="863"/>
                        <a:pt x="228756" y="9859"/>
                        <a:pt x="214998" y="17532"/>
                      </a:cubicBezTo>
                      <a:cubicBezTo>
                        <a:pt x="201240" y="25205"/>
                        <a:pt x="196477" y="35788"/>
                        <a:pt x="189598" y="46107"/>
                      </a:cubicBezTo>
                      <a:cubicBezTo>
                        <a:pt x="182719" y="56426"/>
                        <a:pt x="176898" y="68067"/>
                        <a:pt x="173723" y="79444"/>
                      </a:cubicBezTo>
                      <a:cubicBezTo>
                        <a:pt x="170548" y="90821"/>
                        <a:pt x="173723" y="108284"/>
                        <a:pt x="170548" y="114369"/>
                      </a:cubicBezTo>
                      <a:cubicBezTo>
                        <a:pt x="167373" y="120454"/>
                        <a:pt x="167108" y="116751"/>
                        <a:pt x="154673" y="115957"/>
                      </a:cubicBezTo>
                      <a:cubicBezTo>
                        <a:pt x="142238" y="115163"/>
                        <a:pt x="123717" y="114370"/>
                        <a:pt x="95936" y="109607"/>
                      </a:cubicBezTo>
                      <a:cubicBezTo>
                        <a:pt x="68155" y="104845"/>
                        <a:pt x="7036" y="78121"/>
                        <a:pt x="686" y="7944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フリーフォーム: 図形 56">
                  <a:extLst>
                    <a:ext uri="{FF2B5EF4-FFF2-40B4-BE49-F238E27FC236}">
                      <a16:creationId xmlns:a16="http://schemas.microsoft.com/office/drawing/2014/main" id="{CFDAC100-9362-46AD-994E-825E224EBB5A}"/>
                    </a:ext>
                  </a:extLst>
                </p:cNvPr>
                <p:cNvSpPr/>
                <p:nvPr/>
              </p:nvSpPr>
              <p:spPr>
                <a:xfrm>
                  <a:off x="3913188" y="5230813"/>
                  <a:ext cx="491058" cy="87504"/>
                </a:xfrm>
                <a:custGeom>
                  <a:avLst/>
                  <a:gdLst>
                    <a:gd name="connsiteX0" fmla="*/ 0 w 491058"/>
                    <a:gd name="connsiteY0" fmla="*/ 0 h 87504"/>
                    <a:gd name="connsiteX1" fmla="*/ 104775 w 491058"/>
                    <a:gd name="connsiteY1" fmla="*/ 38100 h 87504"/>
                    <a:gd name="connsiteX2" fmla="*/ 322262 w 491058"/>
                    <a:gd name="connsiteY2" fmla="*/ 41275 h 87504"/>
                    <a:gd name="connsiteX3" fmla="*/ 365125 w 491058"/>
                    <a:gd name="connsiteY3" fmla="*/ 44450 h 87504"/>
                    <a:gd name="connsiteX4" fmla="*/ 490537 w 491058"/>
                    <a:gd name="connsiteY4" fmla="*/ 87312 h 87504"/>
                    <a:gd name="connsiteX5" fmla="*/ 407987 w 491058"/>
                    <a:gd name="connsiteY5" fmla="*/ 60325 h 87504"/>
                    <a:gd name="connsiteX6" fmla="*/ 361950 w 491058"/>
                    <a:gd name="connsiteY6" fmla="*/ 61912 h 87504"/>
                    <a:gd name="connsiteX7" fmla="*/ 260350 w 491058"/>
                    <a:gd name="connsiteY7" fmla="*/ 61912 h 87504"/>
                    <a:gd name="connsiteX8" fmla="*/ 176212 w 491058"/>
                    <a:gd name="connsiteY8" fmla="*/ 47625 h 87504"/>
                    <a:gd name="connsiteX9" fmla="*/ 0 w 491058"/>
                    <a:gd name="connsiteY9" fmla="*/ 0 h 875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91058" h="87504">
                      <a:moveTo>
                        <a:pt x="0" y="0"/>
                      </a:moveTo>
                      <a:cubicBezTo>
                        <a:pt x="25532" y="15610"/>
                        <a:pt x="51065" y="31221"/>
                        <a:pt x="104775" y="38100"/>
                      </a:cubicBezTo>
                      <a:cubicBezTo>
                        <a:pt x="158485" y="44979"/>
                        <a:pt x="278870" y="40217"/>
                        <a:pt x="322262" y="41275"/>
                      </a:cubicBezTo>
                      <a:cubicBezTo>
                        <a:pt x="365654" y="42333"/>
                        <a:pt x="337079" y="36777"/>
                        <a:pt x="365125" y="44450"/>
                      </a:cubicBezTo>
                      <a:cubicBezTo>
                        <a:pt x="393171" y="52123"/>
                        <a:pt x="483393" y="84666"/>
                        <a:pt x="490537" y="87312"/>
                      </a:cubicBezTo>
                      <a:cubicBezTo>
                        <a:pt x="497681" y="89958"/>
                        <a:pt x="429418" y="64558"/>
                        <a:pt x="407987" y="60325"/>
                      </a:cubicBezTo>
                      <a:cubicBezTo>
                        <a:pt x="386556" y="56092"/>
                        <a:pt x="361950" y="61912"/>
                        <a:pt x="361950" y="61912"/>
                      </a:cubicBezTo>
                      <a:cubicBezTo>
                        <a:pt x="337344" y="62176"/>
                        <a:pt x="291306" y="64293"/>
                        <a:pt x="260350" y="61912"/>
                      </a:cubicBezTo>
                      <a:cubicBezTo>
                        <a:pt x="229394" y="59531"/>
                        <a:pt x="176212" y="47625"/>
                        <a:pt x="176212" y="4762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フリーフォーム: 図形 57">
                  <a:extLst>
                    <a:ext uri="{FF2B5EF4-FFF2-40B4-BE49-F238E27FC236}">
                      <a16:creationId xmlns:a16="http://schemas.microsoft.com/office/drawing/2014/main" id="{39465CDE-B32B-468B-835E-1B62B3EEBE88}"/>
                    </a:ext>
                  </a:extLst>
                </p:cNvPr>
                <p:cNvSpPr/>
                <p:nvPr/>
              </p:nvSpPr>
              <p:spPr>
                <a:xfrm>
                  <a:off x="4383088" y="5233897"/>
                  <a:ext cx="777875" cy="79466"/>
                </a:xfrm>
                <a:custGeom>
                  <a:avLst/>
                  <a:gdLst>
                    <a:gd name="connsiteX0" fmla="*/ 0 w 777875"/>
                    <a:gd name="connsiteY0" fmla="*/ 68353 h 79466"/>
                    <a:gd name="connsiteX1" fmla="*/ 134937 w 777875"/>
                    <a:gd name="connsiteY1" fmla="*/ 60416 h 79466"/>
                    <a:gd name="connsiteX2" fmla="*/ 317500 w 777875"/>
                    <a:gd name="connsiteY2" fmla="*/ 63591 h 79466"/>
                    <a:gd name="connsiteX3" fmla="*/ 496887 w 777875"/>
                    <a:gd name="connsiteY3" fmla="*/ 57241 h 79466"/>
                    <a:gd name="connsiteX4" fmla="*/ 592137 w 777875"/>
                    <a:gd name="connsiteY4" fmla="*/ 57241 h 79466"/>
                    <a:gd name="connsiteX5" fmla="*/ 638175 w 777875"/>
                    <a:gd name="connsiteY5" fmla="*/ 49303 h 79466"/>
                    <a:gd name="connsiteX6" fmla="*/ 673100 w 777875"/>
                    <a:gd name="connsiteY6" fmla="*/ 41366 h 79466"/>
                    <a:gd name="connsiteX7" fmla="*/ 777875 w 777875"/>
                    <a:gd name="connsiteY7" fmla="*/ 91 h 79466"/>
                    <a:gd name="connsiteX8" fmla="*/ 674687 w 777875"/>
                    <a:gd name="connsiteY8" fmla="*/ 54066 h 79466"/>
                    <a:gd name="connsiteX9" fmla="*/ 565150 w 777875"/>
                    <a:gd name="connsiteY9" fmla="*/ 74703 h 79466"/>
                    <a:gd name="connsiteX10" fmla="*/ 466725 w 777875"/>
                    <a:gd name="connsiteY10" fmla="*/ 68353 h 79466"/>
                    <a:gd name="connsiteX11" fmla="*/ 355600 w 777875"/>
                    <a:gd name="connsiteY11" fmla="*/ 79466 h 79466"/>
                    <a:gd name="connsiteX12" fmla="*/ 293687 w 777875"/>
                    <a:gd name="connsiteY12" fmla="*/ 76291 h 79466"/>
                    <a:gd name="connsiteX13" fmla="*/ 0 w 777875"/>
                    <a:gd name="connsiteY13" fmla="*/ 68353 h 79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77875" h="79466">
                      <a:moveTo>
                        <a:pt x="0" y="68353"/>
                      </a:moveTo>
                      <a:cubicBezTo>
                        <a:pt x="41010" y="64781"/>
                        <a:pt x="134937" y="60416"/>
                        <a:pt x="134937" y="60416"/>
                      </a:cubicBezTo>
                      <a:cubicBezTo>
                        <a:pt x="187854" y="59622"/>
                        <a:pt x="257175" y="64120"/>
                        <a:pt x="317500" y="63591"/>
                      </a:cubicBezTo>
                      <a:cubicBezTo>
                        <a:pt x="377825" y="63062"/>
                        <a:pt x="451114" y="58299"/>
                        <a:pt x="496887" y="57241"/>
                      </a:cubicBezTo>
                      <a:cubicBezTo>
                        <a:pt x="542660" y="56183"/>
                        <a:pt x="568589" y="58564"/>
                        <a:pt x="592137" y="57241"/>
                      </a:cubicBezTo>
                      <a:cubicBezTo>
                        <a:pt x="615685" y="55918"/>
                        <a:pt x="624681" y="51949"/>
                        <a:pt x="638175" y="49303"/>
                      </a:cubicBezTo>
                      <a:cubicBezTo>
                        <a:pt x="651669" y="46657"/>
                        <a:pt x="649817" y="49568"/>
                        <a:pt x="673100" y="41366"/>
                      </a:cubicBezTo>
                      <a:cubicBezTo>
                        <a:pt x="696383" y="33164"/>
                        <a:pt x="777611" y="-2026"/>
                        <a:pt x="777875" y="91"/>
                      </a:cubicBezTo>
                      <a:cubicBezTo>
                        <a:pt x="778139" y="2208"/>
                        <a:pt x="710141" y="41631"/>
                        <a:pt x="674687" y="54066"/>
                      </a:cubicBezTo>
                      <a:cubicBezTo>
                        <a:pt x="639233" y="66501"/>
                        <a:pt x="599810" y="72322"/>
                        <a:pt x="565150" y="74703"/>
                      </a:cubicBezTo>
                      <a:cubicBezTo>
                        <a:pt x="530490" y="77084"/>
                        <a:pt x="501650" y="67559"/>
                        <a:pt x="466725" y="68353"/>
                      </a:cubicBezTo>
                      <a:cubicBezTo>
                        <a:pt x="431800" y="69147"/>
                        <a:pt x="384440" y="78143"/>
                        <a:pt x="355600" y="79466"/>
                      </a:cubicBezTo>
                      <a:lnTo>
                        <a:pt x="293687" y="76291"/>
                      </a:lnTo>
                      <a:lnTo>
                        <a:pt x="0" y="68353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フリーフォーム: 図形 58">
                  <a:extLst>
                    <a:ext uri="{FF2B5EF4-FFF2-40B4-BE49-F238E27FC236}">
                      <a16:creationId xmlns:a16="http://schemas.microsoft.com/office/drawing/2014/main" id="{C481636E-1156-4B3C-B078-AD60C03E5F7A}"/>
                    </a:ext>
                  </a:extLst>
                </p:cNvPr>
                <p:cNvSpPr/>
                <p:nvPr/>
              </p:nvSpPr>
              <p:spPr>
                <a:xfrm>
                  <a:off x="4725838" y="5399989"/>
                  <a:ext cx="238724" cy="141077"/>
                </a:xfrm>
                <a:custGeom>
                  <a:avLst/>
                  <a:gdLst>
                    <a:gd name="connsiteX0" fmla="*/ 150 w 238724"/>
                    <a:gd name="connsiteY0" fmla="*/ 140386 h 141077"/>
                    <a:gd name="connsiteX1" fmla="*/ 111275 w 238724"/>
                    <a:gd name="connsiteY1" fmla="*/ 87999 h 141077"/>
                    <a:gd name="connsiteX2" fmla="*/ 236687 w 238724"/>
                    <a:gd name="connsiteY2" fmla="*/ 2274 h 141077"/>
                    <a:gd name="connsiteX3" fmla="*/ 192237 w 238724"/>
                    <a:gd name="connsiteY3" fmla="*/ 22911 h 141077"/>
                    <a:gd name="connsiteX4" fmla="*/ 135087 w 238724"/>
                    <a:gd name="connsiteY4" fmla="*/ 51486 h 141077"/>
                    <a:gd name="connsiteX5" fmla="*/ 150 w 238724"/>
                    <a:gd name="connsiteY5" fmla="*/ 140386 h 1410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8724" h="141077">
                      <a:moveTo>
                        <a:pt x="150" y="140386"/>
                      </a:moveTo>
                      <a:cubicBezTo>
                        <a:pt x="-3819" y="146471"/>
                        <a:pt x="71852" y="111018"/>
                        <a:pt x="111275" y="87999"/>
                      </a:cubicBezTo>
                      <a:cubicBezTo>
                        <a:pt x="150698" y="64980"/>
                        <a:pt x="223194" y="13122"/>
                        <a:pt x="236687" y="2274"/>
                      </a:cubicBezTo>
                      <a:cubicBezTo>
                        <a:pt x="250180" y="-8574"/>
                        <a:pt x="192237" y="22911"/>
                        <a:pt x="192237" y="22911"/>
                      </a:cubicBezTo>
                      <a:cubicBezTo>
                        <a:pt x="175304" y="31113"/>
                        <a:pt x="164456" y="33759"/>
                        <a:pt x="135087" y="51486"/>
                      </a:cubicBezTo>
                      <a:cubicBezTo>
                        <a:pt x="105718" y="69213"/>
                        <a:pt x="4119" y="134301"/>
                        <a:pt x="150" y="14038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フリーフォーム: 図形 59">
                  <a:extLst>
                    <a:ext uri="{FF2B5EF4-FFF2-40B4-BE49-F238E27FC236}">
                      <a16:creationId xmlns:a16="http://schemas.microsoft.com/office/drawing/2014/main" id="{06B927A3-6F12-4C58-B4A3-A37AED8AB264}"/>
                    </a:ext>
                  </a:extLst>
                </p:cNvPr>
                <p:cNvSpPr/>
                <p:nvPr/>
              </p:nvSpPr>
              <p:spPr>
                <a:xfrm>
                  <a:off x="4994944" y="5263982"/>
                  <a:ext cx="129896" cy="100980"/>
                </a:xfrm>
                <a:custGeom>
                  <a:avLst/>
                  <a:gdLst>
                    <a:gd name="connsiteX0" fmla="*/ 129506 w 129896"/>
                    <a:gd name="connsiteY0" fmla="*/ 168 h 100980"/>
                    <a:gd name="connsiteX1" fmla="*/ 53306 w 129896"/>
                    <a:gd name="connsiteY1" fmla="*/ 49381 h 100980"/>
                    <a:gd name="connsiteX2" fmla="*/ 2506 w 129896"/>
                    <a:gd name="connsiteY2" fmla="*/ 100181 h 100980"/>
                    <a:gd name="connsiteX3" fmla="*/ 8856 w 129896"/>
                    <a:gd name="connsiteY3" fmla="*/ 79543 h 100980"/>
                    <a:gd name="connsiteX4" fmla="*/ 18381 w 129896"/>
                    <a:gd name="connsiteY4" fmla="*/ 66843 h 100980"/>
                    <a:gd name="connsiteX5" fmla="*/ 129506 w 129896"/>
                    <a:gd name="connsiteY5" fmla="*/ 168 h 100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896" h="100980">
                      <a:moveTo>
                        <a:pt x="129506" y="168"/>
                      </a:moveTo>
                      <a:cubicBezTo>
                        <a:pt x="135327" y="-2742"/>
                        <a:pt x="74473" y="32712"/>
                        <a:pt x="53306" y="49381"/>
                      </a:cubicBezTo>
                      <a:cubicBezTo>
                        <a:pt x="32139" y="66050"/>
                        <a:pt x="9914" y="95154"/>
                        <a:pt x="2506" y="100181"/>
                      </a:cubicBezTo>
                      <a:cubicBezTo>
                        <a:pt x="-4902" y="105208"/>
                        <a:pt x="6210" y="85099"/>
                        <a:pt x="8856" y="79543"/>
                      </a:cubicBezTo>
                      <a:cubicBezTo>
                        <a:pt x="11502" y="73987"/>
                        <a:pt x="1712" y="79014"/>
                        <a:pt x="18381" y="66843"/>
                      </a:cubicBezTo>
                      <a:cubicBezTo>
                        <a:pt x="35050" y="54672"/>
                        <a:pt x="123685" y="3078"/>
                        <a:pt x="129506" y="16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フリーフォーム: 図形 60">
                  <a:extLst>
                    <a:ext uri="{FF2B5EF4-FFF2-40B4-BE49-F238E27FC236}">
                      <a16:creationId xmlns:a16="http://schemas.microsoft.com/office/drawing/2014/main" id="{8872BCAE-53A5-4FAE-B56F-1DFFDFBD153A}"/>
                    </a:ext>
                  </a:extLst>
                </p:cNvPr>
                <p:cNvSpPr/>
                <p:nvPr/>
              </p:nvSpPr>
              <p:spPr>
                <a:xfrm>
                  <a:off x="3927464" y="5264095"/>
                  <a:ext cx="115064" cy="87490"/>
                </a:xfrm>
                <a:custGeom>
                  <a:avLst/>
                  <a:gdLst>
                    <a:gd name="connsiteX0" fmla="*/ 11 w 115064"/>
                    <a:gd name="connsiteY0" fmla="*/ 55 h 87490"/>
                    <a:gd name="connsiteX1" fmla="*/ 87324 w 115064"/>
                    <a:gd name="connsiteY1" fmla="*/ 50855 h 87490"/>
                    <a:gd name="connsiteX2" fmla="*/ 114311 w 115064"/>
                    <a:gd name="connsiteY2" fmla="*/ 87368 h 87490"/>
                    <a:gd name="connsiteX3" fmla="*/ 106374 w 115064"/>
                    <a:gd name="connsiteY3" fmla="*/ 61968 h 87490"/>
                    <a:gd name="connsiteX4" fmla="*/ 93674 w 115064"/>
                    <a:gd name="connsiteY4" fmla="*/ 41330 h 87490"/>
                    <a:gd name="connsiteX5" fmla="*/ 11 w 115064"/>
                    <a:gd name="connsiteY5" fmla="*/ 55 h 87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5064" h="87490">
                      <a:moveTo>
                        <a:pt x="11" y="55"/>
                      </a:moveTo>
                      <a:cubicBezTo>
                        <a:pt x="-1047" y="1643"/>
                        <a:pt x="68274" y="36303"/>
                        <a:pt x="87324" y="50855"/>
                      </a:cubicBezTo>
                      <a:cubicBezTo>
                        <a:pt x="106374" y="65407"/>
                        <a:pt x="111136" y="85516"/>
                        <a:pt x="114311" y="87368"/>
                      </a:cubicBezTo>
                      <a:cubicBezTo>
                        <a:pt x="117486" y="89220"/>
                        <a:pt x="109813" y="69641"/>
                        <a:pt x="106374" y="61968"/>
                      </a:cubicBezTo>
                      <a:cubicBezTo>
                        <a:pt x="102935" y="54295"/>
                        <a:pt x="106639" y="51120"/>
                        <a:pt x="93674" y="41330"/>
                      </a:cubicBezTo>
                      <a:cubicBezTo>
                        <a:pt x="80709" y="31540"/>
                        <a:pt x="1069" y="-1533"/>
                        <a:pt x="11" y="5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フリーフォーム: 図形 61">
                  <a:extLst>
                    <a:ext uri="{FF2B5EF4-FFF2-40B4-BE49-F238E27FC236}">
                      <a16:creationId xmlns:a16="http://schemas.microsoft.com/office/drawing/2014/main" id="{F748250B-3E53-49D6-8521-0C54F9DAC548}"/>
                    </a:ext>
                  </a:extLst>
                </p:cNvPr>
                <p:cNvSpPr/>
                <p:nvPr/>
              </p:nvSpPr>
              <p:spPr>
                <a:xfrm>
                  <a:off x="4052439" y="5373687"/>
                  <a:ext cx="130647" cy="130629"/>
                </a:xfrm>
                <a:custGeom>
                  <a:avLst/>
                  <a:gdLst>
                    <a:gd name="connsiteX0" fmla="*/ 449 w 130647"/>
                    <a:gd name="connsiteY0" fmla="*/ 1 h 130629"/>
                    <a:gd name="connsiteX1" fmla="*/ 51249 w 130647"/>
                    <a:gd name="connsiteY1" fmla="*/ 66676 h 130629"/>
                    <a:gd name="connsiteX2" fmla="*/ 129036 w 130647"/>
                    <a:gd name="connsiteY2" fmla="*/ 130176 h 130629"/>
                    <a:gd name="connsiteX3" fmla="*/ 102049 w 130647"/>
                    <a:gd name="connsiteY3" fmla="*/ 93663 h 130629"/>
                    <a:gd name="connsiteX4" fmla="*/ 79824 w 130647"/>
                    <a:gd name="connsiteY4" fmla="*/ 65088 h 130629"/>
                    <a:gd name="connsiteX5" fmla="*/ 449 w 130647"/>
                    <a:gd name="connsiteY5" fmla="*/ 1 h 130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0647" h="130629">
                      <a:moveTo>
                        <a:pt x="449" y="1"/>
                      </a:moveTo>
                      <a:cubicBezTo>
                        <a:pt x="-4313" y="266"/>
                        <a:pt x="29818" y="44980"/>
                        <a:pt x="51249" y="66676"/>
                      </a:cubicBezTo>
                      <a:cubicBezTo>
                        <a:pt x="72680" y="88372"/>
                        <a:pt x="120569" y="125678"/>
                        <a:pt x="129036" y="130176"/>
                      </a:cubicBezTo>
                      <a:cubicBezTo>
                        <a:pt x="137503" y="134674"/>
                        <a:pt x="110251" y="104511"/>
                        <a:pt x="102049" y="93663"/>
                      </a:cubicBezTo>
                      <a:cubicBezTo>
                        <a:pt x="93847" y="82815"/>
                        <a:pt x="94376" y="78582"/>
                        <a:pt x="79824" y="65088"/>
                      </a:cubicBezTo>
                      <a:cubicBezTo>
                        <a:pt x="65272" y="51594"/>
                        <a:pt x="5211" y="-264"/>
                        <a:pt x="449" y="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フリーフォーム: 図形 62">
                  <a:extLst>
                    <a:ext uri="{FF2B5EF4-FFF2-40B4-BE49-F238E27FC236}">
                      <a16:creationId xmlns:a16="http://schemas.microsoft.com/office/drawing/2014/main" id="{7DFAD7FC-D7BC-4B38-A8AE-A58F6C0706DC}"/>
                    </a:ext>
                  </a:extLst>
                </p:cNvPr>
                <p:cNvSpPr/>
                <p:nvPr/>
              </p:nvSpPr>
              <p:spPr>
                <a:xfrm>
                  <a:off x="4207372" y="5511295"/>
                  <a:ext cx="514803" cy="52721"/>
                </a:xfrm>
                <a:custGeom>
                  <a:avLst/>
                  <a:gdLst>
                    <a:gd name="connsiteX0" fmla="*/ 1091 w 514803"/>
                    <a:gd name="connsiteY0" fmla="*/ 505 h 52721"/>
                    <a:gd name="connsiteX1" fmla="*/ 102691 w 514803"/>
                    <a:gd name="connsiteY1" fmla="*/ 37018 h 52721"/>
                    <a:gd name="connsiteX2" fmla="*/ 172541 w 514803"/>
                    <a:gd name="connsiteY2" fmla="*/ 43368 h 52721"/>
                    <a:gd name="connsiteX3" fmla="*/ 293191 w 514803"/>
                    <a:gd name="connsiteY3" fmla="*/ 51305 h 52721"/>
                    <a:gd name="connsiteX4" fmla="*/ 343991 w 514803"/>
                    <a:gd name="connsiteY4" fmla="*/ 51305 h 52721"/>
                    <a:gd name="connsiteX5" fmla="*/ 510678 w 514803"/>
                    <a:gd name="connsiteY5" fmla="*/ 37018 h 52721"/>
                    <a:gd name="connsiteX6" fmla="*/ 467816 w 514803"/>
                    <a:gd name="connsiteY6" fmla="*/ 33843 h 52721"/>
                    <a:gd name="connsiteX7" fmla="*/ 423366 w 514803"/>
                    <a:gd name="connsiteY7" fmla="*/ 30668 h 52721"/>
                    <a:gd name="connsiteX8" fmla="*/ 358278 w 514803"/>
                    <a:gd name="connsiteY8" fmla="*/ 38605 h 52721"/>
                    <a:gd name="connsiteX9" fmla="*/ 269378 w 514803"/>
                    <a:gd name="connsiteY9" fmla="*/ 35430 h 52721"/>
                    <a:gd name="connsiteX10" fmla="*/ 172541 w 514803"/>
                    <a:gd name="connsiteY10" fmla="*/ 16380 h 52721"/>
                    <a:gd name="connsiteX11" fmla="*/ 1091 w 514803"/>
                    <a:gd name="connsiteY11" fmla="*/ 505 h 52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14803" h="52721">
                      <a:moveTo>
                        <a:pt x="1091" y="505"/>
                      </a:moveTo>
                      <a:cubicBezTo>
                        <a:pt x="-10551" y="3945"/>
                        <a:pt x="74116" y="29874"/>
                        <a:pt x="102691" y="37018"/>
                      </a:cubicBezTo>
                      <a:cubicBezTo>
                        <a:pt x="131266" y="44162"/>
                        <a:pt x="172541" y="43368"/>
                        <a:pt x="172541" y="43368"/>
                      </a:cubicBezTo>
                      <a:lnTo>
                        <a:pt x="293191" y="51305"/>
                      </a:lnTo>
                      <a:cubicBezTo>
                        <a:pt x="321766" y="52628"/>
                        <a:pt x="307743" y="53686"/>
                        <a:pt x="343991" y="51305"/>
                      </a:cubicBezTo>
                      <a:cubicBezTo>
                        <a:pt x="380239" y="48924"/>
                        <a:pt x="490041" y="39928"/>
                        <a:pt x="510678" y="37018"/>
                      </a:cubicBezTo>
                      <a:cubicBezTo>
                        <a:pt x="531315" y="34108"/>
                        <a:pt x="467816" y="33843"/>
                        <a:pt x="467816" y="33843"/>
                      </a:cubicBezTo>
                      <a:cubicBezTo>
                        <a:pt x="453264" y="32785"/>
                        <a:pt x="441622" y="29874"/>
                        <a:pt x="423366" y="30668"/>
                      </a:cubicBezTo>
                      <a:cubicBezTo>
                        <a:pt x="405110" y="31462"/>
                        <a:pt x="383943" y="37811"/>
                        <a:pt x="358278" y="38605"/>
                      </a:cubicBezTo>
                      <a:cubicBezTo>
                        <a:pt x="332613" y="39399"/>
                        <a:pt x="300334" y="39134"/>
                        <a:pt x="269378" y="35430"/>
                      </a:cubicBezTo>
                      <a:cubicBezTo>
                        <a:pt x="238422" y="31726"/>
                        <a:pt x="210112" y="20613"/>
                        <a:pt x="172541" y="16380"/>
                      </a:cubicBezTo>
                      <a:cubicBezTo>
                        <a:pt x="134970" y="12147"/>
                        <a:pt x="12733" y="-2935"/>
                        <a:pt x="1091" y="50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4" name="フリーフォーム: 図形 1023">
                  <a:extLst>
                    <a:ext uri="{FF2B5EF4-FFF2-40B4-BE49-F238E27FC236}">
                      <a16:creationId xmlns:a16="http://schemas.microsoft.com/office/drawing/2014/main" id="{04124CA2-EF64-499A-95E5-41844673E220}"/>
                    </a:ext>
                  </a:extLst>
                </p:cNvPr>
                <p:cNvSpPr/>
                <p:nvPr/>
              </p:nvSpPr>
              <p:spPr>
                <a:xfrm>
                  <a:off x="4090918" y="5366961"/>
                  <a:ext cx="351546" cy="63881"/>
                </a:xfrm>
                <a:custGeom>
                  <a:avLst/>
                  <a:gdLst>
                    <a:gd name="connsiteX0" fmla="*/ 70 w 351546"/>
                    <a:gd name="connsiteY0" fmla="*/ 377 h 63881"/>
                    <a:gd name="connsiteX1" fmla="*/ 220732 w 351546"/>
                    <a:gd name="connsiteY1" fmla="*/ 32127 h 63881"/>
                    <a:gd name="connsiteX2" fmla="*/ 257245 w 351546"/>
                    <a:gd name="connsiteY2" fmla="*/ 46414 h 63881"/>
                    <a:gd name="connsiteX3" fmla="*/ 350907 w 351546"/>
                    <a:gd name="connsiteY3" fmla="*/ 63877 h 63881"/>
                    <a:gd name="connsiteX4" fmla="*/ 295345 w 351546"/>
                    <a:gd name="connsiteY4" fmla="*/ 44827 h 63881"/>
                    <a:gd name="connsiteX5" fmla="*/ 235020 w 351546"/>
                    <a:gd name="connsiteY5" fmla="*/ 32127 h 63881"/>
                    <a:gd name="connsiteX6" fmla="*/ 196920 w 351546"/>
                    <a:gd name="connsiteY6" fmla="*/ 16252 h 63881"/>
                    <a:gd name="connsiteX7" fmla="*/ 70 w 351546"/>
                    <a:gd name="connsiteY7" fmla="*/ 377 h 638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1546" h="63881">
                      <a:moveTo>
                        <a:pt x="70" y="377"/>
                      </a:moveTo>
                      <a:cubicBezTo>
                        <a:pt x="4039" y="3023"/>
                        <a:pt x="177870" y="24454"/>
                        <a:pt x="220732" y="32127"/>
                      </a:cubicBezTo>
                      <a:cubicBezTo>
                        <a:pt x="263594" y="39800"/>
                        <a:pt x="235549" y="41122"/>
                        <a:pt x="257245" y="46414"/>
                      </a:cubicBezTo>
                      <a:cubicBezTo>
                        <a:pt x="278941" y="51706"/>
                        <a:pt x="344557" y="64141"/>
                        <a:pt x="350907" y="63877"/>
                      </a:cubicBezTo>
                      <a:cubicBezTo>
                        <a:pt x="357257" y="63613"/>
                        <a:pt x="314659" y="50119"/>
                        <a:pt x="295345" y="44827"/>
                      </a:cubicBezTo>
                      <a:cubicBezTo>
                        <a:pt x="276031" y="39535"/>
                        <a:pt x="251424" y="36890"/>
                        <a:pt x="235020" y="32127"/>
                      </a:cubicBezTo>
                      <a:cubicBezTo>
                        <a:pt x="218616" y="27364"/>
                        <a:pt x="233697" y="22867"/>
                        <a:pt x="196920" y="16252"/>
                      </a:cubicBezTo>
                      <a:cubicBezTo>
                        <a:pt x="160143" y="9637"/>
                        <a:pt x="-3899" y="-2269"/>
                        <a:pt x="70" y="37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5" name="フリーフォーム: 図形 1024">
                  <a:extLst>
                    <a:ext uri="{FF2B5EF4-FFF2-40B4-BE49-F238E27FC236}">
                      <a16:creationId xmlns:a16="http://schemas.microsoft.com/office/drawing/2014/main" id="{AA0F2EFD-FE3E-4A34-9D06-17AE3752DA46}"/>
                    </a:ext>
                  </a:extLst>
                </p:cNvPr>
                <p:cNvSpPr/>
                <p:nvPr/>
              </p:nvSpPr>
              <p:spPr>
                <a:xfrm>
                  <a:off x="4501072" y="5334000"/>
                  <a:ext cx="436815" cy="95400"/>
                </a:xfrm>
                <a:custGeom>
                  <a:avLst/>
                  <a:gdLst>
                    <a:gd name="connsiteX0" fmla="*/ 1078 w 436815"/>
                    <a:gd name="connsiteY0" fmla="*/ 95250 h 95400"/>
                    <a:gd name="connsiteX1" fmla="*/ 147128 w 436815"/>
                    <a:gd name="connsiteY1" fmla="*/ 71438 h 95400"/>
                    <a:gd name="connsiteX2" fmla="*/ 229678 w 436815"/>
                    <a:gd name="connsiteY2" fmla="*/ 34925 h 95400"/>
                    <a:gd name="connsiteX3" fmla="*/ 302703 w 436815"/>
                    <a:gd name="connsiteY3" fmla="*/ 15875 h 95400"/>
                    <a:gd name="connsiteX4" fmla="*/ 436053 w 436815"/>
                    <a:gd name="connsiteY4" fmla="*/ 0 h 95400"/>
                    <a:gd name="connsiteX5" fmla="*/ 353503 w 436815"/>
                    <a:gd name="connsiteY5" fmla="*/ 15875 h 95400"/>
                    <a:gd name="connsiteX6" fmla="*/ 275716 w 436815"/>
                    <a:gd name="connsiteY6" fmla="*/ 41275 h 95400"/>
                    <a:gd name="connsiteX7" fmla="*/ 229678 w 436815"/>
                    <a:gd name="connsiteY7" fmla="*/ 60325 h 95400"/>
                    <a:gd name="connsiteX8" fmla="*/ 1078 w 436815"/>
                    <a:gd name="connsiteY8" fmla="*/ 95250 h 95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36815" h="95400">
                      <a:moveTo>
                        <a:pt x="1078" y="95250"/>
                      </a:moveTo>
                      <a:cubicBezTo>
                        <a:pt x="-12680" y="97102"/>
                        <a:pt x="109028" y="81492"/>
                        <a:pt x="147128" y="71438"/>
                      </a:cubicBezTo>
                      <a:cubicBezTo>
                        <a:pt x="185228" y="61384"/>
                        <a:pt x="203749" y="44185"/>
                        <a:pt x="229678" y="34925"/>
                      </a:cubicBezTo>
                      <a:cubicBezTo>
                        <a:pt x="255607" y="25665"/>
                        <a:pt x="268307" y="21696"/>
                        <a:pt x="302703" y="15875"/>
                      </a:cubicBezTo>
                      <a:cubicBezTo>
                        <a:pt x="337099" y="10054"/>
                        <a:pt x="427586" y="0"/>
                        <a:pt x="436053" y="0"/>
                      </a:cubicBezTo>
                      <a:cubicBezTo>
                        <a:pt x="444520" y="0"/>
                        <a:pt x="380226" y="8996"/>
                        <a:pt x="353503" y="15875"/>
                      </a:cubicBezTo>
                      <a:cubicBezTo>
                        <a:pt x="326780" y="22754"/>
                        <a:pt x="296353" y="33867"/>
                        <a:pt x="275716" y="41275"/>
                      </a:cubicBezTo>
                      <a:cubicBezTo>
                        <a:pt x="255079" y="48683"/>
                        <a:pt x="270953" y="51329"/>
                        <a:pt x="229678" y="60325"/>
                      </a:cubicBezTo>
                      <a:cubicBezTo>
                        <a:pt x="188403" y="69321"/>
                        <a:pt x="14836" y="93398"/>
                        <a:pt x="1078" y="9525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7" name="フリーフォーム: 図形 1026">
                  <a:extLst>
                    <a:ext uri="{FF2B5EF4-FFF2-40B4-BE49-F238E27FC236}">
                      <a16:creationId xmlns:a16="http://schemas.microsoft.com/office/drawing/2014/main" id="{02AC3532-F30B-41BB-9213-9F19BFA2332F}"/>
                    </a:ext>
                  </a:extLst>
                </p:cNvPr>
                <p:cNvSpPr/>
                <p:nvPr/>
              </p:nvSpPr>
              <p:spPr>
                <a:xfrm>
                  <a:off x="4419324" y="5399598"/>
                  <a:ext cx="242341" cy="44487"/>
                </a:xfrm>
                <a:custGeom>
                  <a:avLst/>
                  <a:gdLst>
                    <a:gd name="connsiteX0" fmla="*/ 276 w 242341"/>
                    <a:gd name="connsiteY0" fmla="*/ 23302 h 44487"/>
                    <a:gd name="connsiteX1" fmla="*/ 116693 w 242341"/>
                    <a:gd name="connsiteY1" fmla="*/ 29652 h 44487"/>
                    <a:gd name="connsiteX2" fmla="*/ 239459 w 242341"/>
                    <a:gd name="connsiteY2" fmla="*/ 19 h 44487"/>
                    <a:gd name="connsiteX3" fmla="*/ 199243 w 242341"/>
                    <a:gd name="connsiteY3" fmla="*/ 25419 h 44487"/>
                    <a:gd name="connsiteX4" fmla="*/ 150559 w 242341"/>
                    <a:gd name="connsiteY4" fmla="*/ 44469 h 44487"/>
                    <a:gd name="connsiteX5" fmla="*/ 276 w 242341"/>
                    <a:gd name="connsiteY5" fmla="*/ 23302 h 44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2341" h="44487">
                      <a:moveTo>
                        <a:pt x="276" y="23302"/>
                      </a:moveTo>
                      <a:cubicBezTo>
                        <a:pt x="-5368" y="20833"/>
                        <a:pt x="76829" y="33532"/>
                        <a:pt x="116693" y="29652"/>
                      </a:cubicBezTo>
                      <a:cubicBezTo>
                        <a:pt x="156557" y="25772"/>
                        <a:pt x="225701" y="724"/>
                        <a:pt x="239459" y="19"/>
                      </a:cubicBezTo>
                      <a:cubicBezTo>
                        <a:pt x="253217" y="-687"/>
                        <a:pt x="214060" y="18011"/>
                        <a:pt x="199243" y="25419"/>
                      </a:cubicBezTo>
                      <a:cubicBezTo>
                        <a:pt x="184426" y="32827"/>
                        <a:pt x="183720" y="43764"/>
                        <a:pt x="150559" y="44469"/>
                      </a:cubicBezTo>
                      <a:cubicBezTo>
                        <a:pt x="117398" y="45174"/>
                        <a:pt x="5920" y="25771"/>
                        <a:pt x="276" y="2330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8" name="フリーフォーム: 図形 1027">
                  <a:extLst>
                    <a:ext uri="{FF2B5EF4-FFF2-40B4-BE49-F238E27FC236}">
                      <a16:creationId xmlns:a16="http://schemas.microsoft.com/office/drawing/2014/main" id="{710B686C-3CBC-463F-8B8B-8A9D255D9222}"/>
                    </a:ext>
                  </a:extLst>
                </p:cNvPr>
                <p:cNvSpPr/>
                <p:nvPr/>
              </p:nvSpPr>
              <p:spPr>
                <a:xfrm>
                  <a:off x="4491541" y="5077878"/>
                  <a:ext cx="21201" cy="152415"/>
                </a:xfrm>
                <a:custGeom>
                  <a:avLst/>
                  <a:gdLst>
                    <a:gd name="connsiteX0" fmla="*/ 8492 w 21201"/>
                    <a:gd name="connsiteY0" fmla="*/ 5 h 152415"/>
                    <a:gd name="connsiteX1" fmla="*/ 21192 w 21201"/>
                    <a:gd name="connsiteY1" fmla="*/ 95255 h 152415"/>
                    <a:gd name="connsiteX2" fmla="*/ 6376 w 21201"/>
                    <a:gd name="connsiteY2" fmla="*/ 152405 h 152415"/>
                    <a:gd name="connsiteX3" fmla="*/ 26 w 21201"/>
                    <a:gd name="connsiteY3" fmla="*/ 99489 h 152415"/>
                    <a:gd name="connsiteX4" fmla="*/ 8492 w 21201"/>
                    <a:gd name="connsiteY4" fmla="*/ 5 h 152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201" h="152415">
                      <a:moveTo>
                        <a:pt x="8492" y="5"/>
                      </a:moveTo>
                      <a:cubicBezTo>
                        <a:pt x="12020" y="-701"/>
                        <a:pt x="21545" y="69855"/>
                        <a:pt x="21192" y="95255"/>
                      </a:cubicBezTo>
                      <a:cubicBezTo>
                        <a:pt x="20839" y="120655"/>
                        <a:pt x="9904" y="151699"/>
                        <a:pt x="6376" y="152405"/>
                      </a:cubicBezTo>
                      <a:cubicBezTo>
                        <a:pt x="2848" y="153111"/>
                        <a:pt x="-327" y="118539"/>
                        <a:pt x="26" y="99489"/>
                      </a:cubicBezTo>
                      <a:cubicBezTo>
                        <a:pt x="379" y="80439"/>
                        <a:pt x="4964" y="711"/>
                        <a:pt x="8492" y="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9" name="フリーフォーム: 図形 1028">
                  <a:extLst>
                    <a:ext uri="{FF2B5EF4-FFF2-40B4-BE49-F238E27FC236}">
                      <a16:creationId xmlns:a16="http://schemas.microsoft.com/office/drawing/2014/main" id="{EA66EF83-FDA2-4812-81E3-DFC6C4BE80E2}"/>
                    </a:ext>
                  </a:extLst>
                </p:cNvPr>
                <p:cNvSpPr/>
                <p:nvPr/>
              </p:nvSpPr>
              <p:spPr>
                <a:xfrm>
                  <a:off x="4338337" y="5085695"/>
                  <a:ext cx="20448" cy="151181"/>
                </a:xfrm>
                <a:custGeom>
                  <a:avLst/>
                  <a:gdLst>
                    <a:gd name="connsiteX0" fmla="*/ 19880 w 20448"/>
                    <a:gd name="connsiteY0" fmla="*/ 655 h 151181"/>
                    <a:gd name="connsiteX1" fmla="*/ 5063 w 20448"/>
                    <a:gd name="connsiteY1" fmla="*/ 66272 h 151181"/>
                    <a:gd name="connsiteX2" fmla="*/ 830 w 20448"/>
                    <a:gd name="connsiteY2" fmla="*/ 93788 h 151181"/>
                    <a:gd name="connsiteX3" fmla="*/ 19880 w 20448"/>
                    <a:gd name="connsiteY3" fmla="*/ 150938 h 151181"/>
                    <a:gd name="connsiteX4" fmla="*/ 15646 w 20448"/>
                    <a:gd name="connsiteY4" fmla="*/ 110722 h 151181"/>
                    <a:gd name="connsiteX5" fmla="*/ 19880 w 20448"/>
                    <a:gd name="connsiteY5" fmla="*/ 655 h 1511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448" h="151181">
                      <a:moveTo>
                        <a:pt x="19880" y="655"/>
                      </a:moveTo>
                      <a:cubicBezTo>
                        <a:pt x="18116" y="-6753"/>
                        <a:pt x="8238" y="50750"/>
                        <a:pt x="5063" y="66272"/>
                      </a:cubicBezTo>
                      <a:cubicBezTo>
                        <a:pt x="1888" y="81794"/>
                        <a:pt x="-1640" y="79677"/>
                        <a:pt x="830" y="93788"/>
                      </a:cubicBezTo>
                      <a:cubicBezTo>
                        <a:pt x="3300" y="107899"/>
                        <a:pt x="17411" y="148116"/>
                        <a:pt x="19880" y="150938"/>
                      </a:cubicBezTo>
                      <a:cubicBezTo>
                        <a:pt x="22349" y="153760"/>
                        <a:pt x="15999" y="131536"/>
                        <a:pt x="15646" y="110722"/>
                      </a:cubicBezTo>
                      <a:cubicBezTo>
                        <a:pt x="15293" y="89908"/>
                        <a:pt x="21644" y="8063"/>
                        <a:pt x="19880" y="65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0" name="フリーフォーム: 図形 1029">
                  <a:extLst>
                    <a:ext uri="{FF2B5EF4-FFF2-40B4-BE49-F238E27FC236}">
                      <a16:creationId xmlns:a16="http://schemas.microsoft.com/office/drawing/2014/main" id="{A18F1A55-6988-48BE-AB21-C31AB56EE133}"/>
                    </a:ext>
                  </a:extLst>
                </p:cNvPr>
                <p:cNvSpPr/>
                <p:nvPr/>
              </p:nvSpPr>
              <p:spPr>
                <a:xfrm>
                  <a:off x="3793610" y="5017856"/>
                  <a:ext cx="97355" cy="211457"/>
                </a:xfrm>
                <a:custGeom>
                  <a:avLst/>
                  <a:gdLst>
                    <a:gd name="connsiteX0" fmla="*/ 97353 w 97355"/>
                    <a:gd name="connsiteY0" fmla="*/ 232 h 211457"/>
                    <a:gd name="connsiteX1" fmla="*/ 10040 w 97355"/>
                    <a:gd name="connsiteY1" fmla="*/ 78019 h 211457"/>
                    <a:gd name="connsiteX2" fmla="*/ 10040 w 97355"/>
                    <a:gd name="connsiteY2" fmla="*/ 122469 h 211457"/>
                    <a:gd name="connsiteX3" fmla="*/ 83065 w 97355"/>
                    <a:gd name="connsiteY3" fmla="*/ 211369 h 211457"/>
                    <a:gd name="connsiteX4" fmla="*/ 13215 w 97355"/>
                    <a:gd name="connsiteY4" fmla="*/ 105007 h 211457"/>
                    <a:gd name="connsiteX5" fmla="*/ 97353 w 97355"/>
                    <a:gd name="connsiteY5" fmla="*/ 232 h 211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7355" h="211457">
                      <a:moveTo>
                        <a:pt x="97353" y="232"/>
                      </a:moveTo>
                      <a:cubicBezTo>
                        <a:pt x="96824" y="-4266"/>
                        <a:pt x="24592" y="57646"/>
                        <a:pt x="10040" y="78019"/>
                      </a:cubicBezTo>
                      <a:cubicBezTo>
                        <a:pt x="-4512" y="98392"/>
                        <a:pt x="-2131" y="100244"/>
                        <a:pt x="10040" y="122469"/>
                      </a:cubicBezTo>
                      <a:cubicBezTo>
                        <a:pt x="22211" y="144694"/>
                        <a:pt x="82536" y="214279"/>
                        <a:pt x="83065" y="211369"/>
                      </a:cubicBezTo>
                      <a:cubicBezTo>
                        <a:pt x="83594" y="208459"/>
                        <a:pt x="11098" y="136492"/>
                        <a:pt x="13215" y="105007"/>
                      </a:cubicBezTo>
                      <a:cubicBezTo>
                        <a:pt x="15332" y="73522"/>
                        <a:pt x="97882" y="4730"/>
                        <a:pt x="97353" y="23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1" name="フリーフォーム: 図形 1030">
                  <a:extLst>
                    <a:ext uri="{FF2B5EF4-FFF2-40B4-BE49-F238E27FC236}">
                      <a16:creationId xmlns:a16="http://schemas.microsoft.com/office/drawing/2014/main" id="{882035F4-0964-47FA-AB25-549EBA2E9943}"/>
                    </a:ext>
                  </a:extLst>
                </p:cNvPr>
                <p:cNvSpPr/>
                <p:nvPr/>
              </p:nvSpPr>
              <p:spPr>
                <a:xfrm>
                  <a:off x="5032256" y="4868253"/>
                  <a:ext cx="349489" cy="214194"/>
                </a:xfrm>
                <a:custGeom>
                  <a:avLst/>
                  <a:gdLst>
                    <a:gd name="connsiteX0" fmla="*/ 3294 w 349489"/>
                    <a:gd name="connsiteY0" fmla="*/ 2197 h 214194"/>
                    <a:gd name="connsiteX1" fmla="*/ 139819 w 349489"/>
                    <a:gd name="connsiteY1" fmla="*/ 67285 h 214194"/>
                    <a:gd name="connsiteX2" fmla="*/ 341432 w 349489"/>
                    <a:gd name="connsiteY2" fmla="*/ 210160 h 214194"/>
                    <a:gd name="connsiteX3" fmla="*/ 306507 w 349489"/>
                    <a:gd name="connsiteY3" fmla="*/ 172060 h 214194"/>
                    <a:gd name="connsiteX4" fmla="*/ 277932 w 349489"/>
                    <a:gd name="connsiteY4" fmla="*/ 141897 h 214194"/>
                    <a:gd name="connsiteX5" fmla="*/ 3294 w 349489"/>
                    <a:gd name="connsiteY5" fmla="*/ 2197 h 2141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9489" h="214194">
                      <a:moveTo>
                        <a:pt x="3294" y="2197"/>
                      </a:moveTo>
                      <a:cubicBezTo>
                        <a:pt x="-19725" y="-10238"/>
                        <a:pt x="83463" y="32625"/>
                        <a:pt x="139819" y="67285"/>
                      </a:cubicBezTo>
                      <a:cubicBezTo>
                        <a:pt x="196175" y="101945"/>
                        <a:pt x="313651" y="192698"/>
                        <a:pt x="341432" y="210160"/>
                      </a:cubicBezTo>
                      <a:cubicBezTo>
                        <a:pt x="369213" y="227622"/>
                        <a:pt x="317090" y="183437"/>
                        <a:pt x="306507" y="172060"/>
                      </a:cubicBezTo>
                      <a:cubicBezTo>
                        <a:pt x="295924" y="160683"/>
                        <a:pt x="323176" y="168884"/>
                        <a:pt x="277932" y="141897"/>
                      </a:cubicBezTo>
                      <a:cubicBezTo>
                        <a:pt x="232688" y="114910"/>
                        <a:pt x="26313" y="14632"/>
                        <a:pt x="3294" y="219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2" name="フリーフォーム: 図形 1031">
                  <a:extLst>
                    <a:ext uri="{FF2B5EF4-FFF2-40B4-BE49-F238E27FC236}">
                      <a16:creationId xmlns:a16="http://schemas.microsoft.com/office/drawing/2014/main" id="{0A272211-5810-4436-80B9-3BD9CFD10468}"/>
                    </a:ext>
                  </a:extLst>
                </p:cNvPr>
                <p:cNvSpPr/>
                <p:nvPr/>
              </p:nvSpPr>
              <p:spPr>
                <a:xfrm>
                  <a:off x="6132529" y="4186712"/>
                  <a:ext cx="112249" cy="994423"/>
                </a:xfrm>
                <a:custGeom>
                  <a:avLst/>
                  <a:gdLst>
                    <a:gd name="connsiteX0" fmla="*/ 109521 w 112249"/>
                    <a:gd name="connsiteY0" fmla="*/ 55 h 994423"/>
                    <a:gd name="connsiteX1" fmla="*/ 111638 w 112249"/>
                    <a:gd name="connsiteY1" fmla="*/ 364121 h 994423"/>
                    <a:gd name="connsiteX2" fmla="*/ 98938 w 112249"/>
                    <a:gd name="connsiteY2" fmla="*/ 535571 h 994423"/>
                    <a:gd name="connsiteX3" fmla="*/ 79888 w 112249"/>
                    <a:gd name="connsiteY3" fmla="*/ 639288 h 994423"/>
                    <a:gd name="connsiteX4" fmla="*/ 3688 w 112249"/>
                    <a:gd name="connsiteY4" fmla="*/ 984305 h 994423"/>
                    <a:gd name="connsiteX5" fmla="*/ 18504 w 112249"/>
                    <a:gd name="connsiteY5" fmla="*/ 872121 h 994423"/>
                    <a:gd name="connsiteX6" fmla="*/ 75654 w 112249"/>
                    <a:gd name="connsiteY6" fmla="*/ 560971 h 994423"/>
                    <a:gd name="connsiteX7" fmla="*/ 103171 w 112249"/>
                    <a:gd name="connsiteY7" fmla="*/ 391638 h 994423"/>
                    <a:gd name="connsiteX8" fmla="*/ 109521 w 112249"/>
                    <a:gd name="connsiteY8" fmla="*/ 55 h 994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2249" h="994423">
                      <a:moveTo>
                        <a:pt x="109521" y="55"/>
                      </a:moveTo>
                      <a:cubicBezTo>
                        <a:pt x="110932" y="-4531"/>
                        <a:pt x="113402" y="274868"/>
                        <a:pt x="111638" y="364121"/>
                      </a:cubicBezTo>
                      <a:cubicBezTo>
                        <a:pt x="109874" y="453374"/>
                        <a:pt x="104230" y="489710"/>
                        <a:pt x="98938" y="535571"/>
                      </a:cubicBezTo>
                      <a:cubicBezTo>
                        <a:pt x="93646" y="581432"/>
                        <a:pt x="95763" y="564499"/>
                        <a:pt x="79888" y="639288"/>
                      </a:cubicBezTo>
                      <a:cubicBezTo>
                        <a:pt x="64013" y="714077"/>
                        <a:pt x="13919" y="945500"/>
                        <a:pt x="3688" y="984305"/>
                      </a:cubicBezTo>
                      <a:cubicBezTo>
                        <a:pt x="-6543" y="1023111"/>
                        <a:pt x="6510" y="942677"/>
                        <a:pt x="18504" y="872121"/>
                      </a:cubicBezTo>
                      <a:cubicBezTo>
                        <a:pt x="30498" y="801565"/>
                        <a:pt x="61543" y="641051"/>
                        <a:pt x="75654" y="560971"/>
                      </a:cubicBezTo>
                      <a:cubicBezTo>
                        <a:pt x="89765" y="480891"/>
                        <a:pt x="97879" y="481596"/>
                        <a:pt x="103171" y="391638"/>
                      </a:cubicBezTo>
                      <a:cubicBezTo>
                        <a:pt x="108463" y="301680"/>
                        <a:pt x="108110" y="4641"/>
                        <a:pt x="109521" y="5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3" name="フリーフォーム: 図形 1032">
                  <a:extLst>
                    <a:ext uri="{FF2B5EF4-FFF2-40B4-BE49-F238E27FC236}">
                      <a16:creationId xmlns:a16="http://schemas.microsoft.com/office/drawing/2014/main" id="{85837861-5247-41A6-9A0B-4FFA487538DD}"/>
                    </a:ext>
                  </a:extLst>
                </p:cNvPr>
                <p:cNvSpPr/>
                <p:nvPr/>
              </p:nvSpPr>
              <p:spPr>
                <a:xfrm>
                  <a:off x="5616254" y="5293677"/>
                  <a:ext cx="429276" cy="453919"/>
                </a:xfrm>
                <a:custGeom>
                  <a:avLst/>
                  <a:gdLst>
                    <a:gd name="connsiteX0" fmla="*/ 428946 w 429276"/>
                    <a:gd name="connsiteY0" fmla="*/ 106 h 453919"/>
                    <a:gd name="connsiteX1" fmla="*/ 187646 w 429276"/>
                    <a:gd name="connsiteY1" fmla="*/ 285856 h 453919"/>
                    <a:gd name="connsiteX2" fmla="*/ 3496 w 429276"/>
                    <a:gd name="connsiteY2" fmla="*/ 446723 h 453919"/>
                    <a:gd name="connsiteX3" fmla="*/ 79696 w 429276"/>
                    <a:gd name="connsiteY3" fmla="*/ 408623 h 453919"/>
                    <a:gd name="connsiteX4" fmla="*/ 236329 w 429276"/>
                    <a:gd name="connsiteY4" fmla="*/ 254106 h 453919"/>
                    <a:gd name="connsiteX5" fmla="*/ 428946 w 429276"/>
                    <a:gd name="connsiteY5" fmla="*/ 106 h 453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29276" h="453919">
                      <a:moveTo>
                        <a:pt x="428946" y="106"/>
                      </a:moveTo>
                      <a:cubicBezTo>
                        <a:pt x="420832" y="5398"/>
                        <a:pt x="258554" y="211420"/>
                        <a:pt x="187646" y="285856"/>
                      </a:cubicBezTo>
                      <a:cubicBezTo>
                        <a:pt x="116738" y="360292"/>
                        <a:pt x="21488" y="426262"/>
                        <a:pt x="3496" y="446723"/>
                      </a:cubicBezTo>
                      <a:cubicBezTo>
                        <a:pt x="-14496" y="467184"/>
                        <a:pt x="40891" y="440726"/>
                        <a:pt x="79696" y="408623"/>
                      </a:cubicBezTo>
                      <a:cubicBezTo>
                        <a:pt x="118501" y="376520"/>
                        <a:pt x="178826" y="319370"/>
                        <a:pt x="236329" y="254106"/>
                      </a:cubicBezTo>
                      <a:cubicBezTo>
                        <a:pt x="293832" y="188842"/>
                        <a:pt x="437060" y="-5186"/>
                        <a:pt x="428946" y="10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4" name="フリーフォーム: 図形 1033">
                  <a:extLst>
                    <a:ext uri="{FF2B5EF4-FFF2-40B4-BE49-F238E27FC236}">
                      <a16:creationId xmlns:a16="http://schemas.microsoft.com/office/drawing/2014/main" id="{584A862B-C4F7-4882-9463-EF74DA456C35}"/>
                    </a:ext>
                  </a:extLst>
                </p:cNvPr>
                <p:cNvSpPr/>
                <p:nvPr/>
              </p:nvSpPr>
              <p:spPr>
                <a:xfrm>
                  <a:off x="5019593" y="5807911"/>
                  <a:ext cx="551768" cy="355494"/>
                </a:xfrm>
                <a:custGeom>
                  <a:avLst/>
                  <a:gdLst>
                    <a:gd name="connsiteX0" fmla="*/ 1140 w 551768"/>
                    <a:gd name="connsiteY0" fmla="*/ 353706 h 355494"/>
                    <a:gd name="connsiteX1" fmla="*/ 149307 w 551768"/>
                    <a:gd name="connsiteY1" fmla="*/ 300789 h 355494"/>
                    <a:gd name="connsiteX2" fmla="*/ 286890 w 551768"/>
                    <a:gd name="connsiteY2" fmla="*/ 205539 h 355494"/>
                    <a:gd name="connsiteX3" fmla="*/ 547240 w 551768"/>
                    <a:gd name="connsiteY3" fmla="*/ 4456 h 355494"/>
                    <a:gd name="connsiteX4" fmla="*/ 449874 w 551768"/>
                    <a:gd name="connsiteY4" fmla="*/ 67956 h 355494"/>
                    <a:gd name="connsiteX5" fmla="*/ 418124 w 551768"/>
                    <a:gd name="connsiteY5" fmla="*/ 89122 h 355494"/>
                    <a:gd name="connsiteX6" fmla="*/ 293240 w 551768"/>
                    <a:gd name="connsiteY6" fmla="*/ 178022 h 355494"/>
                    <a:gd name="connsiteX7" fmla="*/ 231857 w 551768"/>
                    <a:gd name="connsiteY7" fmla="*/ 237289 h 355494"/>
                    <a:gd name="connsiteX8" fmla="*/ 1140 w 551768"/>
                    <a:gd name="connsiteY8" fmla="*/ 353706 h 355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51768" h="355494">
                      <a:moveTo>
                        <a:pt x="1140" y="353706"/>
                      </a:moveTo>
                      <a:cubicBezTo>
                        <a:pt x="-12618" y="364289"/>
                        <a:pt x="101682" y="325483"/>
                        <a:pt x="149307" y="300789"/>
                      </a:cubicBezTo>
                      <a:cubicBezTo>
                        <a:pt x="196932" y="276094"/>
                        <a:pt x="220568" y="254928"/>
                        <a:pt x="286890" y="205539"/>
                      </a:cubicBezTo>
                      <a:cubicBezTo>
                        <a:pt x="353212" y="156150"/>
                        <a:pt x="520076" y="27386"/>
                        <a:pt x="547240" y="4456"/>
                      </a:cubicBezTo>
                      <a:cubicBezTo>
                        <a:pt x="574404" y="-18474"/>
                        <a:pt x="471393" y="53845"/>
                        <a:pt x="449874" y="67956"/>
                      </a:cubicBezTo>
                      <a:cubicBezTo>
                        <a:pt x="428355" y="82067"/>
                        <a:pt x="418124" y="89122"/>
                        <a:pt x="418124" y="89122"/>
                      </a:cubicBezTo>
                      <a:cubicBezTo>
                        <a:pt x="392018" y="107466"/>
                        <a:pt x="324284" y="153328"/>
                        <a:pt x="293240" y="178022"/>
                      </a:cubicBezTo>
                      <a:cubicBezTo>
                        <a:pt x="262196" y="202716"/>
                        <a:pt x="274896" y="211889"/>
                        <a:pt x="231857" y="237289"/>
                      </a:cubicBezTo>
                      <a:cubicBezTo>
                        <a:pt x="188818" y="262689"/>
                        <a:pt x="14898" y="343123"/>
                        <a:pt x="1140" y="35370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5" name="フリーフォーム: 図形 1034">
                  <a:extLst>
                    <a:ext uri="{FF2B5EF4-FFF2-40B4-BE49-F238E27FC236}">
                      <a16:creationId xmlns:a16="http://schemas.microsoft.com/office/drawing/2014/main" id="{3D7BB27A-283A-452D-8B03-E9FDA17DAF7F}"/>
                    </a:ext>
                  </a:extLst>
                </p:cNvPr>
                <p:cNvSpPr/>
                <p:nvPr/>
              </p:nvSpPr>
              <p:spPr>
                <a:xfrm>
                  <a:off x="4325939" y="6219841"/>
                  <a:ext cx="644959" cy="30364"/>
                </a:xfrm>
                <a:custGeom>
                  <a:avLst/>
                  <a:gdLst>
                    <a:gd name="connsiteX0" fmla="*/ 528 w 644959"/>
                    <a:gd name="connsiteY0" fmla="*/ 7392 h 30364"/>
                    <a:gd name="connsiteX1" fmla="*/ 207961 w 644959"/>
                    <a:gd name="connsiteY1" fmla="*/ 26442 h 30364"/>
                    <a:gd name="connsiteX2" fmla="*/ 339194 w 644959"/>
                    <a:gd name="connsiteY2" fmla="*/ 28559 h 30364"/>
                    <a:gd name="connsiteX3" fmla="*/ 430211 w 644959"/>
                    <a:gd name="connsiteY3" fmla="*/ 28559 h 30364"/>
                    <a:gd name="connsiteX4" fmla="*/ 643994 w 644959"/>
                    <a:gd name="connsiteY4" fmla="*/ 5276 h 30364"/>
                    <a:gd name="connsiteX5" fmla="*/ 504294 w 644959"/>
                    <a:gd name="connsiteY5" fmla="*/ 1042 h 30364"/>
                    <a:gd name="connsiteX6" fmla="*/ 387878 w 644959"/>
                    <a:gd name="connsiteY6" fmla="*/ 20092 h 30364"/>
                    <a:gd name="connsiteX7" fmla="*/ 273578 w 644959"/>
                    <a:gd name="connsiteY7" fmla="*/ 20092 h 30364"/>
                    <a:gd name="connsiteX8" fmla="*/ 528 w 644959"/>
                    <a:gd name="connsiteY8" fmla="*/ 7392 h 30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44959" h="30364">
                      <a:moveTo>
                        <a:pt x="528" y="7392"/>
                      </a:moveTo>
                      <a:cubicBezTo>
                        <a:pt x="-10408" y="8450"/>
                        <a:pt x="151517" y="22914"/>
                        <a:pt x="207961" y="26442"/>
                      </a:cubicBezTo>
                      <a:cubicBezTo>
                        <a:pt x="264405" y="29970"/>
                        <a:pt x="302152" y="28206"/>
                        <a:pt x="339194" y="28559"/>
                      </a:cubicBezTo>
                      <a:cubicBezTo>
                        <a:pt x="376236" y="28912"/>
                        <a:pt x="379411" y="32439"/>
                        <a:pt x="430211" y="28559"/>
                      </a:cubicBezTo>
                      <a:cubicBezTo>
                        <a:pt x="481011" y="24679"/>
                        <a:pt x="631647" y="9862"/>
                        <a:pt x="643994" y="5276"/>
                      </a:cubicBezTo>
                      <a:cubicBezTo>
                        <a:pt x="656341" y="690"/>
                        <a:pt x="546980" y="-1427"/>
                        <a:pt x="504294" y="1042"/>
                      </a:cubicBezTo>
                      <a:cubicBezTo>
                        <a:pt x="461608" y="3511"/>
                        <a:pt x="426331" y="16917"/>
                        <a:pt x="387878" y="20092"/>
                      </a:cubicBezTo>
                      <a:cubicBezTo>
                        <a:pt x="349425" y="23267"/>
                        <a:pt x="336372" y="23620"/>
                        <a:pt x="273578" y="20092"/>
                      </a:cubicBezTo>
                      <a:lnTo>
                        <a:pt x="528" y="7392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6" name="フリーフォーム: 図形 1035">
                  <a:extLst>
                    <a:ext uri="{FF2B5EF4-FFF2-40B4-BE49-F238E27FC236}">
                      <a16:creationId xmlns:a16="http://schemas.microsoft.com/office/drawing/2014/main" id="{A670F907-80A1-4ACA-A56A-4004291D5D87}"/>
                    </a:ext>
                  </a:extLst>
                </p:cNvPr>
                <p:cNvSpPr/>
                <p:nvPr/>
              </p:nvSpPr>
              <p:spPr>
                <a:xfrm>
                  <a:off x="3800109" y="5759050"/>
                  <a:ext cx="547828" cy="462795"/>
                </a:xfrm>
                <a:custGeom>
                  <a:avLst/>
                  <a:gdLst>
                    <a:gd name="connsiteX0" fmla="*/ 1424 w 547828"/>
                    <a:gd name="connsiteY0" fmla="*/ 400 h 462795"/>
                    <a:gd name="connsiteX1" fmla="*/ 128424 w 547828"/>
                    <a:gd name="connsiteY1" fmla="*/ 125283 h 462795"/>
                    <a:gd name="connsiteX2" fmla="*/ 223674 w 547828"/>
                    <a:gd name="connsiteY2" fmla="*/ 264983 h 462795"/>
                    <a:gd name="connsiteX3" fmla="*/ 361258 w 547828"/>
                    <a:gd name="connsiteY3" fmla="*/ 366583 h 462795"/>
                    <a:gd name="connsiteX4" fmla="*/ 541174 w 547828"/>
                    <a:gd name="connsiteY4" fmla="*/ 461833 h 462795"/>
                    <a:gd name="connsiteX5" fmla="*/ 500958 w 547828"/>
                    <a:gd name="connsiteY5" fmla="*/ 413150 h 462795"/>
                    <a:gd name="connsiteX6" fmla="*/ 422641 w 547828"/>
                    <a:gd name="connsiteY6" fmla="*/ 370817 h 462795"/>
                    <a:gd name="connsiteX7" fmla="*/ 244841 w 547828"/>
                    <a:gd name="connsiteY7" fmla="*/ 245933 h 462795"/>
                    <a:gd name="connsiteX8" fmla="*/ 217324 w 547828"/>
                    <a:gd name="connsiteY8" fmla="*/ 167617 h 462795"/>
                    <a:gd name="connsiteX9" fmla="*/ 1424 w 547828"/>
                    <a:gd name="connsiteY9" fmla="*/ 400 h 4627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47828" h="462795">
                      <a:moveTo>
                        <a:pt x="1424" y="400"/>
                      </a:moveTo>
                      <a:cubicBezTo>
                        <a:pt x="-13393" y="-6656"/>
                        <a:pt x="91382" y="81186"/>
                        <a:pt x="128424" y="125283"/>
                      </a:cubicBezTo>
                      <a:cubicBezTo>
                        <a:pt x="165466" y="169380"/>
                        <a:pt x="184868" y="224766"/>
                        <a:pt x="223674" y="264983"/>
                      </a:cubicBezTo>
                      <a:cubicBezTo>
                        <a:pt x="262480" y="305200"/>
                        <a:pt x="308341" y="333775"/>
                        <a:pt x="361258" y="366583"/>
                      </a:cubicBezTo>
                      <a:cubicBezTo>
                        <a:pt x="414175" y="399391"/>
                        <a:pt x="517891" y="454072"/>
                        <a:pt x="541174" y="461833"/>
                      </a:cubicBezTo>
                      <a:cubicBezTo>
                        <a:pt x="564457" y="469594"/>
                        <a:pt x="520714" y="428319"/>
                        <a:pt x="500958" y="413150"/>
                      </a:cubicBezTo>
                      <a:cubicBezTo>
                        <a:pt x="481203" y="397981"/>
                        <a:pt x="465327" y="398686"/>
                        <a:pt x="422641" y="370817"/>
                      </a:cubicBezTo>
                      <a:cubicBezTo>
                        <a:pt x="379955" y="342948"/>
                        <a:pt x="279061" y="279800"/>
                        <a:pt x="244841" y="245933"/>
                      </a:cubicBezTo>
                      <a:cubicBezTo>
                        <a:pt x="210622" y="212066"/>
                        <a:pt x="257893" y="211361"/>
                        <a:pt x="217324" y="167617"/>
                      </a:cubicBezTo>
                      <a:cubicBezTo>
                        <a:pt x="176755" y="123873"/>
                        <a:pt x="16241" y="7456"/>
                        <a:pt x="1424" y="40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7" name="フリーフォーム: 図形 1036">
                  <a:extLst>
                    <a:ext uri="{FF2B5EF4-FFF2-40B4-BE49-F238E27FC236}">
                      <a16:creationId xmlns:a16="http://schemas.microsoft.com/office/drawing/2014/main" id="{58D3B200-C465-4D6F-8B2A-9477DFC6E76E}"/>
                    </a:ext>
                  </a:extLst>
                </p:cNvPr>
                <p:cNvSpPr/>
                <p:nvPr/>
              </p:nvSpPr>
              <p:spPr>
                <a:xfrm>
                  <a:off x="3456730" y="5299124"/>
                  <a:ext cx="330935" cy="422479"/>
                </a:xfrm>
                <a:custGeom>
                  <a:avLst/>
                  <a:gdLst>
                    <a:gd name="connsiteX0" fmla="*/ 1903 w 330935"/>
                    <a:gd name="connsiteY0" fmla="*/ 1009 h 422479"/>
                    <a:gd name="connsiteX1" fmla="*/ 135253 w 330935"/>
                    <a:gd name="connsiteY1" fmla="*/ 183043 h 422479"/>
                    <a:gd name="connsiteX2" fmla="*/ 167003 w 330935"/>
                    <a:gd name="connsiteY2" fmla="*/ 223259 h 422479"/>
                    <a:gd name="connsiteX3" fmla="*/ 323637 w 330935"/>
                    <a:gd name="connsiteY3" fmla="*/ 415876 h 422479"/>
                    <a:gd name="connsiteX4" fmla="*/ 302470 w 330935"/>
                    <a:gd name="connsiteY4" fmla="*/ 373543 h 422479"/>
                    <a:gd name="connsiteX5" fmla="*/ 279187 w 330935"/>
                    <a:gd name="connsiteY5" fmla="*/ 331209 h 422479"/>
                    <a:gd name="connsiteX6" fmla="*/ 247437 w 330935"/>
                    <a:gd name="connsiteY6" fmla="*/ 274059 h 422479"/>
                    <a:gd name="connsiteX7" fmla="*/ 1903 w 330935"/>
                    <a:gd name="connsiteY7" fmla="*/ 1009 h 4224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30935" h="422479">
                      <a:moveTo>
                        <a:pt x="1903" y="1009"/>
                      </a:moveTo>
                      <a:cubicBezTo>
                        <a:pt x="-16794" y="-14160"/>
                        <a:pt x="107736" y="146001"/>
                        <a:pt x="135253" y="183043"/>
                      </a:cubicBezTo>
                      <a:cubicBezTo>
                        <a:pt x="162770" y="220085"/>
                        <a:pt x="167003" y="223259"/>
                        <a:pt x="167003" y="223259"/>
                      </a:cubicBezTo>
                      <a:cubicBezTo>
                        <a:pt x="198400" y="262065"/>
                        <a:pt x="301059" y="390829"/>
                        <a:pt x="323637" y="415876"/>
                      </a:cubicBezTo>
                      <a:cubicBezTo>
                        <a:pt x="346215" y="440923"/>
                        <a:pt x="309878" y="387654"/>
                        <a:pt x="302470" y="373543"/>
                      </a:cubicBezTo>
                      <a:cubicBezTo>
                        <a:pt x="295062" y="359432"/>
                        <a:pt x="288359" y="347790"/>
                        <a:pt x="279187" y="331209"/>
                      </a:cubicBezTo>
                      <a:cubicBezTo>
                        <a:pt x="270015" y="314628"/>
                        <a:pt x="291534" y="326976"/>
                        <a:pt x="247437" y="274059"/>
                      </a:cubicBezTo>
                      <a:cubicBezTo>
                        <a:pt x="203340" y="221142"/>
                        <a:pt x="20600" y="16178"/>
                        <a:pt x="1903" y="100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8" name="フリーフォーム: 図形 1037">
                  <a:extLst>
                    <a:ext uri="{FF2B5EF4-FFF2-40B4-BE49-F238E27FC236}">
                      <a16:creationId xmlns:a16="http://schemas.microsoft.com/office/drawing/2014/main" id="{635B94F7-BD9D-4ABB-9202-CB4E6524078D}"/>
                    </a:ext>
                  </a:extLst>
                </p:cNvPr>
                <p:cNvSpPr/>
                <p:nvPr/>
              </p:nvSpPr>
              <p:spPr>
                <a:xfrm>
                  <a:off x="3313911" y="4701112"/>
                  <a:ext cx="120639" cy="557826"/>
                </a:xfrm>
                <a:custGeom>
                  <a:avLst/>
                  <a:gdLst>
                    <a:gd name="connsiteX0" fmla="*/ 17722 w 120639"/>
                    <a:gd name="connsiteY0" fmla="*/ 5 h 557826"/>
                    <a:gd name="connsiteX1" fmla="*/ 789 w 120639"/>
                    <a:gd name="connsiteY1" fmla="*/ 110071 h 557826"/>
                    <a:gd name="connsiteX2" fmla="*/ 47356 w 120639"/>
                    <a:gd name="connsiteY2" fmla="*/ 325971 h 557826"/>
                    <a:gd name="connsiteX3" fmla="*/ 119322 w 120639"/>
                    <a:gd name="connsiteY3" fmla="*/ 556688 h 557826"/>
                    <a:gd name="connsiteX4" fmla="*/ 89689 w 120639"/>
                    <a:gd name="connsiteY4" fmla="*/ 406405 h 557826"/>
                    <a:gd name="connsiteX5" fmla="*/ 36772 w 120639"/>
                    <a:gd name="connsiteY5" fmla="*/ 224371 h 557826"/>
                    <a:gd name="connsiteX6" fmla="*/ 13489 w 120639"/>
                    <a:gd name="connsiteY6" fmla="*/ 105838 h 557826"/>
                    <a:gd name="connsiteX7" fmla="*/ 17722 w 120639"/>
                    <a:gd name="connsiteY7" fmla="*/ 5 h 557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0639" h="557826">
                      <a:moveTo>
                        <a:pt x="17722" y="5"/>
                      </a:moveTo>
                      <a:cubicBezTo>
                        <a:pt x="15605" y="711"/>
                        <a:pt x="-4150" y="55743"/>
                        <a:pt x="789" y="110071"/>
                      </a:cubicBezTo>
                      <a:cubicBezTo>
                        <a:pt x="5728" y="164399"/>
                        <a:pt x="27601" y="251535"/>
                        <a:pt x="47356" y="325971"/>
                      </a:cubicBezTo>
                      <a:cubicBezTo>
                        <a:pt x="67112" y="400407"/>
                        <a:pt x="112267" y="543282"/>
                        <a:pt x="119322" y="556688"/>
                      </a:cubicBezTo>
                      <a:cubicBezTo>
                        <a:pt x="126377" y="570094"/>
                        <a:pt x="103447" y="461791"/>
                        <a:pt x="89689" y="406405"/>
                      </a:cubicBezTo>
                      <a:cubicBezTo>
                        <a:pt x="75931" y="351019"/>
                        <a:pt x="49472" y="274465"/>
                        <a:pt x="36772" y="224371"/>
                      </a:cubicBezTo>
                      <a:cubicBezTo>
                        <a:pt x="24072" y="174277"/>
                        <a:pt x="15958" y="139705"/>
                        <a:pt x="13489" y="105838"/>
                      </a:cubicBezTo>
                      <a:cubicBezTo>
                        <a:pt x="11020" y="71971"/>
                        <a:pt x="19839" y="-701"/>
                        <a:pt x="17722" y="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9" name="フリーフォーム: 図形 1038">
                  <a:extLst>
                    <a:ext uri="{FF2B5EF4-FFF2-40B4-BE49-F238E27FC236}">
                      <a16:creationId xmlns:a16="http://schemas.microsoft.com/office/drawing/2014/main" id="{DA6A5B2E-ED8C-4707-8DDC-AFDE3FBDEDF5}"/>
                    </a:ext>
                  </a:extLst>
                </p:cNvPr>
                <p:cNvSpPr/>
                <p:nvPr/>
              </p:nvSpPr>
              <p:spPr>
                <a:xfrm>
                  <a:off x="3301792" y="4165255"/>
                  <a:ext cx="80599" cy="582694"/>
                </a:xfrm>
                <a:custGeom>
                  <a:avLst/>
                  <a:gdLst>
                    <a:gd name="connsiteX0" fmla="*/ 72175 w 80599"/>
                    <a:gd name="connsiteY0" fmla="*/ 4578 h 582694"/>
                    <a:gd name="connsiteX1" fmla="*/ 67941 w 80599"/>
                    <a:gd name="connsiteY1" fmla="*/ 123112 h 582694"/>
                    <a:gd name="connsiteX2" fmla="*/ 36191 w 80599"/>
                    <a:gd name="connsiteY2" fmla="*/ 322078 h 582694"/>
                    <a:gd name="connsiteX3" fmla="*/ 23491 w 80599"/>
                    <a:gd name="connsiteY3" fmla="*/ 408862 h 582694"/>
                    <a:gd name="connsiteX4" fmla="*/ 208 w 80599"/>
                    <a:gd name="connsiteY4" fmla="*/ 493528 h 582694"/>
                    <a:gd name="connsiteX5" fmla="*/ 12908 w 80599"/>
                    <a:gd name="connsiteY5" fmla="*/ 582428 h 582694"/>
                    <a:gd name="connsiteX6" fmla="*/ 27725 w 80599"/>
                    <a:gd name="connsiteY6" fmla="*/ 463895 h 582694"/>
                    <a:gd name="connsiteX7" fmla="*/ 76408 w 80599"/>
                    <a:gd name="connsiteY7" fmla="*/ 279745 h 582694"/>
                    <a:gd name="connsiteX8" fmla="*/ 72175 w 80599"/>
                    <a:gd name="connsiteY8" fmla="*/ 4578 h 582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599" h="582694">
                      <a:moveTo>
                        <a:pt x="72175" y="4578"/>
                      </a:moveTo>
                      <a:cubicBezTo>
                        <a:pt x="70764" y="-21527"/>
                        <a:pt x="73938" y="70195"/>
                        <a:pt x="67941" y="123112"/>
                      </a:cubicBezTo>
                      <a:cubicBezTo>
                        <a:pt x="61944" y="176029"/>
                        <a:pt x="43599" y="274453"/>
                        <a:pt x="36191" y="322078"/>
                      </a:cubicBezTo>
                      <a:cubicBezTo>
                        <a:pt x="28783" y="369703"/>
                        <a:pt x="29488" y="380287"/>
                        <a:pt x="23491" y="408862"/>
                      </a:cubicBezTo>
                      <a:cubicBezTo>
                        <a:pt x="17494" y="437437"/>
                        <a:pt x="1972" y="464600"/>
                        <a:pt x="208" y="493528"/>
                      </a:cubicBezTo>
                      <a:cubicBezTo>
                        <a:pt x="-1556" y="522456"/>
                        <a:pt x="8322" y="587367"/>
                        <a:pt x="12908" y="582428"/>
                      </a:cubicBezTo>
                      <a:cubicBezTo>
                        <a:pt x="17494" y="577489"/>
                        <a:pt x="17142" y="514342"/>
                        <a:pt x="27725" y="463895"/>
                      </a:cubicBezTo>
                      <a:cubicBezTo>
                        <a:pt x="38308" y="413448"/>
                        <a:pt x="65472" y="351712"/>
                        <a:pt x="76408" y="279745"/>
                      </a:cubicBezTo>
                      <a:cubicBezTo>
                        <a:pt x="87344" y="207778"/>
                        <a:pt x="73586" y="30683"/>
                        <a:pt x="72175" y="457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0" name="フリーフォーム: 図形 1039">
                  <a:extLst>
                    <a:ext uri="{FF2B5EF4-FFF2-40B4-BE49-F238E27FC236}">
                      <a16:creationId xmlns:a16="http://schemas.microsoft.com/office/drawing/2014/main" id="{D0D727EF-36F2-458B-B41C-E8124A2D436B}"/>
                    </a:ext>
                  </a:extLst>
                </p:cNvPr>
                <p:cNvSpPr/>
                <p:nvPr/>
              </p:nvSpPr>
              <p:spPr>
                <a:xfrm>
                  <a:off x="3364635" y="3678688"/>
                  <a:ext cx="62451" cy="510396"/>
                </a:xfrm>
                <a:custGeom>
                  <a:avLst/>
                  <a:gdLst>
                    <a:gd name="connsiteX0" fmla="*/ 51665 w 62451"/>
                    <a:gd name="connsiteY0" fmla="*/ 2195 h 510396"/>
                    <a:gd name="connsiteX1" fmla="*/ 49548 w 62451"/>
                    <a:gd name="connsiteY1" fmla="*/ 171529 h 510396"/>
                    <a:gd name="connsiteX2" fmla="*/ 36848 w 62451"/>
                    <a:gd name="connsiteY2" fmla="*/ 319695 h 510396"/>
                    <a:gd name="connsiteX3" fmla="*/ 22032 w 62451"/>
                    <a:gd name="connsiteY3" fmla="*/ 419179 h 510396"/>
                    <a:gd name="connsiteX4" fmla="*/ 865 w 62451"/>
                    <a:gd name="connsiteY4" fmla="*/ 510195 h 510396"/>
                    <a:gd name="connsiteX5" fmla="*/ 53782 w 62451"/>
                    <a:gd name="connsiteY5" fmla="*/ 393779 h 510396"/>
                    <a:gd name="connsiteX6" fmla="*/ 62248 w 62451"/>
                    <a:gd name="connsiteY6" fmla="*/ 298529 h 510396"/>
                    <a:gd name="connsiteX7" fmla="*/ 51665 w 62451"/>
                    <a:gd name="connsiteY7" fmla="*/ 2195 h 510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2451" h="510396">
                      <a:moveTo>
                        <a:pt x="51665" y="2195"/>
                      </a:moveTo>
                      <a:cubicBezTo>
                        <a:pt x="49548" y="-18972"/>
                        <a:pt x="52017" y="118612"/>
                        <a:pt x="49548" y="171529"/>
                      </a:cubicBezTo>
                      <a:cubicBezTo>
                        <a:pt x="47079" y="224446"/>
                        <a:pt x="41434" y="278420"/>
                        <a:pt x="36848" y="319695"/>
                      </a:cubicBezTo>
                      <a:cubicBezTo>
                        <a:pt x="32262" y="360970"/>
                        <a:pt x="28029" y="387429"/>
                        <a:pt x="22032" y="419179"/>
                      </a:cubicBezTo>
                      <a:cubicBezTo>
                        <a:pt x="16035" y="450929"/>
                        <a:pt x="-4427" y="514428"/>
                        <a:pt x="865" y="510195"/>
                      </a:cubicBezTo>
                      <a:cubicBezTo>
                        <a:pt x="6157" y="505962"/>
                        <a:pt x="43551" y="429057"/>
                        <a:pt x="53782" y="393779"/>
                      </a:cubicBezTo>
                      <a:cubicBezTo>
                        <a:pt x="64013" y="358501"/>
                        <a:pt x="60484" y="361676"/>
                        <a:pt x="62248" y="298529"/>
                      </a:cubicBezTo>
                      <a:cubicBezTo>
                        <a:pt x="64012" y="235382"/>
                        <a:pt x="53782" y="23362"/>
                        <a:pt x="51665" y="219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1" name="フリーフォーム: 図形 1040">
                  <a:extLst>
                    <a:ext uri="{FF2B5EF4-FFF2-40B4-BE49-F238E27FC236}">
                      <a16:creationId xmlns:a16="http://schemas.microsoft.com/office/drawing/2014/main" id="{BEC43C24-AEE4-4F70-A3B7-1CAA4BD15463}"/>
                    </a:ext>
                  </a:extLst>
                </p:cNvPr>
                <p:cNvSpPr/>
                <p:nvPr/>
              </p:nvSpPr>
              <p:spPr>
                <a:xfrm>
                  <a:off x="3412269" y="2466968"/>
                  <a:ext cx="523178" cy="1042657"/>
                </a:xfrm>
                <a:custGeom>
                  <a:avLst/>
                  <a:gdLst>
                    <a:gd name="connsiteX0" fmla="*/ 454881 w 523178"/>
                    <a:gd name="connsiteY0" fmla="*/ 60332 h 1042657"/>
                    <a:gd name="connsiteX1" fmla="*/ 261206 w 523178"/>
                    <a:gd name="connsiteY1" fmla="*/ 346082 h 1042657"/>
                    <a:gd name="connsiteX2" fmla="*/ 185006 w 523178"/>
                    <a:gd name="connsiteY2" fmla="*/ 492132 h 1042657"/>
                    <a:gd name="connsiteX3" fmla="*/ 45306 w 523178"/>
                    <a:gd name="connsiteY3" fmla="*/ 863607 h 1042657"/>
                    <a:gd name="connsiteX4" fmla="*/ 856 w 523178"/>
                    <a:gd name="connsiteY4" fmla="*/ 1041407 h 1042657"/>
                    <a:gd name="connsiteX5" fmla="*/ 23081 w 523178"/>
                    <a:gd name="connsiteY5" fmla="*/ 927107 h 1042657"/>
                    <a:gd name="connsiteX6" fmla="*/ 105631 w 523178"/>
                    <a:gd name="connsiteY6" fmla="*/ 641357 h 1042657"/>
                    <a:gd name="connsiteX7" fmla="*/ 178656 w 523178"/>
                    <a:gd name="connsiteY7" fmla="*/ 434982 h 1042657"/>
                    <a:gd name="connsiteX8" fmla="*/ 505681 w 523178"/>
                    <a:gd name="connsiteY8" fmla="*/ 31757 h 1042657"/>
                    <a:gd name="connsiteX9" fmla="*/ 454881 w 523178"/>
                    <a:gd name="connsiteY9" fmla="*/ 60332 h 10426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3178" h="1042657">
                      <a:moveTo>
                        <a:pt x="454881" y="60332"/>
                      </a:moveTo>
                      <a:cubicBezTo>
                        <a:pt x="414135" y="112719"/>
                        <a:pt x="306185" y="274115"/>
                        <a:pt x="261206" y="346082"/>
                      </a:cubicBezTo>
                      <a:cubicBezTo>
                        <a:pt x="216227" y="418049"/>
                        <a:pt x="220989" y="405878"/>
                        <a:pt x="185006" y="492132"/>
                      </a:cubicBezTo>
                      <a:cubicBezTo>
                        <a:pt x="149023" y="578386"/>
                        <a:pt x="75998" y="772061"/>
                        <a:pt x="45306" y="863607"/>
                      </a:cubicBezTo>
                      <a:cubicBezTo>
                        <a:pt x="14614" y="955153"/>
                        <a:pt x="4560" y="1030824"/>
                        <a:pt x="856" y="1041407"/>
                      </a:cubicBezTo>
                      <a:cubicBezTo>
                        <a:pt x="-2848" y="1051990"/>
                        <a:pt x="5619" y="993782"/>
                        <a:pt x="23081" y="927107"/>
                      </a:cubicBezTo>
                      <a:cubicBezTo>
                        <a:pt x="40543" y="860432"/>
                        <a:pt x="79702" y="723378"/>
                        <a:pt x="105631" y="641357"/>
                      </a:cubicBezTo>
                      <a:cubicBezTo>
                        <a:pt x="131560" y="559336"/>
                        <a:pt x="111981" y="536582"/>
                        <a:pt x="178656" y="434982"/>
                      </a:cubicBezTo>
                      <a:cubicBezTo>
                        <a:pt x="245331" y="333382"/>
                        <a:pt x="459114" y="93140"/>
                        <a:pt x="505681" y="31757"/>
                      </a:cubicBezTo>
                      <a:cubicBezTo>
                        <a:pt x="552248" y="-29626"/>
                        <a:pt x="495627" y="7945"/>
                        <a:pt x="454881" y="6033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2" name="フリーフォーム: 図形 1041">
                  <a:extLst>
                    <a:ext uri="{FF2B5EF4-FFF2-40B4-BE49-F238E27FC236}">
                      <a16:creationId xmlns:a16="http://schemas.microsoft.com/office/drawing/2014/main" id="{46F9D2AC-E1D3-4F04-A12F-7A8FA90B93F5}"/>
                    </a:ext>
                  </a:extLst>
                </p:cNvPr>
                <p:cNvSpPr/>
                <p:nvPr/>
              </p:nvSpPr>
              <p:spPr>
                <a:xfrm>
                  <a:off x="3736381" y="2347411"/>
                  <a:ext cx="1094767" cy="387528"/>
                </a:xfrm>
                <a:custGeom>
                  <a:avLst/>
                  <a:gdLst>
                    <a:gd name="connsiteX0" fmla="*/ 1076919 w 1094767"/>
                    <a:gd name="connsiteY0" fmla="*/ 2089 h 387528"/>
                    <a:gd name="connsiteX1" fmla="*/ 981669 w 1094767"/>
                    <a:gd name="connsiteY1" fmla="*/ 135439 h 387528"/>
                    <a:gd name="connsiteX2" fmla="*/ 803869 w 1094767"/>
                    <a:gd name="connsiteY2" fmla="*/ 256089 h 387528"/>
                    <a:gd name="connsiteX3" fmla="*/ 32344 w 1094767"/>
                    <a:gd name="connsiteY3" fmla="*/ 383089 h 387528"/>
                    <a:gd name="connsiteX4" fmla="*/ 133944 w 1094767"/>
                    <a:gd name="connsiteY4" fmla="*/ 360864 h 387528"/>
                    <a:gd name="connsiteX5" fmla="*/ 435569 w 1094767"/>
                    <a:gd name="connsiteY5" fmla="*/ 297364 h 387528"/>
                    <a:gd name="connsiteX6" fmla="*/ 616544 w 1094767"/>
                    <a:gd name="connsiteY6" fmla="*/ 246564 h 387528"/>
                    <a:gd name="connsiteX7" fmla="*/ 1076919 w 1094767"/>
                    <a:gd name="connsiteY7" fmla="*/ 2089 h 387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94767" h="387528">
                      <a:moveTo>
                        <a:pt x="1076919" y="2089"/>
                      </a:moveTo>
                      <a:cubicBezTo>
                        <a:pt x="1137773" y="-16432"/>
                        <a:pt x="1027177" y="93106"/>
                        <a:pt x="981669" y="135439"/>
                      </a:cubicBezTo>
                      <a:cubicBezTo>
                        <a:pt x="936161" y="177772"/>
                        <a:pt x="962090" y="214814"/>
                        <a:pt x="803869" y="256089"/>
                      </a:cubicBezTo>
                      <a:cubicBezTo>
                        <a:pt x="645648" y="297364"/>
                        <a:pt x="143998" y="365627"/>
                        <a:pt x="32344" y="383089"/>
                      </a:cubicBezTo>
                      <a:cubicBezTo>
                        <a:pt x="-79310" y="400551"/>
                        <a:pt x="133944" y="360864"/>
                        <a:pt x="133944" y="360864"/>
                      </a:cubicBezTo>
                      <a:lnTo>
                        <a:pt x="435569" y="297364"/>
                      </a:lnTo>
                      <a:cubicBezTo>
                        <a:pt x="516002" y="278314"/>
                        <a:pt x="516002" y="291543"/>
                        <a:pt x="616544" y="246564"/>
                      </a:cubicBezTo>
                      <a:cubicBezTo>
                        <a:pt x="717086" y="201585"/>
                        <a:pt x="1016065" y="20610"/>
                        <a:pt x="1076919" y="208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3" name="フリーフォーム: 図形 1042">
                  <a:extLst>
                    <a:ext uri="{FF2B5EF4-FFF2-40B4-BE49-F238E27FC236}">
                      <a16:creationId xmlns:a16="http://schemas.microsoft.com/office/drawing/2014/main" id="{3154E32C-A4E7-4E30-B9EA-192FD6B8038A}"/>
                    </a:ext>
                  </a:extLst>
                </p:cNvPr>
                <p:cNvSpPr/>
                <p:nvPr/>
              </p:nvSpPr>
              <p:spPr>
                <a:xfrm>
                  <a:off x="4832341" y="2436734"/>
                  <a:ext cx="950960" cy="687096"/>
                </a:xfrm>
                <a:custGeom>
                  <a:avLst/>
                  <a:gdLst>
                    <a:gd name="connsiteX0" fmla="*/ 9 w 950960"/>
                    <a:gd name="connsiteY0" fmla="*/ 1666 h 687096"/>
                    <a:gd name="connsiteX1" fmla="*/ 133359 w 950960"/>
                    <a:gd name="connsiteY1" fmla="*/ 230266 h 687096"/>
                    <a:gd name="connsiteX2" fmla="*/ 282584 w 950960"/>
                    <a:gd name="connsiteY2" fmla="*/ 382666 h 687096"/>
                    <a:gd name="connsiteX3" fmla="*/ 590559 w 950960"/>
                    <a:gd name="connsiteY3" fmla="*/ 547766 h 687096"/>
                    <a:gd name="connsiteX4" fmla="*/ 939809 w 950960"/>
                    <a:gd name="connsiteY4" fmla="*/ 681116 h 687096"/>
                    <a:gd name="connsiteX5" fmla="*/ 822334 w 950960"/>
                    <a:gd name="connsiteY5" fmla="*/ 649366 h 687096"/>
                    <a:gd name="connsiteX6" fmla="*/ 406409 w 950960"/>
                    <a:gd name="connsiteY6" fmla="*/ 519191 h 687096"/>
                    <a:gd name="connsiteX7" fmla="*/ 139709 w 950960"/>
                    <a:gd name="connsiteY7" fmla="*/ 357266 h 687096"/>
                    <a:gd name="connsiteX8" fmla="*/ 9 w 950960"/>
                    <a:gd name="connsiteY8" fmla="*/ 1666 h 687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950960" h="687096">
                      <a:moveTo>
                        <a:pt x="9" y="1666"/>
                      </a:moveTo>
                      <a:cubicBezTo>
                        <a:pt x="-1049" y="-19501"/>
                        <a:pt x="86263" y="166766"/>
                        <a:pt x="133359" y="230266"/>
                      </a:cubicBezTo>
                      <a:cubicBezTo>
                        <a:pt x="180455" y="293766"/>
                        <a:pt x="206384" y="329749"/>
                        <a:pt x="282584" y="382666"/>
                      </a:cubicBezTo>
                      <a:cubicBezTo>
                        <a:pt x="358784" y="435583"/>
                        <a:pt x="481022" y="498024"/>
                        <a:pt x="590559" y="547766"/>
                      </a:cubicBezTo>
                      <a:cubicBezTo>
                        <a:pt x="700097" y="597508"/>
                        <a:pt x="901180" y="664183"/>
                        <a:pt x="939809" y="681116"/>
                      </a:cubicBezTo>
                      <a:cubicBezTo>
                        <a:pt x="978438" y="698049"/>
                        <a:pt x="911234" y="676354"/>
                        <a:pt x="822334" y="649366"/>
                      </a:cubicBezTo>
                      <a:cubicBezTo>
                        <a:pt x="733434" y="622379"/>
                        <a:pt x="520180" y="567874"/>
                        <a:pt x="406409" y="519191"/>
                      </a:cubicBezTo>
                      <a:cubicBezTo>
                        <a:pt x="292638" y="470508"/>
                        <a:pt x="203738" y="444049"/>
                        <a:pt x="139709" y="357266"/>
                      </a:cubicBezTo>
                      <a:cubicBezTo>
                        <a:pt x="75680" y="270483"/>
                        <a:pt x="1067" y="22833"/>
                        <a:pt x="9" y="166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4" name="フリーフォーム: 図形 1043">
                  <a:extLst>
                    <a:ext uri="{FF2B5EF4-FFF2-40B4-BE49-F238E27FC236}">
                      <a16:creationId xmlns:a16="http://schemas.microsoft.com/office/drawing/2014/main" id="{2E50D605-CADD-45A4-8B00-9B169E27ABF3}"/>
                    </a:ext>
                  </a:extLst>
                </p:cNvPr>
                <p:cNvSpPr/>
                <p:nvPr/>
              </p:nvSpPr>
              <p:spPr>
                <a:xfrm>
                  <a:off x="5864213" y="3174720"/>
                  <a:ext cx="388230" cy="899691"/>
                </a:xfrm>
                <a:custGeom>
                  <a:avLst/>
                  <a:gdLst>
                    <a:gd name="connsiteX0" fmla="*/ 12 w 388230"/>
                    <a:gd name="connsiteY0" fmla="*/ 280 h 899691"/>
                    <a:gd name="connsiteX1" fmla="*/ 187337 w 388230"/>
                    <a:gd name="connsiteY1" fmla="*/ 143155 h 899691"/>
                    <a:gd name="connsiteX2" fmla="*/ 228612 w 388230"/>
                    <a:gd name="connsiteY2" fmla="*/ 276505 h 899691"/>
                    <a:gd name="connsiteX3" fmla="*/ 285762 w 388230"/>
                    <a:gd name="connsiteY3" fmla="*/ 705130 h 899691"/>
                    <a:gd name="connsiteX4" fmla="*/ 381012 w 388230"/>
                    <a:gd name="connsiteY4" fmla="*/ 882930 h 899691"/>
                    <a:gd name="connsiteX5" fmla="*/ 365137 w 388230"/>
                    <a:gd name="connsiteY5" fmla="*/ 867055 h 899691"/>
                    <a:gd name="connsiteX6" fmla="*/ 234962 w 388230"/>
                    <a:gd name="connsiteY6" fmla="*/ 660680 h 899691"/>
                    <a:gd name="connsiteX7" fmla="*/ 196862 w 388230"/>
                    <a:gd name="connsiteY7" fmla="*/ 181255 h 899691"/>
                    <a:gd name="connsiteX8" fmla="*/ 12 w 388230"/>
                    <a:gd name="connsiteY8" fmla="*/ 280 h 899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8230" h="899691">
                      <a:moveTo>
                        <a:pt x="12" y="280"/>
                      </a:moveTo>
                      <a:cubicBezTo>
                        <a:pt x="-1576" y="-6070"/>
                        <a:pt x="149237" y="97118"/>
                        <a:pt x="187337" y="143155"/>
                      </a:cubicBezTo>
                      <a:cubicBezTo>
                        <a:pt x="225437" y="189192"/>
                        <a:pt x="212208" y="182843"/>
                        <a:pt x="228612" y="276505"/>
                      </a:cubicBezTo>
                      <a:cubicBezTo>
                        <a:pt x="245016" y="370167"/>
                        <a:pt x="260362" y="604059"/>
                        <a:pt x="285762" y="705130"/>
                      </a:cubicBezTo>
                      <a:cubicBezTo>
                        <a:pt x="311162" y="806201"/>
                        <a:pt x="367783" y="855943"/>
                        <a:pt x="381012" y="882930"/>
                      </a:cubicBezTo>
                      <a:cubicBezTo>
                        <a:pt x="394241" y="909918"/>
                        <a:pt x="389479" y="904097"/>
                        <a:pt x="365137" y="867055"/>
                      </a:cubicBezTo>
                      <a:cubicBezTo>
                        <a:pt x="340795" y="830013"/>
                        <a:pt x="263008" y="774980"/>
                        <a:pt x="234962" y="660680"/>
                      </a:cubicBezTo>
                      <a:cubicBezTo>
                        <a:pt x="206916" y="546380"/>
                        <a:pt x="236020" y="289734"/>
                        <a:pt x="196862" y="181255"/>
                      </a:cubicBezTo>
                      <a:cubicBezTo>
                        <a:pt x="157704" y="72776"/>
                        <a:pt x="1600" y="6630"/>
                        <a:pt x="12" y="28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5" name="フリーフォーム: 図形 1044">
                  <a:extLst>
                    <a:ext uri="{FF2B5EF4-FFF2-40B4-BE49-F238E27FC236}">
                      <a16:creationId xmlns:a16="http://schemas.microsoft.com/office/drawing/2014/main" id="{1841F221-EA90-4723-80AE-D0365D8D31B4}"/>
                    </a:ext>
                  </a:extLst>
                </p:cNvPr>
                <p:cNvSpPr/>
                <p:nvPr/>
              </p:nvSpPr>
              <p:spPr>
                <a:xfrm>
                  <a:off x="6332726" y="3517546"/>
                  <a:ext cx="372890" cy="571900"/>
                </a:xfrm>
                <a:custGeom>
                  <a:avLst/>
                  <a:gdLst>
                    <a:gd name="connsiteX0" fmla="*/ 347474 w 372890"/>
                    <a:gd name="connsiteY0" fmla="*/ 354 h 571900"/>
                    <a:gd name="connsiteX1" fmla="*/ 372874 w 372890"/>
                    <a:gd name="connsiteY1" fmla="*/ 125237 h 571900"/>
                    <a:gd name="connsiteX2" fmla="*/ 343241 w 372890"/>
                    <a:gd name="connsiteY2" fmla="*/ 305154 h 571900"/>
                    <a:gd name="connsiteX3" fmla="*/ 269157 w 372890"/>
                    <a:gd name="connsiteY3" fmla="*/ 427921 h 571900"/>
                    <a:gd name="connsiteX4" fmla="*/ 195074 w 372890"/>
                    <a:gd name="connsiteY4" fmla="*/ 489304 h 571900"/>
                    <a:gd name="connsiteX5" fmla="*/ 341 w 372890"/>
                    <a:gd name="connsiteY5" fmla="*/ 571854 h 571900"/>
                    <a:gd name="connsiteX6" fmla="*/ 150624 w 372890"/>
                    <a:gd name="connsiteY6" fmla="*/ 499887 h 571900"/>
                    <a:gd name="connsiteX7" fmla="*/ 256457 w 372890"/>
                    <a:gd name="connsiteY7" fmla="*/ 423687 h 571900"/>
                    <a:gd name="connsiteX8" fmla="*/ 351707 w 372890"/>
                    <a:gd name="connsiteY8" fmla="*/ 163337 h 571900"/>
                    <a:gd name="connsiteX9" fmla="*/ 347474 w 372890"/>
                    <a:gd name="connsiteY9" fmla="*/ 354 h 571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72890" h="571900">
                      <a:moveTo>
                        <a:pt x="347474" y="354"/>
                      </a:moveTo>
                      <a:cubicBezTo>
                        <a:pt x="351002" y="-5996"/>
                        <a:pt x="373579" y="74437"/>
                        <a:pt x="372874" y="125237"/>
                      </a:cubicBezTo>
                      <a:cubicBezTo>
                        <a:pt x="372169" y="176037"/>
                        <a:pt x="360527" y="254707"/>
                        <a:pt x="343241" y="305154"/>
                      </a:cubicBezTo>
                      <a:cubicBezTo>
                        <a:pt x="325955" y="355601"/>
                        <a:pt x="293851" y="397229"/>
                        <a:pt x="269157" y="427921"/>
                      </a:cubicBezTo>
                      <a:cubicBezTo>
                        <a:pt x="244463" y="458613"/>
                        <a:pt x="239877" y="465315"/>
                        <a:pt x="195074" y="489304"/>
                      </a:cubicBezTo>
                      <a:cubicBezTo>
                        <a:pt x="150271" y="513293"/>
                        <a:pt x="7749" y="570090"/>
                        <a:pt x="341" y="571854"/>
                      </a:cubicBezTo>
                      <a:cubicBezTo>
                        <a:pt x="-7067" y="573618"/>
                        <a:pt x="107938" y="524582"/>
                        <a:pt x="150624" y="499887"/>
                      </a:cubicBezTo>
                      <a:cubicBezTo>
                        <a:pt x="193310" y="475193"/>
                        <a:pt x="222943" y="479779"/>
                        <a:pt x="256457" y="423687"/>
                      </a:cubicBezTo>
                      <a:cubicBezTo>
                        <a:pt x="289971" y="367595"/>
                        <a:pt x="331951" y="236362"/>
                        <a:pt x="351707" y="163337"/>
                      </a:cubicBezTo>
                      <a:cubicBezTo>
                        <a:pt x="371463" y="90312"/>
                        <a:pt x="343946" y="6704"/>
                        <a:pt x="347474" y="35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6" name="フリーフォーム: 図形 1045">
                  <a:extLst>
                    <a:ext uri="{FF2B5EF4-FFF2-40B4-BE49-F238E27FC236}">
                      <a16:creationId xmlns:a16="http://schemas.microsoft.com/office/drawing/2014/main" id="{B6B94FEA-CADF-4E93-9F64-7A707F10DF0C}"/>
                    </a:ext>
                  </a:extLst>
                </p:cNvPr>
                <p:cNvSpPr/>
                <p:nvPr/>
              </p:nvSpPr>
              <p:spPr>
                <a:xfrm>
                  <a:off x="6709148" y="3474983"/>
                  <a:ext cx="271934" cy="505331"/>
                </a:xfrm>
                <a:custGeom>
                  <a:avLst/>
                  <a:gdLst>
                    <a:gd name="connsiteX0" fmla="*/ 685 w 271934"/>
                    <a:gd name="connsiteY0" fmla="*/ 59850 h 505331"/>
                    <a:gd name="connsiteX1" fmla="*/ 106519 w 271934"/>
                    <a:gd name="connsiteY1" fmla="*/ 2700 h 505331"/>
                    <a:gd name="connsiteX2" fmla="*/ 178485 w 271934"/>
                    <a:gd name="connsiteY2" fmla="*/ 17517 h 505331"/>
                    <a:gd name="connsiteX3" fmla="*/ 246219 w 271934"/>
                    <a:gd name="connsiteY3" fmla="*/ 89484 h 505331"/>
                    <a:gd name="connsiteX4" fmla="*/ 271619 w 271934"/>
                    <a:gd name="connsiteY4" fmla="*/ 199550 h 505331"/>
                    <a:gd name="connsiteX5" fmla="*/ 231402 w 271934"/>
                    <a:gd name="connsiteY5" fmla="*/ 364650 h 505331"/>
                    <a:gd name="connsiteX6" fmla="*/ 159435 w 271934"/>
                    <a:gd name="connsiteY6" fmla="*/ 504350 h 505331"/>
                    <a:gd name="connsiteX7" fmla="*/ 239869 w 271934"/>
                    <a:gd name="connsiteY7" fmla="*/ 292684 h 505331"/>
                    <a:gd name="connsiteX8" fmla="*/ 258919 w 271934"/>
                    <a:gd name="connsiteY8" fmla="*/ 178384 h 505331"/>
                    <a:gd name="connsiteX9" fmla="*/ 214469 w 271934"/>
                    <a:gd name="connsiteY9" fmla="*/ 70434 h 505331"/>
                    <a:gd name="connsiteX10" fmla="*/ 161552 w 271934"/>
                    <a:gd name="connsiteY10" fmla="*/ 25984 h 505331"/>
                    <a:gd name="connsiteX11" fmla="*/ 685 w 271934"/>
                    <a:gd name="connsiteY11" fmla="*/ 59850 h 505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71934" h="505331">
                      <a:moveTo>
                        <a:pt x="685" y="59850"/>
                      </a:moveTo>
                      <a:cubicBezTo>
                        <a:pt x="-8487" y="55969"/>
                        <a:pt x="76886" y="9755"/>
                        <a:pt x="106519" y="2700"/>
                      </a:cubicBezTo>
                      <a:cubicBezTo>
                        <a:pt x="136152" y="-4355"/>
                        <a:pt x="155202" y="3053"/>
                        <a:pt x="178485" y="17517"/>
                      </a:cubicBezTo>
                      <a:cubicBezTo>
                        <a:pt x="201768" y="31981"/>
                        <a:pt x="230697" y="59145"/>
                        <a:pt x="246219" y="89484"/>
                      </a:cubicBezTo>
                      <a:cubicBezTo>
                        <a:pt x="261741" y="119823"/>
                        <a:pt x="274089" y="153689"/>
                        <a:pt x="271619" y="199550"/>
                      </a:cubicBezTo>
                      <a:cubicBezTo>
                        <a:pt x="269150" y="245411"/>
                        <a:pt x="250099" y="313850"/>
                        <a:pt x="231402" y="364650"/>
                      </a:cubicBezTo>
                      <a:cubicBezTo>
                        <a:pt x="212705" y="415450"/>
                        <a:pt x="158024" y="516344"/>
                        <a:pt x="159435" y="504350"/>
                      </a:cubicBezTo>
                      <a:cubicBezTo>
                        <a:pt x="160846" y="492356"/>
                        <a:pt x="223288" y="347012"/>
                        <a:pt x="239869" y="292684"/>
                      </a:cubicBezTo>
                      <a:cubicBezTo>
                        <a:pt x="256450" y="238356"/>
                        <a:pt x="263152" y="215426"/>
                        <a:pt x="258919" y="178384"/>
                      </a:cubicBezTo>
                      <a:cubicBezTo>
                        <a:pt x="254686" y="141342"/>
                        <a:pt x="230697" y="95834"/>
                        <a:pt x="214469" y="70434"/>
                      </a:cubicBezTo>
                      <a:cubicBezTo>
                        <a:pt x="198241" y="45034"/>
                        <a:pt x="193655" y="28806"/>
                        <a:pt x="161552" y="25984"/>
                      </a:cubicBezTo>
                      <a:cubicBezTo>
                        <a:pt x="129449" y="23162"/>
                        <a:pt x="9857" y="63731"/>
                        <a:pt x="685" y="5985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7" name="フリーフォーム: 図形 1046">
                  <a:extLst>
                    <a:ext uri="{FF2B5EF4-FFF2-40B4-BE49-F238E27FC236}">
                      <a16:creationId xmlns:a16="http://schemas.microsoft.com/office/drawing/2014/main" id="{8974B902-7E32-44B7-A07A-8EB337A0806E}"/>
                    </a:ext>
                  </a:extLst>
                </p:cNvPr>
                <p:cNvSpPr/>
                <p:nvPr/>
              </p:nvSpPr>
              <p:spPr>
                <a:xfrm>
                  <a:off x="6654782" y="4022829"/>
                  <a:ext cx="218596" cy="519539"/>
                </a:xfrm>
                <a:custGeom>
                  <a:avLst/>
                  <a:gdLst>
                    <a:gd name="connsiteX0" fmla="*/ 218035 w 218596"/>
                    <a:gd name="connsiteY0" fmla="*/ 954 h 519539"/>
                    <a:gd name="connsiteX1" fmla="*/ 150301 w 218596"/>
                    <a:gd name="connsiteY1" fmla="*/ 153354 h 519539"/>
                    <a:gd name="connsiteX2" fmla="*/ 67751 w 218596"/>
                    <a:gd name="connsiteY2" fmla="*/ 401004 h 519539"/>
                    <a:gd name="connsiteX3" fmla="*/ 18 w 218596"/>
                    <a:gd name="connsiteY3" fmla="*/ 519538 h 519539"/>
                    <a:gd name="connsiteX4" fmla="*/ 61401 w 218596"/>
                    <a:gd name="connsiteY4" fmla="*/ 403121 h 519539"/>
                    <a:gd name="connsiteX5" fmla="*/ 112201 w 218596"/>
                    <a:gd name="connsiteY5" fmla="*/ 223204 h 519539"/>
                    <a:gd name="connsiteX6" fmla="*/ 218035 w 218596"/>
                    <a:gd name="connsiteY6" fmla="*/ 954 h 5195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8596" h="519539">
                      <a:moveTo>
                        <a:pt x="218035" y="954"/>
                      </a:moveTo>
                      <a:cubicBezTo>
                        <a:pt x="224385" y="-10688"/>
                        <a:pt x="175348" y="86679"/>
                        <a:pt x="150301" y="153354"/>
                      </a:cubicBezTo>
                      <a:cubicBezTo>
                        <a:pt x="125254" y="220029"/>
                        <a:pt x="92798" y="339973"/>
                        <a:pt x="67751" y="401004"/>
                      </a:cubicBezTo>
                      <a:cubicBezTo>
                        <a:pt x="42704" y="462035"/>
                        <a:pt x="1076" y="519185"/>
                        <a:pt x="18" y="519538"/>
                      </a:cubicBezTo>
                      <a:cubicBezTo>
                        <a:pt x="-1040" y="519891"/>
                        <a:pt x="42704" y="452510"/>
                        <a:pt x="61401" y="403121"/>
                      </a:cubicBezTo>
                      <a:cubicBezTo>
                        <a:pt x="80098" y="353732"/>
                        <a:pt x="86448" y="288115"/>
                        <a:pt x="112201" y="223204"/>
                      </a:cubicBezTo>
                      <a:cubicBezTo>
                        <a:pt x="137954" y="158293"/>
                        <a:pt x="211685" y="12596"/>
                        <a:pt x="218035" y="95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8" name="フリーフォーム: 図形 1047">
                  <a:extLst>
                    <a:ext uri="{FF2B5EF4-FFF2-40B4-BE49-F238E27FC236}">
                      <a16:creationId xmlns:a16="http://schemas.microsoft.com/office/drawing/2014/main" id="{AB32A999-2715-4C39-8C4A-465D5B3D642B}"/>
                    </a:ext>
                  </a:extLst>
                </p:cNvPr>
                <p:cNvSpPr/>
                <p:nvPr/>
              </p:nvSpPr>
              <p:spPr>
                <a:xfrm>
                  <a:off x="6741567" y="3608806"/>
                  <a:ext cx="100685" cy="349512"/>
                </a:xfrm>
                <a:custGeom>
                  <a:avLst/>
                  <a:gdLst>
                    <a:gd name="connsiteX0" fmla="*/ 16 w 100685"/>
                    <a:gd name="connsiteY0" fmla="*/ 69961 h 349512"/>
                    <a:gd name="connsiteX1" fmla="*/ 63516 w 100685"/>
                    <a:gd name="connsiteY1" fmla="*/ 6461 h 349512"/>
                    <a:gd name="connsiteX2" fmla="*/ 78333 w 100685"/>
                    <a:gd name="connsiteY2" fmla="*/ 21277 h 349512"/>
                    <a:gd name="connsiteX3" fmla="*/ 99500 w 100685"/>
                    <a:gd name="connsiteY3" fmla="*/ 175794 h 349512"/>
                    <a:gd name="connsiteX4" fmla="*/ 95266 w 100685"/>
                    <a:gd name="connsiteY4" fmla="*/ 349361 h 349512"/>
                    <a:gd name="connsiteX5" fmla="*/ 99500 w 100685"/>
                    <a:gd name="connsiteY5" fmla="*/ 203311 h 349512"/>
                    <a:gd name="connsiteX6" fmla="*/ 69866 w 100685"/>
                    <a:gd name="connsiteY6" fmla="*/ 48794 h 349512"/>
                    <a:gd name="connsiteX7" fmla="*/ 16 w 100685"/>
                    <a:gd name="connsiteY7" fmla="*/ 69961 h 349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0685" h="349512">
                      <a:moveTo>
                        <a:pt x="16" y="69961"/>
                      </a:moveTo>
                      <a:cubicBezTo>
                        <a:pt x="-1042" y="62906"/>
                        <a:pt x="50463" y="14575"/>
                        <a:pt x="63516" y="6461"/>
                      </a:cubicBezTo>
                      <a:cubicBezTo>
                        <a:pt x="76569" y="-1653"/>
                        <a:pt x="72336" y="-6945"/>
                        <a:pt x="78333" y="21277"/>
                      </a:cubicBezTo>
                      <a:cubicBezTo>
                        <a:pt x="84330" y="49499"/>
                        <a:pt x="96678" y="121113"/>
                        <a:pt x="99500" y="175794"/>
                      </a:cubicBezTo>
                      <a:cubicBezTo>
                        <a:pt x="102322" y="230475"/>
                        <a:pt x="95266" y="344775"/>
                        <a:pt x="95266" y="349361"/>
                      </a:cubicBezTo>
                      <a:cubicBezTo>
                        <a:pt x="95266" y="353947"/>
                        <a:pt x="103733" y="253405"/>
                        <a:pt x="99500" y="203311"/>
                      </a:cubicBezTo>
                      <a:cubicBezTo>
                        <a:pt x="95267" y="153217"/>
                        <a:pt x="84330" y="72077"/>
                        <a:pt x="69866" y="48794"/>
                      </a:cubicBezTo>
                      <a:cubicBezTo>
                        <a:pt x="55402" y="25511"/>
                        <a:pt x="1074" y="77016"/>
                        <a:pt x="16" y="6996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9" name="フリーフォーム: 図形 1048">
                  <a:extLst>
                    <a:ext uri="{FF2B5EF4-FFF2-40B4-BE49-F238E27FC236}">
                      <a16:creationId xmlns:a16="http://schemas.microsoft.com/office/drawing/2014/main" id="{21074EFE-83E2-4C9E-8B86-3A6F1A0AA05E}"/>
                    </a:ext>
                  </a:extLst>
                </p:cNvPr>
                <p:cNvSpPr/>
                <p:nvPr/>
              </p:nvSpPr>
              <p:spPr>
                <a:xfrm>
                  <a:off x="6610869" y="4004695"/>
                  <a:ext cx="226398" cy="489088"/>
                </a:xfrm>
                <a:custGeom>
                  <a:avLst/>
                  <a:gdLst>
                    <a:gd name="connsiteX0" fmla="*/ 225964 w 226398"/>
                    <a:gd name="connsiteY0" fmla="*/ 38 h 489088"/>
                    <a:gd name="connsiteX1" fmla="*/ 137064 w 226398"/>
                    <a:gd name="connsiteY1" fmla="*/ 154555 h 489088"/>
                    <a:gd name="connsiteX2" fmla="*/ 43931 w 226398"/>
                    <a:gd name="connsiteY2" fmla="*/ 245572 h 489088"/>
                    <a:gd name="connsiteX3" fmla="*/ 29114 w 226398"/>
                    <a:gd name="connsiteY3" fmla="*/ 270972 h 489088"/>
                    <a:gd name="connsiteX4" fmla="*/ 1598 w 226398"/>
                    <a:gd name="connsiteY4" fmla="*/ 488988 h 489088"/>
                    <a:gd name="connsiteX5" fmla="*/ 5831 w 226398"/>
                    <a:gd name="connsiteY5" fmla="*/ 298488 h 489088"/>
                    <a:gd name="connsiteX6" fmla="*/ 26998 w 226398"/>
                    <a:gd name="connsiteY6" fmla="*/ 237105 h 489088"/>
                    <a:gd name="connsiteX7" fmla="*/ 98964 w 226398"/>
                    <a:gd name="connsiteY7" fmla="*/ 169372 h 489088"/>
                    <a:gd name="connsiteX8" fmla="*/ 225964 w 226398"/>
                    <a:gd name="connsiteY8" fmla="*/ 38 h 489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6398" h="489088">
                      <a:moveTo>
                        <a:pt x="225964" y="38"/>
                      </a:moveTo>
                      <a:cubicBezTo>
                        <a:pt x="232314" y="-2431"/>
                        <a:pt x="167403" y="113633"/>
                        <a:pt x="137064" y="154555"/>
                      </a:cubicBezTo>
                      <a:cubicBezTo>
                        <a:pt x="106725" y="195477"/>
                        <a:pt x="61923" y="226169"/>
                        <a:pt x="43931" y="245572"/>
                      </a:cubicBezTo>
                      <a:cubicBezTo>
                        <a:pt x="25939" y="264975"/>
                        <a:pt x="36169" y="230403"/>
                        <a:pt x="29114" y="270972"/>
                      </a:cubicBezTo>
                      <a:cubicBezTo>
                        <a:pt x="22059" y="311541"/>
                        <a:pt x="5479" y="484402"/>
                        <a:pt x="1598" y="488988"/>
                      </a:cubicBezTo>
                      <a:cubicBezTo>
                        <a:pt x="-2283" y="493574"/>
                        <a:pt x="1598" y="340469"/>
                        <a:pt x="5831" y="298488"/>
                      </a:cubicBezTo>
                      <a:cubicBezTo>
                        <a:pt x="10064" y="256508"/>
                        <a:pt x="11476" y="258624"/>
                        <a:pt x="26998" y="237105"/>
                      </a:cubicBezTo>
                      <a:cubicBezTo>
                        <a:pt x="42520" y="215586"/>
                        <a:pt x="62981" y="207472"/>
                        <a:pt x="98964" y="169372"/>
                      </a:cubicBezTo>
                      <a:cubicBezTo>
                        <a:pt x="134947" y="131272"/>
                        <a:pt x="219614" y="2507"/>
                        <a:pt x="225964" y="3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0" name="フリーフォーム: 図形 1049">
                  <a:extLst>
                    <a:ext uri="{FF2B5EF4-FFF2-40B4-BE49-F238E27FC236}">
                      <a16:creationId xmlns:a16="http://schemas.microsoft.com/office/drawing/2014/main" id="{D197572F-7D42-4135-B4BB-1EB6586887C9}"/>
                    </a:ext>
                  </a:extLst>
                </p:cNvPr>
                <p:cNvSpPr/>
                <p:nvPr/>
              </p:nvSpPr>
              <p:spPr>
                <a:xfrm>
                  <a:off x="6425224" y="3932747"/>
                  <a:ext cx="352375" cy="506350"/>
                </a:xfrm>
                <a:custGeom>
                  <a:avLst/>
                  <a:gdLst>
                    <a:gd name="connsiteX0" fmla="*/ 352343 w 352375"/>
                    <a:gd name="connsiteY0" fmla="*/ 20 h 506350"/>
                    <a:gd name="connsiteX1" fmla="*/ 257093 w 352375"/>
                    <a:gd name="connsiteY1" fmla="*/ 203220 h 506350"/>
                    <a:gd name="connsiteX2" fmla="*/ 195709 w 352375"/>
                    <a:gd name="connsiteY2" fmla="*/ 241320 h 506350"/>
                    <a:gd name="connsiteX3" fmla="*/ 132209 w 352375"/>
                    <a:gd name="connsiteY3" fmla="*/ 270953 h 506350"/>
                    <a:gd name="connsiteX4" fmla="*/ 976 w 352375"/>
                    <a:gd name="connsiteY4" fmla="*/ 505903 h 506350"/>
                    <a:gd name="connsiteX5" fmla="*/ 75059 w 352375"/>
                    <a:gd name="connsiteY5" fmla="*/ 328103 h 506350"/>
                    <a:gd name="connsiteX6" fmla="*/ 125859 w 352375"/>
                    <a:gd name="connsiteY6" fmla="*/ 254020 h 506350"/>
                    <a:gd name="connsiteX7" fmla="*/ 212643 w 352375"/>
                    <a:gd name="connsiteY7" fmla="*/ 201103 h 506350"/>
                    <a:gd name="connsiteX8" fmla="*/ 246509 w 352375"/>
                    <a:gd name="connsiteY8" fmla="*/ 190520 h 506350"/>
                    <a:gd name="connsiteX9" fmla="*/ 352343 w 352375"/>
                    <a:gd name="connsiteY9" fmla="*/ 20 h 506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2375" h="506350">
                      <a:moveTo>
                        <a:pt x="352343" y="20"/>
                      </a:moveTo>
                      <a:cubicBezTo>
                        <a:pt x="354107" y="2137"/>
                        <a:pt x="283199" y="163003"/>
                        <a:pt x="257093" y="203220"/>
                      </a:cubicBezTo>
                      <a:cubicBezTo>
                        <a:pt x="230987" y="243437"/>
                        <a:pt x="216523" y="230031"/>
                        <a:pt x="195709" y="241320"/>
                      </a:cubicBezTo>
                      <a:cubicBezTo>
                        <a:pt x="174895" y="252609"/>
                        <a:pt x="164664" y="226856"/>
                        <a:pt x="132209" y="270953"/>
                      </a:cubicBezTo>
                      <a:cubicBezTo>
                        <a:pt x="99754" y="315050"/>
                        <a:pt x="10501" y="496378"/>
                        <a:pt x="976" y="505903"/>
                      </a:cubicBezTo>
                      <a:cubicBezTo>
                        <a:pt x="-8549" y="515428"/>
                        <a:pt x="54245" y="370084"/>
                        <a:pt x="75059" y="328103"/>
                      </a:cubicBezTo>
                      <a:cubicBezTo>
                        <a:pt x="95873" y="286122"/>
                        <a:pt x="102928" y="275187"/>
                        <a:pt x="125859" y="254020"/>
                      </a:cubicBezTo>
                      <a:cubicBezTo>
                        <a:pt x="148790" y="232853"/>
                        <a:pt x="192535" y="211686"/>
                        <a:pt x="212643" y="201103"/>
                      </a:cubicBezTo>
                      <a:cubicBezTo>
                        <a:pt x="232751" y="190520"/>
                        <a:pt x="226048" y="221565"/>
                        <a:pt x="246509" y="190520"/>
                      </a:cubicBezTo>
                      <a:cubicBezTo>
                        <a:pt x="266970" y="159475"/>
                        <a:pt x="350579" y="-2097"/>
                        <a:pt x="352343" y="2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1" name="フリーフォーム: 図形 1050">
                  <a:extLst>
                    <a:ext uri="{FF2B5EF4-FFF2-40B4-BE49-F238E27FC236}">
                      <a16:creationId xmlns:a16="http://schemas.microsoft.com/office/drawing/2014/main" id="{ED9D13C8-0EDF-418A-A00B-8FAF6B0DA97B}"/>
                    </a:ext>
                  </a:extLst>
                </p:cNvPr>
                <p:cNvSpPr/>
                <p:nvPr/>
              </p:nvSpPr>
              <p:spPr>
                <a:xfrm>
                  <a:off x="6707693" y="3538196"/>
                  <a:ext cx="46541" cy="265017"/>
                </a:xfrm>
                <a:custGeom>
                  <a:avLst/>
                  <a:gdLst>
                    <a:gd name="connsiteX0" fmla="*/ 23307 w 46541"/>
                    <a:gd name="connsiteY0" fmla="*/ 871 h 265017"/>
                    <a:gd name="connsiteX1" fmla="*/ 36007 w 46541"/>
                    <a:gd name="connsiteY1" fmla="*/ 216771 h 265017"/>
                    <a:gd name="connsiteX2" fmla="*/ 24 w 46541"/>
                    <a:gd name="connsiteY2" fmla="*/ 263337 h 265017"/>
                    <a:gd name="connsiteX3" fmla="*/ 42357 w 46541"/>
                    <a:gd name="connsiteY3" fmla="*/ 180787 h 265017"/>
                    <a:gd name="connsiteX4" fmla="*/ 42357 w 46541"/>
                    <a:gd name="connsiteY4" fmla="*/ 142687 h 265017"/>
                    <a:gd name="connsiteX5" fmla="*/ 23307 w 46541"/>
                    <a:gd name="connsiteY5" fmla="*/ 871 h 2650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6541" h="265017">
                      <a:moveTo>
                        <a:pt x="23307" y="871"/>
                      </a:moveTo>
                      <a:cubicBezTo>
                        <a:pt x="22249" y="13218"/>
                        <a:pt x="39888" y="173027"/>
                        <a:pt x="36007" y="216771"/>
                      </a:cubicBezTo>
                      <a:cubicBezTo>
                        <a:pt x="32127" y="260515"/>
                        <a:pt x="-1034" y="269334"/>
                        <a:pt x="24" y="263337"/>
                      </a:cubicBezTo>
                      <a:cubicBezTo>
                        <a:pt x="1082" y="257340"/>
                        <a:pt x="35302" y="200895"/>
                        <a:pt x="42357" y="180787"/>
                      </a:cubicBezTo>
                      <a:cubicBezTo>
                        <a:pt x="49413" y="160679"/>
                        <a:pt x="46238" y="174437"/>
                        <a:pt x="42357" y="142687"/>
                      </a:cubicBezTo>
                      <a:cubicBezTo>
                        <a:pt x="38477" y="110937"/>
                        <a:pt x="24365" y="-11476"/>
                        <a:pt x="23307" y="87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2" name="フリーフォーム: 図形 1051">
                  <a:extLst>
                    <a:ext uri="{FF2B5EF4-FFF2-40B4-BE49-F238E27FC236}">
                      <a16:creationId xmlns:a16="http://schemas.microsoft.com/office/drawing/2014/main" id="{FF785385-90FD-4F2E-927C-9D1D673D772E}"/>
                    </a:ext>
                  </a:extLst>
                </p:cNvPr>
                <p:cNvSpPr/>
                <p:nvPr/>
              </p:nvSpPr>
              <p:spPr>
                <a:xfrm>
                  <a:off x="6299171" y="4548717"/>
                  <a:ext cx="368329" cy="226828"/>
                </a:xfrm>
                <a:custGeom>
                  <a:avLst/>
                  <a:gdLst>
                    <a:gd name="connsiteX0" fmla="*/ 368329 w 368329"/>
                    <a:gd name="connsiteY0" fmla="*/ 0 h 226828"/>
                    <a:gd name="connsiteX1" fmla="*/ 285779 w 368329"/>
                    <a:gd name="connsiteY1" fmla="*/ 99483 h 226828"/>
                    <a:gd name="connsiteX2" fmla="*/ 152429 w 368329"/>
                    <a:gd name="connsiteY2" fmla="*/ 209550 h 226828"/>
                    <a:gd name="connsiteX3" fmla="*/ 107979 w 368329"/>
                    <a:gd name="connsiteY3" fmla="*/ 226483 h 226828"/>
                    <a:gd name="connsiteX4" fmla="*/ 65646 w 368329"/>
                    <a:gd name="connsiteY4" fmla="*/ 209550 h 226828"/>
                    <a:gd name="connsiteX5" fmla="*/ 29 w 368329"/>
                    <a:gd name="connsiteY5" fmla="*/ 114300 h 226828"/>
                    <a:gd name="connsiteX6" fmla="*/ 74112 w 368329"/>
                    <a:gd name="connsiteY6" fmla="*/ 188383 h 226828"/>
                    <a:gd name="connsiteX7" fmla="*/ 97396 w 368329"/>
                    <a:gd name="connsiteY7" fmla="*/ 192616 h 226828"/>
                    <a:gd name="connsiteX8" fmla="*/ 198996 w 368329"/>
                    <a:gd name="connsiteY8" fmla="*/ 127000 h 226828"/>
                    <a:gd name="connsiteX9" fmla="*/ 368329 w 368329"/>
                    <a:gd name="connsiteY9" fmla="*/ 0 h 2268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68329" h="226828">
                      <a:moveTo>
                        <a:pt x="368329" y="0"/>
                      </a:moveTo>
                      <a:cubicBezTo>
                        <a:pt x="345045" y="32279"/>
                        <a:pt x="321762" y="64558"/>
                        <a:pt x="285779" y="99483"/>
                      </a:cubicBezTo>
                      <a:cubicBezTo>
                        <a:pt x="249796" y="134408"/>
                        <a:pt x="182062" y="188383"/>
                        <a:pt x="152429" y="209550"/>
                      </a:cubicBezTo>
                      <a:cubicBezTo>
                        <a:pt x="122796" y="230717"/>
                        <a:pt x="122443" y="226483"/>
                        <a:pt x="107979" y="226483"/>
                      </a:cubicBezTo>
                      <a:cubicBezTo>
                        <a:pt x="93515" y="226483"/>
                        <a:pt x="83638" y="228247"/>
                        <a:pt x="65646" y="209550"/>
                      </a:cubicBezTo>
                      <a:cubicBezTo>
                        <a:pt x="47654" y="190853"/>
                        <a:pt x="-1382" y="117828"/>
                        <a:pt x="29" y="114300"/>
                      </a:cubicBezTo>
                      <a:cubicBezTo>
                        <a:pt x="1440" y="110772"/>
                        <a:pt x="57884" y="175330"/>
                        <a:pt x="74112" y="188383"/>
                      </a:cubicBezTo>
                      <a:cubicBezTo>
                        <a:pt x="90340" y="201436"/>
                        <a:pt x="76582" y="202846"/>
                        <a:pt x="97396" y="192616"/>
                      </a:cubicBezTo>
                      <a:cubicBezTo>
                        <a:pt x="118210" y="182386"/>
                        <a:pt x="154193" y="156633"/>
                        <a:pt x="198996" y="127000"/>
                      </a:cubicBezTo>
                      <a:lnTo>
                        <a:pt x="368329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4" name="フリーフォーム: 図形 1053">
                  <a:extLst>
                    <a:ext uri="{FF2B5EF4-FFF2-40B4-BE49-F238E27FC236}">
                      <a16:creationId xmlns:a16="http://schemas.microsoft.com/office/drawing/2014/main" id="{E8E8256A-3241-4734-9BDE-05782AB4C32F}"/>
                    </a:ext>
                  </a:extLst>
                </p:cNvPr>
                <p:cNvSpPr/>
                <p:nvPr/>
              </p:nvSpPr>
              <p:spPr>
                <a:xfrm>
                  <a:off x="5020288" y="2184198"/>
                  <a:ext cx="711899" cy="653184"/>
                </a:xfrm>
                <a:custGeom>
                  <a:avLst/>
                  <a:gdLst>
                    <a:gd name="connsiteX0" fmla="*/ 445 w 711899"/>
                    <a:gd name="connsiteY0" fmla="*/ 202 h 653184"/>
                    <a:gd name="connsiteX1" fmla="*/ 301012 w 711899"/>
                    <a:gd name="connsiteY1" fmla="*/ 351569 h 653184"/>
                    <a:gd name="connsiteX2" fmla="*/ 635445 w 711899"/>
                    <a:gd name="connsiteY2" fmla="*/ 605569 h 653184"/>
                    <a:gd name="connsiteX3" fmla="*/ 711645 w 711899"/>
                    <a:gd name="connsiteY3" fmla="*/ 652135 h 653184"/>
                    <a:gd name="connsiteX4" fmla="*/ 622745 w 711899"/>
                    <a:gd name="connsiteY4" fmla="*/ 588635 h 653184"/>
                    <a:gd name="connsiteX5" fmla="*/ 368745 w 711899"/>
                    <a:gd name="connsiteY5" fmla="*/ 305002 h 653184"/>
                    <a:gd name="connsiteX6" fmla="*/ 445 w 711899"/>
                    <a:gd name="connsiteY6" fmla="*/ 202 h 653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11899" h="653184">
                      <a:moveTo>
                        <a:pt x="445" y="202"/>
                      </a:moveTo>
                      <a:cubicBezTo>
                        <a:pt x="-10844" y="7963"/>
                        <a:pt x="195179" y="250674"/>
                        <a:pt x="301012" y="351569"/>
                      </a:cubicBezTo>
                      <a:cubicBezTo>
                        <a:pt x="406845" y="452464"/>
                        <a:pt x="567006" y="555475"/>
                        <a:pt x="635445" y="605569"/>
                      </a:cubicBezTo>
                      <a:cubicBezTo>
                        <a:pt x="703884" y="655663"/>
                        <a:pt x="713762" y="654957"/>
                        <a:pt x="711645" y="652135"/>
                      </a:cubicBezTo>
                      <a:cubicBezTo>
                        <a:pt x="709528" y="649313"/>
                        <a:pt x="679895" y="646490"/>
                        <a:pt x="622745" y="588635"/>
                      </a:cubicBezTo>
                      <a:cubicBezTo>
                        <a:pt x="565595" y="530780"/>
                        <a:pt x="469639" y="400252"/>
                        <a:pt x="368745" y="305002"/>
                      </a:cubicBezTo>
                      <a:cubicBezTo>
                        <a:pt x="267851" y="209752"/>
                        <a:pt x="11734" y="-7559"/>
                        <a:pt x="445" y="20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5" name="フリーフォーム: 図形 1054">
                  <a:extLst>
                    <a:ext uri="{FF2B5EF4-FFF2-40B4-BE49-F238E27FC236}">
                      <a16:creationId xmlns:a16="http://schemas.microsoft.com/office/drawing/2014/main" id="{448A6559-6036-43CF-A3F6-94A38F2E39E6}"/>
                    </a:ext>
                  </a:extLst>
                </p:cNvPr>
                <p:cNvSpPr/>
                <p:nvPr/>
              </p:nvSpPr>
              <p:spPr>
                <a:xfrm>
                  <a:off x="5020528" y="1978867"/>
                  <a:ext cx="1198832" cy="1488689"/>
                </a:xfrm>
                <a:custGeom>
                  <a:avLst/>
                  <a:gdLst>
                    <a:gd name="connsiteX0" fmla="*/ 12905 w 1198832"/>
                    <a:gd name="connsiteY0" fmla="*/ 2333 h 1488689"/>
                    <a:gd name="connsiteX1" fmla="*/ 381205 w 1198832"/>
                    <a:gd name="connsiteY1" fmla="*/ 218233 h 1488689"/>
                    <a:gd name="connsiteX2" fmla="*/ 736805 w 1198832"/>
                    <a:gd name="connsiteY2" fmla="*/ 438366 h 1488689"/>
                    <a:gd name="connsiteX3" fmla="*/ 910372 w 1198832"/>
                    <a:gd name="connsiteY3" fmla="*/ 645800 h 1488689"/>
                    <a:gd name="connsiteX4" fmla="*/ 1185539 w 1198832"/>
                    <a:gd name="connsiteY4" fmla="*/ 1450133 h 1488689"/>
                    <a:gd name="connsiteX5" fmla="*/ 1151672 w 1198832"/>
                    <a:gd name="connsiteY5" fmla="*/ 1335833 h 1488689"/>
                    <a:gd name="connsiteX6" fmla="*/ 1117805 w 1198832"/>
                    <a:gd name="connsiteY6" fmla="*/ 1115700 h 1488689"/>
                    <a:gd name="connsiteX7" fmla="*/ 1045839 w 1198832"/>
                    <a:gd name="connsiteY7" fmla="*/ 548433 h 1488689"/>
                    <a:gd name="connsiteX8" fmla="*/ 872272 w 1198832"/>
                    <a:gd name="connsiteY8" fmla="*/ 362166 h 1488689"/>
                    <a:gd name="connsiteX9" fmla="*/ 12905 w 1198832"/>
                    <a:gd name="connsiteY9" fmla="*/ 2333 h 1488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98832" h="1488689">
                      <a:moveTo>
                        <a:pt x="12905" y="2333"/>
                      </a:moveTo>
                      <a:cubicBezTo>
                        <a:pt x="-68940" y="-21656"/>
                        <a:pt x="260555" y="145561"/>
                        <a:pt x="381205" y="218233"/>
                      </a:cubicBezTo>
                      <a:cubicBezTo>
                        <a:pt x="501855" y="290905"/>
                        <a:pt x="648611" y="367105"/>
                        <a:pt x="736805" y="438366"/>
                      </a:cubicBezTo>
                      <a:cubicBezTo>
                        <a:pt x="824999" y="509627"/>
                        <a:pt x="835583" y="477172"/>
                        <a:pt x="910372" y="645800"/>
                      </a:cubicBezTo>
                      <a:cubicBezTo>
                        <a:pt x="985161" y="814428"/>
                        <a:pt x="1145322" y="1335128"/>
                        <a:pt x="1185539" y="1450133"/>
                      </a:cubicBezTo>
                      <a:cubicBezTo>
                        <a:pt x="1225756" y="1565138"/>
                        <a:pt x="1162961" y="1391572"/>
                        <a:pt x="1151672" y="1335833"/>
                      </a:cubicBezTo>
                      <a:cubicBezTo>
                        <a:pt x="1140383" y="1280094"/>
                        <a:pt x="1135444" y="1246933"/>
                        <a:pt x="1117805" y="1115700"/>
                      </a:cubicBezTo>
                      <a:cubicBezTo>
                        <a:pt x="1100166" y="984467"/>
                        <a:pt x="1086761" y="674022"/>
                        <a:pt x="1045839" y="548433"/>
                      </a:cubicBezTo>
                      <a:cubicBezTo>
                        <a:pt x="1004917" y="422844"/>
                        <a:pt x="1039489" y="452477"/>
                        <a:pt x="872272" y="362166"/>
                      </a:cubicBezTo>
                      <a:cubicBezTo>
                        <a:pt x="705055" y="271855"/>
                        <a:pt x="94750" y="26322"/>
                        <a:pt x="12905" y="233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6" name="フリーフォーム: 図形 1055">
                  <a:extLst>
                    <a:ext uri="{FF2B5EF4-FFF2-40B4-BE49-F238E27FC236}">
                      <a16:creationId xmlns:a16="http://schemas.microsoft.com/office/drawing/2014/main" id="{2B005476-7848-4EAD-A3A9-A48BF489ED4B}"/>
                    </a:ext>
                  </a:extLst>
                </p:cNvPr>
                <p:cNvSpPr/>
                <p:nvPr/>
              </p:nvSpPr>
              <p:spPr>
                <a:xfrm>
                  <a:off x="5105396" y="1794064"/>
                  <a:ext cx="1831400" cy="1442524"/>
                </a:xfrm>
                <a:custGeom>
                  <a:avLst/>
                  <a:gdLst>
                    <a:gd name="connsiteX0" fmla="*/ 4 w 1831400"/>
                    <a:gd name="connsiteY0" fmla="*/ 869 h 1442524"/>
                    <a:gd name="connsiteX1" fmla="*/ 872071 w 1831400"/>
                    <a:gd name="connsiteY1" fmla="*/ 229469 h 1442524"/>
                    <a:gd name="connsiteX2" fmla="*/ 1062571 w 1831400"/>
                    <a:gd name="connsiteY2" fmla="*/ 390336 h 1442524"/>
                    <a:gd name="connsiteX3" fmla="*/ 1219204 w 1831400"/>
                    <a:gd name="connsiteY3" fmla="*/ 686669 h 1442524"/>
                    <a:gd name="connsiteX4" fmla="*/ 1367371 w 1831400"/>
                    <a:gd name="connsiteY4" fmla="*/ 1050736 h 1442524"/>
                    <a:gd name="connsiteX5" fmla="*/ 1811871 w 1831400"/>
                    <a:gd name="connsiteY5" fmla="*/ 1423269 h 1442524"/>
                    <a:gd name="connsiteX6" fmla="*/ 1701804 w 1831400"/>
                    <a:gd name="connsiteY6" fmla="*/ 1347069 h 1442524"/>
                    <a:gd name="connsiteX7" fmla="*/ 1248837 w 1831400"/>
                    <a:gd name="connsiteY7" fmla="*/ 987236 h 1442524"/>
                    <a:gd name="connsiteX8" fmla="*/ 884771 w 1831400"/>
                    <a:gd name="connsiteY8" fmla="*/ 318369 h 1442524"/>
                    <a:gd name="connsiteX9" fmla="*/ 4 w 1831400"/>
                    <a:gd name="connsiteY9" fmla="*/ 869 h 14425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31400" h="1442524">
                      <a:moveTo>
                        <a:pt x="4" y="869"/>
                      </a:moveTo>
                      <a:cubicBezTo>
                        <a:pt x="-2113" y="-13948"/>
                        <a:pt x="694977" y="164558"/>
                        <a:pt x="872071" y="229469"/>
                      </a:cubicBezTo>
                      <a:cubicBezTo>
                        <a:pt x="1049165" y="294380"/>
                        <a:pt x="1004715" y="314136"/>
                        <a:pt x="1062571" y="390336"/>
                      </a:cubicBezTo>
                      <a:cubicBezTo>
                        <a:pt x="1120427" y="466536"/>
                        <a:pt x="1168404" y="576602"/>
                        <a:pt x="1219204" y="686669"/>
                      </a:cubicBezTo>
                      <a:cubicBezTo>
                        <a:pt x="1270004" y="796736"/>
                        <a:pt x="1268593" y="927969"/>
                        <a:pt x="1367371" y="1050736"/>
                      </a:cubicBezTo>
                      <a:cubicBezTo>
                        <a:pt x="1466149" y="1173503"/>
                        <a:pt x="1756132" y="1373880"/>
                        <a:pt x="1811871" y="1423269"/>
                      </a:cubicBezTo>
                      <a:cubicBezTo>
                        <a:pt x="1867610" y="1472658"/>
                        <a:pt x="1795643" y="1419741"/>
                        <a:pt x="1701804" y="1347069"/>
                      </a:cubicBezTo>
                      <a:cubicBezTo>
                        <a:pt x="1607965" y="1274397"/>
                        <a:pt x="1385009" y="1158686"/>
                        <a:pt x="1248837" y="987236"/>
                      </a:cubicBezTo>
                      <a:cubicBezTo>
                        <a:pt x="1112665" y="815786"/>
                        <a:pt x="1087971" y="484175"/>
                        <a:pt x="884771" y="318369"/>
                      </a:cubicBezTo>
                      <a:cubicBezTo>
                        <a:pt x="681571" y="152563"/>
                        <a:pt x="2121" y="15686"/>
                        <a:pt x="4" y="86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7" name="フリーフォーム: 図形 1056">
                  <a:extLst>
                    <a:ext uri="{FF2B5EF4-FFF2-40B4-BE49-F238E27FC236}">
                      <a16:creationId xmlns:a16="http://schemas.microsoft.com/office/drawing/2014/main" id="{48490562-92EC-4BFC-A34E-DD5C0B478BE0}"/>
                    </a:ext>
                  </a:extLst>
                </p:cNvPr>
                <p:cNvSpPr/>
                <p:nvPr/>
              </p:nvSpPr>
              <p:spPr>
                <a:xfrm>
                  <a:off x="5685238" y="1188986"/>
                  <a:ext cx="1149093" cy="1177674"/>
                </a:xfrm>
                <a:custGeom>
                  <a:avLst/>
                  <a:gdLst>
                    <a:gd name="connsiteX0" fmla="*/ 4362 w 1149093"/>
                    <a:gd name="connsiteY0" fmla="*/ 4814 h 1177674"/>
                    <a:gd name="connsiteX1" fmla="*/ 541995 w 1149093"/>
                    <a:gd name="connsiteY1" fmla="*/ 152981 h 1177674"/>
                    <a:gd name="connsiteX2" fmla="*/ 1109262 w 1149093"/>
                    <a:gd name="connsiteY2" fmla="*/ 1113947 h 1177674"/>
                    <a:gd name="connsiteX3" fmla="*/ 1066929 w 1149093"/>
                    <a:gd name="connsiteY3" fmla="*/ 1037747 h 1177674"/>
                    <a:gd name="connsiteX4" fmla="*/ 787529 w 1149093"/>
                    <a:gd name="connsiteY4" fmla="*/ 635581 h 1177674"/>
                    <a:gd name="connsiteX5" fmla="*/ 622429 w 1149093"/>
                    <a:gd name="connsiteY5" fmla="*/ 398514 h 1177674"/>
                    <a:gd name="connsiteX6" fmla="*/ 304929 w 1149093"/>
                    <a:gd name="connsiteY6" fmla="*/ 178381 h 1177674"/>
                    <a:gd name="connsiteX7" fmla="*/ 4362 w 1149093"/>
                    <a:gd name="connsiteY7" fmla="*/ 4814 h 117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49093" h="1177674">
                      <a:moveTo>
                        <a:pt x="4362" y="4814"/>
                      </a:moveTo>
                      <a:cubicBezTo>
                        <a:pt x="43873" y="581"/>
                        <a:pt x="357845" y="-31874"/>
                        <a:pt x="541995" y="152981"/>
                      </a:cubicBezTo>
                      <a:cubicBezTo>
                        <a:pt x="726145" y="337836"/>
                        <a:pt x="1021773" y="966486"/>
                        <a:pt x="1109262" y="1113947"/>
                      </a:cubicBezTo>
                      <a:cubicBezTo>
                        <a:pt x="1196751" y="1261408"/>
                        <a:pt x="1120551" y="1117475"/>
                        <a:pt x="1066929" y="1037747"/>
                      </a:cubicBezTo>
                      <a:cubicBezTo>
                        <a:pt x="1013307" y="958019"/>
                        <a:pt x="861612" y="742120"/>
                        <a:pt x="787529" y="635581"/>
                      </a:cubicBezTo>
                      <a:cubicBezTo>
                        <a:pt x="713446" y="529042"/>
                        <a:pt x="702862" y="474714"/>
                        <a:pt x="622429" y="398514"/>
                      </a:cubicBezTo>
                      <a:cubicBezTo>
                        <a:pt x="541996" y="322314"/>
                        <a:pt x="405824" y="243998"/>
                        <a:pt x="304929" y="178381"/>
                      </a:cubicBezTo>
                      <a:cubicBezTo>
                        <a:pt x="204035" y="112764"/>
                        <a:pt x="-35149" y="9047"/>
                        <a:pt x="4362" y="481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8" name="フリーフォーム: 図形 1057">
                  <a:extLst>
                    <a:ext uri="{FF2B5EF4-FFF2-40B4-BE49-F238E27FC236}">
                      <a16:creationId xmlns:a16="http://schemas.microsoft.com/office/drawing/2014/main" id="{8E501B1C-63F1-4DC2-B568-5173372F00AC}"/>
                    </a:ext>
                  </a:extLst>
                </p:cNvPr>
                <p:cNvSpPr/>
                <p:nvPr/>
              </p:nvSpPr>
              <p:spPr>
                <a:xfrm>
                  <a:off x="5507324" y="1424922"/>
                  <a:ext cx="1567921" cy="1593935"/>
                </a:xfrm>
                <a:custGeom>
                  <a:avLst/>
                  <a:gdLst>
                    <a:gd name="connsiteX0" fmla="*/ 243 w 1567921"/>
                    <a:gd name="connsiteY0" fmla="*/ 1711 h 1593935"/>
                    <a:gd name="connsiteX1" fmla="*/ 681809 w 1567921"/>
                    <a:gd name="connsiteY1" fmla="*/ 264178 h 1593935"/>
                    <a:gd name="connsiteX2" fmla="*/ 910409 w 1567921"/>
                    <a:gd name="connsiteY2" fmla="*/ 547811 h 1593935"/>
                    <a:gd name="connsiteX3" fmla="*/ 1511543 w 1567921"/>
                    <a:gd name="connsiteY3" fmla="*/ 1517245 h 1593935"/>
                    <a:gd name="connsiteX4" fmla="*/ 1481909 w 1567921"/>
                    <a:gd name="connsiteY4" fmla="*/ 1445278 h 1593935"/>
                    <a:gd name="connsiteX5" fmla="*/ 978143 w 1567921"/>
                    <a:gd name="connsiteY5" fmla="*/ 751011 h 1593935"/>
                    <a:gd name="connsiteX6" fmla="*/ 762243 w 1567921"/>
                    <a:gd name="connsiteY6" fmla="*/ 395411 h 1593935"/>
                    <a:gd name="connsiteX7" fmla="*/ 243 w 1567921"/>
                    <a:gd name="connsiteY7" fmla="*/ 1711 h 1593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67921" h="1593935">
                      <a:moveTo>
                        <a:pt x="243" y="1711"/>
                      </a:moveTo>
                      <a:cubicBezTo>
                        <a:pt x="-13163" y="-20161"/>
                        <a:pt x="530115" y="173161"/>
                        <a:pt x="681809" y="264178"/>
                      </a:cubicBezTo>
                      <a:cubicBezTo>
                        <a:pt x="833503" y="355195"/>
                        <a:pt x="772120" y="338967"/>
                        <a:pt x="910409" y="547811"/>
                      </a:cubicBezTo>
                      <a:cubicBezTo>
                        <a:pt x="1048698" y="756655"/>
                        <a:pt x="1416293" y="1367667"/>
                        <a:pt x="1511543" y="1517245"/>
                      </a:cubicBezTo>
                      <a:cubicBezTo>
                        <a:pt x="1606793" y="1666823"/>
                        <a:pt x="1570809" y="1572984"/>
                        <a:pt x="1481909" y="1445278"/>
                      </a:cubicBezTo>
                      <a:cubicBezTo>
                        <a:pt x="1393009" y="1317572"/>
                        <a:pt x="1098087" y="925989"/>
                        <a:pt x="978143" y="751011"/>
                      </a:cubicBezTo>
                      <a:cubicBezTo>
                        <a:pt x="858199" y="576033"/>
                        <a:pt x="924521" y="519589"/>
                        <a:pt x="762243" y="395411"/>
                      </a:cubicBezTo>
                      <a:cubicBezTo>
                        <a:pt x="599965" y="271233"/>
                        <a:pt x="13649" y="23583"/>
                        <a:pt x="243" y="171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9" name="フリーフォーム: 図形 1058">
                  <a:extLst>
                    <a:ext uri="{FF2B5EF4-FFF2-40B4-BE49-F238E27FC236}">
                      <a16:creationId xmlns:a16="http://schemas.microsoft.com/office/drawing/2014/main" id="{B5E07455-705F-431E-BD8E-0848D84A4858}"/>
                    </a:ext>
                  </a:extLst>
                </p:cNvPr>
                <p:cNvSpPr/>
                <p:nvPr/>
              </p:nvSpPr>
              <p:spPr>
                <a:xfrm>
                  <a:off x="5169102" y="1558101"/>
                  <a:ext cx="1975868" cy="1851508"/>
                </a:xfrm>
                <a:custGeom>
                  <a:avLst/>
                  <a:gdLst>
                    <a:gd name="connsiteX0" fmla="*/ 75998 w 1975868"/>
                    <a:gd name="connsiteY0" fmla="*/ 29399 h 1851508"/>
                    <a:gd name="connsiteX1" fmla="*/ 126798 w 1975868"/>
                    <a:gd name="connsiteY1" fmla="*/ 59032 h 1851508"/>
                    <a:gd name="connsiteX2" fmla="*/ 973465 w 1975868"/>
                    <a:gd name="connsiteY2" fmla="*/ 401932 h 1851508"/>
                    <a:gd name="connsiteX3" fmla="*/ 1430665 w 1975868"/>
                    <a:gd name="connsiteY3" fmla="*/ 1049632 h 1851508"/>
                    <a:gd name="connsiteX4" fmla="*/ 1896331 w 1975868"/>
                    <a:gd name="connsiteY4" fmla="*/ 1633832 h 1851508"/>
                    <a:gd name="connsiteX5" fmla="*/ 1917498 w 1975868"/>
                    <a:gd name="connsiteY5" fmla="*/ 1807399 h 1851508"/>
                    <a:gd name="connsiteX6" fmla="*/ 1913265 w 1975868"/>
                    <a:gd name="connsiteY6" fmla="*/ 1731199 h 1851508"/>
                    <a:gd name="connsiteX7" fmla="*/ 1096231 w 1975868"/>
                    <a:gd name="connsiteY7" fmla="*/ 596666 h 1851508"/>
                    <a:gd name="connsiteX8" fmla="*/ 825298 w 1975868"/>
                    <a:gd name="connsiteY8" fmla="*/ 363832 h 1851508"/>
                    <a:gd name="connsiteX9" fmla="*/ 75998 w 1975868"/>
                    <a:gd name="connsiteY9" fmla="*/ 29399 h 1851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75868" h="1851508">
                      <a:moveTo>
                        <a:pt x="75998" y="29399"/>
                      </a:moveTo>
                      <a:cubicBezTo>
                        <a:pt x="-40419" y="-21401"/>
                        <a:pt x="-22780" y="-3057"/>
                        <a:pt x="126798" y="59032"/>
                      </a:cubicBezTo>
                      <a:cubicBezTo>
                        <a:pt x="276376" y="121121"/>
                        <a:pt x="756154" y="236832"/>
                        <a:pt x="973465" y="401932"/>
                      </a:cubicBezTo>
                      <a:cubicBezTo>
                        <a:pt x="1190776" y="567032"/>
                        <a:pt x="1276854" y="844315"/>
                        <a:pt x="1430665" y="1049632"/>
                      </a:cubicBezTo>
                      <a:cubicBezTo>
                        <a:pt x="1584476" y="1254949"/>
                        <a:pt x="1815192" y="1507538"/>
                        <a:pt x="1896331" y="1633832"/>
                      </a:cubicBezTo>
                      <a:cubicBezTo>
                        <a:pt x="1977470" y="1760127"/>
                        <a:pt x="1914676" y="1791171"/>
                        <a:pt x="1917498" y="1807399"/>
                      </a:cubicBezTo>
                      <a:cubicBezTo>
                        <a:pt x="1920320" y="1823627"/>
                        <a:pt x="2050143" y="1932988"/>
                        <a:pt x="1913265" y="1731199"/>
                      </a:cubicBezTo>
                      <a:cubicBezTo>
                        <a:pt x="1776387" y="1529410"/>
                        <a:pt x="1277559" y="824560"/>
                        <a:pt x="1096231" y="596666"/>
                      </a:cubicBezTo>
                      <a:cubicBezTo>
                        <a:pt x="914903" y="368772"/>
                        <a:pt x="1001687" y="458376"/>
                        <a:pt x="825298" y="363832"/>
                      </a:cubicBezTo>
                      <a:cubicBezTo>
                        <a:pt x="648909" y="269288"/>
                        <a:pt x="192415" y="80199"/>
                        <a:pt x="75998" y="2939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0" name="フリーフォーム: 図形 1059">
                  <a:extLst>
                    <a:ext uri="{FF2B5EF4-FFF2-40B4-BE49-F238E27FC236}">
                      <a16:creationId xmlns:a16="http://schemas.microsoft.com/office/drawing/2014/main" id="{CA383D3E-DD88-49FD-B66D-B3F3AE0FAA96}"/>
                    </a:ext>
                  </a:extLst>
                </p:cNvPr>
                <p:cNvSpPr/>
                <p:nvPr/>
              </p:nvSpPr>
              <p:spPr>
                <a:xfrm>
                  <a:off x="6239241" y="2864626"/>
                  <a:ext cx="675770" cy="620034"/>
                </a:xfrm>
                <a:custGeom>
                  <a:avLst/>
                  <a:gdLst>
                    <a:gd name="connsiteX0" fmla="*/ 9159 w 675770"/>
                    <a:gd name="connsiteY0" fmla="*/ 1341 h 620034"/>
                    <a:gd name="connsiteX1" fmla="*/ 51492 w 675770"/>
                    <a:gd name="connsiteY1" fmla="*/ 395041 h 620034"/>
                    <a:gd name="connsiteX2" fmla="*/ 110759 w 675770"/>
                    <a:gd name="connsiteY2" fmla="*/ 572841 h 620034"/>
                    <a:gd name="connsiteX3" fmla="*/ 288559 w 675770"/>
                    <a:gd name="connsiteY3" fmla="*/ 615174 h 620034"/>
                    <a:gd name="connsiteX4" fmla="*/ 665326 w 675770"/>
                    <a:gd name="connsiteY4" fmla="*/ 483941 h 620034"/>
                    <a:gd name="connsiteX5" fmla="*/ 576426 w 675770"/>
                    <a:gd name="connsiteY5" fmla="*/ 492407 h 620034"/>
                    <a:gd name="connsiteX6" fmla="*/ 639926 w 675770"/>
                    <a:gd name="connsiteY6" fmla="*/ 483941 h 620034"/>
                    <a:gd name="connsiteX7" fmla="*/ 237759 w 675770"/>
                    <a:gd name="connsiteY7" fmla="*/ 543207 h 620034"/>
                    <a:gd name="connsiteX8" fmla="*/ 9159 w 675770"/>
                    <a:gd name="connsiteY8" fmla="*/ 1341 h 620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75770" h="620034">
                      <a:moveTo>
                        <a:pt x="9159" y="1341"/>
                      </a:moveTo>
                      <a:cubicBezTo>
                        <a:pt x="-21885" y="-23353"/>
                        <a:pt x="34559" y="299791"/>
                        <a:pt x="51492" y="395041"/>
                      </a:cubicBezTo>
                      <a:cubicBezTo>
                        <a:pt x="68425" y="490291"/>
                        <a:pt x="71248" y="536152"/>
                        <a:pt x="110759" y="572841"/>
                      </a:cubicBezTo>
                      <a:cubicBezTo>
                        <a:pt x="150270" y="609530"/>
                        <a:pt x="196131" y="629991"/>
                        <a:pt x="288559" y="615174"/>
                      </a:cubicBezTo>
                      <a:cubicBezTo>
                        <a:pt x="380987" y="600357"/>
                        <a:pt x="617348" y="504402"/>
                        <a:pt x="665326" y="483941"/>
                      </a:cubicBezTo>
                      <a:cubicBezTo>
                        <a:pt x="713304" y="463480"/>
                        <a:pt x="580659" y="492407"/>
                        <a:pt x="576426" y="492407"/>
                      </a:cubicBezTo>
                      <a:cubicBezTo>
                        <a:pt x="572193" y="492407"/>
                        <a:pt x="639926" y="483941"/>
                        <a:pt x="639926" y="483941"/>
                      </a:cubicBezTo>
                      <a:cubicBezTo>
                        <a:pt x="583482" y="492408"/>
                        <a:pt x="341476" y="618701"/>
                        <a:pt x="237759" y="543207"/>
                      </a:cubicBezTo>
                      <a:cubicBezTo>
                        <a:pt x="134042" y="467713"/>
                        <a:pt x="40203" y="26035"/>
                        <a:pt x="9159" y="134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1" name="フリーフォーム: 図形 1060">
                  <a:extLst>
                    <a:ext uri="{FF2B5EF4-FFF2-40B4-BE49-F238E27FC236}">
                      <a16:creationId xmlns:a16="http://schemas.microsoft.com/office/drawing/2014/main" id="{CC04938A-D2E4-467F-9CF0-E9308AACFBAB}"/>
                    </a:ext>
                  </a:extLst>
                </p:cNvPr>
                <p:cNvSpPr/>
                <p:nvPr/>
              </p:nvSpPr>
              <p:spPr>
                <a:xfrm>
                  <a:off x="6192559" y="3403405"/>
                  <a:ext cx="749513" cy="367074"/>
                </a:xfrm>
                <a:custGeom>
                  <a:avLst/>
                  <a:gdLst>
                    <a:gd name="connsiteX0" fmla="*/ 2924 w 749513"/>
                    <a:gd name="connsiteY0" fmla="*/ 195 h 367074"/>
                    <a:gd name="connsiteX1" fmla="*/ 89708 w 749513"/>
                    <a:gd name="connsiteY1" fmla="*/ 218212 h 367074"/>
                    <a:gd name="connsiteX2" fmla="*/ 197658 w 749513"/>
                    <a:gd name="connsiteY2" fmla="*/ 340978 h 367074"/>
                    <a:gd name="connsiteX3" fmla="*/ 265391 w 749513"/>
                    <a:gd name="connsiteY3" fmla="*/ 338862 h 367074"/>
                    <a:gd name="connsiteX4" fmla="*/ 671791 w 749513"/>
                    <a:gd name="connsiteY4" fmla="*/ 40412 h 367074"/>
                    <a:gd name="connsiteX5" fmla="*/ 747991 w 749513"/>
                    <a:gd name="connsiteY5" fmla="*/ 40412 h 367074"/>
                    <a:gd name="connsiteX6" fmla="*/ 705658 w 749513"/>
                    <a:gd name="connsiteY6" fmla="*/ 21362 h 367074"/>
                    <a:gd name="connsiteX7" fmla="*/ 515158 w 749513"/>
                    <a:gd name="connsiteY7" fmla="*/ 110262 h 367074"/>
                    <a:gd name="connsiteX8" fmla="*/ 242108 w 749513"/>
                    <a:gd name="connsiteY8" fmla="*/ 266895 h 367074"/>
                    <a:gd name="connsiteX9" fmla="*/ 199774 w 749513"/>
                    <a:gd name="connsiteY9" fmla="*/ 258428 h 367074"/>
                    <a:gd name="connsiteX10" fmla="*/ 2924 w 749513"/>
                    <a:gd name="connsiteY10" fmla="*/ 195 h 367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49513" h="367074">
                      <a:moveTo>
                        <a:pt x="2924" y="195"/>
                      </a:moveTo>
                      <a:cubicBezTo>
                        <a:pt x="-15420" y="-6508"/>
                        <a:pt x="57252" y="161415"/>
                        <a:pt x="89708" y="218212"/>
                      </a:cubicBezTo>
                      <a:cubicBezTo>
                        <a:pt x="122164" y="275009"/>
                        <a:pt x="168378" y="320870"/>
                        <a:pt x="197658" y="340978"/>
                      </a:cubicBezTo>
                      <a:cubicBezTo>
                        <a:pt x="226938" y="361086"/>
                        <a:pt x="186369" y="388956"/>
                        <a:pt x="265391" y="338862"/>
                      </a:cubicBezTo>
                      <a:cubicBezTo>
                        <a:pt x="344413" y="288768"/>
                        <a:pt x="591358" y="90154"/>
                        <a:pt x="671791" y="40412"/>
                      </a:cubicBezTo>
                      <a:cubicBezTo>
                        <a:pt x="752224" y="-9330"/>
                        <a:pt x="742346" y="43587"/>
                        <a:pt x="747991" y="40412"/>
                      </a:cubicBezTo>
                      <a:cubicBezTo>
                        <a:pt x="753636" y="37237"/>
                        <a:pt x="744464" y="9720"/>
                        <a:pt x="705658" y="21362"/>
                      </a:cubicBezTo>
                      <a:cubicBezTo>
                        <a:pt x="666853" y="33004"/>
                        <a:pt x="592416" y="69340"/>
                        <a:pt x="515158" y="110262"/>
                      </a:cubicBezTo>
                      <a:cubicBezTo>
                        <a:pt x="437900" y="151184"/>
                        <a:pt x="294672" y="242201"/>
                        <a:pt x="242108" y="266895"/>
                      </a:cubicBezTo>
                      <a:cubicBezTo>
                        <a:pt x="189544" y="291589"/>
                        <a:pt x="238932" y="296881"/>
                        <a:pt x="199774" y="258428"/>
                      </a:cubicBezTo>
                      <a:cubicBezTo>
                        <a:pt x="160616" y="219975"/>
                        <a:pt x="21268" y="6898"/>
                        <a:pt x="2924" y="19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2" name="フリーフォーム: 図形 1061">
                  <a:extLst>
                    <a:ext uri="{FF2B5EF4-FFF2-40B4-BE49-F238E27FC236}">
                      <a16:creationId xmlns:a16="http://schemas.microsoft.com/office/drawing/2014/main" id="{7690522E-0D38-4844-883D-A92BD1DAC4A8}"/>
                    </a:ext>
                  </a:extLst>
                </p:cNvPr>
                <p:cNvSpPr/>
                <p:nvPr/>
              </p:nvSpPr>
              <p:spPr>
                <a:xfrm>
                  <a:off x="6215841" y="3595437"/>
                  <a:ext cx="443429" cy="415710"/>
                </a:xfrm>
                <a:custGeom>
                  <a:avLst/>
                  <a:gdLst>
                    <a:gd name="connsiteX0" fmla="*/ 809 w 443429"/>
                    <a:gd name="connsiteY0" fmla="*/ 780 h 415710"/>
                    <a:gd name="connsiteX1" fmla="*/ 34676 w 443429"/>
                    <a:gd name="connsiteY1" fmla="*/ 352146 h 415710"/>
                    <a:gd name="connsiteX2" fmla="*/ 168026 w 443429"/>
                    <a:gd name="connsiteY2" fmla="*/ 413530 h 415710"/>
                    <a:gd name="connsiteX3" fmla="*/ 301376 w 443429"/>
                    <a:gd name="connsiteY3" fmla="*/ 322513 h 415710"/>
                    <a:gd name="connsiteX4" fmla="*/ 436842 w 443429"/>
                    <a:gd name="connsiteY4" fmla="*/ 91796 h 415710"/>
                    <a:gd name="connsiteX5" fmla="*/ 402976 w 443429"/>
                    <a:gd name="connsiteY5" fmla="*/ 127780 h 415710"/>
                    <a:gd name="connsiteX6" fmla="*/ 235759 w 443429"/>
                    <a:gd name="connsiteY6" fmla="*/ 328863 h 415710"/>
                    <a:gd name="connsiteX7" fmla="*/ 98176 w 443429"/>
                    <a:gd name="connsiteY7" fmla="*/ 335213 h 415710"/>
                    <a:gd name="connsiteX8" fmla="*/ 57959 w 443429"/>
                    <a:gd name="connsiteY8" fmla="*/ 259013 h 415710"/>
                    <a:gd name="connsiteX9" fmla="*/ 809 w 443429"/>
                    <a:gd name="connsiteY9" fmla="*/ 780 h 415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43429" h="415710">
                      <a:moveTo>
                        <a:pt x="809" y="780"/>
                      </a:moveTo>
                      <a:cubicBezTo>
                        <a:pt x="-3072" y="16302"/>
                        <a:pt x="6807" y="283354"/>
                        <a:pt x="34676" y="352146"/>
                      </a:cubicBezTo>
                      <a:cubicBezTo>
                        <a:pt x="62545" y="420938"/>
                        <a:pt x="123576" y="418469"/>
                        <a:pt x="168026" y="413530"/>
                      </a:cubicBezTo>
                      <a:cubicBezTo>
                        <a:pt x="212476" y="408591"/>
                        <a:pt x="256573" y="376135"/>
                        <a:pt x="301376" y="322513"/>
                      </a:cubicBezTo>
                      <a:cubicBezTo>
                        <a:pt x="346179" y="268891"/>
                        <a:pt x="419909" y="124251"/>
                        <a:pt x="436842" y="91796"/>
                      </a:cubicBezTo>
                      <a:cubicBezTo>
                        <a:pt x="453775" y="59341"/>
                        <a:pt x="436490" y="88269"/>
                        <a:pt x="402976" y="127780"/>
                      </a:cubicBezTo>
                      <a:cubicBezTo>
                        <a:pt x="369462" y="167291"/>
                        <a:pt x="286559" y="294291"/>
                        <a:pt x="235759" y="328863"/>
                      </a:cubicBezTo>
                      <a:cubicBezTo>
                        <a:pt x="184959" y="363435"/>
                        <a:pt x="127809" y="346855"/>
                        <a:pt x="98176" y="335213"/>
                      </a:cubicBezTo>
                      <a:cubicBezTo>
                        <a:pt x="68543" y="323571"/>
                        <a:pt x="72070" y="312283"/>
                        <a:pt x="57959" y="259013"/>
                      </a:cubicBezTo>
                      <a:cubicBezTo>
                        <a:pt x="43848" y="205744"/>
                        <a:pt x="4690" y="-14742"/>
                        <a:pt x="809" y="78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3" name="フリーフォーム: 図形 1062">
                  <a:extLst>
                    <a:ext uri="{FF2B5EF4-FFF2-40B4-BE49-F238E27FC236}">
                      <a16:creationId xmlns:a16="http://schemas.microsoft.com/office/drawing/2014/main" id="{2CDF3BDC-9C66-4FC1-9F2A-B95429F37B70}"/>
                    </a:ext>
                  </a:extLst>
                </p:cNvPr>
                <p:cNvSpPr/>
                <p:nvPr/>
              </p:nvSpPr>
              <p:spPr>
                <a:xfrm>
                  <a:off x="3403412" y="892334"/>
                  <a:ext cx="2296428" cy="736935"/>
                </a:xfrm>
                <a:custGeom>
                  <a:avLst/>
                  <a:gdLst>
                    <a:gd name="connsiteX0" fmla="*/ 2296348 w 2296428"/>
                    <a:gd name="connsiteY0" fmla="*/ 433546 h 736935"/>
                    <a:gd name="connsiteX1" fmla="*/ 1635948 w 2296428"/>
                    <a:gd name="connsiteY1" fmla="*/ 6826 h 736935"/>
                    <a:gd name="connsiteX2" fmla="*/ 838388 w 2296428"/>
                    <a:gd name="connsiteY2" fmla="*/ 210026 h 736935"/>
                    <a:gd name="connsiteX3" fmla="*/ 25588 w 2296428"/>
                    <a:gd name="connsiteY3" fmla="*/ 718026 h 736935"/>
                    <a:gd name="connsiteX4" fmla="*/ 188148 w 2296428"/>
                    <a:gd name="connsiteY4" fmla="*/ 636746 h 736935"/>
                    <a:gd name="connsiteX5" fmla="*/ 1199068 w 2296428"/>
                    <a:gd name="connsiteY5" fmla="*/ 169386 h 736935"/>
                    <a:gd name="connsiteX6" fmla="*/ 1595308 w 2296428"/>
                    <a:gd name="connsiteY6" fmla="*/ 118586 h 736935"/>
                    <a:gd name="connsiteX7" fmla="*/ 2296348 w 2296428"/>
                    <a:gd name="connsiteY7" fmla="*/ 433546 h 736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296428" h="736935">
                      <a:moveTo>
                        <a:pt x="2296348" y="433546"/>
                      </a:moveTo>
                      <a:cubicBezTo>
                        <a:pt x="2303121" y="414919"/>
                        <a:pt x="1878941" y="44079"/>
                        <a:pt x="1635948" y="6826"/>
                      </a:cubicBezTo>
                      <a:cubicBezTo>
                        <a:pt x="1392955" y="-30427"/>
                        <a:pt x="1106781" y="91493"/>
                        <a:pt x="838388" y="210026"/>
                      </a:cubicBezTo>
                      <a:cubicBezTo>
                        <a:pt x="569995" y="328559"/>
                        <a:pt x="133961" y="646906"/>
                        <a:pt x="25588" y="718026"/>
                      </a:cubicBezTo>
                      <a:cubicBezTo>
                        <a:pt x="-82785" y="789146"/>
                        <a:pt x="188148" y="636746"/>
                        <a:pt x="188148" y="636746"/>
                      </a:cubicBezTo>
                      <a:cubicBezTo>
                        <a:pt x="383728" y="545306"/>
                        <a:pt x="964541" y="255746"/>
                        <a:pt x="1199068" y="169386"/>
                      </a:cubicBezTo>
                      <a:cubicBezTo>
                        <a:pt x="1433595" y="83026"/>
                        <a:pt x="1415815" y="81333"/>
                        <a:pt x="1595308" y="118586"/>
                      </a:cubicBezTo>
                      <a:cubicBezTo>
                        <a:pt x="1774801" y="155839"/>
                        <a:pt x="2289575" y="452173"/>
                        <a:pt x="2296348" y="43354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5" name="フリーフォーム: 図形 1064">
                  <a:extLst>
                    <a:ext uri="{FF2B5EF4-FFF2-40B4-BE49-F238E27FC236}">
                      <a16:creationId xmlns:a16="http://schemas.microsoft.com/office/drawing/2014/main" id="{C877103C-4E42-4511-A8A1-69C778B662CA}"/>
                    </a:ext>
                  </a:extLst>
                </p:cNvPr>
                <p:cNvSpPr/>
                <p:nvPr/>
              </p:nvSpPr>
              <p:spPr>
                <a:xfrm>
                  <a:off x="3536924" y="1290555"/>
                  <a:ext cx="1924624" cy="481548"/>
                </a:xfrm>
                <a:custGeom>
                  <a:avLst/>
                  <a:gdLst>
                    <a:gd name="connsiteX0" fmla="*/ 1924076 w 1924624"/>
                    <a:gd name="connsiteY0" fmla="*/ 213125 h 481548"/>
                    <a:gd name="connsiteX1" fmla="*/ 1329716 w 1924624"/>
                    <a:gd name="connsiteY1" fmla="*/ 4845 h 481548"/>
                    <a:gd name="connsiteX2" fmla="*/ 95276 w 1924624"/>
                    <a:gd name="connsiteY2" fmla="*/ 456965 h 481548"/>
                    <a:gd name="connsiteX3" fmla="*/ 212116 w 1924624"/>
                    <a:gd name="connsiteY3" fmla="*/ 390925 h 481548"/>
                    <a:gd name="connsiteX4" fmla="*/ 1238276 w 1924624"/>
                    <a:gd name="connsiteY4" fmla="*/ 131845 h 481548"/>
                    <a:gd name="connsiteX5" fmla="*/ 1924076 w 1924624"/>
                    <a:gd name="connsiteY5" fmla="*/ 213125 h 481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24624" h="481548">
                      <a:moveTo>
                        <a:pt x="1924076" y="213125"/>
                      </a:moveTo>
                      <a:cubicBezTo>
                        <a:pt x="1939316" y="191958"/>
                        <a:pt x="1634516" y="-35795"/>
                        <a:pt x="1329716" y="4845"/>
                      </a:cubicBezTo>
                      <a:cubicBezTo>
                        <a:pt x="1024916" y="45485"/>
                        <a:pt x="281543" y="392618"/>
                        <a:pt x="95276" y="456965"/>
                      </a:cubicBezTo>
                      <a:cubicBezTo>
                        <a:pt x="-90991" y="521312"/>
                        <a:pt x="21616" y="445112"/>
                        <a:pt x="212116" y="390925"/>
                      </a:cubicBezTo>
                      <a:cubicBezTo>
                        <a:pt x="402616" y="336738"/>
                        <a:pt x="950409" y="162325"/>
                        <a:pt x="1238276" y="131845"/>
                      </a:cubicBezTo>
                      <a:cubicBezTo>
                        <a:pt x="1526143" y="101365"/>
                        <a:pt x="1908836" y="234292"/>
                        <a:pt x="1924076" y="21312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6" name="フリーフォーム: 図形 1065">
                  <a:extLst>
                    <a:ext uri="{FF2B5EF4-FFF2-40B4-BE49-F238E27FC236}">
                      <a16:creationId xmlns:a16="http://schemas.microsoft.com/office/drawing/2014/main" id="{FF37508C-CF15-4E8F-86D3-FD90CF9DF42E}"/>
                    </a:ext>
                  </a:extLst>
                </p:cNvPr>
                <p:cNvSpPr/>
                <p:nvPr/>
              </p:nvSpPr>
              <p:spPr>
                <a:xfrm>
                  <a:off x="3184714" y="1564576"/>
                  <a:ext cx="2066359" cy="638372"/>
                </a:xfrm>
                <a:custGeom>
                  <a:avLst/>
                  <a:gdLst>
                    <a:gd name="connsiteX0" fmla="*/ 2062926 w 2066359"/>
                    <a:gd name="connsiteY0" fmla="*/ 228664 h 638372"/>
                    <a:gd name="connsiteX1" fmla="*/ 1499046 w 2066359"/>
                    <a:gd name="connsiteY1" fmla="*/ 55944 h 638372"/>
                    <a:gd name="connsiteX2" fmla="*/ 1234886 w 2066359"/>
                    <a:gd name="connsiteY2" fmla="*/ 45784 h 638372"/>
                    <a:gd name="connsiteX3" fmla="*/ 41086 w 2066359"/>
                    <a:gd name="connsiteY3" fmla="*/ 614744 h 638372"/>
                    <a:gd name="connsiteX4" fmla="*/ 254446 w 2066359"/>
                    <a:gd name="connsiteY4" fmla="*/ 538544 h 638372"/>
                    <a:gd name="connsiteX5" fmla="*/ 1209486 w 2066359"/>
                    <a:gd name="connsiteY5" fmla="*/ 157544 h 638372"/>
                    <a:gd name="connsiteX6" fmla="*/ 2062926 w 2066359"/>
                    <a:gd name="connsiteY6" fmla="*/ 228664 h 638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66359" h="638372">
                      <a:moveTo>
                        <a:pt x="2062926" y="228664"/>
                      </a:moveTo>
                      <a:cubicBezTo>
                        <a:pt x="2111186" y="211731"/>
                        <a:pt x="1637053" y="86424"/>
                        <a:pt x="1499046" y="55944"/>
                      </a:cubicBezTo>
                      <a:cubicBezTo>
                        <a:pt x="1361039" y="25464"/>
                        <a:pt x="1477879" y="-47349"/>
                        <a:pt x="1234886" y="45784"/>
                      </a:cubicBezTo>
                      <a:cubicBezTo>
                        <a:pt x="991893" y="138917"/>
                        <a:pt x="204493" y="532617"/>
                        <a:pt x="41086" y="614744"/>
                      </a:cubicBezTo>
                      <a:cubicBezTo>
                        <a:pt x="-122321" y="696871"/>
                        <a:pt x="254446" y="538544"/>
                        <a:pt x="254446" y="538544"/>
                      </a:cubicBezTo>
                      <a:cubicBezTo>
                        <a:pt x="449179" y="462344"/>
                        <a:pt x="911459" y="207497"/>
                        <a:pt x="1209486" y="157544"/>
                      </a:cubicBezTo>
                      <a:cubicBezTo>
                        <a:pt x="1507513" y="107591"/>
                        <a:pt x="2014666" y="245597"/>
                        <a:pt x="2062926" y="22866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7" name="フリーフォーム: 図形 1066">
                  <a:extLst>
                    <a:ext uri="{FF2B5EF4-FFF2-40B4-BE49-F238E27FC236}">
                      <a16:creationId xmlns:a16="http://schemas.microsoft.com/office/drawing/2014/main" id="{52131C66-1A29-48CB-BE2C-8AD6BFB69359}"/>
                    </a:ext>
                  </a:extLst>
                </p:cNvPr>
                <p:cNvSpPr/>
                <p:nvPr/>
              </p:nvSpPr>
              <p:spPr>
                <a:xfrm>
                  <a:off x="3668578" y="1912284"/>
                  <a:ext cx="1375964" cy="561381"/>
                </a:xfrm>
                <a:custGeom>
                  <a:avLst/>
                  <a:gdLst>
                    <a:gd name="connsiteX0" fmla="*/ 1375862 w 1375964"/>
                    <a:gd name="connsiteY0" fmla="*/ 195916 h 561381"/>
                    <a:gd name="connsiteX1" fmla="*/ 938982 w 1375964"/>
                    <a:gd name="connsiteY1" fmla="*/ 58756 h 561381"/>
                    <a:gd name="connsiteX2" fmla="*/ 517342 w 1375964"/>
                    <a:gd name="connsiteY2" fmla="*/ 104476 h 561381"/>
                    <a:gd name="connsiteX3" fmla="*/ 14422 w 1375964"/>
                    <a:gd name="connsiteY3" fmla="*/ 551516 h 561381"/>
                    <a:gd name="connsiteX4" fmla="*/ 126182 w 1375964"/>
                    <a:gd name="connsiteY4" fmla="*/ 424516 h 561381"/>
                    <a:gd name="connsiteX5" fmla="*/ 461462 w 1375964"/>
                    <a:gd name="connsiteY5" fmla="*/ 43516 h 561381"/>
                    <a:gd name="connsiteX6" fmla="*/ 974542 w 1375964"/>
                    <a:gd name="connsiteY6" fmla="*/ 23196 h 561381"/>
                    <a:gd name="connsiteX7" fmla="*/ 1375862 w 1375964"/>
                    <a:gd name="connsiteY7" fmla="*/ 195916 h 5613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75964" h="561381">
                      <a:moveTo>
                        <a:pt x="1375862" y="195916"/>
                      </a:moveTo>
                      <a:cubicBezTo>
                        <a:pt x="1369935" y="201843"/>
                        <a:pt x="1082069" y="73996"/>
                        <a:pt x="938982" y="58756"/>
                      </a:cubicBezTo>
                      <a:cubicBezTo>
                        <a:pt x="795895" y="43516"/>
                        <a:pt x="671435" y="22349"/>
                        <a:pt x="517342" y="104476"/>
                      </a:cubicBezTo>
                      <a:cubicBezTo>
                        <a:pt x="363249" y="186603"/>
                        <a:pt x="79615" y="498176"/>
                        <a:pt x="14422" y="551516"/>
                      </a:cubicBezTo>
                      <a:cubicBezTo>
                        <a:pt x="-50771" y="604856"/>
                        <a:pt x="126182" y="424516"/>
                        <a:pt x="126182" y="424516"/>
                      </a:cubicBezTo>
                      <a:cubicBezTo>
                        <a:pt x="200689" y="339849"/>
                        <a:pt x="320069" y="110403"/>
                        <a:pt x="461462" y="43516"/>
                      </a:cubicBezTo>
                      <a:cubicBezTo>
                        <a:pt x="602855" y="-23371"/>
                        <a:pt x="820449" y="1183"/>
                        <a:pt x="974542" y="23196"/>
                      </a:cubicBezTo>
                      <a:cubicBezTo>
                        <a:pt x="1128635" y="45209"/>
                        <a:pt x="1381789" y="189989"/>
                        <a:pt x="1375862" y="19591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8" name="フリーフォーム: 図形 1067">
                  <a:extLst>
                    <a:ext uri="{FF2B5EF4-FFF2-40B4-BE49-F238E27FC236}">
                      <a16:creationId xmlns:a16="http://schemas.microsoft.com/office/drawing/2014/main" id="{740FB5B1-9610-44C1-A434-54C04A8005A7}"/>
                    </a:ext>
                  </a:extLst>
                </p:cNvPr>
                <p:cNvSpPr/>
                <p:nvPr/>
              </p:nvSpPr>
              <p:spPr>
                <a:xfrm>
                  <a:off x="3973605" y="2164018"/>
                  <a:ext cx="935803" cy="475938"/>
                </a:xfrm>
                <a:custGeom>
                  <a:avLst/>
                  <a:gdLst>
                    <a:gd name="connsiteX0" fmla="*/ 933675 w 935803"/>
                    <a:gd name="connsiteY0" fmla="*/ 62 h 475938"/>
                    <a:gd name="connsiteX1" fmla="*/ 867635 w 935803"/>
                    <a:gd name="connsiteY1" fmla="*/ 106742 h 475938"/>
                    <a:gd name="connsiteX2" fmla="*/ 705075 w 935803"/>
                    <a:gd name="connsiteY2" fmla="*/ 203262 h 475938"/>
                    <a:gd name="connsiteX3" fmla="*/ 9115 w 935803"/>
                    <a:gd name="connsiteY3" fmla="*/ 472502 h 475938"/>
                    <a:gd name="connsiteX4" fmla="*/ 339315 w 935803"/>
                    <a:gd name="connsiteY4" fmla="*/ 340422 h 475938"/>
                    <a:gd name="connsiteX5" fmla="*/ 796515 w 935803"/>
                    <a:gd name="connsiteY5" fmla="*/ 121982 h 475938"/>
                    <a:gd name="connsiteX6" fmla="*/ 933675 w 935803"/>
                    <a:gd name="connsiteY6" fmla="*/ 62 h 4759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35803" h="475938">
                      <a:moveTo>
                        <a:pt x="933675" y="62"/>
                      </a:moveTo>
                      <a:cubicBezTo>
                        <a:pt x="945528" y="-2478"/>
                        <a:pt x="905735" y="72875"/>
                        <a:pt x="867635" y="106742"/>
                      </a:cubicBezTo>
                      <a:cubicBezTo>
                        <a:pt x="829535" y="140609"/>
                        <a:pt x="848162" y="142302"/>
                        <a:pt x="705075" y="203262"/>
                      </a:cubicBezTo>
                      <a:cubicBezTo>
                        <a:pt x="561988" y="264222"/>
                        <a:pt x="9115" y="472502"/>
                        <a:pt x="9115" y="472502"/>
                      </a:cubicBezTo>
                      <a:cubicBezTo>
                        <a:pt x="-51845" y="495362"/>
                        <a:pt x="208082" y="398842"/>
                        <a:pt x="339315" y="340422"/>
                      </a:cubicBezTo>
                      <a:cubicBezTo>
                        <a:pt x="470548" y="282002"/>
                        <a:pt x="694068" y="177862"/>
                        <a:pt x="796515" y="121982"/>
                      </a:cubicBezTo>
                      <a:cubicBezTo>
                        <a:pt x="898962" y="66102"/>
                        <a:pt x="921822" y="2602"/>
                        <a:pt x="933675" y="6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9" name="フリーフォーム: 図形 1068">
                  <a:extLst>
                    <a:ext uri="{FF2B5EF4-FFF2-40B4-BE49-F238E27FC236}">
                      <a16:creationId xmlns:a16="http://schemas.microsoft.com/office/drawing/2014/main" id="{DCAC6A9B-9550-47B4-B594-B57EEDE5F295}"/>
                    </a:ext>
                  </a:extLst>
                </p:cNvPr>
                <p:cNvSpPr/>
                <p:nvPr/>
              </p:nvSpPr>
              <p:spPr>
                <a:xfrm>
                  <a:off x="4079360" y="2059477"/>
                  <a:ext cx="845789" cy="338532"/>
                </a:xfrm>
                <a:custGeom>
                  <a:avLst/>
                  <a:gdLst>
                    <a:gd name="connsiteX0" fmla="*/ 515 w 845789"/>
                    <a:gd name="connsiteY0" fmla="*/ 337648 h 338532"/>
                    <a:gd name="connsiteX1" fmla="*/ 387865 w 845789"/>
                    <a:gd name="connsiteY1" fmla="*/ 229698 h 338532"/>
                    <a:gd name="connsiteX2" fmla="*/ 562490 w 845789"/>
                    <a:gd name="connsiteY2" fmla="*/ 204298 h 338532"/>
                    <a:gd name="connsiteX3" fmla="*/ 845065 w 845789"/>
                    <a:gd name="connsiteY3" fmla="*/ 1098 h 338532"/>
                    <a:gd name="connsiteX4" fmla="*/ 638690 w 845789"/>
                    <a:gd name="connsiteY4" fmla="*/ 124923 h 338532"/>
                    <a:gd name="connsiteX5" fmla="*/ 476765 w 845789"/>
                    <a:gd name="connsiteY5" fmla="*/ 163023 h 338532"/>
                    <a:gd name="connsiteX6" fmla="*/ 515 w 845789"/>
                    <a:gd name="connsiteY6" fmla="*/ 337648 h 338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45789" h="338532">
                      <a:moveTo>
                        <a:pt x="515" y="337648"/>
                      </a:moveTo>
                      <a:cubicBezTo>
                        <a:pt x="-14301" y="348760"/>
                        <a:pt x="294203" y="251923"/>
                        <a:pt x="387865" y="229698"/>
                      </a:cubicBezTo>
                      <a:cubicBezTo>
                        <a:pt x="481527" y="207473"/>
                        <a:pt x="486290" y="242398"/>
                        <a:pt x="562490" y="204298"/>
                      </a:cubicBezTo>
                      <a:cubicBezTo>
                        <a:pt x="638690" y="166198"/>
                        <a:pt x="832365" y="14327"/>
                        <a:pt x="845065" y="1098"/>
                      </a:cubicBezTo>
                      <a:cubicBezTo>
                        <a:pt x="857765" y="-12131"/>
                        <a:pt x="700073" y="97936"/>
                        <a:pt x="638690" y="124923"/>
                      </a:cubicBezTo>
                      <a:cubicBezTo>
                        <a:pt x="577307" y="151910"/>
                        <a:pt x="580482" y="130744"/>
                        <a:pt x="476765" y="163023"/>
                      </a:cubicBezTo>
                      <a:cubicBezTo>
                        <a:pt x="373048" y="195302"/>
                        <a:pt x="15331" y="326536"/>
                        <a:pt x="515" y="33764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0" name="フリーフォーム: 図形 1069">
                  <a:extLst>
                    <a:ext uri="{FF2B5EF4-FFF2-40B4-BE49-F238E27FC236}">
                      <a16:creationId xmlns:a16="http://schemas.microsoft.com/office/drawing/2014/main" id="{BBFF3F6D-A7AC-45B0-AE4E-B81DC2FC5474}"/>
                    </a:ext>
                  </a:extLst>
                </p:cNvPr>
                <p:cNvSpPr/>
                <p:nvPr/>
              </p:nvSpPr>
              <p:spPr>
                <a:xfrm>
                  <a:off x="3054237" y="1624032"/>
                  <a:ext cx="610584" cy="1099106"/>
                </a:xfrm>
                <a:custGeom>
                  <a:avLst/>
                  <a:gdLst>
                    <a:gd name="connsiteX0" fmla="*/ 608443 w 610584"/>
                    <a:gd name="connsiteY0" fmla="*/ 1568 h 1099106"/>
                    <a:gd name="connsiteX1" fmla="*/ 313803 w 610584"/>
                    <a:gd name="connsiteY1" fmla="*/ 280968 h 1099106"/>
                    <a:gd name="connsiteX2" fmla="*/ 14083 w 610584"/>
                    <a:gd name="connsiteY2" fmla="*/ 1048048 h 1099106"/>
                    <a:gd name="connsiteX3" fmla="*/ 59803 w 610584"/>
                    <a:gd name="connsiteY3" fmla="*/ 956608 h 1099106"/>
                    <a:gd name="connsiteX4" fmla="*/ 156323 w 610584"/>
                    <a:gd name="connsiteY4" fmla="*/ 382568 h 1099106"/>
                    <a:gd name="connsiteX5" fmla="*/ 608443 w 610584"/>
                    <a:gd name="connsiteY5" fmla="*/ 1568 h 10991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10584" h="1099106">
                      <a:moveTo>
                        <a:pt x="608443" y="1568"/>
                      </a:moveTo>
                      <a:cubicBezTo>
                        <a:pt x="634690" y="-15365"/>
                        <a:pt x="412863" y="106555"/>
                        <a:pt x="313803" y="280968"/>
                      </a:cubicBezTo>
                      <a:cubicBezTo>
                        <a:pt x="214743" y="455381"/>
                        <a:pt x="56416" y="935441"/>
                        <a:pt x="14083" y="1048048"/>
                      </a:cubicBezTo>
                      <a:cubicBezTo>
                        <a:pt x="-28250" y="1160655"/>
                        <a:pt x="36096" y="1067521"/>
                        <a:pt x="59803" y="956608"/>
                      </a:cubicBezTo>
                      <a:cubicBezTo>
                        <a:pt x="83510" y="845695"/>
                        <a:pt x="66576" y="548515"/>
                        <a:pt x="156323" y="382568"/>
                      </a:cubicBezTo>
                      <a:cubicBezTo>
                        <a:pt x="246070" y="216621"/>
                        <a:pt x="582196" y="18501"/>
                        <a:pt x="608443" y="156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1" name="フリーフォーム: 図形 1070">
                  <a:extLst>
                    <a:ext uri="{FF2B5EF4-FFF2-40B4-BE49-F238E27FC236}">
                      <a16:creationId xmlns:a16="http://schemas.microsoft.com/office/drawing/2014/main" id="{42551218-758F-4BCE-A24B-5522F1D4AC7E}"/>
                    </a:ext>
                  </a:extLst>
                </p:cNvPr>
                <p:cNvSpPr/>
                <p:nvPr/>
              </p:nvSpPr>
              <p:spPr>
                <a:xfrm>
                  <a:off x="3470703" y="2411693"/>
                  <a:ext cx="375039" cy="1017710"/>
                </a:xfrm>
                <a:custGeom>
                  <a:avLst/>
                  <a:gdLst>
                    <a:gd name="connsiteX0" fmla="*/ 374857 w 375039"/>
                    <a:gd name="connsiteY0" fmla="*/ 1307 h 1017710"/>
                    <a:gd name="connsiteX1" fmla="*/ 136097 w 375039"/>
                    <a:gd name="connsiteY1" fmla="*/ 336587 h 1017710"/>
                    <a:gd name="connsiteX2" fmla="*/ 4017 w 375039"/>
                    <a:gd name="connsiteY2" fmla="*/ 986827 h 1017710"/>
                    <a:gd name="connsiteX3" fmla="*/ 39577 w 375039"/>
                    <a:gd name="connsiteY3" fmla="*/ 844587 h 1017710"/>
                    <a:gd name="connsiteX4" fmla="*/ 95457 w 375039"/>
                    <a:gd name="connsiteY4" fmla="*/ 245147 h 1017710"/>
                    <a:gd name="connsiteX5" fmla="*/ 374857 w 375039"/>
                    <a:gd name="connsiteY5" fmla="*/ 1307 h 1017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75039" h="1017710">
                      <a:moveTo>
                        <a:pt x="374857" y="1307"/>
                      </a:moveTo>
                      <a:cubicBezTo>
                        <a:pt x="381630" y="16547"/>
                        <a:pt x="197904" y="172334"/>
                        <a:pt x="136097" y="336587"/>
                      </a:cubicBezTo>
                      <a:cubicBezTo>
                        <a:pt x="74290" y="500840"/>
                        <a:pt x="20104" y="902160"/>
                        <a:pt x="4017" y="986827"/>
                      </a:cubicBezTo>
                      <a:cubicBezTo>
                        <a:pt x="-12070" y="1071494"/>
                        <a:pt x="24337" y="968200"/>
                        <a:pt x="39577" y="844587"/>
                      </a:cubicBezTo>
                      <a:cubicBezTo>
                        <a:pt x="54817" y="720974"/>
                        <a:pt x="31957" y="384000"/>
                        <a:pt x="95457" y="245147"/>
                      </a:cubicBezTo>
                      <a:cubicBezTo>
                        <a:pt x="158957" y="106294"/>
                        <a:pt x="368084" y="-13933"/>
                        <a:pt x="374857" y="130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2" name="フリーフォーム: 図形 1071">
                  <a:extLst>
                    <a:ext uri="{FF2B5EF4-FFF2-40B4-BE49-F238E27FC236}">
                      <a16:creationId xmlns:a16="http://schemas.microsoft.com/office/drawing/2014/main" id="{A54F2261-16D8-4D90-B00F-7B3E3D328643}"/>
                    </a:ext>
                  </a:extLst>
                </p:cNvPr>
                <p:cNvSpPr/>
                <p:nvPr/>
              </p:nvSpPr>
              <p:spPr>
                <a:xfrm>
                  <a:off x="2819311" y="2317795"/>
                  <a:ext cx="295014" cy="1147693"/>
                </a:xfrm>
                <a:custGeom>
                  <a:avLst/>
                  <a:gdLst>
                    <a:gd name="connsiteX0" fmla="*/ 254089 w 295014"/>
                    <a:gd name="connsiteY0" fmla="*/ 74885 h 1147693"/>
                    <a:gd name="connsiteX1" fmla="*/ 132169 w 295014"/>
                    <a:gd name="connsiteY1" fmla="*/ 369525 h 1147693"/>
                    <a:gd name="connsiteX2" fmla="*/ 89 w 295014"/>
                    <a:gd name="connsiteY2" fmla="*/ 1146765 h 1147693"/>
                    <a:gd name="connsiteX3" fmla="*/ 152489 w 295014"/>
                    <a:gd name="connsiteY3" fmla="*/ 516845 h 1147693"/>
                    <a:gd name="connsiteX4" fmla="*/ 289649 w 295014"/>
                    <a:gd name="connsiteY4" fmla="*/ 34245 h 1147693"/>
                    <a:gd name="connsiteX5" fmla="*/ 254089 w 295014"/>
                    <a:gd name="connsiteY5" fmla="*/ 74885 h 11476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014" h="1147693">
                      <a:moveTo>
                        <a:pt x="254089" y="74885"/>
                      </a:moveTo>
                      <a:cubicBezTo>
                        <a:pt x="227842" y="130765"/>
                        <a:pt x="174502" y="190878"/>
                        <a:pt x="132169" y="369525"/>
                      </a:cubicBezTo>
                      <a:cubicBezTo>
                        <a:pt x="89836" y="548172"/>
                        <a:pt x="-3298" y="1122212"/>
                        <a:pt x="89" y="1146765"/>
                      </a:cubicBezTo>
                      <a:cubicBezTo>
                        <a:pt x="3476" y="1171318"/>
                        <a:pt x="104229" y="702265"/>
                        <a:pt x="152489" y="516845"/>
                      </a:cubicBezTo>
                      <a:cubicBezTo>
                        <a:pt x="200749" y="331425"/>
                        <a:pt x="272716" y="107058"/>
                        <a:pt x="289649" y="34245"/>
                      </a:cubicBezTo>
                      <a:cubicBezTo>
                        <a:pt x="306582" y="-38568"/>
                        <a:pt x="280336" y="19005"/>
                        <a:pt x="254089" y="7488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3" name="フリーフォーム: 図形 1072">
                  <a:extLst>
                    <a:ext uri="{FF2B5EF4-FFF2-40B4-BE49-F238E27FC236}">
                      <a16:creationId xmlns:a16="http://schemas.microsoft.com/office/drawing/2014/main" id="{CBACF35E-861C-4DFA-8319-ACB4977B887B}"/>
                    </a:ext>
                  </a:extLst>
                </p:cNvPr>
                <p:cNvSpPr/>
                <p:nvPr/>
              </p:nvSpPr>
              <p:spPr>
                <a:xfrm>
                  <a:off x="3261268" y="3119011"/>
                  <a:ext cx="261253" cy="1373111"/>
                </a:xfrm>
                <a:custGeom>
                  <a:avLst/>
                  <a:gdLst>
                    <a:gd name="connsiteX0" fmla="*/ 259172 w 261253"/>
                    <a:gd name="connsiteY0" fmla="*/ 109 h 1373111"/>
                    <a:gd name="connsiteX1" fmla="*/ 157572 w 261253"/>
                    <a:gd name="connsiteY1" fmla="*/ 396349 h 1373111"/>
                    <a:gd name="connsiteX2" fmla="*/ 40732 w 261253"/>
                    <a:gd name="connsiteY2" fmla="*/ 751949 h 1373111"/>
                    <a:gd name="connsiteX3" fmla="*/ 92 w 261253"/>
                    <a:gd name="connsiteY3" fmla="*/ 1346309 h 1373111"/>
                    <a:gd name="connsiteX4" fmla="*/ 30572 w 261253"/>
                    <a:gd name="connsiteY4" fmla="*/ 1178669 h 1373111"/>
                    <a:gd name="connsiteX5" fmla="*/ 61052 w 261253"/>
                    <a:gd name="connsiteY5" fmla="*/ 365869 h 1373111"/>
                    <a:gd name="connsiteX6" fmla="*/ 259172 w 261253"/>
                    <a:gd name="connsiteY6" fmla="*/ 109 h 13731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1253" h="1373111">
                      <a:moveTo>
                        <a:pt x="259172" y="109"/>
                      </a:moveTo>
                      <a:cubicBezTo>
                        <a:pt x="275259" y="5189"/>
                        <a:pt x="193979" y="271042"/>
                        <a:pt x="157572" y="396349"/>
                      </a:cubicBezTo>
                      <a:cubicBezTo>
                        <a:pt x="121165" y="521656"/>
                        <a:pt x="66979" y="593622"/>
                        <a:pt x="40732" y="751949"/>
                      </a:cubicBezTo>
                      <a:cubicBezTo>
                        <a:pt x="14485" y="910276"/>
                        <a:pt x="1785" y="1275189"/>
                        <a:pt x="92" y="1346309"/>
                      </a:cubicBezTo>
                      <a:cubicBezTo>
                        <a:pt x="-1601" y="1417429"/>
                        <a:pt x="20412" y="1342076"/>
                        <a:pt x="30572" y="1178669"/>
                      </a:cubicBezTo>
                      <a:cubicBezTo>
                        <a:pt x="40732" y="1015262"/>
                        <a:pt x="17025" y="563989"/>
                        <a:pt x="61052" y="365869"/>
                      </a:cubicBezTo>
                      <a:cubicBezTo>
                        <a:pt x="105079" y="167749"/>
                        <a:pt x="243085" y="-4971"/>
                        <a:pt x="259172" y="10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4" name="フリーフォーム: 図形 1073">
                  <a:extLst>
                    <a:ext uri="{FF2B5EF4-FFF2-40B4-BE49-F238E27FC236}">
                      <a16:creationId xmlns:a16="http://schemas.microsoft.com/office/drawing/2014/main" id="{28453367-A5D2-4239-9436-747217300E03}"/>
                    </a:ext>
                  </a:extLst>
                </p:cNvPr>
                <p:cNvSpPr/>
                <p:nvPr/>
              </p:nvSpPr>
              <p:spPr>
                <a:xfrm>
                  <a:off x="3126552" y="2049973"/>
                  <a:ext cx="746135" cy="1295259"/>
                </a:xfrm>
                <a:custGeom>
                  <a:avLst/>
                  <a:gdLst>
                    <a:gd name="connsiteX0" fmla="*/ 744408 w 746135"/>
                    <a:gd name="connsiteY0" fmla="*/ 2347 h 1295259"/>
                    <a:gd name="connsiteX1" fmla="*/ 292288 w 746135"/>
                    <a:gd name="connsiteY1" fmla="*/ 383347 h 1295259"/>
                    <a:gd name="connsiteX2" fmla="*/ 12888 w 746135"/>
                    <a:gd name="connsiteY2" fmla="*/ 1257107 h 1295259"/>
                    <a:gd name="connsiteX3" fmla="*/ 53528 w 746135"/>
                    <a:gd name="connsiteY3" fmla="*/ 1079307 h 1295259"/>
                    <a:gd name="connsiteX4" fmla="*/ 114488 w 746135"/>
                    <a:gd name="connsiteY4" fmla="*/ 540827 h 1295259"/>
                    <a:gd name="connsiteX5" fmla="*/ 744408 w 746135"/>
                    <a:gd name="connsiteY5" fmla="*/ 2347 h 1295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46135" h="1295259">
                      <a:moveTo>
                        <a:pt x="744408" y="2347"/>
                      </a:moveTo>
                      <a:cubicBezTo>
                        <a:pt x="774041" y="-23900"/>
                        <a:pt x="414208" y="174220"/>
                        <a:pt x="292288" y="383347"/>
                      </a:cubicBezTo>
                      <a:cubicBezTo>
                        <a:pt x="170368" y="592474"/>
                        <a:pt x="52681" y="1141114"/>
                        <a:pt x="12888" y="1257107"/>
                      </a:cubicBezTo>
                      <a:cubicBezTo>
                        <a:pt x="-26905" y="1373100"/>
                        <a:pt x="36595" y="1198687"/>
                        <a:pt x="53528" y="1079307"/>
                      </a:cubicBezTo>
                      <a:cubicBezTo>
                        <a:pt x="70461" y="959927"/>
                        <a:pt x="-6585" y="722860"/>
                        <a:pt x="114488" y="540827"/>
                      </a:cubicBezTo>
                      <a:cubicBezTo>
                        <a:pt x="235561" y="358794"/>
                        <a:pt x="714775" y="28594"/>
                        <a:pt x="744408" y="234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5" name="フリーフォーム: 図形 1074">
                  <a:extLst>
                    <a:ext uri="{FF2B5EF4-FFF2-40B4-BE49-F238E27FC236}">
                      <a16:creationId xmlns:a16="http://schemas.microsoft.com/office/drawing/2014/main" id="{2490FDDD-E2DA-4865-AC99-B4EA74C79642}"/>
                    </a:ext>
                  </a:extLst>
                </p:cNvPr>
                <p:cNvSpPr/>
                <p:nvPr/>
              </p:nvSpPr>
              <p:spPr>
                <a:xfrm>
                  <a:off x="2793813" y="3514187"/>
                  <a:ext cx="107356" cy="1550456"/>
                </a:xfrm>
                <a:custGeom>
                  <a:avLst/>
                  <a:gdLst>
                    <a:gd name="connsiteX0" fmla="*/ 76387 w 107356"/>
                    <a:gd name="connsiteY0" fmla="*/ 1173 h 1550456"/>
                    <a:gd name="connsiteX1" fmla="*/ 187 w 107356"/>
                    <a:gd name="connsiteY1" fmla="*/ 336453 h 1550456"/>
                    <a:gd name="connsiteX2" fmla="*/ 101787 w 107356"/>
                    <a:gd name="connsiteY2" fmla="*/ 1474373 h 1550456"/>
                    <a:gd name="connsiteX3" fmla="*/ 91627 w 107356"/>
                    <a:gd name="connsiteY3" fmla="*/ 1332133 h 1550456"/>
                    <a:gd name="connsiteX4" fmla="*/ 71307 w 107356"/>
                    <a:gd name="connsiteY4" fmla="*/ 417733 h 1550456"/>
                    <a:gd name="connsiteX5" fmla="*/ 76387 w 107356"/>
                    <a:gd name="connsiteY5" fmla="*/ 1173 h 15504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7356" h="1550456">
                      <a:moveTo>
                        <a:pt x="76387" y="1173"/>
                      </a:moveTo>
                      <a:cubicBezTo>
                        <a:pt x="64534" y="-12374"/>
                        <a:pt x="-4046" y="90920"/>
                        <a:pt x="187" y="336453"/>
                      </a:cubicBezTo>
                      <a:cubicBezTo>
                        <a:pt x="4420" y="581986"/>
                        <a:pt x="86547" y="1308426"/>
                        <a:pt x="101787" y="1474373"/>
                      </a:cubicBezTo>
                      <a:cubicBezTo>
                        <a:pt x="117027" y="1640320"/>
                        <a:pt x="96707" y="1508240"/>
                        <a:pt x="91627" y="1332133"/>
                      </a:cubicBezTo>
                      <a:cubicBezTo>
                        <a:pt x="86547" y="1156026"/>
                        <a:pt x="69614" y="642100"/>
                        <a:pt x="71307" y="417733"/>
                      </a:cubicBezTo>
                      <a:cubicBezTo>
                        <a:pt x="73000" y="193366"/>
                        <a:pt x="88240" y="14720"/>
                        <a:pt x="76387" y="11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6" name="フリーフォーム: 図形 1075">
                  <a:extLst>
                    <a:ext uri="{FF2B5EF4-FFF2-40B4-BE49-F238E27FC236}">
                      <a16:creationId xmlns:a16="http://schemas.microsoft.com/office/drawing/2014/main" id="{DE1C32A3-B601-4A89-B6D1-9520BF69E6E2}"/>
                    </a:ext>
                  </a:extLst>
                </p:cNvPr>
                <p:cNvSpPr/>
                <p:nvPr/>
              </p:nvSpPr>
              <p:spPr>
                <a:xfrm>
                  <a:off x="3044964" y="3143039"/>
                  <a:ext cx="324245" cy="1844282"/>
                </a:xfrm>
                <a:custGeom>
                  <a:avLst/>
                  <a:gdLst>
                    <a:gd name="connsiteX0" fmla="*/ 323076 w 324245"/>
                    <a:gd name="connsiteY0" fmla="*/ 1481 h 1844282"/>
                    <a:gd name="connsiteX1" fmla="*/ 130036 w 324245"/>
                    <a:gd name="connsiteY1" fmla="*/ 377401 h 1844282"/>
                    <a:gd name="connsiteX2" fmla="*/ 94476 w 324245"/>
                    <a:gd name="connsiteY2" fmla="*/ 1743921 h 1844282"/>
                    <a:gd name="connsiteX3" fmla="*/ 94476 w 324245"/>
                    <a:gd name="connsiteY3" fmla="*/ 1627081 h 1844282"/>
                    <a:gd name="connsiteX4" fmla="*/ 18276 w 324245"/>
                    <a:gd name="connsiteY4" fmla="*/ 717761 h 1844282"/>
                    <a:gd name="connsiteX5" fmla="*/ 28436 w 324245"/>
                    <a:gd name="connsiteY5" fmla="*/ 468841 h 1844282"/>
                    <a:gd name="connsiteX6" fmla="*/ 323076 w 324245"/>
                    <a:gd name="connsiteY6" fmla="*/ 1481 h 1844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4245" h="1844282">
                      <a:moveTo>
                        <a:pt x="323076" y="1481"/>
                      </a:moveTo>
                      <a:cubicBezTo>
                        <a:pt x="340009" y="-13759"/>
                        <a:pt x="168136" y="86994"/>
                        <a:pt x="130036" y="377401"/>
                      </a:cubicBezTo>
                      <a:cubicBezTo>
                        <a:pt x="91936" y="667808"/>
                        <a:pt x="100403" y="1535641"/>
                        <a:pt x="94476" y="1743921"/>
                      </a:cubicBezTo>
                      <a:cubicBezTo>
                        <a:pt x="88549" y="1952201"/>
                        <a:pt x="107176" y="1798107"/>
                        <a:pt x="94476" y="1627081"/>
                      </a:cubicBezTo>
                      <a:cubicBezTo>
                        <a:pt x="81776" y="1456055"/>
                        <a:pt x="29283" y="910801"/>
                        <a:pt x="18276" y="717761"/>
                      </a:cubicBezTo>
                      <a:cubicBezTo>
                        <a:pt x="7269" y="524721"/>
                        <a:pt x="-21517" y="587374"/>
                        <a:pt x="28436" y="468841"/>
                      </a:cubicBezTo>
                      <a:cubicBezTo>
                        <a:pt x="78389" y="350308"/>
                        <a:pt x="306143" y="16721"/>
                        <a:pt x="323076" y="148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7" name="フリーフォーム: 図形 1076">
                  <a:extLst>
                    <a:ext uri="{FF2B5EF4-FFF2-40B4-BE49-F238E27FC236}">
                      <a16:creationId xmlns:a16="http://schemas.microsoft.com/office/drawing/2014/main" id="{33EBF3AC-15E5-4A0F-B2E5-3192DE04A628}"/>
                    </a:ext>
                  </a:extLst>
                </p:cNvPr>
                <p:cNvSpPr/>
                <p:nvPr/>
              </p:nvSpPr>
              <p:spPr>
                <a:xfrm>
                  <a:off x="3095609" y="4581380"/>
                  <a:ext cx="793173" cy="1466793"/>
                </a:xfrm>
                <a:custGeom>
                  <a:avLst/>
                  <a:gdLst>
                    <a:gd name="connsiteX0" fmla="*/ 142891 w 793173"/>
                    <a:gd name="connsiteY0" fmla="*/ 145 h 1466793"/>
                    <a:gd name="connsiteX1" fmla="*/ 114316 w 793173"/>
                    <a:gd name="connsiteY1" fmla="*/ 498620 h 1466793"/>
                    <a:gd name="connsiteX2" fmla="*/ 717566 w 793173"/>
                    <a:gd name="connsiteY2" fmla="*/ 1374920 h 1466793"/>
                    <a:gd name="connsiteX3" fmla="*/ 708041 w 793173"/>
                    <a:gd name="connsiteY3" fmla="*/ 1346345 h 1466793"/>
                    <a:gd name="connsiteX4" fmla="*/ 25416 w 793173"/>
                    <a:gd name="connsiteY4" fmla="*/ 543070 h 1466793"/>
                    <a:gd name="connsiteX5" fmla="*/ 142891 w 793173"/>
                    <a:gd name="connsiteY5" fmla="*/ 145 h 146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93173" h="1466793">
                      <a:moveTo>
                        <a:pt x="142891" y="145"/>
                      </a:moveTo>
                      <a:cubicBezTo>
                        <a:pt x="157708" y="-7263"/>
                        <a:pt x="18537" y="269491"/>
                        <a:pt x="114316" y="498620"/>
                      </a:cubicBezTo>
                      <a:cubicBezTo>
                        <a:pt x="210095" y="727749"/>
                        <a:pt x="618612" y="1233633"/>
                        <a:pt x="717566" y="1374920"/>
                      </a:cubicBezTo>
                      <a:cubicBezTo>
                        <a:pt x="816520" y="1516207"/>
                        <a:pt x="823399" y="1484987"/>
                        <a:pt x="708041" y="1346345"/>
                      </a:cubicBezTo>
                      <a:cubicBezTo>
                        <a:pt x="592683" y="1207703"/>
                        <a:pt x="119608" y="764791"/>
                        <a:pt x="25416" y="543070"/>
                      </a:cubicBezTo>
                      <a:cubicBezTo>
                        <a:pt x="-68776" y="321349"/>
                        <a:pt x="128074" y="7553"/>
                        <a:pt x="142891" y="14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8" name="フリーフォーム: 図形 1077">
                  <a:extLst>
                    <a:ext uri="{FF2B5EF4-FFF2-40B4-BE49-F238E27FC236}">
                      <a16:creationId xmlns:a16="http://schemas.microsoft.com/office/drawing/2014/main" id="{6D94011A-7481-4BCB-8A2F-333C1CC9DC97}"/>
                    </a:ext>
                  </a:extLst>
                </p:cNvPr>
                <p:cNvSpPr/>
                <p:nvPr/>
              </p:nvSpPr>
              <p:spPr>
                <a:xfrm>
                  <a:off x="2933197" y="5172070"/>
                  <a:ext cx="241808" cy="1365424"/>
                </a:xfrm>
                <a:custGeom>
                  <a:avLst/>
                  <a:gdLst>
                    <a:gd name="connsiteX0" fmla="*/ 29078 w 241808"/>
                    <a:gd name="connsiteY0" fmla="*/ 5 h 1365424"/>
                    <a:gd name="connsiteX1" fmla="*/ 124328 w 241808"/>
                    <a:gd name="connsiteY1" fmla="*/ 377830 h 1365424"/>
                    <a:gd name="connsiteX2" fmla="*/ 6853 w 241808"/>
                    <a:gd name="connsiteY2" fmla="*/ 1317630 h 1365424"/>
                    <a:gd name="connsiteX3" fmla="*/ 38603 w 241808"/>
                    <a:gd name="connsiteY3" fmla="*/ 1139830 h 1365424"/>
                    <a:gd name="connsiteX4" fmla="*/ 241803 w 241808"/>
                    <a:gd name="connsiteY4" fmla="*/ 384180 h 1365424"/>
                    <a:gd name="connsiteX5" fmla="*/ 29078 w 241808"/>
                    <a:gd name="connsiteY5" fmla="*/ 5 h 13654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1808" h="1365424">
                      <a:moveTo>
                        <a:pt x="29078" y="5"/>
                      </a:moveTo>
                      <a:cubicBezTo>
                        <a:pt x="9499" y="-1053"/>
                        <a:pt x="128032" y="158226"/>
                        <a:pt x="124328" y="377830"/>
                      </a:cubicBezTo>
                      <a:cubicBezTo>
                        <a:pt x="120624" y="597434"/>
                        <a:pt x="21140" y="1190630"/>
                        <a:pt x="6853" y="1317630"/>
                      </a:cubicBezTo>
                      <a:cubicBezTo>
                        <a:pt x="-7434" y="1444630"/>
                        <a:pt x="-555" y="1295405"/>
                        <a:pt x="38603" y="1139830"/>
                      </a:cubicBezTo>
                      <a:cubicBezTo>
                        <a:pt x="77761" y="984255"/>
                        <a:pt x="242861" y="574151"/>
                        <a:pt x="241803" y="384180"/>
                      </a:cubicBezTo>
                      <a:cubicBezTo>
                        <a:pt x="240745" y="194209"/>
                        <a:pt x="48657" y="1063"/>
                        <a:pt x="29078" y="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9" name="フリーフォーム: 図形 1078">
                  <a:extLst>
                    <a:ext uri="{FF2B5EF4-FFF2-40B4-BE49-F238E27FC236}">
                      <a16:creationId xmlns:a16="http://schemas.microsoft.com/office/drawing/2014/main" id="{81D12778-6025-434B-9EA6-5131DF58609F}"/>
                    </a:ext>
                  </a:extLst>
                </p:cNvPr>
                <p:cNvSpPr/>
                <p:nvPr/>
              </p:nvSpPr>
              <p:spPr>
                <a:xfrm>
                  <a:off x="3470275" y="5851525"/>
                  <a:ext cx="888811" cy="1466059"/>
                </a:xfrm>
                <a:custGeom>
                  <a:avLst/>
                  <a:gdLst>
                    <a:gd name="connsiteX0" fmla="*/ 0 w 888811"/>
                    <a:gd name="connsiteY0" fmla="*/ 0 h 1466059"/>
                    <a:gd name="connsiteX1" fmla="*/ 666750 w 888811"/>
                    <a:gd name="connsiteY1" fmla="*/ 428625 h 1466059"/>
                    <a:gd name="connsiteX2" fmla="*/ 809625 w 888811"/>
                    <a:gd name="connsiteY2" fmla="*/ 600075 h 1466059"/>
                    <a:gd name="connsiteX3" fmla="*/ 879475 w 888811"/>
                    <a:gd name="connsiteY3" fmla="*/ 1406525 h 1466059"/>
                    <a:gd name="connsiteX4" fmla="*/ 879475 w 888811"/>
                    <a:gd name="connsiteY4" fmla="*/ 1355725 h 1466059"/>
                    <a:gd name="connsiteX5" fmla="*/ 800100 w 888811"/>
                    <a:gd name="connsiteY5" fmla="*/ 955675 h 1466059"/>
                    <a:gd name="connsiteX6" fmla="*/ 749300 w 888811"/>
                    <a:gd name="connsiteY6" fmla="*/ 527050 h 1466059"/>
                    <a:gd name="connsiteX7" fmla="*/ 612775 w 888811"/>
                    <a:gd name="connsiteY7" fmla="*/ 425450 h 1466059"/>
                    <a:gd name="connsiteX8" fmla="*/ 0 w 888811"/>
                    <a:gd name="connsiteY8" fmla="*/ 0 h 1466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88811" h="1466059">
                      <a:moveTo>
                        <a:pt x="0" y="0"/>
                      </a:moveTo>
                      <a:cubicBezTo>
                        <a:pt x="265906" y="164306"/>
                        <a:pt x="531813" y="328613"/>
                        <a:pt x="666750" y="428625"/>
                      </a:cubicBezTo>
                      <a:cubicBezTo>
                        <a:pt x="801687" y="528637"/>
                        <a:pt x="774171" y="437092"/>
                        <a:pt x="809625" y="600075"/>
                      </a:cubicBezTo>
                      <a:cubicBezTo>
                        <a:pt x="845079" y="763058"/>
                        <a:pt x="867833" y="1280583"/>
                        <a:pt x="879475" y="1406525"/>
                      </a:cubicBezTo>
                      <a:cubicBezTo>
                        <a:pt x="891117" y="1532467"/>
                        <a:pt x="892704" y="1430867"/>
                        <a:pt x="879475" y="1355725"/>
                      </a:cubicBezTo>
                      <a:cubicBezTo>
                        <a:pt x="866246" y="1280583"/>
                        <a:pt x="821796" y="1093788"/>
                        <a:pt x="800100" y="955675"/>
                      </a:cubicBezTo>
                      <a:cubicBezTo>
                        <a:pt x="778404" y="817562"/>
                        <a:pt x="780521" y="615421"/>
                        <a:pt x="749300" y="527050"/>
                      </a:cubicBezTo>
                      <a:cubicBezTo>
                        <a:pt x="718079" y="438679"/>
                        <a:pt x="612775" y="425450"/>
                        <a:pt x="612775" y="42545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0" name="フリーフォーム: 図形 1079">
                  <a:extLst>
                    <a:ext uri="{FF2B5EF4-FFF2-40B4-BE49-F238E27FC236}">
                      <a16:creationId xmlns:a16="http://schemas.microsoft.com/office/drawing/2014/main" id="{97507DE1-6F3D-477D-9280-A5DE87F8CEF5}"/>
                    </a:ext>
                  </a:extLst>
                </p:cNvPr>
                <p:cNvSpPr/>
                <p:nvPr/>
              </p:nvSpPr>
              <p:spPr>
                <a:xfrm>
                  <a:off x="2001296" y="4897727"/>
                  <a:ext cx="888546" cy="1807973"/>
                </a:xfrm>
                <a:custGeom>
                  <a:avLst/>
                  <a:gdLst>
                    <a:gd name="connsiteX0" fmla="*/ 884144 w 888546"/>
                    <a:gd name="connsiteY0" fmla="*/ 4473 h 1807973"/>
                    <a:gd name="connsiteX1" fmla="*/ 731744 w 888546"/>
                    <a:gd name="connsiteY1" fmla="*/ 807113 h 1807973"/>
                    <a:gd name="connsiteX2" fmla="*/ 650464 w 888546"/>
                    <a:gd name="connsiteY2" fmla="*/ 1111913 h 1807973"/>
                    <a:gd name="connsiteX3" fmla="*/ 528544 w 888546"/>
                    <a:gd name="connsiteY3" fmla="*/ 1299873 h 1807973"/>
                    <a:gd name="connsiteX4" fmla="*/ 365984 w 888546"/>
                    <a:gd name="connsiteY4" fmla="*/ 1492913 h 1807973"/>
                    <a:gd name="connsiteX5" fmla="*/ 224 w 888546"/>
                    <a:gd name="connsiteY5" fmla="*/ 1807873 h 1807973"/>
                    <a:gd name="connsiteX6" fmla="*/ 315184 w 888546"/>
                    <a:gd name="connsiteY6" fmla="*/ 1523393 h 1807973"/>
                    <a:gd name="connsiteX7" fmla="*/ 543784 w 888546"/>
                    <a:gd name="connsiteY7" fmla="*/ 1203353 h 1807973"/>
                    <a:gd name="connsiteX8" fmla="*/ 884144 w 888546"/>
                    <a:gd name="connsiteY8" fmla="*/ 4473 h 1807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88546" h="1807973">
                      <a:moveTo>
                        <a:pt x="884144" y="4473"/>
                      </a:moveTo>
                      <a:cubicBezTo>
                        <a:pt x="915471" y="-61567"/>
                        <a:pt x="770691" y="622540"/>
                        <a:pt x="731744" y="807113"/>
                      </a:cubicBezTo>
                      <a:cubicBezTo>
                        <a:pt x="692797" y="991686"/>
                        <a:pt x="684331" y="1029786"/>
                        <a:pt x="650464" y="1111913"/>
                      </a:cubicBezTo>
                      <a:cubicBezTo>
                        <a:pt x="616597" y="1194040"/>
                        <a:pt x="575957" y="1236373"/>
                        <a:pt x="528544" y="1299873"/>
                      </a:cubicBezTo>
                      <a:cubicBezTo>
                        <a:pt x="481131" y="1363373"/>
                        <a:pt x="454037" y="1408246"/>
                        <a:pt x="365984" y="1492913"/>
                      </a:cubicBezTo>
                      <a:cubicBezTo>
                        <a:pt x="277931" y="1577580"/>
                        <a:pt x="8691" y="1802793"/>
                        <a:pt x="224" y="1807873"/>
                      </a:cubicBezTo>
                      <a:cubicBezTo>
                        <a:pt x="-8243" y="1812953"/>
                        <a:pt x="224591" y="1624146"/>
                        <a:pt x="315184" y="1523393"/>
                      </a:cubicBezTo>
                      <a:cubicBezTo>
                        <a:pt x="405777" y="1422640"/>
                        <a:pt x="455731" y="1453966"/>
                        <a:pt x="543784" y="1203353"/>
                      </a:cubicBezTo>
                      <a:cubicBezTo>
                        <a:pt x="631837" y="952740"/>
                        <a:pt x="852817" y="70513"/>
                        <a:pt x="884144" y="44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1" name="フリーフォーム: 図形 1080">
                  <a:extLst>
                    <a:ext uri="{FF2B5EF4-FFF2-40B4-BE49-F238E27FC236}">
                      <a16:creationId xmlns:a16="http://schemas.microsoft.com/office/drawing/2014/main" id="{AF9B0DED-C2C9-4B07-BE91-A969DC8B759F}"/>
                    </a:ext>
                  </a:extLst>
                </p:cNvPr>
                <p:cNvSpPr/>
                <p:nvPr/>
              </p:nvSpPr>
              <p:spPr>
                <a:xfrm>
                  <a:off x="2165097" y="5592795"/>
                  <a:ext cx="1652928" cy="2022955"/>
                </a:xfrm>
                <a:custGeom>
                  <a:avLst/>
                  <a:gdLst>
                    <a:gd name="connsiteX0" fmla="*/ 1116583 w 1652928"/>
                    <a:gd name="connsiteY0" fmla="*/ 285 h 2022955"/>
                    <a:gd name="connsiteX1" fmla="*/ 1604263 w 1652928"/>
                    <a:gd name="connsiteY1" fmla="*/ 1011205 h 2022955"/>
                    <a:gd name="connsiteX2" fmla="*/ 1619503 w 1652928"/>
                    <a:gd name="connsiteY2" fmla="*/ 1270285 h 2022955"/>
                    <a:gd name="connsiteX3" fmla="*/ 1462023 w 1652928"/>
                    <a:gd name="connsiteY3" fmla="*/ 1671605 h 2022955"/>
                    <a:gd name="connsiteX4" fmla="*/ 1126743 w 1652928"/>
                    <a:gd name="connsiteY4" fmla="*/ 1930685 h 2022955"/>
                    <a:gd name="connsiteX5" fmla="*/ 710183 w 1652928"/>
                    <a:gd name="connsiteY5" fmla="*/ 1991645 h 2022955"/>
                    <a:gd name="connsiteX6" fmla="*/ 24383 w 1652928"/>
                    <a:gd name="connsiteY6" fmla="*/ 1463325 h 2022955"/>
                    <a:gd name="connsiteX7" fmla="*/ 197103 w 1652928"/>
                    <a:gd name="connsiteY7" fmla="*/ 1559845 h 2022955"/>
                    <a:gd name="connsiteX8" fmla="*/ 618743 w 1652928"/>
                    <a:gd name="connsiteY8" fmla="*/ 1818925 h 2022955"/>
                    <a:gd name="connsiteX9" fmla="*/ 1106423 w 1652928"/>
                    <a:gd name="connsiteY9" fmla="*/ 1859565 h 2022955"/>
                    <a:gd name="connsiteX10" fmla="*/ 1497583 w 1652928"/>
                    <a:gd name="connsiteY10" fmla="*/ 1432845 h 2022955"/>
                    <a:gd name="connsiteX11" fmla="*/ 1594103 w 1652928"/>
                    <a:gd name="connsiteY11" fmla="*/ 1117885 h 2022955"/>
                    <a:gd name="connsiteX12" fmla="*/ 1116583 w 1652928"/>
                    <a:gd name="connsiteY12" fmla="*/ 285 h 202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652928" h="2022955">
                      <a:moveTo>
                        <a:pt x="1116583" y="285"/>
                      </a:moveTo>
                      <a:cubicBezTo>
                        <a:pt x="1118276" y="-17495"/>
                        <a:pt x="1520443" y="799538"/>
                        <a:pt x="1604263" y="1011205"/>
                      </a:cubicBezTo>
                      <a:cubicBezTo>
                        <a:pt x="1688083" y="1222872"/>
                        <a:pt x="1643210" y="1160218"/>
                        <a:pt x="1619503" y="1270285"/>
                      </a:cubicBezTo>
                      <a:cubicBezTo>
                        <a:pt x="1595796" y="1380352"/>
                        <a:pt x="1544150" y="1561538"/>
                        <a:pt x="1462023" y="1671605"/>
                      </a:cubicBezTo>
                      <a:cubicBezTo>
                        <a:pt x="1379896" y="1781672"/>
                        <a:pt x="1252050" y="1877345"/>
                        <a:pt x="1126743" y="1930685"/>
                      </a:cubicBezTo>
                      <a:cubicBezTo>
                        <a:pt x="1001436" y="1984025"/>
                        <a:pt x="893910" y="2069538"/>
                        <a:pt x="710183" y="1991645"/>
                      </a:cubicBezTo>
                      <a:cubicBezTo>
                        <a:pt x="526456" y="1913752"/>
                        <a:pt x="109896" y="1535292"/>
                        <a:pt x="24383" y="1463325"/>
                      </a:cubicBezTo>
                      <a:cubicBezTo>
                        <a:pt x="-61130" y="1391358"/>
                        <a:pt x="98043" y="1500578"/>
                        <a:pt x="197103" y="1559845"/>
                      </a:cubicBezTo>
                      <a:cubicBezTo>
                        <a:pt x="296163" y="1619112"/>
                        <a:pt x="467190" y="1768972"/>
                        <a:pt x="618743" y="1818925"/>
                      </a:cubicBezTo>
                      <a:cubicBezTo>
                        <a:pt x="770296" y="1868878"/>
                        <a:pt x="959950" y="1923912"/>
                        <a:pt x="1106423" y="1859565"/>
                      </a:cubicBezTo>
                      <a:cubicBezTo>
                        <a:pt x="1252896" y="1795218"/>
                        <a:pt x="1416303" y="1556458"/>
                        <a:pt x="1497583" y="1432845"/>
                      </a:cubicBezTo>
                      <a:cubicBezTo>
                        <a:pt x="1578863" y="1309232"/>
                        <a:pt x="1657603" y="1362572"/>
                        <a:pt x="1594103" y="1117885"/>
                      </a:cubicBezTo>
                      <a:cubicBezTo>
                        <a:pt x="1530603" y="873198"/>
                        <a:pt x="1114890" y="18065"/>
                        <a:pt x="1116583" y="28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2" name="フリーフォーム: 図形 1081">
                  <a:extLst>
                    <a:ext uri="{FF2B5EF4-FFF2-40B4-BE49-F238E27FC236}">
                      <a16:creationId xmlns:a16="http://schemas.microsoft.com/office/drawing/2014/main" id="{0DB4A025-FAF3-4009-B588-DED07BF3FE1F}"/>
                    </a:ext>
                  </a:extLst>
                </p:cNvPr>
                <p:cNvSpPr/>
                <p:nvPr/>
              </p:nvSpPr>
              <p:spPr>
                <a:xfrm>
                  <a:off x="1313164" y="5318497"/>
                  <a:ext cx="1672760" cy="1311926"/>
                </a:xfrm>
                <a:custGeom>
                  <a:avLst/>
                  <a:gdLst>
                    <a:gd name="connsiteX0" fmla="*/ 1658636 w 1672760"/>
                    <a:gd name="connsiteY0" fmla="*/ 5343 h 1311926"/>
                    <a:gd name="connsiteX1" fmla="*/ 1485916 w 1672760"/>
                    <a:gd name="connsiteY1" fmla="*/ 625103 h 1311926"/>
                    <a:gd name="connsiteX2" fmla="*/ 1272556 w 1672760"/>
                    <a:gd name="connsiteY2" fmla="*/ 899423 h 1311926"/>
                    <a:gd name="connsiteX3" fmla="*/ 947436 w 1672760"/>
                    <a:gd name="connsiteY3" fmla="*/ 1188983 h 1311926"/>
                    <a:gd name="connsiteX4" fmla="*/ 17796 w 1672760"/>
                    <a:gd name="connsiteY4" fmla="*/ 1305823 h 1311926"/>
                    <a:gd name="connsiteX5" fmla="*/ 393716 w 1672760"/>
                    <a:gd name="connsiteY5" fmla="*/ 1265183 h 1311926"/>
                    <a:gd name="connsiteX6" fmla="*/ 1099836 w 1672760"/>
                    <a:gd name="connsiteY6" fmla="*/ 1011183 h 1311926"/>
                    <a:gd name="connsiteX7" fmla="*/ 1658636 w 1672760"/>
                    <a:gd name="connsiteY7" fmla="*/ 5343 h 1311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72760" h="1311926">
                      <a:moveTo>
                        <a:pt x="1658636" y="5343"/>
                      </a:moveTo>
                      <a:cubicBezTo>
                        <a:pt x="1722983" y="-59004"/>
                        <a:pt x="1550263" y="476090"/>
                        <a:pt x="1485916" y="625103"/>
                      </a:cubicBezTo>
                      <a:cubicBezTo>
                        <a:pt x="1421569" y="774116"/>
                        <a:pt x="1362303" y="805443"/>
                        <a:pt x="1272556" y="899423"/>
                      </a:cubicBezTo>
                      <a:cubicBezTo>
                        <a:pt x="1182809" y="993403"/>
                        <a:pt x="1156563" y="1121250"/>
                        <a:pt x="947436" y="1188983"/>
                      </a:cubicBezTo>
                      <a:cubicBezTo>
                        <a:pt x="738309" y="1256716"/>
                        <a:pt x="110083" y="1293123"/>
                        <a:pt x="17796" y="1305823"/>
                      </a:cubicBezTo>
                      <a:cubicBezTo>
                        <a:pt x="-74491" y="1318523"/>
                        <a:pt x="213376" y="1314290"/>
                        <a:pt x="393716" y="1265183"/>
                      </a:cubicBezTo>
                      <a:cubicBezTo>
                        <a:pt x="574056" y="1216076"/>
                        <a:pt x="888169" y="1223696"/>
                        <a:pt x="1099836" y="1011183"/>
                      </a:cubicBezTo>
                      <a:cubicBezTo>
                        <a:pt x="1311503" y="798670"/>
                        <a:pt x="1594289" y="69690"/>
                        <a:pt x="1658636" y="534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4" name="フリーフォーム: 図形 1083">
                  <a:extLst>
                    <a:ext uri="{FF2B5EF4-FFF2-40B4-BE49-F238E27FC236}">
                      <a16:creationId xmlns:a16="http://schemas.microsoft.com/office/drawing/2014/main" id="{7B0318B1-1A8C-429D-9E29-CA5020F4D8CB}"/>
                    </a:ext>
                  </a:extLst>
                </p:cNvPr>
                <p:cNvSpPr/>
                <p:nvPr/>
              </p:nvSpPr>
              <p:spPr>
                <a:xfrm>
                  <a:off x="1240655" y="6084837"/>
                  <a:ext cx="1791281" cy="793821"/>
                </a:xfrm>
                <a:custGeom>
                  <a:avLst/>
                  <a:gdLst>
                    <a:gd name="connsiteX0" fmla="*/ 1781945 w 1791281"/>
                    <a:gd name="connsiteY0" fmla="*/ 1003 h 793821"/>
                    <a:gd name="connsiteX1" fmla="*/ 1543185 w 1791281"/>
                    <a:gd name="connsiteY1" fmla="*/ 564883 h 793821"/>
                    <a:gd name="connsiteX2" fmla="*/ 1233305 w 1791281"/>
                    <a:gd name="connsiteY2" fmla="*/ 752843 h 793821"/>
                    <a:gd name="connsiteX3" fmla="*/ 811665 w 1791281"/>
                    <a:gd name="connsiteY3" fmla="*/ 788403 h 793821"/>
                    <a:gd name="connsiteX4" fmla="*/ 430665 w 1791281"/>
                    <a:gd name="connsiteY4" fmla="*/ 671563 h 793821"/>
                    <a:gd name="connsiteX5" fmla="*/ 19185 w 1791281"/>
                    <a:gd name="connsiteY5" fmla="*/ 219443 h 793821"/>
                    <a:gd name="connsiteX6" fmla="*/ 95385 w 1791281"/>
                    <a:gd name="connsiteY6" fmla="*/ 321043 h 793821"/>
                    <a:gd name="connsiteX7" fmla="*/ 339225 w 1791281"/>
                    <a:gd name="connsiteY7" fmla="*/ 529323 h 793821"/>
                    <a:gd name="connsiteX8" fmla="*/ 801505 w 1791281"/>
                    <a:gd name="connsiteY8" fmla="*/ 732523 h 793821"/>
                    <a:gd name="connsiteX9" fmla="*/ 1212985 w 1791281"/>
                    <a:gd name="connsiteY9" fmla="*/ 717283 h 793821"/>
                    <a:gd name="connsiteX10" fmla="*/ 1781945 w 1791281"/>
                    <a:gd name="connsiteY10" fmla="*/ 1003 h 7938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91281" h="793821">
                      <a:moveTo>
                        <a:pt x="1781945" y="1003"/>
                      </a:moveTo>
                      <a:cubicBezTo>
                        <a:pt x="1836978" y="-24397"/>
                        <a:pt x="1634625" y="439576"/>
                        <a:pt x="1543185" y="564883"/>
                      </a:cubicBezTo>
                      <a:cubicBezTo>
                        <a:pt x="1451745" y="690190"/>
                        <a:pt x="1355225" y="715590"/>
                        <a:pt x="1233305" y="752843"/>
                      </a:cubicBezTo>
                      <a:cubicBezTo>
                        <a:pt x="1111385" y="790096"/>
                        <a:pt x="945438" y="801950"/>
                        <a:pt x="811665" y="788403"/>
                      </a:cubicBezTo>
                      <a:cubicBezTo>
                        <a:pt x="677892" y="774856"/>
                        <a:pt x="562745" y="766390"/>
                        <a:pt x="430665" y="671563"/>
                      </a:cubicBezTo>
                      <a:cubicBezTo>
                        <a:pt x="298585" y="576736"/>
                        <a:pt x="75065" y="277863"/>
                        <a:pt x="19185" y="219443"/>
                      </a:cubicBezTo>
                      <a:cubicBezTo>
                        <a:pt x="-36695" y="161023"/>
                        <a:pt x="42045" y="269396"/>
                        <a:pt x="95385" y="321043"/>
                      </a:cubicBezTo>
                      <a:cubicBezTo>
                        <a:pt x="148725" y="372690"/>
                        <a:pt x="221538" y="460743"/>
                        <a:pt x="339225" y="529323"/>
                      </a:cubicBezTo>
                      <a:cubicBezTo>
                        <a:pt x="456912" y="597903"/>
                        <a:pt x="655878" y="701196"/>
                        <a:pt x="801505" y="732523"/>
                      </a:cubicBezTo>
                      <a:cubicBezTo>
                        <a:pt x="947132" y="763850"/>
                        <a:pt x="1043652" y="839203"/>
                        <a:pt x="1212985" y="717283"/>
                      </a:cubicBezTo>
                      <a:cubicBezTo>
                        <a:pt x="1382318" y="595363"/>
                        <a:pt x="1726912" y="26403"/>
                        <a:pt x="1781945" y="100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5" name="フリーフォーム: 図形 1084">
                  <a:extLst>
                    <a:ext uri="{FF2B5EF4-FFF2-40B4-BE49-F238E27FC236}">
                      <a16:creationId xmlns:a16="http://schemas.microsoft.com/office/drawing/2014/main" id="{22115EE6-5D7A-43ED-80D8-11402D94C64F}"/>
                    </a:ext>
                  </a:extLst>
                </p:cNvPr>
                <p:cNvSpPr/>
                <p:nvPr/>
              </p:nvSpPr>
              <p:spPr>
                <a:xfrm>
                  <a:off x="3667675" y="6121361"/>
                  <a:ext cx="521844" cy="1530714"/>
                </a:xfrm>
                <a:custGeom>
                  <a:avLst/>
                  <a:gdLst>
                    <a:gd name="connsiteX0" fmla="*/ 85 w 521844"/>
                    <a:gd name="connsiteY0" fmla="*/ 39 h 1530714"/>
                    <a:gd name="connsiteX1" fmla="*/ 503005 w 521844"/>
                    <a:gd name="connsiteY1" fmla="*/ 568999 h 1530714"/>
                    <a:gd name="connsiteX2" fmla="*/ 416645 w 521844"/>
                    <a:gd name="connsiteY2" fmla="*/ 1493559 h 1530714"/>
                    <a:gd name="connsiteX3" fmla="*/ 431885 w 521844"/>
                    <a:gd name="connsiteY3" fmla="*/ 1270039 h 1530714"/>
                    <a:gd name="connsiteX4" fmla="*/ 462365 w 521844"/>
                    <a:gd name="connsiteY4" fmla="*/ 543599 h 1530714"/>
                    <a:gd name="connsiteX5" fmla="*/ 85 w 521844"/>
                    <a:gd name="connsiteY5" fmla="*/ 39 h 15307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21844" h="1530714">
                      <a:moveTo>
                        <a:pt x="85" y="39"/>
                      </a:moveTo>
                      <a:cubicBezTo>
                        <a:pt x="6858" y="4272"/>
                        <a:pt x="433578" y="320079"/>
                        <a:pt x="503005" y="568999"/>
                      </a:cubicBezTo>
                      <a:cubicBezTo>
                        <a:pt x="572432" y="817919"/>
                        <a:pt x="428498" y="1376719"/>
                        <a:pt x="416645" y="1493559"/>
                      </a:cubicBezTo>
                      <a:cubicBezTo>
                        <a:pt x="404792" y="1610399"/>
                        <a:pt x="424265" y="1428366"/>
                        <a:pt x="431885" y="1270039"/>
                      </a:cubicBezTo>
                      <a:cubicBezTo>
                        <a:pt x="439505" y="1111712"/>
                        <a:pt x="535178" y="756112"/>
                        <a:pt x="462365" y="543599"/>
                      </a:cubicBezTo>
                      <a:cubicBezTo>
                        <a:pt x="389552" y="331086"/>
                        <a:pt x="-6688" y="-4194"/>
                        <a:pt x="85" y="3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6" name="フリーフォーム: 図形 1085">
                  <a:extLst>
                    <a:ext uri="{FF2B5EF4-FFF2-40B4-BE49-F238E27FC236}">
                      <a16:creationId xmlns:a16="http://schemas.microsoft.com/office/drawing/2014/main" id="{E746E57D-5B36-47C8-A5FB-C9AD0C34CB3E}"/>
                    </a:ext>
                  </a:extLst>
                </p:cNvPr>
                <p:cNvSpPr/>
                <p:nvPr/>
              </p:nvSpPr>
              <p:spPr>
                <a:xfrm>
                  <a:off x="2145407" y="6014633"/>
                  <a:ext cx="1136276" cy="1145118"/>
                </a:xfrm>
                <a:custGeom>
                  <a:avLst/>
                  <a:gdLst>
                    <a:gd name="connsiteX0" fmla="*/ 968633 w 1136276"/>
                    <a:gd name="connsiteY0" fmla="*/ 87 h 1145118"/>
                    <a:gd name="connsiteX1" fmla="*/ 1095633 w 1136276"/>
                    <a:gd name="connsiteY1" fmla="*/ 528407 h 1145118"/>
                    <a:gd name="connsiteX2" fmla="*/ 1019433 w 1136276"/>
                    <a:gd name="connsiteY2" fmla="*/ 878927 h 1145118"/>
                    <a:gd name="connsiteX3" fmla="*/ 719713 w 1136276"/>
                    <a:gd name="connsiteY3" fmla="*/ 1056727 h 1145118"/>
                    <a:gd name="connsiteX4" fmla="*/ 8513 w 1136276"/>
                    <a:gd name="connsiteY4" fmla="*/ 924647 h 1145118"/>
                    <a:gd name="connsiteX5" fmla="*/ 308233 w 1136276"/>
                    <a:gd name="connsiteY5" fmla="*/ 995767 h 1145118"/>
                    <a:gd name="connsiteX6" fmla="*/ 943233 w 1136276"/>
                    <a:gd name="connsiteY6" fmla="*/ 1127847 h 1145118"/>
                    <a:gd name="connsiteX7" fmla="*/ 1136273 w 1136276"/>
                    <a:gd name="connsiteY7" fmla="*/ 569047 h 1145118"/>
                    <a:gd name="connsiteX8" fmla="*/ 968633 w 1136276"/>
                    <a:gd name="connsiteY8" fmla="*/ 87 h 1145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36276" h="1145118">
                      <a:moveTo>
                        <a:pt x="968633" y="87"/>
                      </a:moveTo>
                      <a:cubicBezTo>
                        <a:pt x="961860" y="-6686"/>
                        <a:pt x="1087166" y="381934"/>
                        <a:pt x="1095633" y="528407"/>
                      </a:cubicBezTo>
                      <a:cubicBezTo>
                        <a:pt x="1104100" y="674880"/>
                        <a:pt x="1082086" y="790874"/>
                        <a:pt x="1019433" y="878927"/>
                      </a:cubicBezTo>
                      <a:cubicBezTo>
                        <a:pt x="956780" y="966980"/>
                        <a:pt x="888200" y="1049107"/>
                        <a:pt x="719713" y="1056727"/>
                      </a:cubicBezTo>
                      <a:cubicBezTo>
                        <a:pt x="551226" y="1064347"/>
                        <a:pt x="77093" y="934807"/>
                        <a:pt x="8513" y="924647"/>
                      </a:cubicBezTo>
                      <a:cubicBezTo>
                        <a:pt x="-60067" y="914487"/>
                        <a:pt x="308233" y="995767"/>
                        <a:pt x="308233" y="995767"/>
                      </a:cubicBezTo>
                      <a:cubicBezTo>
                        <a:pt x="464020" y="1029634"/>
                        <a:pt x="805226" y="1198967"/>
                        <a:pt x="943233" y="1127847"/>
                      </a:cubicBezTo>
                      <a:cubicBezTo>
                        <a:pt x="1081240" y="1056727"/>
                        <a:pt x="1135426" y="750234"/>
                        <a:pt x="1136273" y="569047"/>
                      </a:cubicBezTo>
                      <a:cubicBezTo>
                        <a:pt x="1137120" y="387860"/>
                        <a:pt x="975406" y="6860"/>
                        <a:pt x="968633" y="8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7" name="フリーフォーム: 図形 1086">
                  <a:extLst>
                    <a:ext uri="{FF2B5EF4-FFF2-40B4-BE49-F238E27FC236}">
                      <a16:creationId xmlns:a16="http://schemas.microsoft.com/office/drawing/2014/main" id="{6A7979F5-63E3-47FF-A6C7-A2CCE68912E6}"/>
                    </a:ext>
                  </a:extLst>
                </p:cNvPr>
                <p:cNvSpPr/>
                <p:nvPr/>
              </p:nvSpPr>
              <p:spPr>
                <a:xfrm>
                  <a:off x="2813769" y="5615710"/>
                  <a:ext cx="848725" cy="1694979"/>
                </a:xfrm>
                <a:custGeom>
                  <a:avLst/>
                  <a:gdLst>
                    <a:gd name="connsiteX0" fmla="*/ 467911 w 848725"/>
                    <a:gd name="connsiteY0" fmla="*/ 94210 h 1694979"/>
                    <a:gd name="connsiteX1" fmla="*/ 472991 w 848725"/>
                    <a:gd name="connsiteY1" fmla="*/ 155170 h 1694979"/>
                    <a:gd name="connsiteX2" fmla="*/ 732071 w 848725"/>
                    <a:gd name="connsiteY2" fmla="*/ 1181330 h 1694979"/>
                    <a:gd name="connsiteX3" fmla="*/ 605071 w 848725"/>
                    <a:gd name="connsiteY3" fmla="*/ 1475970 h 1694979"/>
                    <a:gd name="connsiteX4" fmla="*/ 551 w 848725"/>
                    <a:gd name="connsiteY4" fmla="*/ 1694410 h 1694979"/>
                    <a:gd name="connsiteX5" fmla="*/ 721911 w 848725"/>
                    <a:gd name="connsiteY5" fmla="*/ 1521690 h 1694979"/>
                    <a:gd name="connsiteX6" fmla="*/ 823511 w 848725"/>
                    <a:gd name="connsiteY6" fmla="*/ 1028930 h 1694979"/>
                    <a:gd name="connsiteX7" fmla="*/ 467911 w 848725"/>
                    <a:gd name="connsiteY7" fmla="*/ 94210 h 1694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48725" h="1694979">
                      <a:moveTo>
                        <a:pt x="467911" y="94210"/>
                      </a:moveTo>
                      <a:cubicBezTo>
                        <a:pt x="409491" y="-51417"/>
                        <a:pt x="428964" y="-26017"/>
                        <a:pt x="472991" y="155170"/>
                      </a:cubicBezTo>
                      <a:cubicBezTo>
                        <a:pt x="517018" y="336357"/>
                        <a:pt x="710058" y="961197"/>
                        <a:pt x="732071" y="1181330"/>
                      </a:cubicBezTo>
                      <a:cubicBezTo>
                        <a:pt x="754084" y="1401463"/>
                        <a:pt x="726991" y="1390457"/>
                        <a:pt x="605071" y="1475970"/>
                      </a:cubicBezTo>
                      <a:cubicBezTo>
                        <a:pt x="483151" y="1561483"/>
                        <a:pt x="-18922" y="1686790"/>
                        <a:pt x="551" y="1694410"/>
                      </a:cubicBezTo>
                      <a:cubicBezTo>
                        <a:pt x="20024" y="1702030"/>
                        <a:pt x="584751" y="1632603"/>
                        <a:pt x="721911" y="1521690"/>
                      </a:cubicBezTo>
                      <a:cubicBezTo>
                        <a:pt x="859071" y="1410777"/>
                        <a:pt x="870924" y="1265997"/>
                        <a:pt x="823511" y="1028930"/>
                      </a:cubicBezTo>
                      <a:cubicBezTo>
                        <a:pt x="776098" y="791863"/>
                        <a:pt x="526331" y="239837"/>
                        <a:pt x="467911" y="9421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8" name="フリーフォーム: 図形 1087">
                  <a:extLst>
                    <a:ext uri="{FF2B5EF4-FFF2-40B4-BE49-F238E27FC236}">
                      <a16:creationId xmlns:a16="http://schemas.microsoft.com/office/drawing/2014/main" id="{E907C168-5630-4A03-8288-9631D4207E21}"/>
                    </a:ext>
                  </a:extLst>
                </p:cNvPr>
                <p:cNvSpPr/>
                <p:nvPr/>
              </p:nvSpPr>
              <p:spPr>
                <a:xfrm>
                  <a:off x="6771007" y="3393432"/>
                  <a:ext cx="485454" cy="2133803"/>
                </a:xfrm>
                <a:custGeom>
                  <a:avLst/>
                  <a:gdLst>
                    <a:gd name="connsiteX0" fmla="*/ 259713 w 485454"/>
                    <a:gd name="connsiteY0" fmla="*/ 5088 h 2133803"/>
                    <a:gd name="connsiteX1" fmla="*/ 442593 w 485454"/>
                    <a:gd name="connsiteY1" fmla="*/ 568968 h 2133803"/>
                    <a:gd name="connsiteX2" fmla="*/ 20953 w 485454"/>
                    <a:gd name="connsiteY2" fmla="*/ 2052328 h 2133803"/>
                    <a:gd name="connsiteX3" fmla="*/ 107313 w 485454"/>
                    <a:gd name="connsiteY3" fmla="*/ 1823728 h 2133803"/>
                    <a:gd name="connsiteX4" fmla="*/ 483233 w 485454"/>
                    <a:gd name="connsiteY4" fmla="*/ 843288 h 2133803"/>
                    <a:gd name="connsiteX5" fmla="*/ 259713 w 485454"/>
                    <a:gd name="connsiteY5" fmla="*/ 5088 h 21338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5454" h="2133803">
                      <a:moveTo>
                        <a:pt x="259713" y="5088"/>
                      </a:moveTo>
                      <a:cubicBezTo>
                        <a:pt x="252940" y="-40632"/>
                        <a:pt x="482386" y="227761"/>
                        <a:pt x="442593" y="568968"/>
                      </a:cubicBezTo>
                      <a:cubicBezTo>
                        <a:pt x="402800" y="910175"/>
                        <a:pt x="76833" y="1843201"/>
                        <a:pt x="20953" y="2052328"/>
                      </a:cubicBezTo>
                      <a:cubicBezTo>
                        <a:pt x="-34927" y="2261455"/>
                        <a:pt x="30266" y="2025235"/>
                        <a:pt x="107313" y="1823728"/>
                      </a:cubicBezTo>
                      <a:cubicBezTo>
                        <a:pt x="184360" y="1622221"/>
                        <a:pt x="455293" y="1149781"/>
                        <a:pt x="483233" y="843288"/>
                      </a:cubicBezTo>
                      <a:cubicBezTo>
                        <a:pt x="511173" y="536795"/>
                        <a:pt x="266486" y="50808"/>
                        <a:pt x="259713" y="508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9" name="フリーフォーム: 図形 1088">
                  <a:extLst>
                    <a:ext uri="{FF2B5EF4-FFF2-40B4-BE49-F238E27FC236}">
                      <a16:creationId xmlns:a16="http://schemas.microsoft.com/office/drawing/2014/main" id="{DC4DE87C-8D02-45AE-895B-468D53B601CE}"/>
                    </a:ext>
                  </a:extLst>
                </p:cNvPr>
                <p:cNvSpPr/>
                <p:nvPr/>
              </p:nvSpPr>
              <p:spPr>
                <a:xfrm>
                  <a:off x="4991456" y="5658975"/>
                  <a:ext cx="1155590" cy="1587797"/>
                </a:xfrm>
                <a:custGeom>
                  <a:avLst/>
                  <a:gdLst>
                    <a:gd name="connsiteX0" fmla="*/ 1155344 w 1155590"/>
                    <a:gd name="connsiteY0" fmla="*/ 145 h 1587797"/>
                    <a:gd name="connsiteX1" fmla="*/ 952144 w 1155590"/>
                    <a:gd name="connsiteY1" fmla="*/ 492905 h 1587797"/>
                    <a:gd name="connsiteX2" fmla="*/ 550824 w 1155590"/>
                    <a:gd name="connsiteY2" fmla="*/ 823105 h 1587797"/>
                    <a:gd name="connsiteX3" fmla="*/ 2184 w 1155590"/>
                    <a:gd name="connsiteY3" fmla="*/ 1585105 h 1587797"/>
                    <a:gd name="connsiteX4" fmla="*/ 383184 w 1155590"/>
                    <a:gd name="connsiteY4" fmla="*/ 1056785 h 1587797"/>
                    <a:gd name="connsiteX5" fmla="*/ 977544 w 1155590"/>
                    <a:gd name="connsiteY5" fmla="*/ 543705 h 1587797"/>
                    <a:gd name="connsiteX6" fmla="*/ 1155344 w 1155590"/>
                    <a:gd name="connsiteY6" fmla="*/ 145 h 1587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5590" h="1587797">
                      <a:moveTo>
                        <a:pt x="1155344" y="145"/>
                      </a:moveTo>
                      <a:cubicBezTo>
                        <a:pt x="1151111" y="-8322"/>
                        <a:pt x="1052897" y="355745"/>
                        <a:pt x="952144" y="492905"/>
                      </a:cubicBezTo>
                      <a:cubicBezTo>
                        <a:pt x="851391" y="630065"/>
                        <a:pt x="709151" y="641072"/>
                        <a:pt x="550824" y="823105"/>
                      </a:cubicBezTo>
                      <a:cubicBezTo>
                        <a:pt x="392497" y="1005138"/>
                        <a:pt x="30124" y="1546158"/>
                        <a:pt x="2184" y="1585105"/>
                      </a:cubicBezTo>
                      <a:cubicBezTo>
                        <a:pt x="-25756" y="1624052"/>
                        <a:pt x="220624" y="1230352"/>
                        <a:pt x="383184" y="1056785"/>
                      </a:cubicBezTo>
                      <a:cubicBezTo>
                        <a:pt x="545744" y="883218"/>
                        <a:pt x="845464" y="718965"/>
                        <a:pt x="977544" y="543705"/>
                      </a:cubicBezTo>
                      <a:cubicBezTo>
                        <a:pt x="1109624" y="368445"/>
                        <a:pt x="1159577" y="8612"/>
                        <a:pt x="1155344" y="14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0" name="フリーフォーム: 図形 1089">
                  <a:extLst>
                    <a:ext uri="{FF2B5EF4-FFF2-40B4-BE49-F238E27FC236}">
                      <a16:creationId xmlns:a16="http://schemas.microsoft.com/office/drawing/2014/main" id="{081F9DA1-2B21-4A93-AB2A-BBA9F8CCAF05}"/>
                    </a:ext>
                  </a:extLst>
                </p:cNvPr>
                <p:cNvSpPr/>
                <p:nvPr/>
              </p:nvSpPr>
              <p:spPr>
                <a:xfrm>
                  <a:off x="6310668" y="5327233"/>
                  <a:ext cx="319032" cy="1466548"/>
                </a:xfrm>
                <a:custGeom>
                  <a:avLst/>
                  <a:gdLst>
                    <a:gd name="connsiteX0" fmla="*/ 318732 w 319032"/>
                    <a:gd name="connsiteY0" fmla="*/ 1687 h 1466548"/>
                    <a:gd name="connsiteX1" fmla="*/ 74892 w 319032"/>
                    <a:gd name="connsiteY1" fmla="*/ 474127 h 1466548"/>
                    <a:gd name="connsiteX2" fmla="*/ 59652 w 319032"/>
                    <a:gd name="connsiteY2" fmla="*/ 1424087 h 1466548"/>
                    <a:gd name="connsiteX3" fmla="*/ 39332 w 319032"/>
                    <a:gd name="connsiteY3" fmla="*/ 1205647 h 1466548"/>
                    <a:gd name="connsiteX4" fmla="*/ 19012 w 319032"/>
                    <a:gd name="connsiteY4" fmla="*/ 352207 h 1466548"/>
                    <a:gd name="connsiteX5" fmla="*/ 318732 w 319032"/>
                    <a:gd name="connsiteY5" fmla="*/ 1687 h 1466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19032" h="1466548">
                      <a:moveTo>
                        <a:pt x="318732" y="1687"/>
                      </a:moveTo>
                      <a:cubicBezTo>
                        <a:pt x="328045" y="22007"/>
                        <a:pt x="118072" y="237060"/>
                        <a:pt x="74892" y="474127"/>
                      </a:cubicBezTo>
                      <a:cubicBezTo>
                        <a:pt x="31712" y="711194"/>
                        <a:pt x="65579" y="1302167"/>
                        <a:pt x="59652" y="1424087"/>
                      </a:cubicBezTo>
                      <a:cubicBezTo>
                        <a:pt x="53725" y="1546007"/>
                        <a:pt x="46105" y="1384294"/>
                        <a:pt x="39332" y="1205647"/>
                      </a:cubicBezTo>
                      <a:cubicBezTo>
                        <a:pt x="32559" y="1027000"/>
                        <a:pt x="-30941" y="557100"/>
                        <a:pt x="19012" y="352207"/>
                      </a:cubicBezTo>
                      <a:cubicBezTo>
                        <a:pt x="68965" y="147314"/>
                        <a:pt x="309419" y="-18633"/>
                        <a:pt x="318732" y="168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1" name="フリーフォーム: 図形 1090">
                  <a:extLst>
                    <a:ext uri="{FF2B5EF4-FFF2-40B4-BE49-F238E27FC236}">
                      <a16:creationId xmlns:a16="http://schemas.microsoft.com/office/drawing/2014/main" id="{CCAE88A4-1B4B-4BE5-96CA-DF147AB624DF}"/>
                    </a:ext>
                  </a:extLst>
                </p:cNvPr>
                <p:cNvSpPr/>
                <p:nvPr/>
              </p:nvSpPr>
              <p:spPr>
                <a:xfrm>
                  <a:off x="6926473" y="5469078"/>
                  <a:ext cx="345270" cy="2455781"/>
                </a:xfrm>
                <a:custGeom>
                  <a:avLst/>
                  <a:gdLst>
                    <a:gd name="connsiteX0" fmla="*/ 109327 w 345270"/>
                    <a:gd name="connsiteY0" fmla="*/ 12242 h 2455781"/>
                    <a:gd name="connsiteX1" fmla="*/ 99167 w 345270"/>
                    <a:gd name="connsiteY1" fmla="*/ 1277162 h 2455781"/>
                    <a:gd name="connsiteX2" fmla="*/ 114407 w 345270"/>
                    <a:gd name="connsiteY2" fmla="*/ 2008682 h 2455781"/>
                    <a:gd name="connsiteX3" fmla="*/ 332847 w 345270"/>
                    <a:gd name="connsiteY3" fmla="*/ 2415082 h 2455781"/>
                    <a:gd name="connsiteX4" fmla="*/ 287127 w 345270"/>
                    <a:gd name="connsiteY4" fmla="*/ 2354122 h 2455781"/>
                    <a:gd name="connsiteX5" fmla="*/ 28047 w 345270"/>
                    <a:gd name="connsiteY5" fmla="*/ 1642922 h 2455781"/>
                    <a:gd name="connsiteX6" fmla="*/ 17887 w 345270"/>
                    <a:gd name="connsiteY6" fmla="*/ 692962 h 2455781"/>
                    <a:gd name="connsiteX7" fmla="*/ 109327 w 345270"/>
                    <a:gd name="connsiteY7" fmla="*/ 12242 h 24557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45270" h="2455781">
                      <a:moveTo>
                        <a:pt x="109327" y="12242"/>
                      </a:moveTo>
                      <a:cubicBezTo>
                        <a:pt x="122874" y="109609"/>
                        <a:pt x="98320" y="944422"/>
                        <a:pt x="99167" y="1277162"/>
                      </a:cubicBezTo>
                      <a:cubicBezTo>
                        <a:pt x="100014" y="1609902"/>
                        <a:pt x="75460" y="1819029"/>
                        <a:pt x="114407" y="2008682"/>
                      </a:cubicBezTo>
                      <a:cubicBezTo>
                        <a:pt x="153354" y="2198335"/>
                        <a:pt x="304060" y="2357509"/>
                        <a:pt x="332847" y="2415082"/>
                      </a:cubicBezTo>
                      <a:cubicBezTo>
                        <a:pt x="361634" y="2472655"/>
                        <a:pt x="337927" y="2482815"/>
                        <a:pt x="287127" y="2354122"/>
                      </a:cubicBezTo>
                      <a:cubicBezTo>
                        <a:pt x="236327" y="2225429"/>
                        <a:pt x="72920" y="1919782"/>
                        <a:pt x="28047" y="1642922"/>
                      </a:cubicBezTo>
                      <a:cubicBezTo>
                        <a:pt x="-16826" y="1366062"/>
                        <a:pt x="1800" y="963895"/>
                        <a:pt x="17887" y="692962"/>
                      </a:cubicBezTo>
                      <a:cubicBezTo>
                        <a:pt x="33974" y="422029"/>
                        <a:pt x="95780" y="-85125"/>
                        <a:pt x="109327" y="1224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2" name="フリーフォーム: 図形 1091">
                  <a:extLst>
                    <a:ext uri="{FF2B5EF4-FFF2-40B4-BE49-F238E27FC236}">
                      <a16:creationId xmlns:a16="http://schemas.microsoft.com/office/drawing/2014/main" id="{811E1CCB-1CBB-44A0-9407-1ED5BFD36076}"/>
                    </a:ext>
                  </a:extLst>
                </p:cNvPr>
                <p:cNvSpPr/>
                <p:nvPr/>
              </p:nvSpPr>
              <p:spPr>
                <a:xfrm>
                  <a:off x="6612378" y="6857886"/>
                  <a:ext cx="1614168" cy="1444186"/>
                </a:xfrm>
                <a:custGeom>
                  <a:avLst/>
                  <a:gdLst>
                    <a:gd name="connsiteX0" fmla="*/ 4322 w 1614168"/>
                    <a:gd name="connsiteY0" fmla="*/ 114 h 1444186"/>
                    <a:gd name="connsiteX1" fmla="*/ 245622 w 1614168"/>
                    <a:gd name="connsiteY1" fmla="*/ 914514 h 1444186"/>
                    <a:gd name="connsiteX2" fmla="*/ 626622 w 1614168"/>
                    <a:gd name="connsiteY2" fmla="*/ 1193914 h 1444186"/>
                    <a:gd name="connsiteX3" fmla="*/ 1553722 w 1614168"/>
                    <a:gd name="connsiteY3" fmla="*/ 1422514 h 1444186"/>
                    <a:gd name="connsiteX4" fmla="*/ 1458472 w 1614168"/>
                    <a:gd name="connsiteY4" fmla="*/ 1422514 h 1444186"/>
                    <a:gd name="connsiteX5" fmla="*/ 925072 w 1614168"/>
                    <a:gd name="connsiteY5" fmla="*/ 1314564 h 1444186"/>
                    <a:gd name="connsiteX6" fmla="*/ 156722 w 1614168"/>
                    <a:gd name="connsiteY6" fmla="*/ 978014 h 1444186"/>
                    <a:gd name="connsiteX7" fmla="*/ 4322 w 1614168"/>
                    <a:gd name="connsiteY7" fmla="*/ 114 h 14441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14168" h="1444186">
                      <a:moveTo>
                        <a:pt x="4322" y="114"/>
                      </a:moveTo>
                      <a:cubicBezTo>
                        <a:pt x="19139" y="-10469"/>
                        <a:pt x="141905" y="715547"/>
                        <a:pt x="245622" y="914514"/>
                      </a:cubicBezTo>
                      <a:cubicBezTo>
                        <a:pt x="349339" y="1113481"/>
                        <a:pt x="408605" y="1109247"/>
                        <a:pt x="626622" y="1193914"/>
                      </a:cubicBezTo>
                      <a:cubicBezTo>
                        <a:pt x="844639" y="1278581"/>
                        <a:pt x="1415080" y="1384414"/>
                        <a:pt x="1553722" y="1422514"/>
                      </a:cubicBezTo>
                      <a:cubicBezTo>
                        <a:pt x="1692364" y="1460614"/>
                        <a:pt x="1563247" y="1440506"/>
                        <a:pt x="1458472" y="1422514"/>
                      </a:cubicBezTo>
                      <a:cubicBezTo>
                        <a:pt x="1353697" y="1404522"/>
                        <a:pt x="1142030" y="1388647"/>
                        <a:pt x="925072" y="1314564"/>
                      </a:cubicBezTo>
                      <a:cubicBezTo>
                        <a:pt x="708114" y="1240481"/>
                        <a:pt x="307005" y="1197089"/>
                        <a:pt x="156722" y="978014"/>
                      </a:cubicBezTo>
                      <a:cubicBezTo>
                        <a:pt x="6439" y="758939"/>
                        <a:pt x="-10495" y="10697"/>
                        <a:pt x="4322" y="11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3" name="フリーフォーム: 図形 1092">
                  <a:extLst>
                    <a:ext uri="{FF2B5EF4-FFF2-40B4-BE49-F238E27FC236}">
                      <a16:creationId xmlns:a16="http://schemas.microsoft.com/office/drawing/2014/main" id="{A5BDE1DC-ADC8-4966-AE23-37DD7EF045C0}"/>
                    </a:ext>
                  </a:extLst>
                </p:cNvPr>
                <p:cNvSpPr/>
                <p:nvPr/>
              </p:nvSpPr>
              <p:spPr>
                <a:xfrm>
                  <a:off x="6177886" y="6603992"/>
                  <a:ext cx="634793" cy="2046804"/>
                </a:xfrm>
                <a:custGeom>
                  <a:avLst/>
                  <a:gdLst>
                    <a:gd name="connsiteX0" fmla="*/ 108614 w 634793"/>
                    <a:gd name="connsiteY0" fmla="*/ 8 h 2046804"/>
                    <a:gd name="connsiteX1" fmla="*/ 7014 w 634793"/>
                    <a:gd name="connsiteY1" fmla="*/ 546108 h 2046804"/>
                    <a:gd name="connsiteX2" fmla="*/ 76864 w 634793"/>
                    <a:gd name="connsiteY2" fmla="*/ 965208 h 2046804"/>
                    <a:gd name="connsiteX3" fmla="*/ 616614 w 634793"/>
                    <a:gd name="connsiteY3" fmla="*/ 2006608 h 2046804"/>
                    <a:gd name="connsiteX4" fmla="*/ 489614 w 634793"/>
                    <a:gd name="connsiteY4" fmla="*/ 1778008 h 2046804"/>
                    <a:gd name="connsiteX5" fmla="*/ 311814 w 634793"/>
                    <a:gd name="connsiteY5" fmla="*/ 1263658 h 2046804"/>
                    <a:gd name="connsiteX6" fmla="*/ 70514 w 634793"/>
                    <a:gd name="connsiteY6" fmla="*/ 558808 h 2046804"/>
                    <a:gd name="connsiteX7" fmla="*/ 108614 w 634793"/>
                    <a:gd name="connsiteY7" fmla="*/ 8 h 2046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34793" h="2046804">
                      <a:moveTo>
                        <a:pt x="108614" y="8"/>
                      </a:moveTo>
                      <a:cubicBezTo>
                        <a:pt x="98031" y="-2109"/>
                        <a:pt x="12306" y="385241"/>
                        <a:pt x="7014" y="546108"/>
                      </a:cubicBezTo>
                      <a:cubicBezTo>
                        <a:pt x="1722" y="706975"/>
                        <a:pt x="-24736" y="721791"/>
                        <a:pt x="76864" y="965208"/>
                      </a:cubicBezTo>
                      <a:cubicBezTo>
                        <a:pt x="178464" y="1208625"/>
                        <a:pt x="547822" y="1871141"/>
                        <a:pt x="616614" y="2006608"/>
                      </a:cubicBezTo>
                      <a:cubicBezTo>
                        <a:pt x="685406" y="2142075"/>
                        <a:pt x="540414" y="1901833"/>
                        <a:pt x="489614" y="1778008"/>
                      </a:cubicBezTo>
                      <a:cubicBezTo>
                        <a:pt x="438814" y="1654183"/>
                        <a:pt x="381664" y="1466858"/>
                        <a:pt x="311814" y="1263658"/>
                      </a:cubicBezTo>
                      <a:cubicBezTo>
                        <a:pt x="241964" y="1060458"/>
                        <a:pt x="108614" y="769416"/>
                        <a:pt x="70514" y="558808"/>
                      </a:cubicBezTo>
                      <a:cubicBezTo>
                        <a:pt x="32414" y="348200"/>
                        <a:pt x="119197" y="2125"/>
                        <a:pt x="108614" y="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4" name="フリーフォーム: 図形 1093">
                  <a:extLst>
                    <a:ext uri="{FF2B5EF4-FFF2-40B4-BE49-F238E27FC236}">
                      <a16:creationId xmlns:a16="http://schemas.microsoft.com/office/drawing/2014/main" id="{9C057151-B2AB-4181-BAB3-43EA3EF7B6FB}"/>
                    </a:ext>
                  </a:extLst>
                </p:cNvPr>
                <p:cNvSpPr/>
                <p:nvPr/>
              </p:nvSpPr>
              <p:spPr>
                <a:xfrm>
                  <a:off x="6719053" y="4025696"/>
                  <a:ext cx="362701" cy="1304561"/>
                </a:xfrm>
                <a:custGeom>
                  <a:avLst/>
                  <a:gdLst>
                    <a:gd name="connsiteX0" fmla="*/ 227847 w 362701"/>
                    <a:gd name="connsiteY0" fmla="*/ 6554 h 1304561"/>
                    <a:gd name="connsiteX1" fmla="*/ 348497 w 362701"/>
                    <a:gd name="connsiteY1" fmla="*/ 279604 h 1304561"/>
                    <a:gd name="connsiteX2" fmla="*/ 5597 w 362701"/>
                    <a:gd name="connsiteY2" fmla="*/ 1289254 h 1304561"/>
                    <a:gd name="connsiteX3" fmla="*/ 151647 w 362701"/>
                    <a:gd name="connsiteY3" fmla="*/ 838404 h 1304561"/>
                    <a:gd name="connsiteX4" fmla="*/ 361197 w 362701"/>
                    <a:gd name="connsiteY4" fmla="*/ 152604 h 1304561"/>
                    <a:gd name="connsiteX5" fmla="*/ 227847 w 362701"/>
                    <a:gd name="connsiteY5" fmla="*/ 6554 h 1304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2701" h="1304561">
                      <a:moveTo>
                        <a:pt x="227847" y="6554"/>
                      </a:moveTo>
                      <a:cubicBezTo>
                        <a:pt x="225730" y="27721"/>
                        <a:pt x="385539" y="65821"/>
                        <a:pt x="348497" y="279604"/>
                      </a:cubicBezTo>
                      <a:cubicBezTo>
                        <a:pt x="311455" y="493387"/>
                        <a:pt x="38405" y="1196121"/>
                        <a:pt x="5597" y="1289254"/>
                      </a:cubicBezTo>
                      <a:cubicBezTo>
                        <a:pt x="-27211" y="1382387"/>
                        <a:pt x="92380" y="1027846"/>
                        <a:pt x="151647" y="838404"/>
                      </a:cubicBezTo>
                      <a:cubicBezTo>
                        <a:pt x="210914" y="648962"/>
                        <a:pt x="343205" y="294421"/>
                        <a:pt x="361197" y="152604"/>
                      </a:cubicBezTo>
                      <a:cubicBezTo>
                        <a:pt x="379189" y="10787"/>
                        <a:pt x="229964" y="-14613"/>
                        <a:pt x="227847" y="655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5" name="フリーフォーム: 図形 1094">
                  <a:extLst>
                    <a:ext uri="{FF2B5EF4-FFF2-40B4-BE49-F238E27FC236}">
                      <a16:creationId xmlns:a16="http://schemas.microsoft.com/office/drawing/2014/main" id="{3FBE90E3-C440-4BAB-9A4A-D7C36A6C7EC7}"/>
                    </a:ext>
                  </a:extLst>
                </p:cNvPr>
                <p:cNvSpPr/>
                <p:nvPr/>
              </p:nvSpPr>
              <p:spPr>
                <a:xfrm>
                  <a:off x="6586891" y="4533829"/>
                  <a:ext cx="243490" cy="1763492"/>
                </a:xfrm>
                <a:custGeom>
                  <a:avLst/>
                  <a:gdLst>
                    <a:gd name="connsiteX0" fmla="*/ 169509 w 243490"/>
                    <a:gd name="connsiteY0" fmla="*/ 71 h 1763492"/>
                    <a:gd name="connsiteX1" fmla="*/ 241476 w 243490"/>
                    <a:gd name="connsiteY1" fmla="*/ 402238 h 1763492"/>
                    <a:gd name="connsiteX2" fmla="*/ 76376 w 243490"/>
                    <a:gd name="connsiteY2" fmla="*/ 939871 h 1763492"/>
                    <a:gd name="connsiteX3" fmla="*/ 186442 w 243490"/>
                    <a:gd name="connsiteY3" fmla="*/ 1723038 h 1763492"/>
                    <a:gd name="connsiteX4" fmla="*/ 156809 w 243490"/>
                    <a:gd name="connsiteY4" fmla="*/ 1587571 h 1763492"/>
                    <a:gd name="connsiteX5" fmla="*/ 176 w 243490"/>
                    <a:gd name="connsiteY5" fmla="*/ 1041471 h 1763492"/>
                    <a:gd name="connsiteX6" fmla="*/ 190676 w 243490"/>
                    <a:gd name="connsiteY6" fmla="*/ 431871 h 1763492"/>
                    <a:gd name="connsiteX7" fmla="*/ 169509 w 243490"/>
                    <a:gd name="connsiteY7" fmla="*/ 71 h 1763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3490" h="1763492">
                      <a:moveTo>
                        <a:pt x="169509" y="71"/>
                      </a:moveTo>
                      <a:cubicBezTo>
                        <a:pt x="177976" y="-4868"/>
                        <a:pt x="256998" y="245605"/>
                        <a:pt x="241476" y="402238"/>
                      </a:cubicBezTo>
                      <a:cubicBezTo>
                        <a:pt x="225954" y="558871"/>
                        <a:pt x="85548" y="719738"/>
                        <a:pt x="76376" y="939871"/>
                      </a:cubicBezTo>
                      <a:cubicBezTo>
                        <a:pt x="67204" y="1160004"/>
                        <a:pt x="173037" y="1615088"/>
                        <a:pt x="186442" y="1723038"/>
                      </a:cubicBezTo>
                      <a:cubicBezTo>
                        <a:pt x="199848" y="1830988"/>
                        <a:pt x="187853" y="1701166"/>
                        <a:pt x="156809" y="1587571"/>
                      </a:cubicBezTo>
                      <a:cubicBezTo>
                        <a:pt x="125765" y="1473977"/>
                        <a:pt x="-5469" y="1234088"/>
                        <a:pt x="176" y="1041471"/>
                      </a:cubicBezTo>
                      <a:cubicBezTo>
                        <a:pt x="5820" y="848854"/>
                        <a:pt x="161748" y="602616"/>
                        <a:pt x="190676" y="431871"/>
                      </a:cubicBezTo>
                      <a:cubicBezTo>
                        <a:pt x="219604" y="261127"/>
                        <a:pt x="161042" y="5010"/>
                        <a:pt x="169509" y="7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6" name="フリーフォーム: 図形 1095">
                  <a:extLst>
                    <a:ext uri="{FF2B5EF4-FFF2-40B4-BE49-F238E27FC236}">
                      <a16:creationId xmlns:a16="http://schemas.microsoft.com/office/drawing/2014/main" id="{955DF2E7-E3FD-4130-97BE-3F42642D7891}"/>
                    </a:ext>
                  </a:extLst>
                </p:cNvPr>
                <p:cNvSpPr/>
                <p:nvPr/>
              </p:nvSpPr>
              <p:spPr>
                <a:xfrm>
                  <a:off x="5823089" y="5215186"/>
                  <a:ext cx="747815" cy="1856011"/>
                </a:xfrm>
                <a:custGeom>
                  <a:avLst/>
                  <a:gdLst>
                    <a:gd name="connsiteX0" fmla="*/ 747044 w 747815"/>
                    <a:gd name="connsiteY0" fmla="*/ 281 h 1856011"/>
                    <a:gd name="connsiteX1" fmla="*/ 522678 w 747815"/>
                    <a:gd name="connsiteY1" fmla="*/ 220414 h 1856011"/>
                    <a:gd name="connsiteX2" fmla="*/ 416844 w 747815"/>
                    <a:gd name="connsiteY2" fmla="*/ 449014 h 1856011"/>
                    <a:gd name="connsiteX3" fmla="*/ 332178 w 747815"/>
                    <a:gd name="connsiteY3" fmla="*/ 1202547 h 1856011"/>
                    <a:gd name="connsiteX4" fmla="*/ 6211 w 747815"/>
                    <a:gd name="connsiteY4" fmla="*/ 1841781 h 1856011"/>
                    <a:gd name="connsiteX5" fmla="*/ 133211 w 747815"/>
                    <a:gd name="connsiteY5" fmla="*/ 1596247 h 1856011"/>
                    <a:gd name="connsiteX6" fmla="*/ 319478 w 747815"/>
                    <a:gd name="connsiteY6" fmla="*/ 1024747 h 1856011"/>
                    <a:gd name="connsiteX7" fmla="*/ 349111 w 747815"/>
                    <a:gd name="connsiteY7" fmla="*/ 525214 h 1856011"/>
                    <a:gd name="connsiteX8" fmla="*/ 438011 w 747815"/>
                    <a:gd name="connsiteY8" fmla="*/ 182314 h 1856011"/>
                    <a:gd name="connsiteX9" fmla="*/ 747044 w 747815"/>
                    <a:gd name="connsiteY9" fmla="*/ 281 h 1856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47815" h="1856011">
                      <a:moveTo>
                        <a:pt x="747044" y="281"/>
                      </a:moveTo>
                      <a:cubicBezTo>
                        <a:pt x="761155" y="6631"/>
                        <a:pt x="577711" y="145625"/>
                        <a:pt x="522678" y="220414"/>
                      </a:cubicBezTo>
                      <a:cubicBezTo>
                        <a:pt x="467645" y="295203"/>
                        <a:pt x="448594" y="285325"/>
                        <a:pt x="416844" y="449014"/>
                      </a:cubicBezTo>
                      <a:cubicBezTo>
                        <a:pt x="385094" y="612703"/>
                        <a:pt x="400617" y="970419"/>
                        <a:pt x="332178" y="1202547"/>
                      </a:cubicBezTo>
                      <a:cubicBezTo>
                        <a:pt x="263739" y="1434675"/>
                        <a:pt x="39372" y="1776164"/>
                        <a:pt x="6211" y="1841781"/>
                      </a:cubicBezTo>
                      <a:cubicBezTo>
                        <a:pt x="-26950" y="1907398"/>
                        <a:pt x="81000" y="1732419"/>
                        <a:pt x="133211" y="1596247"/>
                      </a:cubicBezTo>
                      <a:cubicBezTo>
                        <a:pt x="185422" y="1460075"/>
                        <a:pt x="283495" y="1203252"/>
                        <a:pt x="319478" y="1024747"/>
                      </a:cubicBezTo>
                      <a:cubicBezTo>
                        <a:pt x="355461" y="846242"/>
                        <a:pt x="329356" y="665619"/>
                        <a:pt x="349111" y="525214"/>
                      </a:cubicBezTo>
                      <a:cubicBezTo>
                        <a:pt x="368866" y="384809"/>
                        <a:pt x="369572" y="268392"/>
                        <a:pt x="438011" y="182314"/>
                      </a:cubicBezTo>
                      <a:cubicBezTo>
                        <a:pt x="506450" y="96236"/>
                        <a:pt x="732933" y="-6069"/>
                        <a:pt x="747044" y="28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7" name="フリーフォーム: 図形 1096">
                  <a:extLst>
                    <a:ext uri="{FF2B5EF4-FFF2-40B4-BE49-F238E27FC236}">
                      <a16:creationId xmlns:a16="http://schemas.microsoft.com/office/drawing/2014/main" id="{0CAB4771-CFFA-415D-ACFD-53ADEDB30A19}"/>
                    </a:ext>
                  </a:extLst>
                </p:cNvPr>
                <p:cNvSpPr/>
                <p:nvPr/>
              </p:nvSpPr>
              <p:spPr>
                <a:xfrm>
                  <a:off x="6684619" y="5137697"/>
                  <a:ext cx="355867" cy="1816033"/>
                </a:xfrm>
                <a:custGeom>
                  <a:avLst/>
                  <a:gdLst>
                    <a:gd name="connsiteX0" fmla="*/ 351181 w 355867"/>
                    <a:gd name="connsiteY0" fmla="*/ 14270 h 1816033"/>
                    <a:gd name="connsiteX1" fmla="*/ 198781 w 355867"/>
                    <a:gd name="connsiteY1" fmla="*/ 386803 h 1816033"/>
                    <a:gd name="connsiteX2" fmla="*/ 114114 w 355867"/>
                    <a:gd name="connsiteY2" fmla="*/ 907503 h 1816033"/>
                    <a:gd name="connsiteX3" fmla="*/ 198781 w 355867"/>
                    <a:gd name="connsiteY3" fmla="*/ 1766870 h 1816033"/>
                    <a:gd name="connsiteX4" fmla="*/ 169148 w 355867"/>
                    <a:gd name="connsiteY4" fmla="*/ 1622936 h 1816033"/>
                    <a:gd name="connsiteX5" fmla="*/ 4048 w 355867"/>
                    <a:gd name="connsiteY5" fmla="*/ 890570 h 1816033"/>
                    <a:gd name="connsiteX6" fmla="*/ 351181 w 355867"/>
                    <a:gd name="connsiteY6" fmla="*/ 14270 h 1816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5867" h="1816033">
                      <a:moveTo>
                        <a:pt x="351181" y="14270"/>
                      </a:moveTo>
                      <a:cubicBezTo>
                        <a:pt x="383636" y="-69691"/>
                        <a:pt x="238292" y="237931"/>
                        <a:pt x="198781" y="386803"/>
                      </a:cubicBezTo>
                      <a:cubicBezTo>
                        <a:pt x="159270" y="535675"/>
                        <a:pt x="114114" y="677492"/>
                        <a:pt x="114114" y="907503"/>
                      </a:cubicBezTo>
                      <a:cubicBezTo>
                        <a:pt x="114114" y="1137514"/>
                        <a:pt x="189609" y="1647631"/>
                        <a:pt x="198781" y="1766870"/>
                      </a:cubicBezTo>
                      <a:cubicBezTo>
                        <a:pt x="207953" y="1886109"/>
                        <a:pt x="201603" y="1768986"/>
                        <a:pt x="169148" y="1622936"/>
                      </a:cubicBezTo>
                      <a:cubicBezTo>
                        <a:pt x="136693" y="1476886"/>
                        <a:pt x="-27702" y="1155153"/>
                        <a:pt x="4048" y="890570"/>
                      </a:cubicBezTo>
                      <a:cubicBezTo>
                        <a:pt x="35798" y="625987"/>
                        <a:pt x="318726" y="98231"/>
                        <a:pt x="351181" y="1427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8" name="フリーフォーム: 図形 1097">
                  <a:extLst>
                    <a:ext uri="{FF2B5EF4-FFF2-40B4-BE49-F238E27FC236}">
                      <a16:creationId xmlns:a16="http://schemas.microsoft.com/office/drawing/2014/main" id="{682FD17B-7F93-49D0-8DEA-E0F6E5F28E31}"/>
                    </a:ext>
                  </a:extLst>
                </p:cNvPr>
                <p:cNvSpPr/>
                <p:nvPr/>
              </p:nvSpPr>
              <p:spPr>
                <a:xfrm>
                  <a:off x="6366860" y="6798336"/>
                  <a:ext cx="1143461" cy="1820057"/>
                </a:xfrm>
                <a:custGeom>
                  <a:avLst/>
                  <a:gdLst>
                    <a:gd name="connsiteX0" fmla="*/ 73 w 1143461"/>
                    <a:gd name="connsiteY0" fmla="*/ 397 h 1820057"/>
                    <a:gd name="connsiteX1" fmla="*/ 59340 w 1143461"/>
                    <a:gd name="connsiteY1" fmla="*/ 453364 h 1820057"/>
                    <a:gd name="connsiteX2" fmla="*/ 220207 w 1143461"/>
                    <a:gd name="connsiteY2" fmla="*/ 821664 h 1820057"/>
                    <a:gd name="connsiteX3" fmla="*/ 1045707 w 1143461"/>
                    <a:gd name="connsiteY3" fmla="*/ 1740297 h 1820057"/>
                    <a:gd name="connsiteX4" fmla="*/ 1033007 w 1143461"/>
                    <a:gd name="connsiteY4" fmla="*/ 1693731 h 1820057"/>
                    <a:gd name="connsiteX5" fmla="*/ 194807 w 1143461"/>
                    <a:gd name="connsiteY5" fmla="*/ 1046031 h 1820057"/>
                    <a:gd name="connsiteX6" fmla="*/ 50873 w 1143461"/>
                    <a:gd name="connsiteY6" fmla="*/ 533797 h 1820057"/>
                    <a:gd name="connsiteX7" fmla="*/ 73 w 1143461"/>
                    <a:gd name="connsiteY7" fmla="*/ 397 h 1820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43461" h="1820057">
                      <a:moveTo>
                        <a:pt x="73" y="397"/>
                      </a:moveTo>
                      <a:cubicBezTo>
                        <a:pt x="1484" y="-13008"/>
                        <a:pt x="22651" y="316486"/>
                        <a:pt x="59340" y="453364"/>
                      </a:cubicBezTo>
                      <a:cubicBezTo>
                        <a:pt x="96029" y="590242"/>
                        <a:pt x="55813" y="607175"/>
                        <a:pt x="220207" y="821664"/>
                      </a:cubicBezTo>
                      <a:cubicBezTo>
                        <a:pt x="384601" y="1036153"/>
                        <a:pt x="910240" y="1594953"/>
                        <a:pt x="1045707" y="1740297"/>
                      </a:cubicBezTo>
                      <a:cubicBezTo>
                        <a:pt x="1181174" y="1885642"/>
                        <a:pt x="1174824" y="1809442"/>
                        <a:pt x="1033007" y="1693731"/>
                      </a:cubicBezTo>
                      <a:cubicBezTo>
                        <a:pt x="891190" y="1578020"/>
                        <a:pt x="358496" y="1239353"/>
                        <a:pt x="194807" y="1046031"/>
                      </a:cubicBezTo>
                      <a:cubicBezTo>
                        <a:pt x="31118" y="852709"/>
                        <a:pt x="84034" y="703836"/>
                        <a:pt x="50873" y="533797"/>
                      </a:cubicBezTo>
                      <a:cubicBezTo>
                        <a:pt x="17712" y="363758"/>
                        <a:pt x="-1338" y="13802"/>
                        <a:pt x="73" y="39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9" name="フリーフォーム: 図形 1098">
                  <a:extLst>
                    <a:ext uri="{FF2B5EF4-FFF2-40B4-BE49-F238E27FC236}">
                      <a16:creationId xmlns:a16="http://schemas.microsoft.com/office/drawing/2014/main" id="{40E70509-7AE1-45CA-9D22-81AA465A24F7}"/>
                    </a:ext>
                  </a:extLst>
                </p:cNvPr>
                <p:cNvSpPr/>
                <p:nvPr/>
              </p:nvSpPr>
              <p:spPr>
                <a:xfrm>
                  <a:off x="5443223" y="6777413"/>
                  <a:ext cx="886204" cy="1820900"/>
                </a:xfrm>
                <a:custGeom>
                  <a:avLst/>
                  <a:gdLst>
                    <a:gd name="connsiteX0" fmla="*/ 682410 w 886204"/>
                    <a:gd name="connsiteY0" fmla="*/ 154 h 1820900"/>
                    <a:gd name="connsiteX1" fmla="*/ 123610 w 886204"/>
                    <a:gd name="connsiteY1" fmla="*/ 808720 h 1820900"/>
                    <a:gd name="connsiteX2" fmla="*/ 60110 w 886204"/>
                    <a:gd name="connsiteY2" fmla="*/ 1244754 h 1820900"/>
                    <a:gd name="connsiteX3" fmla="*/ 843277 w 886204"/>
                    <a:gd name="connsiteY3" fmla="*/ 1786620 h 1820900"/>
                    <a:gd name="connsiteX4" fmla="*/ 716277 w 886204"/>
                    <a:gd name="connsiteY4" fmla="*/ 1693487 h 1820900"/>
                    <a:gd name="connsiteX5" fmla="*/ 149010 w 886204"/>
                    <a:gd name="connsiteY5" fmla="*/ 1109287 h 1820900"/>
                    <a:gd name="connsiteX6" fmla="*/ 187110 w 886204"/>
                    <a:gd name="connsiteY6" fmla="*/ 876454 h 1820900"/>
                    <a:gd name="connsiteX7" fmla="*/ 682410 w 886204"/>
                    <a:gd name="connsiteY7" fmla="*/ 154 h 1820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86204" h="1820900">
                      <a:moveTo>
                        <a:pt x="682410" y="154"/>
                      </a:moveTo>
                      <a:cubicBezTo>
                        <a:pt x="671827" y="-11135"/>
                        <a:pt x="227327" y="601287"/>
                        <a:pt x="123610" y="808720"/>
                      </a:cubicBezTo>
                      <a:cubicBezTo>
                        <a:pt x="19893" y="1016153"/>
                        <a:pt x="-59834" y="1081771"/>
                        <a:pt x="60110" y="1244754"/>
                      </a:cubicBezTo>
                      <a:cubicBezTo>
                        <a:pt x="180054" y="1407737"/>
                        <a:pt x="733916" y="1711831"/>
                        <a:pt x="843277" y="1786620"/>
                      </a:cubicBezTo>
                      <a:cubicBezTo>
                        <a:pt x="952638" y="1861409"/>
                        <a:pt x="831988" y="1806376"/>
                        <a:pt x="716277" y="1693487"/>
                      </a:cubicBezTo>
                      <a:cubicBezTo>
                        <a:pt x="600566" y="1580598"/>
                        <a:pt x="237204" y="1245459"/>
                        <a:pt x="149010" y="1109287"/>
                      </a:cubicBezTo>
                      <a:cubicBezTo>
                        <a:pt x="60815" y="973115"/>
                        <a:pt x="100327" y="1063426"/>
                        <a:pt x="187110" y="876454"/>
                      </a:cubicBezTo>
                      <a:cubicBezTo>
                        <a:pt x="273893" y="689482"/>
                        <a:pt x="692993" y="11443"/>
                        <a:pt x="682410" y="15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0" name="フリーフォーム: 図形 1099">
                  <a:extLst>
                    <a:ext uri="{FF2B5EF4-FFF2-40B4-BE49-F238E27FC236}">
                      <a16:creationId xmlns:a16="http://schemas.microsoft.com/office/drawing/2014/main" id="{92AEFE56-7F7D-44FC-9293-1616B16665F1}"/>
                    </a:ext>
                  </a:extLst>
                </p:cNvPr>
                <p:cNvSpPr/>
                <p:nvPr/>
              </p:nvSpPr>
              <p:spPr>
                <a:xfrm>
                  <a:off x="6473668" y="4562948"/>
                  <a:ext cx="185202" cy="181127"/>
                </a:xfrm>
                <a:custGeom>
                  <a:avLst/>
                  <a:gdLst>
                    <a:gd name="connsiteX0" fmla="*/ 6507 w 185202"/>
                    <a:gd name="connsiteY0" fmla="*/ 109065 h 181127"/>
                    <a:gd name="connsiteX1" fmla="*/ 30320 w 185202"/>
                    <a:gd name="connsiteY1" fmla="*/ 53502 h 181127"/>
                    <a:gd name="connsiteX2" fmla="*/ 57307 w 185202"/>
                    <a:gd name="connsiteY2" fmla="*/ 42390 h 181127"/>
                    <a:gd name="connsiteX3" fmla="*/ 122395 w 185202"/>
                    <a:gd name="connsiteY3" fmla="*/ 4290 h 181127"/>
                    <a:gd name="connsiteX4" fmla="*/ 150970 w 185202"/>
                    <a:gd name="connsiteY4" fmla="*/ 5877 h 181127"/>
                    <a:gd name="connsiteX5" fmla="*/ 176370 w 185202"/>
                    <a:gd name="connsiteY5" fmla="*/ 48740 h 181127"/>
                    <a:gd name="connsiteX6" fmla="*/ 184307 w 185202"/>
                    <a:gd name="connsiteY6" fmla="*/ 90015 h 181127"/>
                    <a:gd name="connsiteX7" fmla="*/ 184307 w 185202"/>
                    <a:gd name="connsiteY7" fmla="*/ 112240 h 181127"/>
                    <a:gd name="connsiteX8" fmla="*/ 177957 w 185202"/>
                    <a:gd name="connsiteY8" fmla="*/ 180502 h 181127"/>
                    <a:gd name="connsiteX9" fmla="*/ 177957 w 185202"/>
                    <a:gd name="connsiteY9" fmla="*/ 67790 h 181127"/>
                    <a:gd name="connsiteX10" fmla="*/ 157320 w 185202"/>
                    <a:gd name="connsiteY10" fmla="*/ 20165 h 181127"/>
                    <a:gd name="connsiteX11" fmla="*/ 6507 w 185202"/>
                    <a:gd name="connsiteY11" fmla="*/ 109065 h 181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85202" h="181127">
                      <a:moveTo>
                        <a:pt x="6507" y="109065"/>
                      </a:moveTo>
                      <a:cubicBezTo>
                        <a:pt x="-14660" y="114621"/>
                        <a:pt x="21853" y="64614"/>
                        <a:pt x="30320" y="53502"/>
                      </a:cubicBezTo>
                      <a:cubicBezTo>
                        <a:pt x="38787" y="42390"/>
                        <a:pt x="41961" y="50592"/>
                        <a:pt x="57307" y="42390"/>
                      </a:cubicBezTo>
                      <a:cubicBezTo>
                        <a:pt x="72653" y="34188"/>
                        <a:pt x="106785" y="10375"/>
                        <a:pt x="122395" y="4290"/>
                      </a:cubicBezTo>
                      <a:cubicBezTo>
                        <a:pt x="138005" y="-1795"/>
                        <a:pt x="141974" y="-1531"/>
                        <a:pt x="150970" y="5877"/>
                      </a:cubicBezTo>
                      <a:cubicBezTo>
                        <a:pt x="159966" y="13285"/>
                        <a:pt x="170814" y="34717"/>
                        <a:pt x="176370" y="48740"/>
                      </a:cubicBezTo>
                      <a:cubicBezTo>
                        <a:pt x="181926" y="62763"/>
                        <a:pt x="182984" y="79432"/>
                        <a:pt x="184307" y="90015"/>
                      </a:cubicBezTo>
                      <a:cubicBezTo>
                        <a:pt x="185630" y="100598"/>
                        <a:pt x="185365" y="97159"/>
                        <a:pt x="184307" y="112240"/>
                      </a:cubicBezTo>
                      <a:cubicBezTo>
                        <a:pt x="183249" y="127321"/>
                        <a:pt x="179015" y="187910"/>
                        <a:pt x="177957" y="180502"/>
                      </a:cubicBezTo>
                      <a:cubicBezTo>
                        <a:pt x="176899" y="173094"/>
                        <a:pt x="181396" y="94513"/>
                        <a:pt x="177957" y="67790"/>
                      </a:cubicBezTo>
                      <a:cubicBezTo>
                        <a:pt x="174518" y="41067"/>
                        <a:pt x="184043" y="16726"/>
                        <a:pt x="157320" y="20165"/>
                      </a:cubicBezTo>
                      <a:cubicBezTo>
                        <a:pt x="130597" y="23604"/>
                        <a:pt x="27674" y="103509"/>
                        <a:pt x="6507" y="10906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1" name="フリーフォーム: 図形 1100">
                  <a:extLst>
                    <a:ext uri="{FF2B5EF4-FFF2-40B4-BE49-F238E27FC236}">
                      <a16:creationId xmlns:a16="http://schemas.microsoft.com/office/drawing/2014/main" id="{46B01748-903D-4434-8E98-159442EC13F3}"/>
                    </a:ext>
                  </a:extLst>
                </p:cNvPr>
                <p:cNvSpPr/>
                <p:nvPr/>
              </p:nvSpPr>
              <p:spPr>
                <a:xfrm>
                  <a:off x="6458329" y="4539544"/>
                  <a:ext cx="216477" cy="145193"/>
                </a:xfrm>
                <a:custGeom>
                  <a:avLst/>
                  <a:gdLst>
                    <a:gd name="connsiteX0" fmla="*/ 7559 w 216477"/>
                    <a:gd name="connsiteY0" fmla="*/ 145169 h 145193"/>
                    <a:gd name="connsiteX1" fmla="*/ 12321 w 216477"/>
                    <a:gd name="connsiteY1" fmla="*/ 68969 h 145193"/>
                    <a:gd name="connsiteX2" fmla="*/ 142496 w 216477"/>
                    <a:gd name="connsiteY2" fmla="*/ 13406 h 145193"/>
                    <a:gd name="connsiteX3" fmla="*/ 167896 w 216477"/>
                    <a:gd name="connsiteY3" fmla="*/ 2294 h 145193"/>
                    <a:gd name="connsiteX4" fmla="*/ 215521 w 216477"/>
                    <a:gd name="connsiteY4" fmla="*/ 48331 h 145193"/>
                    <a:gd name="connsiteX5" fmla="*/ 199646 w 216477"/>
                    <a:gd name="connsiteY5" fmla="*/ 127706 h 145193"/>
                    <a:gd name="connsiteX6" fmla="*/ 198059 w 216477"/>
                    <a:gd name="connsiteY6" fmla="*/ 49919 h 145193"/>
                    <a:gd name="connsiteX7" fmla="*/ 172659 w 216477"/>
                    <a:gd name="connsiteY7" fmla="*/ 11819 h 145193"/>
                    <a:gd name="connsiteX8" fmla="*/ 31371 w 216477"/>
                    <a:gd name="connsiteY8" fmla="*/ 76906 h 145193"/>
                    <a:gd name="connsiteX9" fmla="*/ 7559 w 216477"/>
                    <a:gd name="connsiteY9" fmla="*/ 145169 h 1451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16477" h="145193">
                      <a:moveTo>
                        <a:pt x="7559" y="145169"/>
                      </a:moveTo>
                      <a:cubicBezTo>
                        <a:pt x="4384" y="143846"/>
                        <a:pt x="-10169" y="90929"/>
                        <a:pt x="12321" y="68969"/>
                      </a:cubicBezTo>
                      <a:cubicBezTo>
                        <a:pt x="34811" y="47008"/>
                        <a:pt x="142496" y="13406"/>
                        <a:pt x="142496" y="13406"/>
                      </a:cubicBezTo>
                      <a:cubicBezTo>
                        <a:pt x="168425" y="2293"/>
                        <a:pt x="155725" y="-3527"/>
                        <a:pt x="167896" y="2294"/>
                      </a:cubicBezTo>
                      <a:cubicBezTo>
                        <a:pt x="180067" y="8115"/>
                        <a:pt x="210229" y="27429"/>
                        <a:pt x="215521" y="48331"/>
                      </a:cubicBezTo>
                      <a:cubicBezTo>
                        <a:pt x="220813" y="69233"/>
                        <a:pt x="202556" y="127441"/>
                        <a:pt x="199646" y="127706"/>
                      </a:cubicBezTo>
                      <a:cubicBezTo>
                        <a:pt x="196736" y="127971"/>
                        <a:pt x="202557" y="69233"/>
                        <a:pt x="198059" y="49919"/>
                      </a:cubicBezTo>
                      <a:cubicBezTo>
                        <a:pt x="193561" y="30605"/>
                        <a:pt x="200440" y="7321"/>
                        <a:pt x="172659" y="11819"/>
                      </a:cubicBezTo>
                      <a:cubicBezTo>
                        <a:pt x="144878" y="16317"/>
                        <a:pt x="60211" y="59708"/>
                        <a:pt x="31371" y="76906"/>
                      </a:cubicBezTo>
                      <a:cubicBezTo>
                        <a:pt x="2531" y="94104"/>
                        <a:pt x="10734" y="146492"/>
                        <a:pt x="7559" y="14516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2" name="フリーフォーム: 図形 1101">
                  <a:extLst>
                    <a:ext uri="{FF2B5EF4-FFF2-40B4-BE49-F238E27FC236}">
                      <a16:creationId xmlns:a16="http://schemas.microsoft.com/office/drawing/2014/main" id="{4D1F4DF8-25DE-4B5B-9D20-86F2E2057CC4}"/>
                    </a:ext>
                  </a:extLst>
                </p:cNvPr>
                <p:cNvSpPr/>
                <p:nvPr/>
              </p:nvSpPr>
              <p:spPr>
                <a:xfrm>
                  <a:off x="6635749" y="4697804"/>
                  <a:ext cx="67461" cy="167886"/>
                </a:xfrm>
                <a:custGeom>
                  <a:avLst/>
                  <a:gdLst>
                    <a:gd name="connsiteX0" fmla="*/ 36514 w 67461"/>
                    <a:gd name="connsiteY0" fmla="*/ 1196 h 167886"/>
                    <a:gd name="connsiteX1" fmla="*/ 65089 w 67461"/>
                    <a:gd name="connsiteY1" fmla="*/ 56759 h 167886"/>
                    <a:gd name="connsiteX2" fmla="*/ 65089 w 67461"/>
                    <a:gd name="connsiteY2" fmla="*/ 91684 h 167886"/>
                    <a:gd name="connsiteX3" fmla="*/ 58739 w 67461"/>
                    <a:gd name="connsiteY3" fmla="*/ 134546 h 167886"/>
                    <a:gd name="connsiteX4" fmla="*/ 1 w 67461"/>
                    <a:gd name="connsiteY4" fmla="*/ 167884 h 167886"/>
                    <a:gd name="connsiteX5" fmla="*/ 57151 w 67461"/>
                    <a:gd name="connsiteY5" fmla="*/ 132959 h 167886"/>
                    <a:gd name="connsiteX6" fmla="*/ 66676 w 67461"/>
                    <a:gd name="connsiteY6" fmla="*/ 113909 h 167886"/>
                    <a:gd name="connsiteX7" fmla="*/ 36514 w 67461"/>
                    <a:gd name="connsiteY7" fmla="*/ 1196 h 167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7461" h="167886">
                      <a:moveTo>
                        <a:pt x="36514" y="1196"/>
                      </a:moveTo>
                      <a:cubicBezTo>
                        <a:pt x="36249" y="-8329"/>
                        <a:pt x="60327" y="41678"/>
                        <a:pt x="65089" y="56759"/>
                      </a:cubicBezTo>
                      <a:cubicBezTo>
                        <a:pt x="69852" y="71840"/>
                        <a:pt x="66147" y="78720"/>
                        <a:pt x="65089" y="91684"/>
                      </a:cubicBezTo>
                      <a:cubicBezTo>
                        <a:pt x="64031" y="104648"/>
                        <a:pt x="69587" y="121846"/>
                        <a:pt x="58739" y="134546"/>
                      </a:cubicBezTo>
                      <a:cubicBezTo>
                        <a:pt x="47891" y="147246"/>
                        <a:pt x="266" y="168148"/>
                        <a:pt x="1" y="167884"/>
                      </a:cubicBezTo>
                      <a:cubicBezTo>
                        <a:pt x="-264" y="167620"/>
                        <a:pt x="46039" y="141955"/>
                        <a:pt x="57151" y="132959"/>
                      </a:cubicBezTo>
                      <a:cubicBezTo>
                        <a:pt x="68263" y="123963"/>
                        <a:pt x="67999" y="133224"/>
                        <a:pt x="66676" y="113909"/>
                      </a:cubicBezTo>
                      <a:cubicBezTo>
                        <a:pt x="65353" y="94594"/>
                        <a:pt x="36779" y="10721"/>
                        <a:pt x="36514" y="119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3" name="フリーフォーム: 図形 1102">
                  <a:extLst>
                    <a:ext uri="{FF2B5EF4-FFF2-40B4-BE49-F238E27FC236}">
                      <a16:creationId xmlns:a16="http://schemas.microsoft.com/office/drawing/2014/main" id="{C9760747-0740-44B4-A1CF-4397907190E0}"/>
                    </a:ext>
                  </a:extLst>
                </p:cNvPr>
                <p:cNvSpPr/>
                <p:nvPr/>
              </p:nvSpPr>
              <p:spPr>
                <a:xfrm>
                  <a:off x="6329831" y="4819503"/>
                  <a:ext cx="59934" cy="125746"/>
                </a:xfrm>
                <a:custGeom>
                  <a:avLst/>
                  <a:gdLst>
                    <a:gd name="connsiteX0" fmla="*/ 59857 w 59934"/>
                    <a:gd name="connsiteY0" fmla="*/ 147 h 125746"/>
                    <a:gd name="connsiteX1" fmla="*/ 13819 w 59934"/>
                    <a:gd name="connsiteY1" fmla="*/ 58885 h 125746"/>
                    <a:gd name="connsiteX2" fmla="*/ 23344 w 59934"/>
                    <a:gd name="connsiteY2" fmla="*/ 125560 h 125746"/>
                    <a:gd name="connsiteX3" fmla="*/ 1119 w 59934"/>
                    <a:gd name="connsiteY3" fmla="*/ 76347 h 125746"/>
                    <a:gd name="connsiteX4" fmla="*/ 59857 w 59934"/>
                    <a:gd name="connsiteY4" fmla="*/ 147 h 1257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9934" h="125746">
                      <a:moveTo>
                        <a:pt x="59857" y="147"/>
                      </a:moveTo>
                      <a:cubicBezTo>
                        <a:pt x="61974" y="-2763"/>
                        <a:pt x="19904" y="37983"/>
                        <a:pt x="13819" y="58885"/>
                      </a:cubicBezTo>
                      <a:cubicBezTo>
                        <a:pt x="7734" y="79787"/>
                        <a:pt x="25461" y="122650"/>
                        <a:pt x="23344" y="125560"/>
                      </a:cubicBezTo>
                      <a:cubicBezTo>
                        <a:pt x="21227" y="128470"/>
                        <a:pt x="-5760" y="96720"/>
                        <a:pt x="1119" y="76347"/>
                      </a:cubicBezTo>
                      <a:cubicBezTo>
                        <a:pt x="7998" y="55974"/>
                        <a:pt x="57740" y="3057"/>
                        <a:pt x="59857" y="14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4" name="フリーフォーム: 図形 1103">
                  <a:extLst>
                    <a:ext uri="{FF2B5EF4-FFF2-40B4-BE49-F238E27FC236}">
                      <a16:creationId xmlns:a16="http://schemas.microsoft.com/office/drawing/2014/main" id="{A425D9E6-5BAD-4C0D-B043-71E61D065FFC}"/>
                    </a:ext>
                  </a:extLst>
                </p:cNvPr>
                <p:cNvSpPr/>
                <p:nvPr/>
              </p:nvSpPr>
              <p:spPr>
                <a:xfrm>
                  <a:off x="6291020" y="4732178"/>
                  <a:ext cx="83062" cy="222510"/>
                </a:xfrm>
                <a:custGeom>
                  <a:avLst/>
                  <a:gdLst>
                    <a:gd name="connsiteX0" fmla="*/ 36755 w 83062"/>
                    <a:gd name="connsiteY0" fmla="*/ 160 h 222510"/>
                    <a:gd name="connsiteX1" fmla="*/ 82793 w 83062"/>
                    <a:gd name="connsiteY1" fmla="*/ 66835 h 222510"/>
                    <a:gd name="connsiteX2" fmla="*/ 54218 w 83062"/>
                    <a:gd name="connsiteY2" fmla="*/ 104935 h 222510"/>
                    <a:gd name="connsiteX3" fmla="*/ 22468 w 83062"/>
                    <a:gd name="connsiteY3" fmla="*/ 143035 h 222510"/>
                    <a:gd name="connsiteX4" fmla="*/ 243 w 83062"/>
                    <a:gd name="connsiteY4" fmla="*/ 179547 h 222510"/>
                    <a:gd name="connsiteX5" fmla="*/ 36755 w 83062"/>
                    <a:gd name="connsiteY5" fmla="*/ 222410 h 222510"/>
                    <a:gd name="connsiteX6" fmla="*/ 20880 w 83062"/>
                    <a:gd name="connsiteY6" fmla="*/ 166847 h 222510"/>
                    <a:gd name="connsiteX7" fmla="*/ 51043 w 83062"/>
                    <a:gd name="connsiteY7" fmla="*/ 120810 h 222510"/>
                    <a:gd name="connsiteX8" fmla="*/ 81205 w 83062"/>
                    <a:gd name="connsiteY8" fmla="*/ 87472 h 222510"/>
                    <a:gd name="connsiteX9" fmla="*/ 36755 w 83062"/>
                    <a:gd name="connsiteY9" fmla="*/ 160 h 2225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3062" h="222510">
                      <a:moveTo>
                        <a:pt x="36755" y="160"/>
                      </a:moveTo>
                      <a:cubicBezTo>
                        <a:pt x="37020" y="-3279"/>
                        <a:pt x="79883" y="49373"/>
                        <a:pt x="82793" y="66835"/>
                      </a:cubicBezTo>
                      <a:cubicBezTo>
                        <a:pt x="85703" y="84297"/>
                        <a:pt x="64272" y="92235"/>
                        <a:pt x="54218" y="104935"/>
                      </a:cubicBezTo>
                      <a:cubicBezTo>
                        <a:pt x="44164" y="117635"/>
                        <a:pt x="31464" y="130600"/>
                        <a:pt x="22468" y="143035"/>
                      </a:cubicBezTo>
                      <a:cubicBezTo>
                        <a:pt x="13472" y="155470"/>
                        <a:pt x="-2138" y="166318"/>
                        <a:pt x="243" y="179547"/>
                      </a:cubicBezTo>
                      <a:cubicBezTo>
                        <a:pt x="2624" y="192776"/>
                        <a:pt x="33315" y="224527"/>
                        <a:pt x="36755" y="222410"/>
                      </a:cubicBezTo>
                      <a:cubicBezTo>
                        <a:pt x="40195" y="220293"/>
                        <a:pt x="18499" y="183780"/>
                        <a:pt x="20880" y="166847"/>
                      </a:cubicBezTo>
                      <a:cubicBezTo>
                        <a:pt x="23261" y="149914"/>
                        <a:pt x="40989" y="134039"/>
                        <a:pt x="51043" y="120810"/>
                      </a:cubicBezTo>
                      <a:cubicBezTo>
                        <a:pt x="61097" y="107581"/>
                        <a:pt x="81205" y="105464"/>
                        <a:pt x="81205" y="87472"/>
                      </a:cubicBezTo>
                      <a:cubicBezTo>
                        <a:pt x="81205" y="69480"/>
                        <a:pt x="36490" y="3599"/>
                        <a:pt x="36755" y="16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6" name="フリーフォーム: 図形 1105">
                  <a:extLst>
                    <a:ext uri="{FF2B5EF4-FFF2-40B4-BE49-F238E27FC236}">
                      <a16:creationId xmlns:a16="http://schemas.microsoft.com/office/drawing/2014/main" id="{C1AF2F17-1F5D-461E-9140-A932FB676553}"/>
                    </a:ext>
                  </a:extLst>
                </p:cNvPr>
                <p:cNvSpPr/>
                <p:nvPr/>
              </p:nvSpPr>
              <p:spPr>
                <a:xfrm>
                  <a:off x="6308043" y="4959296"/>
                  <a:ext cx="62624" cy="102451"/>
                </a:xfrm>
                <a:custGeom>
                  <a:avLst/>
                  <a:gdLst>
                    <a:gd name="connsiteX0" fmla="*/ 62595 w 62624"/>
                    <a:gd name="connsiteY0" fmla="*/ 54 h 102451"/>
                    <a:gd name="connsiteX1" fmla="*/ 3857 w 62624"/>
                    <a:gd name="connsiteY1" fmla="*/ 27042 h 102451"/>
                    <a:gd name="connsiteX2" fmla="*/ 5445 w 62624"/>
                    <a:gd name="connsiteY2" fmla="*/ 95304 h 102451"/>
                    <a:gd name="connsiteX3" fmla="*/ 13382 w 62624"/>
                    <a:gd name="connsiteY3" fmla="*/ 92129 h 102451"/>
                    <a:gd name="connsiteX4" fmla="*/ 11795 w 62624"/>
                    <a:gd name="connsiteY4" fmla="*/ 22279 h 102451"/>
                    <a:gd name="connsiteX5" fmla="*/ 62595 w 62624"/>
                    <a:gd name="connsiteY5" fmla="*/ 54 h 102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2624" h="102451">
                      <a:moveTo>
                        <a:pt x="62595" y="54"/>
                      </a:moveTo>
                      <a:cubicBezTo>
                        <a:pt x="61272" y="848"/>
                        <a:pt x="13382" y="11167"/>
                        <a:pt x="3857" y="27042"/>
                      </a:cubicBezTo>
                      <a:cubicBezTo>
                        <a:pt x="-5668" y="42917"/>
                        <a:pt x="5445" y="95304"/>
                        <a:pt x="5445" y="95304"/>
                      </a:cubicBezTo>
                      <a:cubicBezTo>
                        <a:pt x="7032" y="106152"/>
                        <a:pt x="12324" y="104300"/>
                        <a:pt x="13382" y="92129"/>
                      </a:cubicBezTo>
                      <a:cubicBezTo>
                        <a:pt x="14440" y="79958"/>
                        <a:pt x="3858" y="37360"/>
                        <a:pt x="11795" y="22279"/>
                      </a:cubicBezTo>
                      <a:cubicBezTo>
                        <a:pt x="19732" y="7198"/>
                        <a:pt x="63918" y="-740"/>
                        <a:pt x="62595" y="5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7" name="フリーフォーム: 図形 1106">
                  <a:extLst>
                    <a:ext uri="{FF2B5EF4-FFF2-40B4-BE49-F238E27FC236}">
                      <a16:creationId xmlns:a16="http://schemas.microsoft.com/office/drawing/2014/main" id="{99F8FA87-16D7-4CCB-9218-0F09C8F74CD0}"/>
                    </a:ext>
                  </a:extLst>
                </p:cNvPr>
                <p:cNvSpPr/>
                <p:nvPr/>
              </p:nvSpPr>
              <p:spPr>
                <a:xfrm>
                  <a:off x="6275121" y="4938384"/>
                  <a:ext cx="82820" cy="116226"/>
                </a:xfrm>
                <a:custGeom>
                  <a:avLst/>
                  <a:gdLst>
                    <a:gd name="connsiteX0" fmla="*/ 82817 w 82820"/>
                    <a:gd name="connsiteY0" fmla="*/ 329 h 116226"/>
                    <a:gd name="connsiteX1" fmla="*/ 9792 w 82820"/>
                    <a:gd name="connsiteY1" fmla="*/ 33666 h 116226"/>
                    <a:gd name="connsiteX2" fmla="*/ 267 w 82820"/>
                    <a:gd name="connsiteY2" fmla="*/ 51129 h 116226"/>
                    <a:gd name="connsiteX3" fmla="*/ 5029 w 82820"/>
                    <a:gd name="connsiteY3" fmla="*/ 116216 h 116226"/>
                    <a:gd name="connsiteX4" fmla="*/ 6617 w 82820"/>
                    <a:gd name="connsiteY4" fmla="*/ 55891 h 116226"/>
                    <a:gd name="connsiteX5" fmla="*/ 82817 w 82820"/>
                    <a:gd name="connsiteY5" fmla="*/ 329 h 1162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820" h="116226">
                      <a:moveTo>
                        <a:pt x="82817" y="329"/>
                      </a:moveTo>
                      <a:cubicBezTo>
                        <a:pt x="83346" y="-3375"/>
                        <a:pt x="23550" y="25199"/>
                        <a:pt x="9792" y="33666"/>
                      </a:cubicBezTo>
                      <a:cubicBezTo>
                        <a:pt x="-3966" y="42133"/>
                        <a:pt x="1061" y="37371"/>
                        <a:pt x="267" y="51129"/>
                      </a:cubicBezTo>
                      <a:cubicBezTo>
                        <a:pt x="-527" y="64887"/>
                        <a:pt x="3971" y="115422"/>
                        <a:pt x="5029" y="116216"/>
                      </a:cubicBezTo>
                      <a:cubicBezTo>
                        <a:pt x="6087" y="117010"/>
                        <a:pt x="-2379" y="73089"/>
                        <a:pt x="6617" y="55891"/>
                      </a:cubicBezTo>
                      <a:cubicBezTo>
                        <a:pt x="15613" y="38693"/>
                        <a:pt x="82288" y="4033"/>
                        <a:pt x="82817" y="32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8" name="フリーフォーム: 図形 1107">
                  <a:extLst>
                    <a:ext uri="{FF2B5EF4-FFF2-40B4-BE49-F238E27FC236}">
                      <a16:creationId xmlns:a16="http://schemas.microsoft.com/office/drawing/2014/main" id="{7AE3E31B-4790-4C3C-93A2-7A55F180A1A4}"/>
                    </a:ext>
                  </a:extLst>
                </p:cNvPr>
                <p:cNvSpPr/>
                <p:nvPr/>
              </p:nvSpPr>
              <p:spPr>
                <a:xfrm>
                  <a:off x="6564107" y="4863786"/>
                  <a:ext cx="107568" cy="160742"/>
                </a:xfrm>
                <a:custGeom>
                  <a:avLst/>
                  <a:gdLst>
                    <a:gd name="connsiteX0" fmla="*/ 97043 w 107568"/>
                    <a:gd name="connsiteY0" fmla="*/ 314 h 160742"/>
                    <a:gd name="connsiteX1" fmla="*/ 103393 w 107568"/>
                    <a:gd name="connsiteY1" fmla="*/ 66989 h 160742"/>
                    <a:gd name="connsiteX2" fmla="*/ 103393 w 107568"/>
                    <a:gd name="connsiteY2" fmla="*/ 90802 h 160742"/>
                    <a:gd name="connsiteX3" fmla="*/ 82756 w 107568"/>
                    <a:gd name="connsiteY3" fmla="*/ 119377 h 160742"/>
                    <a:gd name="connsiteX4" fmla="*/ 51006 w 107568"/>
                    <a:gd name="connsiteY4" fmla="*/ 141602 h 160742"/>
                    <a:gd name="connsiteX5" fmla="*/ 206 w 107568"/>
                    <a:gd name="connsiteY5" fmla="*/ 160652 h 160742"/>
                    <a:gd name="connsiteX6" fmla="*/ 71643 w 107568"/>
                    <a:gd name="connsiteY6" fmla="*/ 133664 h 160742"/>
                    <a:gd name="connsiteX7" fmla="*/ 106568 w 107568"/>
                    <a:gd name="connsiteY7" fmla="*/ 97152 h 160742"/>
                    <a:gd name="connsiteX8" fmla="*/ 97043 w 107568"/>
                    <a:gd name="connsiteY8" fmla="*/ 314 h 160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7568" h="160742">
                      <a:moveTo>
                        <a:pt x="97043" y="314"/>
                      </a:moveTo>
                      <a:cubicBezTo>
                        <a:pt x="96514" y="-4713"/>
                        <a:pt x="102335" y="51908"/>
                        <a:pt x="103393" y="66989"/>
                      </a:cubicBezTo>
                      <a:cubicBezTo>
                        <a:pt x="104451" y="82070"/>
                        <a:pt x="106833" y="82071"/>
                        <a:pt x="103393" y="90802"/>
                      </a:cubicBezTo>
                      <a:cubicBezTo>
                        <a:pt x="99954" y="99533"/>
                        <a:pt x="91487" y="110910"/>
                        <a:pt x="82756" y="119377"/>
                      </a:cubicBezTo>
                      <a:cubicBezTo>
                        <a:pt x="74025" y="127844"/>
                        <a:pt x="64764" y="134723"/>
                        <a:pt x="51006" y="141602"/>
                      </a:cubicBezTo>
                      <a:cubicBezTo>
                        <a:pt x="37248" y="148481"/>
                        <a:pt x="-3233" y="161975"/>
                        <a:pt x="206" y="160652"/>
                      </a:cubicBezTo>
                      <a:cubicBezTo>
                        <a:pt x="3645" y="159329"/>
                        <a:pt x="53916" y="144247"/>
                        <a:pt x="71643" y="133664"/>
                      </a:cubicBezTo>
                      <a:cubicBezTo>
                        <a:pt x="89370" y="123081"/>
                        <a:pt x="101806" y="118848"/>
                        <a:pt x="106568" y="97152"/>
                      </a:cubicBezTo>
                      <a:cubicBezTo>
                        <a:pt x="111330" y="75456"/>
                        <a:pt x="97572" y="5341"/>
                        <a:pt x="97043" y="31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9" name="フリーフォーム: 図形 1108">
                  <a:extLst>
                    <a:ext uri="{FF2B5EF4-FFF2-40B4-BE49-F238E27FC236}">
                      <a16:creationId xmlns:a16="http://schemas.microsoft.com/office/drawing/2014/main" id="{135AA261-419B-452C-9637-9D553218660F}"/>
                    </a:ext>
                  </a:extLst>
                </p:cNvPr>
                <p:cNvSpPr/>
                <p:nvPr/>
              </p:nvSpPr>
              <p:spPr>
                <a:xfrm>
                  <a:off x="6602322" y="4859316"/>
                  <a:ext cx="52656" cy="143195"/>
                </a:xfrm>
                <a:custGeom>
                  <a:avLst/>
                  <a:gdLst>
                    <a:gd name="connsiteX0" fmla="*/ 6441 w 52656"/>
                    <a:gd name="connsiteY0" fmla="*/ 22 h 143195"/>
                    <a:gd name="connsiteX1" fmla="*/ 39778 w 52656"/>
                    <a:gd name="connsiteY1" fmla="*/ 73047 h 143195"/>
                    <a:gd name="connsiteX2" fmla="*/ 39778 w 52656"/>
                    <a:gd name="connsiteY2" fmla="*/ 103209 h 143195"/>
                    <a:gd name="connsiteX3" fmla="*/ 91 w 52656"/>
                    <a:gd name="connsiteY3" fmla="*/ 142897 h 143195"/>
                    <a:gd name="connsiteX4" fmla="*/ 52478 w 52656"/>
                    <a:gd name="connsiteY4" fmla="*/ 80984 h 143195"/>
                    <a:gd name="connsiteX5" fmla="*/ 6441 w 52656"/>
                    <a:gd name="connsiteY5" fmla="*/ 22 h 1431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2656" h="143195">
                      <a:moveTo>
                        <a:pt x="6441" y="22"/>
                      </a:moveTo>
                      <a:cubicBezTo>
                        <a:pt x="4324" y="-1301"/>
                        <a:pt x="34222" y="55849"/>
                        <a:pt x="39778" y="73047"/>
                      </a:cubicBezTo>
                      <a:cubicBezTo>
                        <a:pt x="45334" y="90245"/>
                        <a:pt x="46392" y="91567"/>
                        <a:pt x="39778" y="103209"/>
                      </a:cubicBezTo>
                      <a:cubicBezTo>
                        <a:pt x="33164" y="114851"/>
                        <a:pt x="-2026" y="146601"/>
                        <a:pt x="91" y="142897"/>
                      </a:cubicBezTo>
                      <a:cubicBezTo>
                        <a:pt x="2208" y="139193"/>
                        <a:pt x="49039" y="102415"/>
                        <a:pt x="52478" y="80984"/>
                      </a:cubicBezTo>
                      <a:cubicBezTo>
                        <a:pt x="55917" y="59553"/>
                        <a:pt x="8558" y="1345"/>
                        <a:pt x="6441" y="2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0" name="フリーフォーム: 図形 1109">
                  <a:extLst>
                    <a:ext uri="{FF2B5EF4-FFF2-40B4-BE49-F238E27FC236}">
                      <a16:creationId xmlns:a16="http://schemas.microsoft.com/office/drawing/2014/main" id="{30F13EB4-88A4-424D-B6B6-C417459A38C5}"/>
                    </a:ext>
                  </a:extLst>
                </p:cNvPr>
                <p:cNvSpPr/>
                <p:nvPr/>
              </p:nvSpPr>
              <p:spPr>
                <a:xfrm>
                  <a:off x="6299685" y="5065371"/>
                  <a:ext cx="225468" cy="56252"/>
                </a:xfrm>
                <a:custGeom>
                  <a:avLst/>
                  <a:gdLst>
                    <a:gd name="connsiteX0" fmla="*/ 1103 w 225468"/>
                    <a:gd name="connsiteY0" fmla="*/ 14629 h 56252"/>
                    <a:gd name="connsiteX1" fmla="*/ 58253 w 225468"/>
                    <a:gd name="connsiteY1" fmla="*/ 36854 h 56252"/>
                    <a:gd name="connsiteX2" fmla="*/ 107465 w 225468"/>
                    <a:gd name="connsiteY2" fmla="*/ 1929 h 56252"/>
                    <a:gd name="connsiteX3" fmla="*/ 121753 w 225468"/>
                    <a:gd name="connsiteY3" fmla="*/ 11454 h 56252"/>
                    <a:gd name="connsiteX4" fmla="*/ 224940 w 225468"/>
                    <a:gd name="connsiteY4" fmla="*/ 55904 h 56252"/>
                    <a:gd name="connsiteX5" fmla="*/ 159853 w 225468"/>
                    <a:gd name="connsiteY5" fmla="*/ 30504 h 56252"/>
                    <a:gd name="connsiteX6" fmla="*/ 112228 w 225468"/>
                    <a:gd name="connsiteY6" fmla="*/ 342 h 56252"/>
                    <a:gd name="connsiteX7" fmla="*/ 1103 w 225468"/>
                    <a:gd name="connsiteY7" fmla="*/ 14629 h 562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25468" h="56252">
                      <a:moveTo>
                        <a:pt x="1103" y="14629"/>
                      </a:moveTo>
                      <a:cubicBezTo>
                        <a:pt x="-7893" y="20714"/>
                        <a:pt x="40526" y="38971"/>
                        <a:pt x="58253" y="36854"/>
                      </a:cubicBezTo>
                      <a:cubicBezTo>
                        <a:pt x="75980" y="34737"/>
                        <a:pt x="96882" y="6162"/>
                        <a:pt x="107465" y="1929"/>
                      </a:cubicBezTo>
                      <a:cubicBezTo>
                        <a:pt x="118048" y="-2304"/>
                        <a:pt x="102174" y="2458"/>
                        <a:pt x="121753" y="11454"/>
                      </a:cubicBezTo>
                      <a:cubicBezTo>
                        <a:pt x="141332" y="20450"/>
                        <a:pt x="218590" y="52729"/>
                        <a:pt x="224940" y="55904"/>
                      </a:cubicBezTo>
                      <a:cubicBezTo>
                        <a:pt x="231290" y="59079"/>
                        <a:pt x="178638" y="39764"/>
                        <a:pt x="159853" y="30504"/>
                      </a:cubicBezTo>
                      <a:cubicBezTo>
                        <a:pt x="141068" y="21244"/>
                        <a:pt x="131278" y="2723"/>
                        <a:pt x="112228" y="342"/>
                      </a:cubicBezTo>
                      <a:cubicBezTo>
                        <a:pt x="93178" y="-2039"/>
                        <a:pt x="10099" y="8544"/>
                        <a:pt x="1103" y="1462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1" name="フリーフォーム: 図形 1110">
                  <a:extLst>
                    <a:ext uri="{FF2B5EF4-FFF2-40B4-BE49-F238E27FC236}">
                      <a16:creationId xmlns:a16="http://schemas.microsoft.com/office/drawing/2014/main" id="{3DC22DCA-7A45-4276-82F1-9F9BD219979F}"/>
                    </a:ext>
                  </a:extLst>
                </p:cNvPr>
                <p:cNvSpPr/>
                <p:nvPr/>
              </p:nvSpPr>
              <p:spPr>
                <a:xfrm>
                  <a:off x="6470250" y="4983163"/>
                  <a:ext cx="96479" cy="127635"/>
                </a:xfrm>
                <a:custGeom>
                  <a:avLst/>
                  <a:gdLst>
                    <a:gd name="connsiteX0" fmla="*/ 89300 w 96479"/>
                    <a:gd name="connsiteY0" fmla="*/ 0 h 127635"/>
                    <a:gd name="connsiteX1" fmla="*/ 82950 w 96479"/>
                    <a:gd name="connsiteY1" fmla="*/ 82550 h 127635"/>
                    <a:gd name="connsiteX2" fmla="*/ 57550 w 96479"/>
                    <a:gd name="connsiteY2" fmla="*/ 107950 h 127635"/>
                    <a:gd name="connsiteX3" fmla="*/ 400 w 96479"/>
                    <a:gd name="connsiteY3" fmla="*/ 127000 h 127635"/>
                    <a:gd name="connsiteX4" fmla="*/ 89300 w 96479"/>
                    <a:gd name="connsiteY4" fmla="*/ 84137 h 127635"/>
                    <a:gd name="connsiteX5" fmla="*/ 89300 w 96479"/>
                    <a:gd name="connsiteY5" fmla="*/ 0 h 1276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6479" h="127635">
                      <a:moveTo>
                        <a:pt x="89300" y="0"/>
                      </a:moveTo>
                      <a:cubicBezTo>
                        <a:pt x="88242" y="-265"/>
                        <a:pt x="88242" y="64558"/>
                        <a:pt x="82950" y="82550"/>
                      </a:cubicBezTo>
                      <a:cubicBezTo>
                        <a:pt x="77658" y="100542"/>
                        <a:pt x="71308" y="100542"/>
                        <a:pt x="57550" y="107950"/>
                      </a:cubicBezTo>
                      <a:cubicBezTo>
                        <a:pt x="43792" y="115358"/>
                        <a:pt x="-4892" y="130969"/>
                        <a:pt x="400" y="127000"/>
                      </a:cubicBezTo>
                      <a:cubicBezTo>
                        <a:pt x="5692" y="123031"/>
                        <a:pt x="73689" y="101070"/>
                        <a:pt x="89300" y="84137"/>
                      </a:cubicBezTo>
                      <a:cubicBezTo>
                        <a:pt x="104911" y="67204"/>
                        <a:pt x="90358" y="265"/>
                        <a:pt x="89300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2" name="フリーフォーム: 図形 1111">
                  <a:extLst>
                    <a:ext uri="{FF2B5EF4-FFF2-40B4-BE49-F238E27FC236}">
                      <a16:creationId xmlns:a16="http://schemas.microsoft.com/office/drawing/2014/main" id="{A8A5A387-0687-4C09-932E-6E05D3E74908}"/>
                    </a:ext>
                  </a:extLst>
                </p:cNvPr>
                <p:cNvSpPr/>
                <p:nvPr/>
              </p:nvSpPr>
              <p:spPr>
                <a:xfrm>
                  <a:off x="6481708" y="4635495"/>
                  <a:ext cx="111428" cy="136572"/>
                </a:xfrm>
                <a:custGeom>
                  <a:avLst/>
                  <a:gdLst>
                    <a:gd name="connsiteX0" fmla="*/ 100067 w 111428"/>
                    <a:gd name="connsiteY0" fmla="*/ 5 h 136572"/>
                    <a:gd name="connsiteX1" fmla="*/ 88955 w 111428"/>
                    <a:gd name="connsiteY1" fmla="*/ 104780 h 136572"/>
                    <a:gd name="connsiteX2" fmla="*/ 55 w 111428"/>
                    <a:gd name="connsiteY2" fmla="*/ 136530 h 136572"/>
                    <a:gd name="connsiteX3" fmla="*/ 103242 w 111428"/>
                    <a:gd name="connsiteY3" fmla="*/ 109543 h 136572"/>
                    <a:gd name="connsiteX4" fmla="*/ 100067 w 111428"/>
                    <a:gd name="connsiteY4" fmla="*/ 5 h 1365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428" h="136572">
                      <a:moveTo>
                        <a:pt x="100067" y="5"/>
                      </a:moveTo>
                      <a:cubicBezTo>
                        <a:pt x="97686" y="-789"/>
                        <a:pt x="105624" y="82026"/>
                        <a:pt x="88955" y="104780"/>
                      </a:cubicBezTo>
                      <a:cubicBezTo>
                        <a:pt x="72286" y="127534"/>
                        <a:pt x="-2326" y="135736"/>
                        <a:pt x="55" y="136530"/>
                      </a:cubicBezTo>
                      <a:cubicBezTo>
                        <a:pt x="2436" y="137324"/>
                        <a:pt x="84192" y="127005"/>
                        <a:pt x="103242" y="109543"/>
                      </a:cubicBezTo>
                      <a:cubicBezTo>
                        <a:pt x="122292" y="92081"/>
                        <a:pt x="102448" y="799"/>
                        <a:pt x="100067" y="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3" name="フリーフォーム: 図形 1112">
                  <a:extLst>
                    <a:ext uri="{FF2B5EF4-FFF2-40B4-BE49-F238E27FC236}">
                      <a16:creationId xmlns:a16="http://schemas.microsoft.com/office/drawing/2014/main" id="{F073601B-1B14-4CE0-8EE4-8761076EB61B}"/>
                    </a:ext>
                  </a:extLst>
                </p:cNvPr>
                <p:cNvSpPr/>
                <p:nvPr/>
              </p:nvSpPr>
              <p:spPr>
                <a:xfrm>
                  <a:off x="6576814" y="4660268"/>
                  <a:ext cx="35147" cy="143543"/>
                </a:xfrm>
                <a:custGeom>
                  <a:avLst/>
                  <a:gdLst>
                    <a:gd name="connsiteX0" fmla="*/ 33536 w 35147"/>
                    <a:gd name="connsiteY0" fmla="*/ 632 h 143543"/>
                    <a:gd name="connsiteX1" fmla="*/ 24011 w 35147"/>
                    <a:gd name="connsiteY1" fmla="*/ 137157 h 143543"/>
                    <a:gd name="connsiteX2" fmla="*/ 1786 w 35147"/>
                    <a:gd name="connsiteY2" fmla="*/ 119695 h 143543"/>
                    <a:gd name="connsiteX3" fmla="*/ 4961 w 35147"/>
                    <a:gd name="connsiteY3" fmla="*/ 106995 h 143543"/>
                    <a:gd name="connsiteX4" fmla="*/ 33536 w 35147"/>
                    <a:gd name="connsiteY4" fmla="*/ 86357 h 143543"/>
                    <a:gd name="connsiteX5" fmla="*/ 33536 w 35147"/>
                    <a:gd name="connsiteY5" fmla="*/ 632 h 143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147" h="143543">
                      <a:moveTo>
                        <a:pt x="33536" y="632"/>
                      </a:moveTo>
                      <a:cubicBezTo>
                        <a:pt x="31949" y="9099"/>
                        <a:pt x="29303" y="117313"/>
                        <a:pt x="24011" y="137157"/>
                      </a:cubicBezTo>
                      <a:cubicBezTo>
                        <a:pt x="18719" y="157001"/>
                        <a:pt x="4961" y="124722"/>
                        <a:pt x="1786" y="119695"/>
                      </a:cubicBezTo>
                      <a:cubicBezTo>
                        <a:pt x="-1389" y="114668"/>
                        <a:pt x="-331" y="112551"/>
                        <a:pt x="4961" y="106995"/>
                      </a:cubicBezTo>
                      <a:cubicBezTo>
                        <a:pt x="10253" y="101439"/>
                        <a:pt x="30890" y="101438"/>
                        <a:pt x="33536" y="86357"/>
                      </a:cubicBezTo>
                      <a:cubicBezTo>
                        <a:pt x="36182" y="71276"/>
                        <a:pt x="35123" y="-7835"/>
                        <a:pt x="33536" y="63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4" name="フリーフォーム: 図形 1113">
                  <a:extLst>
                    <a:ext uri="{FF2B5EF4-FFF2-40B4-BE49-F238E27FC236}">
                      <a16:creationId xmlns:a16="http://schemas.microsoft.com/office/drawing/2014/main" id="{890BD266-32A5-4380-8AAE-27371A5DB083}"/>
                    </a:ext>
                  </a:extLst>
                </p:cNvPr>
                <p:cNvSpPr/>
                <p:nvPr/>
              </p:nvSpPr>
              <p:spPr>
                <a:xfrm>
                  <a:off x="6403167" y="4776252"/>
                  <a:ext cx="137569" cy="105394"/>
                </a:xfrm>
                <a:custGeom>
                  <a:avLst/>
                  <a:gdLst>
                    <a:gd name="connsiteX0" fmla="*/ 808 w 137569"/>
                    <a:gd name="connsiteY0" fmla="*/ 38636 h 105394"/>
                    <a:gd name="connsiteX1" fmla="*/ 100821 w 137569"/>
                    <a:gd name="connsiteY1" fmla="*/ 35461 h 105394"/>
                    <a:gd name="connsiteX2" fmla="*/ 137333 w 137569"/>
                    <a:gd name="connsiteY2" fmla="*/ 105311 h 105394"/>
                    <a:gd name="connsiteX3" fmla="*/ 113521 w 137569"/>
                    <a:gd name="connsiteY3" fmla="*/ 19586 h 105394"/>
                    <a:gd name="connsiteX4" fmla="*/ 56371 w 137569"/>
                    <a:gd name="connsiteY4" fmla="*/ 536 h 105394"/>
                    <a:gd name="connsiteX5" fmla="*/ 808 w 137569"/>
                    <a:gd name="connsiteY5" fmla="*/ 38636 h 1053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7569" h="105394">
                      <a:moveTo>
                        <a:pt x="808" y="38636"/>
                      </a:moveTo>
                      <a:cubicBezTo>
                        <a:pt x="8216" y="44457"/>
                        <a:pt x="78067" y="24349"/>
                        <a:pt x="100821" y="35461"/>
                      </a:cubicBezTo>
                      <a:cubicBezTo>
                        <a:pt x="123575" y="46573"/>
                        <a:pt x="135216" y="107957"/>
                        <a:pt x="137333" y="105311"/>
                      </a:cubicBezTo>
                      <a:cubicBezTo>
                        <a:pt x="139450" y="102665"/>
                        <a:pt x="127015" y="37048"/>
                        <a:pt x="113521" y="19586"/>
                      </a:cubicBezTo>
                      <a:cubicBezTo>
                        <a:pt x="100027" y="2123"/>
                        <a:pt x="73833" y="-1581"/>
                        <a:pt x="56371" y="536"/>
                      </a:cubicBezTo>
                      <a:cubicBezTo>
                        <a:pt x="38909" y="2653"/>
                        <a:pt x="-6600" y="32815"/>
                        <a:pt x="808" y="3863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5" name="フリーフォーム: 図形 1114">
                  <a:extLst>
                    <a:ext uri="{FF2B5EF4-FFF2-40B4-BE49-F238E27FC236}">
                      <a16:creationId xmlns:a16="http://schemas.microsoft.com/office/drawing/2014/main" id="{4A9089B3-C523-4906-8A43-4E90F1E2D1A7}"/>
                    </a:ext>
                  </a:extLst>
                </p:cNvPr>
                <p:cNvSpPr/>
                <p:nvPr/>
              </p:nvSpPr>
              <p:spPr>
                <a:xfrm>
                  <a:off x="6448025" y="4903744"/>
                  <a:ext cx="70394" cy="127166"/>
                </a:xfrm>
                <a:custGeom>
                  <a:avLst/>
                  <a:gdLst>
                    <a:gd name="connsiteX0" fmla="*/ 400 w 70394"/>
                    <a:gd name="connsiteY0" fmla="*/ 44 h 127166"/>
                    <a:gd name="connsiteX1" fmla="*/ 41675 w 70394"/>
                    <a:gd name="connsiteY1" fmla="*/ 69894 h 127166"/>
                    <a:gd name="connsiteX2" fmla="*/ 41675 w 70394"/>
                    <a:gd name="connsiteY2" fmla="*/ 93706 h 127166"/>
                    <a:gd name="connsiteX3" fmla="*/ 400 w 70394"/>
                    <a:gd name="connsiteY3" fmla="*/ 127044 h 127166"/>
                    <a:gd name="connsiteX4" fmla="*/ 70250 w 70394"/>
                    <a:gd name="connsiteY4" fmla="*/ 81006 h 127166"/>
                    <a:gd name="connsiteX5" fmla="*/ 400 w 70394"/>
                    <a:gd name="connsiteY5" fmla="*/ 44 h 1271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0394" h="127166">
                      <a:moveTo>
                        <a:pt x="400" y="44"/>
                      </a:moveTo>
                      <a:cubicBezTo>
                        <a:pt x="-4363" y="-1808"/>
                        <a:pt x="34796" y="54284"/>
                        <a:pt x="41675" y="69894"/>
                      </a:cubicBezTo>
                      <a:cubicBezTo>
                        <a:pt x="48554" y="85504"/>
                        <a:pt x="48554" y="84181"/>
                        <a:pt x="41675" y="93706"/>
                      </a:cubicBezTo>
                      <a:cubicBezTo>
                        <a:pt x="34796" y="103231"/>
                        <a:pt x="-4362" y="129161"/>
                        <a:pt x="400" y="127044"/>
                      </a:cubicBezTo>
                      <a:cubicBezTo>
                        <a:pt x="5162" y="124927"/>
                        <a:pt x="66546" y="99791"/>
                        <a:pt x="70250" y="81006"/>
                      </a:cubicBezTo>
                      <a:cubicBezTo>
                        <a:pt x="73954" y="62221"/>
                        <a:pt x="5163" y="1896"/>
                        <a:pt x="400" y="4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6" name="フリーフォーム: 図形 1115">
                  <a:extLst>
                    <a:ext uri="{FF2B5EF4-FFF2-40B4-BE49-F238E27FC236}">
                      <a16:creationId xmlns:a16="http://schemas.microsoft.com/office/drawing/2014/main" id="{49D0CD27-FD19-47A5-BC0D-7F212ECEF7D9}"/>
                    </a:ext>
                  </a:extLst>
                </p:cNvPr>
                <p:cNvSpPr/>
                <p:nvPr/>
              </p:nvSpPr>
              <p:spPr>
                <a:xfrm>
                  <a:off x="6473819" y="4819217"/>
                  <a:ext cx="48723" cy="110370"/>
                </a:xfrm>
                <a:custGeom>
                  <a:avLst/>
                  <a:gdLst>
                    <a:gd name="connsiteX0" fmla="*/ 6 w 48723"/>
                    <a:gd name="connsiteY0" fmla="*/ 433 h 110370"/>
                    <a:gd name="connsiteX1" fmla="*/ 41281 w 48723"/>
                    <a:gd name="connsiteY1" fmla="*/ 65521 h 110370"/>
                    <a:gd name="connsiteX2" fmla="*/ 47631 w 48723"/>
                    <a:gd name="connsiteY2" fmla="*/ 109971 h 110370"/>
                    <a:gd name="connsiteX3" fmla="*/ 44456 w 48723"/>
                    <a:gd name="connsiteY3" fmla="*/ 40121 h 110370"/>
                    <a:gd name="connsiteX4" fmla="*/ 6 w 48723"/>
                    <a:gd name="connsiteY4" fmla="*/ 433 h 110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723" h="110370">
                      <a:moveTo>
                        <a:pt x="6" y="433"/>
                      </a:moveTo>
                      <a:cubicBezTo>
                        <a:pt x="-523" y="4666"/>
                        <a:pt x="33344" y="47265"/>
                        <a:pt x="41281" y="65521"/>
                      </a:cubicBezTo>
                      <a:cubicBezTo>
                        <a:pt x="49218" y="83777"/>
                        <a:pt x="47102" y="114204"/>
                        <a:pt x="47631" y="109971"/>
                      </a:cubicBezTo>
                      <a:cubicBezTo>
                        <a:pt x="48160" y="105738"/>
                        <a:pt x="51071" y="56261"/>
                        <a:pt x="44456" y="40121"/>
                      </a:cubicBezTo>
                      <a:cubicBezTo>
                        <a:pt x="37842" y="23981"/>
                        <a:pt x="535" y="-3800"/>
                        <a:pt x="6" y="43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8" name="フリーフォーム: 図形 1117">
                  <a:extLst>
                    <a:ext uri="{FF2B5EF4-FFF2-40B4-BE49-F238E27FC236}">
                      <a16:creationId xmlns:a16="http://schemas.microsoft.com/office/drawing/2014/main" id="{6F05E8DD-CDC4-400D-BAA1-746CAE60A7DE}"/>
                    </a:ext>
                  </a:extLst>
                </p:cNvPr>
                <p:cNvSpPr/>
                <p:nvPr/>
              </p:nvSpPr>
              <p:spPr>
                <a:xfrm>
                  <a:off x="6563891" y="4773527"/>
                  <a:ext cx="71890" cy="121481"/>
                </a:xfrm>
                <a:custGeom>
                  <a:avLst/>
                  <a:gdLst>
                    <a:gd name="connsiteX0" fmla="*/ 9947 w 71890"/>
                    <a:gd name="connsiteY0" fmla="*/ 86 h 121481"/>
                    <a:gd name="connsiteX1" fmla="*/ 9947 w 71890"/>
                    <a:gd name="connsiteY1" fmla="*/ 85811 h 121481"/>
                    <a:gd name="connsiteX2" fmla="*/ 28997 w 71890"/>
                    <a:gd name="connsiteY2" fmla="*/ 101686 h 121481"/>
                    <a:gd name="connsiteX3" fmla="*/ 71859 w 71890"/>
                    <a:gd name="connsiteY3" fmla="*/ 41361 h 121481"/>
                    <a:gd name="connsiteX4" fmla="*/ 35347 w 71890"/>
                    <a:gd name="connsiteY4" fmla="*/ 117561 h 121481"/>
                    <a:gd name="connsiteX5" fmla="*/ 422 w 71890"/>
                    <a:gd name="connsiteY5" fmla="*/ 103273 h 121481"/>
                    <a:gd name="connsiteX6" fmla="*/ 9947 w 71890"/>
                    <a:gd name="connsiteY6" fmla="*/ 86 h 121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1890" h="121481">
                      <a:moveTo>
                        <a:pt x="9947" y="86"/>
                      </a:moveTo>
                      <a:cubicBezTo>
                        <a:pt x="11534" y="-2824"/>
                        <a:pt x="6772" y="68878"/>
                        <a:pt x="9947" y="85811"/>
                      </a:cubicBezTo>
                      <a:cubicBezTo>
                        <a:pt x="13122" y="102744"/>
                        <a:pt x="18678" y="109094"/>
                        <a:pt x="28997" y="101686"/>
                      </a:cubicBezTo>
                      <a:cubicBezTo>
                        <a:pt x="39316" y="94278"/>
                        <a:pt x="70801" y="38715"/>
                        <a:pt x="71859" y="41361"/>
                      </a:cubicBezTo>
                      <a:cubicBezTo>
                        <a:pt x="72917" y="44007"/>
                        <a:pt x="47253" y="107242"/>
                        <a:pt x="35347" y="117561"/>
                      </a:cubicBezTo>
                      <a:cubicBezTo>
                        <a:pt x="23441" y="127880"/>
                        <a:pt x="3068" y="115973"/>
                        <a:pt x="422" y="103273"/>
                      </a:cubicBezTo>
                      <a:cubicBezTo>
                        <a:pt x="-2224" y="90573"/>
                        <a:pt x="8360" y="2996"/>
                        <a:pt x="9947" y="8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9" name="フリーフォーム: 図形 1118">
                  <a:extLst>
                    <a:ext uri="{FF2B5EF4-FFF2-40B4-BE49-F238E27FC236}">
                      <a16:creationId xmlns:a16="http://schemas.microsoft.com/office/drawing/2014/main" id="{42B8AEC9-1207-432E-8F6E-201415174350}"/>
                    </a:ext>
                  </a:extLst>
                </p:cNvPr>
                <p:cNvSpPr/>
                <p:nvPr/>
              </p:nvSpPr>
              <p:spPr>
                <a:xfrm>
                  <a:off x="6372189" y="4867253"/>
                  <a:ext cx="90480" cy="112902"/>
                </a:xfrm>
                <a:custGeom>
                  <a:avLst/>
                  <a:gdLst>
                    <a:gd name="connsiteX0" fmla="*/ 74649 w 90480"/>
                    <a:gd name="connsiteY0" fmla="*/ 22 h 112902"/>
                    <a:gd name="connsiteX1" fmla="*/ 22261 w 90480"/>
                    <a:gd name="connsiteY1" fmla="*/ 57172 h 112902"/>
                    <a:gd name="connsiteX2" fmla="*/ 88936 w 90480"/>
                    <a:gd name="connsiteY2" fmla="*/ 111147 h 112902"/>
                    <a:gd name="connsiteX3" fmla="*/ 63536 w 90480"/>
                    <a:gd name="connsiteY3" fmla="*/ 95272 h 112902"/>
                    <a:gd name="connsiteX4" fmla="*/ 36 w 90480"/>
                    <a:gd name="connsiteY4" fmla="*/ 50822 h 112902"/>
                    <a:gd name="connsiteX5" fmla="*/ 74649 w 90480"/>
                    <a:gd name="connsiteY5" fmla="*/ 22 h 112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0480" h="112902">
                      <a:moveTo>
                        <a:pt x="74649" y="22"/>
                      </a:moveTo>
                      <a:cubicBezTo>
                        <a:pt x="78353" y="1080"/>
                        <a:pt x="19880" y="38651"/>
                        <a:pt x="22261" y="57172"/>
                      </a:cubicBezTo>
                      <a:cubicBezTo>
                        <a:pt x="24642" y="75693"/>
                        <a:pt x="82057" y="104797"/>
                        <a:pt x="88936" y="111147"/>
                      </a:cubicBezTo>
                      <a:cubicBezTo>
                        <a:pt x="95815" y="117497"/>
                        <a:pt x="78353" y="105326"/>
                        <a:pt x="63536" y="95272"/>
                      </a:cubicBezTo>
                      <a:cubicBezTo>
                        <a:pt x="48719" y="85218"/>
                        <a:pt x="-1552" y="66168"/>
                        <a:pt x="36" y="50822"/>
                      </a:cubicBezTo>
                      <a:cubicBezTo>
                        <a:pt x="1623" y="35476"/>
                        <a:pt x="70945" y="-1036"/>
                        <a:pt x="74649" y="2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0" name="フリーフォーム: 図形 1119">
                  <a:extLst>
                    <a:ext uri="{FF2B5EF4-FFF2-40B4-BE49-F238E27FC236}">
                      <a16:creationId xmlns:a16="http://schemas.microsoft.com/office/drawing/2014/main" id="{BD9713BB-EE7D-41C1-890F-1B150DE9ED86}"/>
                    </a:ext>
                  </a:extLst>
                </p:cNvPr>
                <p:cNvSpPr/>
                <p:nvPr/>
              </p:nvSpPr>
              <p:spPr>
                <a:xfrm>
                  <a:off x="6538657" y="4914708"/>
                  <a:ext cx="74883" cy="97040"/>
                </a:xfrm>
                <a:custGeom>
                  <a:avLst/>
                  <a:gdLst>
                    <a:gd name="connsiteX0" fmla="*/ 74868 w 74883"/>
                    <a:gd name="connsiteY0" fmla="*/ 192 h 97040"/>
                    <a:gd name="connsiteX1" fmla="*/ 11368 w 74883"/>
                    <a:gd name="connsiteY1" fmla="*/ 62105 h 97040"/>
                    <a:gd name="connsiteX2" fmla="*/ 1843 w 74883"/>
                    <a:gd name="connsiteY2" fmla="*/ 97030 h 97040"/>
                    <a:gd name="connsiteX3" fmla="*/ 3431 w 74883"/>
                    <a:gd name="connsiteY3" fmla="*/ 58930 h 97040"/>
                    <a:gd name="connsiteX4" fmla="*/ 5018 w 74883"/>
                    <a:gd name="connsiteY4" fmla="*/ 43055 h 97040"/>
                    <a:gd name="connsiteX5" fmla="*/ 74868 w 74883"/>
                    <a:gd name="connsiteY5" fmla="*/ 192 h 970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4883" h="97040">
                      <a:moveTo>
                        <a:pt x="74868" y="192"/>
                      </a:moveTo>
                      <a:cubicBezTo>
                        <a:pt x="75926" y="3367"/>
                        <a:pt x="23539" y="45965"/>
                        <a:pt x="11368" y="62105"/>
                      </a:cubicBezTo>
                      <a:cubicBezTo>
                        <a:pt x="-803" y="78245"/>
                        <a:pt x="3166" y="97559"/>
                        <a:pt x="1843" y="97030"/>
                      </a:cubicBezTo>
                      <a:cubicBezTo>
                        <a:pt x="520" y="96501"/>
                        <a:pt x="2902" y="67926"/>
                        <a:pt x="3431" y="58930"/>
                      </a:cubicBezTo>
                      <a:cubicBezTo>
                        <a:pt x="3960" y="49934"/>
                        <a:pt x="-5565" y="52051"/>
                        <a:pt x="5018" y="43055"/>
                      </a:cubicBezTo>
                      <a:cubicBezTo>
                        <a:pt x="15601" y="34059"/>
                        <a:pt x="73810" y="-2983"/>
                        <a:pt x="74868" y="19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1" name="フリーフォーム: 図形 1120">
                  <a:extLst>
                    <a:ext uri="{FF2B5EF4-FFF2-40B4-BE49-F238E27FC236}">
                      <a16:creationId xmlns:a16="http://schemas.microsoft.com/office/drawing/2014/main" id="{E9F228B4-F14A-4B56-AAC0-FDB506C869CD}"/>
                    </a:ext>
                  </a:extLst>
                </p:cNvPr>
                <p:cNvSpPr/>
                <p:nvPr/>
              </p:nvSpPr>
              <p:spPr>
                <a:xfrm>
                  <a:off x="3803570" y="2107915"/>
                  <a:ext cx="1199343" cy="496714"/>
                </a:xfrm>
                <a:custGeom>
                  <a:avLst/>
                  <a:gdLst>
                    <a:gd name="connsiteX0" fmla="*/ 80 w 1199343"/>
                    <a:gd name="connsiteY0" fmla="*/ 495585 h 496714"/>
                    <a:gd name="connsiteX1" fmla="*/ 378963 w 1199343"/>
                    <a:gd name="connsiteY1" fmla="*/ 413035 h 496714"/>
                    <a:gd name="connsiteX2" fmla="*/ 1153663 w 1199343"/>
                    <a:gd name="connsiteY2" fmla="*/ 21452 h 496714"/>
                    <a:gd name="connsiteX3" fmla="*/ 1083813 w 1199343"/>
                    <a:gd name="connsiteY3" fmla="*/ 61668 h 496714"/>
                    <a:gd name="connsiteX4" fmla="*/ 874263 w 1199343"/>
                    <a:gd name="connsiteY4" fmla="*/ 148452 h 496714"/>
                    <a:gd name="connsiteX5" fmla="*/ 609680 w 1199343"/>
                    <a:gd name="connsiteY5" fmla="*/ 290268 h 496714"/>
                    <a:gd name="connsiteX6" fmla="*/ 406480 w 1199343"/>
                    <a:gd name="connsiteY6" fmla="*/ 383402 h 496714"/>
                    <a:gd name="connsiteX7" fmla="*/ 80 w 1199343"/>
                    <a:gd name="connsiteY7" fmla="*/ 495585 h 4967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99343" h="496714">
                      <a:moveTo>
                        <a:pt x="80" y="495585"/>
                      </a:moveTo>
                      <a:cubicBezTo>
                        <a:pt x="-4506" y="500524"/>
                        <a:pt x="186699" y="492057"/>
                        <a:pt x="378963" y="413035"/>
                      </a:cubicBezTo>
                      <a:cubicBezTo>
                        <a:pt x="571227" y="334013"/>
                        <a:pt x="1036188" y="80013"/>
                        <a:pt x="1153663" y="21452"/>
                      </a:cubicBezTo>
                      <a:cubicBezTo>
                        <a:pt x="1271138" y="-37109"/>
                        <a:pt x="1130380" y="40501"/>
                        <a:pt x="1083813" y="61668"/>
                      </a:cubicBezTo>
                      <a:cubicBezTo>
                        <a:pt x="1037246" y="82835"/>
                        <a:pt x="953285" y="110352"/>
                        <a:pt x="874263" y="148452"/>
                      </a:cubicBezTo>
                      <a:cubicBezTo>
                        <a:pt x="795241" y="186552"/>
                        <a:pt x="687644" y="251110"/>
                        <a:pt x="609680" y="290268"/>
                      </a:cubicBezTo>
                      <a:cubicBezTo>
                        <a:pt x="531716" y="329426"/>
                        <a:pt x="513019" y="347066"/>
                        <a:pt x="406480" y="383402"/>
                      </a:cubicBezTo>
                      <a:cubicBezTo>
                        <a:pt x="299941" y="419738"/>
                        <a:pt x="4666" y="490646"/>
                        <a:pt x="80" y="49558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2" name="フリーフォーム: 図形 1121">
                  <a:extLst>
                    <a:ext uri="{FF2B5EF4-FFF2-40B4-BE49-F238E27FC236}">
                      <a16:creationId xmlns:a16="http://schemas.microsoft.com/office/drawing/2014/main" id="{914D3446-F441-4040-A604-FC2998C1818E}"/>
                    </a:ext>
                  </a:extLst>
                </p:cNvPr>
                <p:cNvSpPr/>
                <p:nvPr/>
              </p:nvSpPr>
              <p:spPr>
                <a:xfrm>
                  <a:off x="3553302" y="1802227"/>
                  <a:ext cx="1576391" cy="1010051"/>
                </a:xfrm>
                <a:custGeom>
                  <a:avLst/>
                  <a:gdLst>
                    <a:gd name="connsiteX0" fmla="*/ 1522465 w 1576391"/>
                    <a:gd name="connsiteY0" fmla="*/ 130290 h 1010051"/>
                    <a:gd name="connsiteX1" fmla="*/ 1359481 w 1576391"/>
                    <a:gd name="connsiteY1" fmla="*/ 445673 h 1010051"/>
                    <a:gd name="connsiteX2" fmla="*/ 1262115 w 1576391"/>
                    <a:gd name="connsiteY2" fmla="*/ 557856 h 1010051"/>
                    <a:gd name="connsiteX3" fmla="*/ 1141465 w 1576391"/>
                    <a:gd name="connsiteY3" fmla="*/ 742006 h 1010051"/>
                    <a:gd name="connsiteX4" fmla="*/ 1020815 w 1576391"/>
                    <a:gd name="connsiteY4" fmla="*/ 849956 h 1010051"/>
                    <a:gd name="connsiteX5" fmla="*/ 36565 w 1576391"/>
                    <a:gd name="connsiteY5" fmla="*/ 1004473 h 1010051"/>
                    <a:gd name="connsiteX6" fmla="*/ 222831 w 1576391"/>
                    <a:gd name="connsiteY6" fmla="*/ 972723 h 1010051"/>
                    <a:gd name="connsiteX7" fmla="*/ 339248 w 1576391"/>
                    <a:gd name="connsiteY7" fmla="*/ 940973 h 1010051"/>
                    <a:gd name="connsiteX8" fmla="*/ 55615 w 1576391"/>
                    <a:gd name="connsiteY8" fmla="*/ 930390 h 1010051"/>
                    <a:gd name="connsiteX9" fmla="*/ 332898 w 1576391"/>
                    <a:gd name="connsiteY9" fmla="*/ 839373 h 1010051"/>
                    <a:gd name="connsiteX10" fmla="*/ 150865 w 1576391"/>
                    <a:gd name="connsiteY10" fmla="*/ 839373 h 1010051"/>
                    <a:gd name="connsiteX11" fmla="*/ 654631 w 1576391"/>
                    <a:gd name="connsiteY11" fmla="*/ 661573 h 1010051"/>
                    <a:gd name="connsiteX12" fmla="*/ 155098 w 1576391"/>
                    <a:gd name="connsiteY12" fmla="*/ 672156 h 1010051"/>
                    <a:gd name="connsiteX13" fmla="*/ 559381 w 1576391"/>
                    <a:gd name="connsiteY13" fmla="*/ 526106 h 1010051"/>
                    <a:gd name="connsiteX14" fmla="*/ 764698 w 1576391"/>
                    <a:gd name="connsiteY14" fmla="*/ 416040 h 1010051"/>
                    <a:gd name="connsiteX15" fmla="*/ 1052565 w 1576391"/>
                    <a:gd name="connsiteY15" fmla="*/ 356773 h 1010051"/>
                    <a:gd name="connsiteX16" fmla="*/ 1166865 w 1576391"/>
                    <a:gd name="connsiteY16" fmla="*/ 320790 h 1010051"/>
                    <a:gd name="connsiteX17" fmla="*/ 1552098 w 1576391"/>
                    <a:gd name="connsiteY17" fmla="*/ 7523 h 1010051"/>
                    <a:gd name="connsiteX18" fmla="*/ 1522465 w 1576391"/>
                    <a:gd name="connsiteY18" fmla="*/ 130290 h 10100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576391" h="1010051">
                      <a:moveTo>
                        <a:pt x="1522465" y="130290"/>
                      </a:moveTo>
                      <a:cubicBezTo>
                        <a:pt x="1490362" y="203315"/>
                        <a:pt x="1402873" y="374412"/>
                        <a:pt x="1359481" y="445673"/>
                      </a:cubicBezTo>
                      <a:cubicBezTo>
                        <a:pt x="1316089" y="516934"/>
                        <a:pt x="1298451" y="508467"/>
                        <a:pt x="1262115" y="557856"/>
                      </a:cubicBezTo>
                      <a:cubicBezTo>
                        <a:pt x="1225779" y="607245"/>
                        <a:pt x="1181682" y="693323"/>
                        <a:pt x="1141465" y="742006"/>
                      </a:cubicBezTo>
                      <a:cubicBezTo>
                        <a:pt x="1101248" y="790689"/>
                        <a:pt x="1204965" y="806212"/>
                        <a:pt x="1020815" y="849956"/>
                      </a:cubicBezTo>
                      <a:cubicBezTo>
                        <a:pt x="836665" y="893701"/>
                        <a:pt x="169562" y="984012"/>
                        <a:pt x="36565" y="1004473"/>
                      </a:cubicBezTo>
                      <a:cubicBezTo>
                        <a:pt x="-96432" y="1024934"/>
                        <a:pt x="172384" y="983306"/>
                        <a:pt x="222831" y="972723"/>
                      </a:cubicBezTo>
                      <a:cubicBezTo>
                        <a:pt x="273278" y="962140"/>
                        <a:pt x="367117" y="948029"/>
                        <a:pt x="339248" y="940973"/>
                      </a:cubicBezTo>
                      <a:cubicBezTo>
                        <a:pt x="311379" y="933918"/>
                        <a:pt x="56673" y="947323"/>
                        <a:pt x="55615" y="930390"/>
                      </a:cubicBezTo>
                      <a:cubicBezTo>
                        <a:pt x="54557" y="913457"/>
                        <a:pt x="317023" y="854542"/>
                        <a:pt x="332898" y="839373"/>
                      </a:cubicBezTo>
                      <a:cubicBezTo>
                        <a:pt x="348773" y="824204"/>
                        <a:pt x="97243" y="869006"/>
                        <a:pt x="150865" y="839373"/>
                      </a:cubicBezTo>
                      <a:cubicBezTo>
                        <a:pt x="204487" y="809740"/>
                        <a:pt x="653926" y="689442"/>
                        <a:pt x="654631" y="661573"/>
                      </a:cubicBezTo>
                      <a:cubicBezTo>
                        <a:pt x="655336" y="633704"/>
                        <a:pt x="170973" y="694734"/>
                        <a:pt x="155098" y="672156"/>
                      </a:cubicBezTo>
                      <a:cubicBezTo>
                        <a:pt x="139223" y="649578"/>
                        <a:pt x="457781" y="568792"/>
                        <a:pt x="559381" y="526106"/>
                      </a:cubicBezTo>
                      <a:cubicBezTo>
                        <a:pt x="660981" y="483420"/>
                        <a:pt x="682501" y="444262"/>
                        <a:pt x="764698" y="416040"/>
                      </a:cubicBezTo>
                      <a:cubicBezTo>
                        <a:pt x="846895" y="387818"/>
                        <a:pt x="985537" y="372648"/>
                        <a:pt x="1052565" y="356773"/>
                      </a:cubicBezTo>
                      <a:cubicBezTo>
                        <a:pt x="1119593" y="340898"/>
                        <a:pt x="1083610" y="378998"/>
                        <a:pt x="1166865" y="320790"/>
                      </a:cubicBezTo>
                      <a:cubicBezTo>
                        <a:pt x="1250120" y="262582"/>
                        <a:pt x="1496359" y="40684"/>
                        <a:pt x="1552098" y="7523"/>
                      </a:cubicBezTo>
                      <a:cubicBezTo>
                        <a:pt x="1607837" y="-25638"/>
                        <a:pt x="1554568" y="57265"/>
                        <a:pt x="1522465" y="130290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3" name="フリーフォーム: 図形 1122">
                  <a:extLst>
                    <a:ext uri="{FF2B5EF4-FFF2-40B4-BE49-F238E27FC236}">
                      <a16:creationId xmlns:a16="http://schemas.microsoft.com/office/drawing/2014/main" id="{2F4C59D2-3D7B-45D5-9423-7E64E7DAE12E}"/>
                    </a:ext>
                  </a:extLst>
                </p:cNvPr>
                <p:cNvSpPr/>
                <p:nvPr/>
              </p:nvSpPr>
              <p:spPr>
                <a:xfrm>
                  <a:off x="4868279" y="1987411"/>
                  <a:ext cx="1361723" cy="1530824"/>
                </a:xfrm>
                <a:custGeom>
                  <a:avLst/>
                  <a:gdLst>
                    <a:gd name="connsiteX0" fmla="*/ 173621 w 1361723"/>
                    <a:gd name="connsiteY0" fmla="*/ 139 h 1530824"/>
                    <a:gd name="connsiteX1" fmla="*/ 306971 w 1361723"/>
                    <a:gd name="connsiteY1" fmla="*/ 250964 h 1530824"/>
                    <a:gd name="connsiteX2" fmla="*/ 656221 w 1361723"/>
                    <a:gd name="connsiteY2" fmla="*/ 565289 h 1530824"/>
                    <a:gd name="connsiteX3" fmla="*/ 916571 w 1361723"/>
                    <a:gd name="connsiteY3" fmla="*/ 778014 h 1530824"/>
                    <a:gd name="connsiteX4" fmla="*/ 1361071 w 1361723"/>
                    <a:gd name="connsiteY4" fmla="*/ 1527314 h 1530824"/>
                    <a:gd name="connsiteX5" fmla="*/ 1021346 w 1361723"/>
                    <a:gd name="connsiteY5" fmla="*/ 1076464 h 1530824"/>
                    <a:gd name="connsiteX6" fmla="*/ 1249946 w 1361723"/>
                    <a:gd name="connsiteY6" fmla="*/ 1495564 h 1530824"/>
                    <a:gd name="connsiteX7" fmla="*/ 786396 w 1361723"/>
                    <a:gd name="connsiteY7" fmla="*/ 920889 h 1530824"/>
                    <a:gd name="connsiteX8" fmla="*/ 770521 w 1361723"/>
                    <a:gd name="connsiteY8" fmla="*/ 1079639 h 1530824"/>
                    <a:gd name="connsiteX9" fmla="*/ 494296 w 1361723"/>
                    <a:gd name="connsiteY9" fmla="*/ 936764 h 1530824"/>
                    <a:gd name="connsiteX10" fmla="*/ 341896 w 1361723"/>
                    <a:gd name="connsiteY10" fmla="*/ 743089 h 1530824"/>
                    <a:gd name="connsiteX11" fmla="*/ 122821 w 1361723"/>
                    <a:gd name="connsiteY11" fmla="*/ 555764 h 1530824"/>
                    <a:gd name="connsiteX12" fmla="*/ 424446 w 1361723"/>
                    <a:gd name="connsiteY12" fmla="*/ 666889 h 1530824"/>
                    <a:gd name="connsiteX13" fmla="*/ 2171 w 1361723"/>
                    <a:gd name="connsiteY13" fmla="*/ 263664 h 1530824"/>
                    <a:gd name="connsiteX14" fmla="*/ 256171 w 1361723"/>
                    <a:gd name="connsiteY14" fmla="*/ 216039 h 1530824"/>
                    <a:gd name="connsiteX15" fmla="*/ 173621 w 1361723"/>
                    <a:gd name="connsiteY15" fmla="*/ 139 h 15308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361723" h="1530824">
                      <a:moveTo>
                        <a:pt x="173621" y="139"/>
                      </a:moveTo>
                      <a:cubicBezTo>
                        <a:pt x="182088" y="5960"/>
                        <a:pt x="226538" y="156772"/>
                        <a:pt x="306971" y="250964"/>
                      </a:cubicBezTo>
                      <a:cubicBezTo>
                        <a:pt x="387404" y="345156"/>
                        <a:pt x="554621" y="477447"/>
                        <a:pt x="656221" y="565289"/>
                      </a:cubicBezTo>
                      <a:cubicBezTo>
                        <a:pt x="757821" y="653131"/>
                        <a:pt x="799096" y="617677"/>
                        <a:pt x="916571" y="778014"/>
                      </a:cubicBezTo>
                      <a:cubicBezTo>
                        <a:pt x="1034046" y="938351"/>
                        <a:pt x="1343609" y="1477572"/>
                        <a:pt x="1361071" y="1527314"/>
                      </a:cubicBezTo>
                      <a:cubicBezTo>
                        <a:pt x="1378534" y="1577056"/>
                        <a:pt x="1039867" y="1081756"/>
                        <a:pt x="1021346" y="1076464"/>
                      </a:cubicBezTo>
                      <a:cubicBezTo>
                        <a:pt x="1002825" y="1071172"/>
                        <a:pt x="1289104" y="1521493"/>
                        <a:pt x="1249946" y="1495564"/>
                      </a:cubicBezTo>
                      <a:cubicBezTo>
                        <a:pt x="1210788" y="1469635"/>
                        <a:pt x="866300" y="990210"/>
                        <a:pt x="786396" y="920889"/>
                      </a:cubicBezTo>
                      <a:cubicBezTo>
                        <a:pt x="706492" y="851568"/>
                        <a:pt x="819204" y="1076993"/>
                        <a:pt x="770521" y="1079639"/>
                      </a:cubicBezTo>
                      <a:cubicBezTo>
                        <a:pt x="721838" y="1082285"/>
                        <a:pt x="565733" y="992856"/>
                        <a:pt x="494296" y="936764"/>
                      </a:cubicBezTo>
                      <a:cubicBezTo>
                        <a:pt x="422859" y="880672"/>
                        <a:pt x="403808" y="806589"/>
                        <a:pt x="341896" y="743089"/>
                      </a:cubicBezTo>
                      <a:cubicBezTo>
                        <a:pt x="279984" y="679589"/>
                        <a:pt x="109063" y="568464"/>
                        <a:pt x="122821" y="555764"/>
                      </a:cubicBezTo>
                      <a:cubicBezTo>
                        <a:pt x="136579" y="543064"/>
                        <a:pt x="444554" y="715572"/>
                        <a:pt x="424446" y="666889"/>
                      </a:cubicBezTo>
                      <a:cubicBezTo>
                        <a:pt x="404338" y="618206"/>
                        <a:pt x="30217" y="338806"/>
                        <a:pt x="2171" y="263664"/>
                      </a:cubicBezTo>
                      <a:cubicBezTo>
                        <a:pt x="-25875" y="188522"/>
                        <a:pt x="226538" y="259960"/>
                        <a:pt x="256171" y="216039"/>
                      </a:cubicBezTo>
                      <a:cubicBezTo>
                        <a:pt x="285804" y="172118"/>
                        <a:pt x="165154" y="-5682"/>
                        <a:pt x="173621" y="139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4" name="フリーフォーム: 図形 1123">
                  <a:extLst>
                    <a:ext uri="{FF2B5EF4-FFF2-40B4-BE49-F238E27FC236}">
                      <a16:creationId xmlns:a16="http://schemas.microsoft.com/office/drawing/2014/main" id="{DD84D102-DFDA-46A1-9F33-94B454CDD177}"/>
                    </a:ext>
                  </a:extLst>
                </p:cNvPr>
                <p:cNvSpPr/>
                <p:nvPr/>
              </p:nvSpPr>
              <p:spPr>
                <a:xfrm>
                  <a:off x="4754783" y="2217773"/>
                  <a:ext cx="1331420" cy="1016955"/>
                </a:xfrm>
                <a:custGeom>
                  <a:avLst/>
                  <a:gdLst>
                    <a:gd name="connsiteX0" fmla="*/ 24650 w 1331420"/>
                    <a:gd name="connsiteY0" fmla="*/ 258727 h 1016955"/>
                    <a:gd name="connsiteX1" fmla="*/ 54284 w 1331420"/>
                    <a:gd name="connsiteY1" fmla="*/ 555060 h 1016955"/>
                    <a:gd name="connsiteX2" fmla="*/ 591917 w 1331420"/>
                    <a:gd name="connsiteY2" fmla="*/ 855627 h 1016955"/>
                    <a:gd name="connsiteX3" fmla="*/ 1328517 w 1331420"/>
                    <a:gd name="connsiteY3" fmla="*/ 1016494 h 1016955"/>
                    <a:gd name="connsiteX4" fmla="*/ 828984 w 1331420"/>
                    <a:gd name="connsiteY4" fmla="*/ 809060 h 1016955"/>
                    <a:gd name="connsiteX5" fmla="*/ 337917 w 1331420"/>
                    <a:gd name="connsiteY5" fmla="*/ 440760 h 1016955"/>
                    <a:gd name="connsiteX6" fmla="*/ 359084 w 1331420"/>
                    <a:gd name="connsiteY6" fmla="*/ 301060 h 1016955"/>
                    <a:gd name="connsiteX7" fmla="*/ 325217 w 1331420"/>
                    <a:gd name="connsiteY7" fmla="*/ 284127 h 1016955"/>
                    <a:gd name="connsiteX8" fmla="*/ 164350 w 1331420"/>
                    <a:gd name="connsiteY8" fmla="*/ 207927 h 1016955"/>
                    <a:gd name="connsiteX9" fmla="*/ 177050 w 1331420"/>
                    <a:gd name="connsiteY9" fmla="*/ 186760 h 1016955"/>
                    <a:gd name="connsiteX10" fmla="*/ 66984 w 1331420"/>
                    <a:gd name="connsiteY10" fmla="*/ 494 h 1016955"/>
                    <a:gd name="connsiteX11" fmla="*/ 109317 w 1331420"/>
                    <a:gd name="connsiteY11" fmla="*/ 250260 h 1016955"/>
                    <a:gd name="connsiteX12" fmla="*/ 24650 w 1331420"/>
                    <a:gd name="connsiteY12" fmla="*/ 258727 h 101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331420" h="1016955">
                      <a:moveTo>
                        <a:pt x="24650" y="258727"/>
                      </a:moveTo>
                      <a:cubicBezTo>
                        <a:pt x="15478" y="309527"/>
                        <a:pt x="-40260" y="455577"/>
                        <a:pt x="54284" y="555060"/>
                      </a:cubicBezTo>
                      <a:cubicBezTo>
                        <a:pt x="148828" y="654543"/>
                        <a:pt x="379545" y="778721"/>
                        <a:pt x="591917" y="855627"/>
                      </a:cubicBezTo>
                      <a:cubicBezTo>
                        <a:pt x="804289" y="932533"/>
                        <a:pt x="1289006" y="1024255"/>
                        <a:pt x="1328517" y="1016494"/>
                      </a:cubicBezTo>
                      <a:cubicBezTo>
                        <a:pt x="1368028" y="1008733"/>
                        <a:pt x="994084" y="905016"/>
                        <a:pt x="828984" y="809060"/>
                      </a:cubicBezTo>
                      <a:cubicBezTo>
                        <a:pt x="663884" y="713104"/>
                        <a:pt x="416234" y="525427"/>
                        <a:pt x="337917" y="440760"/>
                      </a:cubicBezTo>
                      <a:cubicBezTo>
                        <a:pt x="259600" y="356093"/>
                        <a:pt x="361201" y="327165"/>
                        <a:pt x="359084" y="301060"/>
                      </a:cubicBezTo>
                      <a:cubicBezTo>
                        <a:pt x="356967" y="274955"/>
                        <a:pt x="325217" y="284127"/>
                        <a:pt x="325217" y="284127"/>
                      </a:cubicBezTo>
                      <a:cubicBezTo>
                        <a:pt x="292761" y="268605"/>
                        <a:pt x="189044" y="224155"/>
                        <a:pt x="164350" y="207927"/>
                      </a:cubicBezTo>
                      <a:cubicBezTo>
                        <a:pt x="139656" y="191699"/>
                        <a:pt x="193278" y="221332"/>
                        <a:pt x="177050" y="186760"/>
                      </a:cubicBezTo>
                      <a:cubicBezTo>
                        <a:pt x="160822" y="152188"/>
                        <a:pt x="78273" y="-10089"/>
                        <a:pt x="66984" y="494"/>
                      </a:cubicBezTo>
                      <a:cubicBezTo>
                        <a:pt x="55695" y="11077"/>
                        <a:pt x="112139" y="202988"/>
                        <a:pt x="109317" y="250260"/>
                      </a:cubicBezTo>
                      <a:cubicBezTo>
                        <a:pt x="106495" y="297532"/>
                        <a:pt x="33822" y="207927"/>
                        <a:pt x="24650" y="258727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5" name="フリーフォーム: 図形 1124">
                  <a:extLst>
                    <a:ext uri="{FF2B5EF4-FFF2-40B4-BE49-F238E27FC236}">
                      <a16:creationId xmlns:a16="http://schemas.microsoft.com/office/drawing/2014/main" id="{60372C63-D403-424F-8340-DBB9E413548F}"/>
                    </a:ext>
                  </a:extLst>
                </p:cNvPr>
                <p:cNvSpPr/>
                <p:nvPr/>
              </p:nvSpPr>
              <p:spPr>
                <a:xfrm>
                  <a:off x="3314254" y="2426230"/>
                  <a:ext cx="797204" cy="1223236"/>
                </a:xfrm>
                <a:custGeom>
                  <a:avLst/>
                  <a:gdLst>
                    <a:gd name="connsiteX0" fmla="*/ 796313 w 797204"/>
                    <a:gd name="connsiteY0" fmla="*/ 7937 h 1223236"/>
                    <a:gd name="connsiteX1" fmla="*/ 597346 w 797204"/>
                    <a:gd name="connsiteY1" fmla="*/ 240770 h 1223236"/>
                    <a:gd name="connsiteX2" fmla="*/ 461879 w 797204"/>
                    <a:gd name="connsiteY2" fmla="*/ 304270 h 1223236"/>
                    <a:gd name="connsiteX3" fmla="*/ 343346 w 797204"/>
                    <a:gd name="connsiteY3" fmla="*/ 880003 h 1223236"/>
                    <a:gd name="connsiteX4" fmla="*/ 351813 w 797204"/>
                    <a:gd name="connsiteY4" fmla="*/ 702203 h 1223236"/>
                    <a:gd name="connsiteX5" fmla="*/ 237513 w 797204"/>
                    <a:gd name="connsiteY5" fmla="*/ 905403 h 1223236"/>
                    <a:gd name="connsiteX6" fmla="*/ 186713 w 797204"/>
                    <a:gd name="connsiteY6" fmla="*/ 943503 h 1223236"/>
                    <a:gd name="connsiteX7" fmla="*/ 207879 w 797204"/>
                    <a:gd name="connsiteY7" fmla="*/ 795337 h 1223236"/>
                    <a:gd name="connsiteX8" fmla="*/ 446 w 797204"/>
                    <a:gd name="connsiteY8" fmla="*/ 1222903 h 1223236"/>
                    <a:gd name="connsiteX9" fmla="*/ 152846 w 797204"/>
                    <a:gd name="connsiteY9" fmla="*/ 714903 h 1223236"/>
                    <a:gd name="connsiteX10" fmla="*/ 161313 w 797204"/>
                    <a:gd name="connsiteY10" fmla="*/ 727603 h 1223236"/>
                    <a:gd name="connsiteX11" fmla="*/ 309479 w 797204"/>
                    <a:gd name="connsiteY11" fmla="*/ 206903 h 1223236"/>
                    <a:gd name="connsiteX12" fmla="*/ 195179 w 797204"/>
                    <a:gd name="connsiteY12" fmla="*/ 198437 h 1223236"/>
                    <a:gd name="connsiteX13" fmla="*/ 339113 w 797204"/>
                    <a:gd name="connsiteY13" fmla="*/ 96837 h 1223236"/>
                    <a:gd name="connsiteX14" fmla="*/ 457646 w 797204"/>
                    <a:gd name="connsiteY14" fmla="*/ 168803 h 1223236"/>
                    <a:gd name="connsiteX15" fmla="*/ 512679 w 797204"/>
                    <a:gd name="connsiteY15" fmla="*/ 67203 h 1223236"/>
                    <a:gd name="connsiteX16" fmla="*/ 796313 w 797204"/>
                    <a:gd name="connsiteY16" fmla="*/ 7937 h 1223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97204" h="1223236">
                      <a:moveTo>
                        <a:pt x="796313" y="7937"/>
                      </a:moveTo>
                      <a:cubicBezTo>
                        <a:pt x="810424" y="36865"/>
                        <a:pt x="653085" y="191381"/>
                        <a:pt x="597346" y="240770"/>
                      </a:cubicBezTo>
                      <a:cubicBezTo>
                        <a:pt x="541607" y="290159"/>
                        <a:pt x="504212" y="197731"/>
                        <a:pt x="461879" y="304270"/>
                      </a:cubicBezTo>
                      <a:cubicBezTo>
                        <a:pt x="419546" y="410809"/>
                        <a:pt x="361690" y="813681"/>
                        <a:pt x="343346" y="880003"/>
                      </a:cubicBezTo>
                      <a:cubicBezTo>
                        <a:pt x="325002" y="946325"/>
                        <a:pt x="369452" y="697970"/>
                        <a:pt x="351813" y="702203"/>
                      </a:cubicBezTo>
                      <a:cubicBezTo>
                        <a:pt x="334174" y="706436"/>
                        <a:pt x="265030" y="865186"/>
                        <a:pt x="237513" y="905403"/>
                      </a:cubicBezTo>
                      <a:cubicBezTo>
                        <a:pt x="209996" y="945620"/>
                        <a:pt x="191652" y="961847"/>
                        <a:pt x="186713" y="943503"/>
                      </a:cubicBezTo>
                      <a:cubicBezTo>
                        <a:pt x="181774" y="925159"/>
                        <a:pt x="238923" y="748770"/>
                        <a:pt x="207879" y="795337"/>
                      </a:cubicBezTo>
                      <a:cubicBezTo>
                        <a:pt x="176835" y="841904"/>
                        <a:pt x="9618" y="1236309"/>
                        <a:pt x="446" y="1222903"/>
                      </a:cubicBezTo>
                      <a:cubicBezTo>
                        <a:pt x="-8726" y="1209497"/>
                        <a:pt x="126035" y="797453"/>
                        <a:pt x="152846" y="714903"/>
                      </a:cubicBezTo>
                      <a:cubicBezTo>
                        <a:pt x="179657" y="632353"/>
                        <a:pt x="135207" y="812270"/>
                        <a:pt x="161313" y="727603"/>
                      </a:cubicBezTo>
                      <a:cubicBezTo>
                        <a:pt x="187418" y="642936"/>
                        <a:pt x="303835" y="295097"/>
                        <a:pt x="309479" y="206903"/>
                      </a:cubicBezTo>
                      <a:cubicBezTo>
                        <a:pt x="315123" y="118709"/>
                        <a:pt x="190240" y="216781"/>
                        <a:pt x="195179" y="198437"/>
                      </a:cubicBezTo>
                      <a:cubicBezTo>
                        <a:pt x="200118" y="180093"/>
                        <a:pt x="295368" y="101776"/>
                        <a:pt x="339113" y="96837"/>
                      </a:cubicBezTo>
                      <a:cubicBezTo>
                        <a:pt x="382857" y="91898"/>
                        <a:pt x="428718" y="173742"/>
                        <a:pt x="457646" y="168803"/>
                      </a:cubicBezTo>
                      <a:cubicBezTo>
                        <a:pt x="486574" y="163864"/>
                        <a:pt x="457646" y="98247"/>
                        <a:pt x="512679" y="67203"/>
                      </a:cubicBezTo>
                      <a:cubicBezTo>
                        <a:pt x="567712" y="36159"/>
                        <a:pt x="782202" y="-20991"/>
                        <a:pt x="796313" y="7937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6" name="フリーフォーム: 図形 1125">
                  <a:extLst>
                    <a:ext uri="{FF2B5EF4-FFF2-40B4-BE49-F238E27FC236}">
                      <a16:creationId xmlns:a16="http://schemas.microsoft.com/office/drawing/2014/main" id="{39293B93-9B06-4F8B-8869-50AD5EC3DE5D}"/>
                    </a:ext>
                  </a:extLst>
                </p:cNvPr>
                <p:cNvSpPr/>
                <p:nvPr/>
              </p:nvSpPr>
              <p:spPr>
                <a:xfrm>
                  <a:off x="3314133" y="3344195"/>
                  <a:ext cx="275933" cy="1367228"/>
                </a:xfrm>
                <a:custGeom>
                  <a:avLst/>
                  <a:gdLst>
                    <a:gd name="connsiteX0" fmla="*/ 275734 w 275933"/>
                    <a:gd name="connsiteY0" fmla="*/ 138 h 1367228"/>
                    <a:gd name="connsiteX1" fmla="*/ 174134 w 275933"/>
                    <a:gd name="connsiteY1" fmla="*/ 169472 h 1367228"/>
                    <a:gd name="connsiteX2" fmla="*/ 165667 w 275933"/>
                    <a:gd name="connsiteY2" fmla="*/ 757905 h 1367228"/>
                    <a:gd name="connsiteX3" fmla="*/ 140267 w 275933"/>
                    <a:gd name="connsiteY3" fmla="*/ 656305 h 1367228"/>
                    <a:gd name="connsiteX4" fmla="*/ 157200 w 275933"/>
                    <a:gd name="connsiteY4" fmla="*/ 1054238 h 1367228"/>
                    <a:gd name="connsiteX5" fmla="*/ 136034 w 275933"/>
                    <a:gd name="connsiteY5" fmla="*/ 910305 h 1367228"/>
                    <a:gd name="connsiteX6" fmla="*/ 144500 w 275933"/>
                    <a:gd name="connsiteY6" fmla="*/ 1320938 h 1367228"/>
                    <a:gd name="connsiteX7" fmla="*/ 85234 w 275933"/>
                    <a:gd name="connsiteY7" fmla="*/ 1143138 h 1367228"/>
                    <a:gd name="connsiteX8" fmla="*/ 30200 w 275933"/>
                    <a:gd name="connsiteY8" fmla="*/ 1359038 h 1367228"/>
                    <a:gd name="connsiteX9" fmla="*/ 9034 w 275933"/>
                    <a:gd name="connsiteY9" fmla="*/ 796005 h 1367228"/>
                    <a:gd name="connsiteX10" fmla="*/ 30200 w 275933"/>
                    <a:gd name="connsiteY10" fmla="*/ 931472 h 1367228"/>
                    <a:gd name="connsiteX11" fmla="*/ 4800 w 275933"/>
                    <a:gd name="connsiteY11" fmla="*/ 338805 h 1367228"/>
                    <a:gd name="connsiteX12" fmla="*/ 144500 w 275933"/>
                    <a:gd name="connsiteY12" fmla="*/ 144072 h 1367228"/>
                    <a:gd name="connsiteX13" fmla="*/ 275734 w 275933"/>
                    <a:gd name="connsiteY13" fmla="*/ 138 h 13672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75933" h="1367228">
                      <a:moveTo>
                        <a:pt x="275734" y="138"/>
                      </a:moveTo>
                      <a:cubicBezTo>
                        <a:pt x="280673" y="4371"/>
                        <a:pt x="192478" y="43178"/>
                        <a:pt x="174134" y="169472"/>
                      </a:cubicBezTo>
                      <a:cubicBezTo>
                        <a:pt x="155790" y="295766"/>
                        <a:pt x="171311" y="676766"/>
                        <a:pt x="165667" y="757905"/>
                      </a:cubicBezTo>
                      <a:cubicBezTo>
                        <a:pt x="160023" y="839044"/>
                        <a:pt x="141678" y="606916"/>
                        <a:pt x="140267" y="656305"/>
                      </a:cubicBezTo>
                      <a:cubicBezTo>
                        <a:pt x="138856" y="705694"/>
                        <a:pt x="157905" y="1011905"/>
                        <a:pt x="157200" y="1054238"/>
                      </a:cubicBezTo>
                      <a:cubicBezTo>
                        <a:pt x="156495" y="1096571"/>
                        <a:pt x="138151" y="865855"/>
                        <a:pt x="136034" y="910305"/>
                      </a:cubicBezTo>
                      <a:cubicBezTo>
                        <a:pt x="133917" y="954755"/>
                        <a:pt x="152967" y="1282133"/>
                        <a:pt x="144500" y="1320938"/>
                      </a:cubicBezTo>
                      <a:cubicBezTo>
                        <a:pt x="136033" y="1359744"/>
                        <a:pt x="104284" y="1136788"/>
                        <a:pt x="85234" y="1143138"/>
                      </a:cubicBezTo>
                      <a:cubicBezTo>
                        <a:pt x="66184" y="1149488"/>
                        <a:pt x="42900" y="1416893"/>
                        <a:pt x="30200" y="1359038"/>
                      </a:cubicBezTo>
                      <a:cubicBezTo>
                        <a:pt x="17500" y="1301183"/>
                        <a:pt x="9034" y="867266"/>
                        <a:pt x="9034" y="796005"/>
                      </a:cubicBezTo>
                      <a:cubicBezTo>
                        <a:pt x="9034" y="724744"/>
                        <a:pt x="30906" y="1007672"/>
                        <a:pt x="30200" y="931472"/>
                      </a:cubicBezTo>
                      <a:cubicBezTo>
                        <a:pt x="29494" y="855272"/>
                        <a:pt x="-14250" y="470038"/>
                        <a:pt x="4800" y="338805"/>
                      </a:cubicBezTo>
                      <a:cubicBezTo>
                        <a:pt x="23850" y="207572"/>
                        <a:pt x="101461" y="198400"/>
                        <a:pt x="144500" y="144072"/>
                      </a:cubicBezTo>
                      <a:cubicBezTo>
                        <a:pt x="187539" y="89744"/>
                        <a:pt x="270795" y="-4095"/>
                        <a:pt x="275734" y="138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7" name="フリーフォーム: 図形 1126">
                  <a:extLst>
                    <a:ext uri="{FF2B5EF4-FFF2-40B4-BE49-F238E27FC236}">
                      <a16:creationId xmlns:a16="http://schemas.microsoft.com/office/drawing/2014/main" id="{5D5EAAC2-4A4F-4D2A-824C-F3D1B7859199}"/>
                    </a:ext>
                  </a:extLst>
                </p:cNvPr>
                <p:cNvSpPr/>
                <p:nvPr/>
              </p:nvSpPr>
              <p:spPr>
                <a:xfrm>
                  <a:off x="3216403" y="4536821"/>
                  <a:ext cx="396474" cy="954425"/>
                </a:xfrm>
                <a:custGeom>
                  <a:avLst/>
                  <a:gdLst>
                    <a:gd name="connsiteX0" fmla="*/ 204130 w 396474"/>
                    <a:gd name="connsiteY0" fmla="*/ 1312 h 954425"/>
                    <a:gd name="connsiteX1" fmla="*/ 146980 w 396474"/>
                    <a:gd name="connsiteY1" fmla="*/ 151596 h 954425"/>
                    <a:gd name="connsiteX2" fmla="*/ 394630 w 396474"/>
                    <a:gd name="connsiteY2" fmla="*/ 858562 h 954425"/>
                    <a:gd name="connsiteX3" fmla="*/ 261280 w 396474"/>
                    <a:gd name="connsiteY3" fmla="*/ 553762 h 954425"/>
                    <a:gd name="connsiteX4" fmla="*/ 286680 w 396474"/>
                    <a:gd name="connsiteY4" fmla="*/ 689229 h 954425"/>
                    <a:gd name="connsiteX5" fmla="*/ 195664 w 396474"/>
                    <a:gd name="connsiteY5" fmla="*/ 551646 h 954425"/>
                    <a:gd name="connsiteX6" fmla="*/ 386164 w 396474"/>
                    <a:gd name="connsiteY6" fmla="*/ 949579 h 954425"/>
                    <a:gd name="connsiteX7" fmla="*/ 276097 w 396474"/>
                    <a:gd name="connsiteY7" fmla="*/ 773896 h 954425"/>
                    <a:gd name="connsiteX8" fmla="*/ 261280 w 396474"/>
                    <a:gd name="connsiteY8" fmla="*/ 792946 h 954425"/>
                    <a:gd name="connsiteX9" fmla="*/ 85597 w 396474"/>
                    <a:gd name="connsiteY9" fmla="*/ 441579 h 954425"/>
                    <a:gd name="connsiteX10" fmla="*/ 70780 w 396474"/>
                    <a:gd name="connsiteY10" fmla="*/ 441579 h 954425"/>
                    <a:gd name="connsiteX11" fmla="*/ 930 w 396474"/>
                    <a:gd name="connsiteY11" fmla="*/ 291296 h 954425"/>
                    <a:gd name="connsiteX12" fmla="*/ 32680 w 396474"/>
                    <a:gd name="connsiteY12" fmla="*/ 206629 h 954425"/>
                    <a:gd name="connsiteX13" fmla="*/ 62314 w 396474"/>
                    <a:gd name="connsiteY13" fmla="*/ 98679 h 954425"/>
                    <a:gd name="connsiteX14" fmla="*/ 34797 w 396474"/>
                    <a:gd name="connsiteY14" fmla="*/ 79629 h 954425"/>
                    <a:gd name="connsiteX15" fmla="*/ 204130 w 396474"/>
                    <a:gd name="connsiteY15" fmla="*/ 1312 h 954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96474" h="954425">
                      <a:moveTo>
                        <a:pt x="204130" y="1312"/>
                      </a:moveTo>
                      <a:cubicBezTo>
                        <a:pt x="222827" y="13306"/>
                        <a:pt x="115230" y="8721"/>
                        <a:pt x="146980" y="151596"/>
                      </a:cubicBezTo>
                      <a:cubicBezTo>
                        <a:pt x="178730" y="294471"/>
                        <a:pt x="375580" y="791534"/>
                        <a:pt x="394630" y="858562"/>
                      </a:cubicBezTo>
                      <a:cubicBezTo>
                        <a:pt x="413680" y="925590"/>
                        <a:pt x="279272" y="581984"/>
                        <a:pt x="261280" y="553762"/>
                      </a:cubicBezTo>
                      <a:cubicBezTo>
                        <a:pt x="243288" y="525540"/>
                        <a:pt x="297616" y="689582"/>
                        <a:pt x="286680" y="689229"/>
                      </a:cubicBezTo>
                      <a:cubicBezTo>
                        <a:pt x="275744" y="688876"/>
                        <a:pt x="179083" y="508254"/>
                        <a:pt x="195664" y="551646"/>
                      </a:cubicBezTo>
                      <a:cubicBezTo>
                        <a:pt x="212245" y="595038"/>
                        <a:pt x="372759" y="912537"/>
                        <a:pt x="386164" y="949579"/>
                      </a:cubicBezTo>
                      <a:cubicBezTo>
                        <a:pt x="399570" y="986621"/>
                        <a:pt x="296911" y="800002"/>
                        <a:pt x="276097" y="773896"/>
                      </a:cubicBezTo>
                      <a:cubicBezTo>
                        <a:pt x="255283" y="747791"/>
                        <a:pt x="293030" y="848332"/>
                        <a:pt x="261280" y="792946"/>
                      </a:cubicBezTo>
                      <a:cubicBezTo>
                        <a:pt x="229530" y="737560"/>
                        <a:pt x="117347" y="500140"/>
                        <a:pt x="85597" y="441579"/>
                      </a:cubicBezTo>
                      <a:cubicBezTo>
                        <a:pt x="53847" y="383018"/>
                        <a:pt x="84891" y="466626"/>
                        <a:pt x="70780" y="441579"/>
                      </a:cubicBezTo>
                      <a:cubicBezTo>
                        <a:pt x="56669" y="416532"/>
                        <a:pt x="7280" y="330454"/>
                        <a:pt x="930" y="291296"/>
                      </a:cubicBezTo>
                      <a:cubicBezTo>
                        <a:pt x="-5420" y="252138"/>
                        <a:pt x="22449" y="238732"/>
                        <a:pt x="32680" y="206629"/>
                      </a:cubicBezTo>
                      <a:cubicBezTo>
                        <a:pt x="42911" y="174526"/>
                        <a:pt x="61961" y="119846"/>
                        <a:pt x="62314" y="98679"/>
                      </a:cubicBezTo>
                      <a:cubicBezTo>
                        <a:pt x="62667" y="77512"/>
                        <a:pt x="11867" y="96209"/>
                        <a:pt x="34797" y="79629"/>
                      </a:cubicBezTo>
                      <a:cubicBezTo>
                        <a:pt x="57727" y="63049"/>
                        <a:pt x="185433" y="-10682"/>
                        <a:pt x="204130" y="1312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8" name="フリーフォーム: 図形 1127">
                  <a:extLst>
                    <a:ext uri="{FF2B5EF4-FFF2-40B4-BE49-F238E27FC236}">
                      <a16:creationId xmlns:a16="http://schemas.microsoft.com/office/drawing/2014/main" id="{79731C48-98CB-4496-A1A6-95CBC319988C}"/>
                    </a:ext>
                  </a:extLst>
                </p:cNvPr>
                <p:cNvSpPr/>
                <p:nvPr/>
              </p:nvSpPr>
              <p:spPr>
                <a:xfrm>
                  <a:off x="3398421" y="5266550"/>
                  <a:ext cx="1062601" cy="1013945"/>
                </a:xfrm>
                <a:custGeom>
                  <a:avLst/>
                  <a:gdLst>
                    <a:gd name="connsiteX0" fmla="*/ 946 w 1062601"/>
                    <a:gd name="connsiteY0" fmla="*/ 1833 h 1013945"/>
                    <a:gd name="connsiteX1" fmla="*/ 267646 w 1062601"/>
                    <a:gd name="connsiteY1" fmla="*/ 397650 h 1013945"/>
                    <a:gd name="connsiteX2" fmla="*/ 187212 w 1062601"/>
                    <a:gd name="connsiteY2" fmla="*/ 215617 h 1013945"/>
                    <a:gd name="connsiteX3" fmla="*/ 460262 w 1062601"/>
                    <a:gd name="connsiteY3" fmla="*/ 662233 h 1013945"/>
                    <a:gd name="connsiteX4" fmla="*/ 456029 w 1062601"/>
                    <a:gd name="connsiteY4" fmla="*/ 602967 h 1013945"/>
                    <a:gd name="connsiteX5" fmla="*/ 521646 w 1062601"/>
                    <a:gd name="connsiteY5" fmla="*/ 666467 h 1013945"/>
                    <a:gd name="connsiteX6" fmla="*/ 690979 w 1062601"/>
                    <a:gd name="connsiteY6" fmla="*/ 888717 h 1013945"/>
                    <a:gd name="connsiteX7" fmla="*/ 724846 w 1062601"/>
                    <a:gd name="connsiteY7" fmla="*/ 865433 h 1013945"/>
                    <a:gd name="connsiteX8" fmla="*/ 983079 w 1062601"/>
                    <a:gd name="connsiteY8" fmla="*/ 983967 h 1013945"/>
                    <a:gd name="connsiteX9" fmla="*/ 1055046 w 1062601"/>
                    <a:gd name="connsiteY9" fmla="*/ 994550 h 1013945"/>
                    <a:gd name="connsiteX10" fmla="*/ 830679 w 1062601"/>
                    <a:gd name="connsiteY10" fmla="*/ 751133 h 1013945"/>
                    <a:gd name="connsiteX11" fmla="*/ 968262 w 1062601"/>
                    <a:gd name="connsiteY11" fmla="*/ 840033 h 1013945"/>
                    <a:gd name="connsiteX12" fmla="*/ 695212 w 1062601"/>
                    <a:gd name="connsiteY12" fmla="*/ 662233 h 1013945"/>
                    <a:gd name="connsiteX13" fmla="*/ 769296 w 1062601"/>
                    <a:gd name="connsiteY13" fmla="*/ 787117 h 1013945"/>
                    <a:gd name="connsiteX14" fmla="*/ 676162 w 1062601"/>
                    <a:gd name="connsiteY14" fmla="*/ 611433 h 1013945"/>
                    <a:gd name="connsiteX15" fmla="*/ 572446 w 1062601"/>
                    <a:gd name="connsiteY15" fmla="*/ 425167 h 1013945"/>
                    <a:gd name="connsiteX16" fmla="*/ 568212 w 1062601"/>
                    <a:gd name="connsiteY16" fmla="*/ 524650 h 1013945"/>
                    <a:gd name="connsiteX17" fmla="*/ 504712 w 1062601"/>
                    <a:gd name="connsiteY17" fmla="*/ 469617 h 1013945"/>
                    <a:gd name="connsiteX18" fmla="*/ 451796 w 1062601"/>
                    <a:gd name="connsiteY18" fmla="*/ 372250 h 1013945"/>
                    <a:gd name="connsiteX19" fmla="*/ 447562 w 1062601"/>
                    <a:gd name="connsiteY19" fmla="*/ 355317 h 1013945"/>
                    <a:gd name="connsiteX20" fmla="*/ 377712 w 1062601"/>
                    <a:gd name="connsiteY20" fmla="*/ 253717 h 1013945"/>
                    <a:gd name="connsiteX21" fmla="*/ 946 w 1062601"/>
                    <a:gd name="connsiteY21" fmla="*/ 1833 h 1013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62601" h="1013945">
                      <a:moveTo>
                        <a:pt x="946" y="1833"/>
                      </a:moveTo>
                      <a:cubicBezTo>
                        <a:pt x="-17398" y="25822"/>
                        <a:pt x="236602" y="362019"/>
                        <a:pt x="267646" y="397650"/>
                      </a:cubicBezTo>
                      <a:cubicBezTo>
                        <a:pt x="298690" y="433281"/>
                        <a:pt x="155109" y="171520"/>
                        <a:pt x="187212" y="215617"/>
                      </a:cubicBezTo>
                      <a:cubicBezTo>
                        <a:pt x="219315" y="259714"/>
                        <a:pt x="415459" y="597675"/>
                        <a:pt x="460262" y="662233"/>
                      </a:cubicBezTo>
                      <a:cubicBezTo>
                        <a:pt x="505065" y="726791"/>
                        <a:pt x="445798" y="602261"/>
                        <a:pt x="456029" y="602967"/>
                      </a:cubicBezTo>
                      <a:cubicBezTo>
                        <a:pt x="466260" y="603673"/>
                        <a:pt x="482488" y="618842"/>
                        <a:pt x="521646" y="666467"/>
                      </a:cubicBezTo>
                      <a:cubicBezTo>
                        <a:pt x="560804" y="714092"/>
                        <a:pt x="657112" y="855556"/>
                        <a:pt x="690979" y="888717"/>
                      </a:cubicBezTo>
                      <a:cubicBezTo>
                        <a:pt x="724846" y="921878"/>
                        <a:pt x="676163" y="849558"/>
                        <a:pt x="724846" y="865433"/>
                      </a:cubicBezTo>
                      <a:cubicBezTo>
                        <a:pt x="773529" y="881308"/>
                        <a:pt x="928046" y="962448"/>
                        <a:pt x="983079" y="983967"/>
                      </a:cubicBezTo>
                      <a:cubicBezTo>
                        <a:pt x="1038112" y="1005486"/>
                        <a:pt x="1080446" y="1033356"/>
                        <a:pt x="1055046" y="994550"/>
                      </a:cubicBezTo>
                      <a:cubicBezTo>
                        <a:pt x="1029646" y="955744"/>
                        <a:pt x="845143" y="776886"/>
                        <a:pt x="830679" y="751133"/>
                      </a:cubicBezTo>
                      <a:cubicBezTo>
                        <a:pt x="816215" y="725380"/>
                        <a:pt x="990840" y="854850"/>
                        <a:pt x="968262" y="840033"/>
                      </a:cubicBezTo>
                      <a:cubicBezTo>
                        <a:pt x="945684" y="825216"/>
                        <a:pt x="728373" y="671052"/>
                        <a:pt x="695212" y="662233"/>
                      </a:cubicBezTo>
                      <a:cubicBezTo>
                        <a:pt x="662051" y="653414"/>
                        <a:pt x="772471" y="795584"/>
                        <a:pt x="769296" y="787117"/>
                      </a:cubicBezTo>
                      <a:cubicBezTo>
                        <a:pt x="766121" y="778650"/>
                        <a:pt x="708970" y="671758"/>
                        <a:pt x="676162" y="611433"/>
                      </a:cubicBezTo>
                      <a:cubicBezTo>
                        <a:pt x="643354" y="551108"/>
                        <a:pt x="590438" y="439631"/>
                        <a:pt x="572446" y="425167"/>
                      </a:cubicBezTo>
                      <a:cubicBezTo>
                        <a:pt x="554454" y="410703"/>
                        <a:pt x="579501" y="517242"/>
                        <a:pt x="568212" y="524650"/>
                      </a:cubicBezTo>
                      <a:cubicBezTo>
                        <a:pt x="556923" y="532058"/>
                        <a:pt x="524115" y="495017"/>
                        <a:pt x="504712" y="469617"/>
                      </a:cubicBezTo>
                      <a:cubicBezTo>
                        <a:pt x="485309" y="444217"/>
                        <a:pt x="461321" y="391300"/>
                        <a:pt x="451796" y="372250"/>
                      </a:cubicBezTo>
                      <a:cubicBezTo>
                        <a:pt x="442271" y="353200"/>
                        <a:pt x="459909" y="375072"/>
                        <a:pt x="447562" y="355317"/>
                      </a:cubicBezTo>
                      <a:cubicBezTo>
                        <a:pt x="435215" y="335562"/>
                        <a:pt x="452501" y="311220"/>
                        <a:pt x="377712" y="253717"/>
                      </a:cubicBezTo>
                      <a:cubicBezTo>
                        <a:pt x="302923" y="196214"/>
                        <a:pt x="19290" y="-22156"/>
                        <a:pt x="946" y="1833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9" name="フリーフォーム: 図形 1128">
                  <a:extLst>
                    <a:ext uri="{FF2B5EF4-FFF2-40B4-BE49-F238E27FC236}">
                      <a16:creationId xmlns:a16="http://schemas.microsoft.com/office/drawing/2014/main" id="{CE031A9A-89D9-436D-8DA2-10A261374B59}"/>
                    </a:ext>
                  </a:extLst>
                </p:cNvPr>
                <p:cNvSpPr/>
                <p:nvPr/>
              </p:nvSpPr>
              <p:spPr>
                <a:xfrm>
                  <a:off x="4181879" y="5747135"/>
                  <a:ext cx="1509872" cy="560119"/>
                </a:xfrm>
                <a:custGeom>
                  <a:avLst/>
                  <a:gdLst>
                    <a:gd name="connsiteX0" fmla="*/ 1497138 w 1509872"/>
                    <a:gd name="connsiteY0" fmla="*/ 14432 h 560119"/>
                    <a:gd name="connsiteX1" fmla="*/ 1124604 w 1509872"/>
                    <a:gd name="connsiteY1" fmla="*/ 327698 h 560119"/>
                    <a:gd name="connsiteX2" fmla="*/ 1344738 w 1509872"/>
                    <a:gd name="connsiteY2" fmla="*/ 124498 h 560119"/>
                    <a:gd name="connsiteX3" fmla="*/ 1202921 w 1509872"/>
                    <a:gd name="connsiteY3" fmla="*/ 236682 h 560119"/>
                    <a:gd name="connsiteX4" fmla="*/ 957388 w 1509872"/>
                    <a:gd name="connsiteY4" fmla="*/ 414482 h 560119"/>
                    <a:gd name="connsiteX5" fmla="*/ 1050521 w 1509872"/>
                    <a:gd name="connsiteY5" fmla="*/ 376382 h 560119"/>
                    <a:gd name="connsiteX6" fmla="*/ 713971 w 1509872"/>
                    <a:gd name="connsiteY6" fmla="*/ 558415 h 560119"/>
                    <a:gd name="connsiteX7" fmla="*/ 792288 w 1509872"/>
                    <a:gd name="connsiteY7" fmla="*/ 471632 h 560119"/>
                    <a:gd name="connsiteX8" fmla="*/ 428221 w 1509872"/>
                    <a:gd name="connsiteY8" fmla="*/ 543598 h 560119"/>
                    <a:gd name="connsiteX9" fmla="*/ 582738 w 1509872"/>
                    <a:gd name="connsiteY9" fmla="*/ 543598 h 560119"/>
                    <a:gd name="connsiteX10" fmla="*/ 654 w 1509872"/>
                    <a:gd name="connsiteY10" fmla="*/ 509732 h 560119"/>
                    <a:gd name="connsiteX11" fmla="*/ 713971 w 1509872"/>
                    <a:gd name="connsiteY11" fmla="*/ 444115 h 560119"/>
                    <a:gd name="connsiteX12" fmla="*/ 189038 w 1509872"/>
                    <a:gd name="connsiteY12" fmla="*/ 463165 h 560119"/>
                    <a:gd name="connsiteX13" fmla="*/ 840971 w 1509872"/>
                    <a:gd name="connsiteY13" fmla="*/ 378498 h 560119"/>
                    <a:gd name="connsiteX14" fmla="*/ 1105554 w 1509872"/>
                    <a:gd name="connsiteY14" fmla="*/ 198582 h 560119"/>
                    <a:gd name="connsiteX15" fmla="*/ 669521 w 1509872"/>
                    <a:gd name="connsiteY15" fmla="*/ 395432 h 560119"/>
                    <a:gd name="connsiteX16" fmla="*/ 1215621 w 1509872"/>
                    <a:gd name="connsiteY16" fmla="*/ 82165 h 560119"/>
                    <a:gd name="connsiteX17" fmla="*/ 1023004 w 1509872"/>
                    <a:gd name="connsiteY17" fmla="*/ 171065 h 560119"/>
                    <a:gd name="connsiteX18" fmla="*/ 1387071 w 1509872"/>
                    <a:gd name="connsiteY18" fmla="*/ 63115 h 560119"/>
                    <a:gd name="connsiteX19" fmla="*/ 1497138 w 1509872"/>
                    <a:gd name="connsiteY19" fmla="*/ 14432 h 560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509872" h="560119">
                      <a:moveTo>
                        <a:pt x="1497138" y="14432"/>
                      </a:moveTo>
                      <a:cubicBezTo>
                        <a:pt x="1453393" y="58529"/>
                        <a:pt x="1150004" y="309354"/>
                        <a:pt x="1124604" y="327698"/>
                      </a:cubicBezTo>
                      <a:cubicBezTo>
                        <a:pt x="1099204" y="346042"/>
                        <a:pt x="1331685" y="139667"/>
                        <a:pt x="1344738" y="124498"/>
                      </a:cubicBezTo>
                      <a:cubicBezTo>
                        <a:pt x="1357791" y="109329"/>
                        <a:pt x="1267479" y="188351"/>
                        <a:pt x="1202921" y="236682"/>
                      </a:cubicBezTo>
                      <a:cubicBezTo>
                        <a:pt x="1138363" y="285013"/>
                        <a:pt x="982788" y="391199"/>
                        <a:pt x="957388" y="414482"/>
                      </a:cubicBezTo>
                      <a:cubicBezTo>
                        <a:pt x="931988" y="437765"/>
                        <a:pt x="1091091" y="352393"/>
                        <a:pt x="1050521" y="376382"/>
                      </a:cubicBezTo>
                      <a:cubicBezTo>
                        <a:pt x="1009951" y="400371"/>
                        <a:pt x="757010" y="542540"/>
                        <a:pt x="713971" y="558415"/>
                      </a:cubicBezTo>
                      <a:cubicBezTo>
                        <a:pt x="670932" y="574290"/>
                        <a:pt x="839913" y="474101"/>
                        <a:pt x="792288" y="471632"/>
                      </a:cubicBezTo>
                      <a:cubicBezTo>
                        <a:pt x="744663" y="469163"/>
                        <a:pt x="463146" y="531604"/>
                        <a:pt x="428221" y="543598"/>
                      </a:cubicBezTo>
                      <a:cubicBezTo>
                        <a:pt x="393296" y="555592"/>
                        <a:pt x="653999" y="549242"/>
                        <a:pt x="582738" y="543598"/>
                      </a:cubicBezTo>
                      <a:cubicBezTo>
                        <a:pt x="511477" y="537954"/>
                        <a:pt x="-21218" y="526312"/>
                        <a:pt x="654" y="509732"/>
                      </a:cubicBezTo>
                      <a:cubicBezTo>
                        <a:pt x="22526" y="493152"/>
                        <a:pt x="682574" y="451876"/>
                        <a:pt x="713971" y="444115"/>
                      </a:cubicBezTo>
                      <a:cubicBezTo>
                        <a:pt x="745368" y="436354"/>
                        <a:pt x="167871" y="474101"/>
                        <a:pt x="189038" y="463165"/>
                      </a:cubicBezTo>
                      <a:cubicBezTo>
                        <a:pt x="210205" y="452229"/>
                        <a:pt x="688218" y="422595"/>
                        <a:pt x="840971" y="378498"/>
                      </a:cubicBezTo>
                      <a:cubicBezTo>
                        <a:pt x="993724" y="334401"/>
                        <a:pt x="1134129" y="195760"/>
                        <a:pt x="1105554" y="198582"/>
                      </a:cubicBezTo>
                      <a:cubicBezTo>
                        <a:pt x="1076979" y="201404"/>
                        <a:pt x="651176" y="414835"/>
                        <a:pt x="669521" y="395432"/>
                      </a:cubicBezTo>
                      <a:cubicBezTo>
                        <a:pt x="687865" y="376029"/>
                        <a:pt x="1156707" y="119559"/>
                        <a:pt x="1215621" y="82165"/>
                      </a:cubicBezTo>
                      <a:cubicBezTo>
                        <a:pt x="1274535" y="44771"/>
                        <a:pt x="994429" y="174240"/>
                        <a:pt x="1023004" y="171065"/>
                      </a:cubicBezTo>
                      <a:cubicBezTo>
                        <a:pt x="1051579" y="167890"/>
                        <a:pt x="1310165" y="87104"/>
                        <a:pt x="1387071" y="63115"/>
                      </a:cubicBezTo>
                      <a:cubicBezTo>
                        <a:pt x="1463977" y="39126"/>
                        <a:pt x="1540883" y="-29665"/>
                        <a:pt x="1497138" y="14432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0" name="フリーフォーム: 図形 1129">
                  <a:extLst>
                    <a:ext uri="{FF2B5EF4-FFF2-40B4-BE49-F238E27FC236}">
                      <a16:creationId xmlns:a16="http://schemas.microsoft.com/office/drawing/2014/main" id="{FFD0CEB2-69FB-4738-A797-49D5A330A3EF}"/>
                    </a:ext>
                  </a:extLst>
                </p:cNvPr>
                <p:cNvSpPr/>
                <p:nvPr/>
              </p:nvSpPr>
              <p:spPr>
                <a:xfrm>
                  <a:off x="5287775" y="5135080"/>
                  <a:ext cx="930601" cy="691790"/>
                </a:xfrm>
                <a:custGeom>
                  <a:avLst/>
                  <a:gdLst>
                    <a:gd name="connsiteX0" fmla="*/ 930463 w 930601"/>
                    <a:gd name="connsiteY0" fmla="*/ 13183 h 691790"/>
                    <a:gd name="connsiteX1" fmla="*/ 717738 w 930601"/>
                    <a:gd name="connsiteY1" fmla="*/ 349733 h 691790"/>
                    <a:gd name="connsiteX2" fmla="*/ 817750 w 930601"/>
                    <a:gd name="connsiteY2" fmla="*/ 144945 h 691790"/>
                    <a:gd name="connsiteX3" fmla="*/ 597088 w 930601"/>
                    <a:gd name="connsiteY3" fmla="*/ 537058 h 691790"/>
                    <a:gd name="connsiteX4" fmla="*/ 689163 w 930601"/>
                    <a:gd name="connsiteY4" fmla="*/ 341795 h 691790"/>
                    <a:gd name="connsiteX5" fmla="*/ 505013 w 930601"/>
                    <a:gd name="connsiteY5" fmla="*/ 551345 h 691790"/>
                    <a:gd name="connsiteX6" fmla="*/ 612963 w 930601"/>
                    <a:gd name="connsiteY6" fmla="*/ 394183 h 691790"/>
                    <a:gd name="connsiteX7" fmla="*/ 492313 w 930601"/>
                    <a:gd name="connsiteY7" fmla="*/ 621195 h 691790"/>
                    <a:gd name="connsiteX8" fmla="*/ 36700 w 930601"/>
                    <a:gd name="connsiteY8" fmla="*/ 691045 h 691790"/>
                    <a:gd name="connsiteX9" fmla="*/ 182750 w 930601"/>
                    <a:gd name="connsiteY9" fmla="*/ 659295 h 691790"/>
                    <a:gd name="connsiteX10" fmla="*/ 188 w 930601"/>
                    <a:gd name="connsiteY10" fmla="*/ 679933 h 691790"/>
                    <a:gd name="connsiteX11" fmla="*/ 224025 w 930601"/>
                    <a:gd name="connsiteY11" fmla="*/ 579920 h 691790"/>
                    <a:gd name="connsiteX12" fmla="*/ 354200 w 930601"/>
                    <a:gd name="connsiteY12" fmla="*/ 505308 h 691790"/>
                    <a:gd name="connsiteX13" fmla="*/ 374838 w 930601"/>
                    <a:gd name="connsiteY13" fmla="*/ 432283 h 691790"/>
                    <a:gd name="connsiteX14" fmla="*/ 519300 w 930601"/>
                    <a:gd name="connsiteY14" fmla="*/ 348145 h 691790"/>
                    <a:gd name="connsiteX15" fmla="*/ 601850 w 930601"/>
                    <a:gd name="connsiteY15" fmla="*/ 238608 h 691790"/>
                    <a:gd name="connsiteX16" fmla="*/ 433575 w 930601"/>
                    <a:gd name="connsiteY16" fmla="*/ 290995 h 691790"/>
                    <a:gd name="connsiteX17" fmla="*/ 651063 w 930601"/>
                    <a:gd name="connsiteY17" fmla="*/ 167170 h 691790"/>
                    <a:gd name="connsiteX18" fmla="*/ 771713 w 930601"/>
                    <a:gd name="connsiteY18" fmla="*/ 116370 h 691790"/>
                    <a:gd name="connsiteX19" fmla="*/ 743138 w 930601"/>
                    <a:gd name="connsiteY19" fmla="*/ 125895 h 691790"/>
                    <a:gd name="connsiteX20" fmla="*/ 678050 w 930601"/>
                    <a:gd name="connsiteY20" fmla="*/ 84620 h 691790"/>
                    <a:gd name="connsiteX21" fmla="*/ 749488 w 930601"/>
                    <a:gd name="connsiteY21" fmla="*/ 70333 h 691790"/>
                    <a:gd name="connsiteX22" fmla="*/ 930463 w 930601"/>
                    <a:gd name="connsiteY22" fmla="*/ 13183 h 6917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930601" h="691790">
                      <a:moveTo>
                        <a:pt x="930463" y="13183"/>
                      </a:moveTo>
                      <a:cubicBezTo>
                        <a:pt x="925171" y="59750"/>
                        <a:pt x="736523" y="327773"/>
                        <a:pt x="717738" y="349733"/>
                      </a:cubicBezTo>
                      <a:cubicBezTo>
                        <a:pt x="698953" y="371693"/>
                        <a:pt x="837858" y="113724"/>
                        <a:pt x="817750" y="144945"/>
                      </a:cubicBezTo>
                      <a:cubicBezTo>
                        <a:pt x="797642" y="176166"/>
                        <a:pt x="618519" y="504250"/>
                        <a:pt x="597088" y="537058"/>
                      </a:cubicBezTo>
                      <a:cubicBezTo>
                        <a:pt x="575657" y="569866"/>
                        <a:pt x="704509" y="339414"/>
                        <a:pt x="689163" y="341795"/>
                      </a:cubicBezTo>
                      <a:cubicBezTo>
                        <a:pt x="673817" y="344176"/>
                        <a:pt x="517713" y="542614"/>
                        <a:pt x="505013" y="551345"/>
                      </a:cubicBezTo>
                      <a:cubicBezTo>
                        <a:pt x="492313" y="560076"/>
                        <a:pt x="615080" y="382541"/>
                        <a:pt x="612963" y="394183"/>
                      </a:cubicBezTo>
                      <a:cubicBezTo>
                        <a:pt x="610846" y="405825"/>
                        <a:pt x="588357" y="571718"/>
                        <a:pt x="492313" y="621195"/>
                      </a:cubicBezTo>
                      <a:cubicBezTo>
                        <a:pt x="396269" y="670672"/>
                        <a:pt x="88294" y="684695"/>
                        <a:pt x="36700" y="691045"/>
                      </a:cubicBezTo>
                      <a:cubicBezTo>
                        <a:pt x="-14894" y="697395"/>
                        <a:pt x="188835" y="661147"/>
                        <a:pt x="182750" y="659295"/>
                      </a:cubicBezTo>
                      <a:cubicBezTo>
                        <a:pt x="176665" y="657443"/>
                        <a:pt x="-6691" y="693162"/>
                        <a:pt x="188" y="679933"/>
                      </a:cubicBezTo>
                      <a:cubicBezTo>
                        <a:pt x="7067" y="666704"/>
                        <a:pt x="165023" y="609024"/>
                        <a:pt x="224025" y="579920"/>
                      </a:cubicBezTo>
                      <a:cubicBezTo>
                        <a:pt x="283027" y="550816"/>
                        <a:pt x="329064" y="529914"/>
                        <a:pt x="354200" y="505308"/>
                      </a:cubicBezTo>
                      <a:cubicBezTo>
                        <a:pt x="379335" y="480702"/>
                        <a:pt x="347321" y="458477"/>
                        <a:pt x="374838" y="432283"/>
                      </a:cubicBezTo>
                      <a:cubicBezTo>
                        <a:pt x="402355" y="406089"/>
                        <a:pt x="481465" y="380424"/>
                        <a:pt x="519300" y="348145"/>
                      </a:cubicBezTo>
                      <a:cubicBezTo>
                        <a:pt x="557135" y="315866"/>
                        <a:pt x="616137" y="248133"/>
                        <a:pt x="601850" y="238608"/>
                      </a:cubicBezTo>
                      <a:cubicBezTo>
                        <a:pt x="587563" y="229083"/>
                        <a:pt x="425373" y="302901"/>
                        <a:pt x="433575" y="290995"/>
                      </a:cubicBezTo>
                      <a:cubicBezTo>
                        <a:pt x="441777" y="279089"/>
                        <a:pt x="594707" y="196274"/>
                        <a:pt x="651063" y="167170"/>
                      </a:cubicBezTo>
                      <a:cubicBezTo>
                        <a:pt x="707419" y="138066"/>
                        <a:pt x="756367" y="123249"/>
                        <a:pt x="771713" y="116370"/>
                      </a:cubicBezTo>
                      <a:cubicBezTo>
                        <a:pt x="787059" y="109491"/>
                        <a:pt x="758748" y="131187"/>
                        <a:pt x="743138" y="125895"/>
                      </a:cubicBezTo>
                      <a:cubicBezTo>
                        <a:pt x="727528" y="120603"/>
                        <a:pt x="676992" y="93880"/>
                        <a:pt x="678050" y="84620"/>
                      </a:cubicBezTo>
                      <a:cubicBezTo>
                        <a:pt x="679108" y="75360"/>
                        <a:pt x="711123" y="83297"/>
                        <a:pt x="749488" y="70333"/>
                      </a:cubicBezTo>
                      <a:cubicBezTo>
                        <a:pt x="787853" y="57369"/>
                        <a:pt x="935755" y="-33384"/>
                        <a:pt x="930463" y="13183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1" name="フリーフォーム: 図形 1130">
                  <a:extLst>
                    <a:ext uri="{FF2B5EF4-FFF2-40B4-BE49-F238E27FC236}">
                      <a16:creationId xmlns:a16="http://schemas.microsoft.com/office/drawing/2014/main" id="{D14DB8C1-4C27-4878-AE19-219340A8A251}"/>
                    </a:ext>
                  </a:extLst>
                </p:cNvPr>
                <p:cNvSpPr/>
                <p:nvPr/>
              </p:nvSpPr>
              <p:spPr>
                <a:xfrm>
                  <a:off x="5997569" y="4019497"/>
                  <a:ext cx="377887" cy="1369786"/>
                </a:xfrm>
                <a:custGeom>
                  <a:avLst/>
                  <a:gdLst>
                    <a:gd name="connsiteX0" fmla="*/ 301631 w 377887"/>
                    <a:gd name="connsiteY0" fmla="*/ 76253 h 1369786"/>
                    <a:gd name="connsiteX1" fmla="*/ 377831 w 377887"/>
                    <a:gd name="connsiteY1" fmla="*/ 298503 h 1369786"/>
                    <a:gd name="connsiteX2" fmla="*/ 314331 w 377887"/>
                    <a:gd name="connsiteY2" fmla="*/ 616003 h 1369786"/>
                    <a:gd name="connsiteX3" fmla="*/ 333381 w 377887"/>
                    <a:gd name="connsiteY3" fmla="*/ 225478 h 1369786"/>
                    <a:gd name="connsiteX4" fmla="*/ 292106 w 377887"/>
                    <a:gd name="connsiteY4" fmla="*/ 768403 h 1369786"/>
                    <a:gd name="connsiteX5" fmla="*/ 298456 w 377887"/>
                    <a:gd name="connsiteY5" fmla="*/ 419153 h 1369786"/>
                    <a:gd name="connsiteX6" fmla="*/ 279406 w 377887"/>
                    <a:gd name="connsiteY6" fmla="*/ 933503 h 1369786"/>
                    <a:gd name="connsiteX7" fmla="*/ 288931 w 377887"/>
                    <a:gd name="connsiteY7" fmla="*/ 596953 h 1369786"/>
                    <a:gd name="connsiteX8" fmla="*/ 171456 w 377887"/>
                    <a:gd name="connsiteY8" fmla="*/ 1333553 h 1369786"/>
                    <a:gd name="connsiteX9" fmla="*/ 168281 w 377887"/>
                    <a:gd name="connsiteY9" fmla="*/ 974778 h 1369786"/>
                    <a:gd name="connsiteX10" fmla="*/ 6 w 377887"/>
                    <a:gd name="connsiteY10" fmla="*/ 1368478 h 1369786"/>
                    <a:gd name="connsiteX11" fmla="*/ 161931 w 377887"/>
                    <a:gd name="connsiteY11" fmla="*/ 809678 h 1369786"/>
                    <a:gd name="connsiteX12" fmla="*/ 165106 w 377887"/>
                    <a:gd name="connsiteY12" fmla="*/ 850953 h 1369786"/>
                    <a:gd name="connsiteX13" fmla="*/ 241306 w 377887"/>
                    <a:gd name="connsiteY13" fmla="*/ 193728 h 1369786"/>
                    <a:gd name="connsiteX14" fmla="*/ 241306 w 377887"/>
                    <a:gd name="connsiteY14" fmla="*/ 374703 h 1369786"/>
                    <a:gd name="connsiteX15" fmla="*/ 136531 w 377887"/>
                    <a:gd name="connsiteY15" fmla="*/ 6403 h 1369786"/>
                    <a:gd name="connsiteX16" fmla="*/ 247656 w 377887"/>
                    <a:gd name="connsiteY16" fmla="*/ 200078 h 1369786"/>
                    <a:gd name="connsiteX17" fmla="*/ 203206 w 377887"/>
                    <a:gd name="connsiteY17" fmla="*/ 92128 h 1369786"/>
                    <a:gd name="connsiteX18" fmla="*/ 9531 w 377887"/>
                    <a:gd name="connsiteY18" fmla="*/ 53 h 1369786"/>
                    <a:gd name="connsiteX19" fmla="*/ 301631 w 377887"/>
                    <a:gd name="connsiteY19" fmla="*/ 76253 h 1369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377887" h="1369786">
                      <a:moveTo>
                        <a:pt x="301631" y="76253"/>
                      </a:moveTo>
                      <a:cubicBezTo>
                        <a:pt x="363014" y="125995"/>
                        <a:pt x="375714" y="208545"/>
                        <a:pt x="377831" y="298503"/>
                      </a:cubicBezTo>
                      <a:cubicBezTo>
                        <a:pt x="379948" y="388461"/>
                        <a:pt x="321739" y="628174"/>
                        <a:pt x="314331" y="616003"/>
                      </a:cubicBezTo>
                      <a:cubicBezTo>
                        <a:pt x="306923" y="603832"/>
                        <a:pt x="337085" y="200078"/>
                        <a:pt x="333381" y="225478"/>
                      </a:cubicBezTo>
                      <a:cubicBezTo>
                        <a:pt x="329677" y="250878"/>
                        <a:pt x="297927" y="736124"/>
                        <a:pt x="292106" y="768403"/>
                      </a:cubicBezTo>
                      <a:cubicBezTo>
                        <a:pt x="286285" y="800682"/>
                        <a:pt x="300573" y="391636"/>
                        <a:pt x="298456" y="419153"/>
                      </a:cubicBezTo>
                      <a:cubicBezTo>
                        <a:pt x="296339" y="446670"/>
                        <a:pt x="280993" y="903870"/>
                        <a:pt x="279406" y="933503"/>
                      </a:cubicBezTo>
                      <a:cubicBezTo>
                        <a:pt x="277819" y="963136"/>
                        <a:pt x="306923" y="530278"/>
                        <a:pt x="288931" y="596953"/>
                      </a:cubicBezTo>
                      <a:cubicBezTo>
                        <a:pt x="270939" y="663628"/>
                        <a:pt x="191564" y="1270582"/>
                        <a:pt x="171456" y="1333553"/>
                      </a:cubicBezTo>
                      <a:cubicBezTo>
                        <a:pt x="151348" y="1396524"/>
                        <a:pt x="196856" y="968957"/>
                        <a:pt x="168281" y="974778"/>
                      </a:cubicBezTo>
                      <a:cubicBezTo>
                        <a:pt x="139706" y="980599"/>
                        <a:pt x="1064" y="1395995"/>
                        <a:pt x="6" y="1368478"/>
                      </a:cubicBezTo>
                      <a:cubicBezTo>
                        <a:pt x="-1052" y="1340961"/>
                        <a:pt x="134414" y="895932"/>
                        <a:pt x="161931" y="809678"/>
                      </a:cubicBezTo>
                      <a:cubicBezTo>
                        <a:pt x="189448" y="723424"/>
                        <a:pt x="151877" y="953611"/>
                        <a:pt x="165106" y="850953"/>
                      </a:cubicBezTo>
                      <a:cubicBezTo>
                        <a:pt x="178335" y="748295"/>
                        <a:pt x="228606" y="273103"/>
                        <a:pt x="241306" y="193728"/>
                      </a:cubicBezTo>
                      <a:cubicBezTo>
                        <a:pt x="254006" y="114353"/>
                        <a:pt x="258768" y="405924"/>
                        <a:pt x="241306" y="374703"/>
                      </a:cubicBezTo>
                      <a:cubicBezTo>
                        <a:pt x="223844" y="343482"/>
                        <a:pt x="135473" y="35507"/>
                        <a:pt x="136531" y="6403"/>
                      </a:cubicBezTo>
                      <a:cubicBezTo>
                        <a:pt x="137589" y="-22701"/>
                        <a:pt x="236543" y="185791"/>
                        <a:pt x="247656" y="200078"/>
                      </a:cubicBezTo>
                      <a:cubicBezTo>
                        <a:pt x="258768" y="214366"/>
                        <a:pt x="242893" y="125465"/>
                        <a:pt x="203206" y="92128"/>
                      </a:cubicBezTo>
                      <a:cubicBezTo>
                        <a:pt x="163519" y="58791"/>
                        <a:pt x="-8990" y="-2064"/>
                        <a:pt x="9531" y="53"/>
                      </a:cubicBezTo>
                      <a:cubicBezTo>
                        <a:pt x="28052" y="2170"/>
                        <a:pt x="240248" y="26511"/>
                        <a:pt x="301631" y="76253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2" name="フリーフォーム: 図形 1131">
                  <a:extLst>
                    <a:ext uri="{FF2B5EF4-FFF2-40B4-BE49-F238E27FC236}">
                      <a16:creationId xmlns:a16="http://schemas.microsoft.com/office/drawing/2014/main" id="{435EE012-EBD6-4162-AE1F-1FDB9A51CDEF}"/>
                    </a:ext>
                  </a:extLst>
                </p:cNvPr>
                <p:cNvSpPr/>
                <p:nvPr/>
              </p:nvSpPr>
              <p:spPr>
                <a:xfrm>
                  <a:off x="5871257" y="3307420"/>
                  <a:ext cx="543993" cy="890715"/>
                </a:xfrm>
                <a:custGeom>
                  <a:avLst/>
                  <a:gdLst>
                    <a:gd name="connsiteX0" fmla="*/ 4081 w 543993"/>
                    <a:gd name="connsiteY0" fmla="*/ 2518 h 890715"/>
                    <a:gd name="connsiteX1" fmla="*/ 161243 w 543993"/>
                    <a:gd name="connsiteY1" fmla="*/ 91418 h 890715"/>
                    <a:gd name="connsiteX2" fmla="*/ 191406 w 543993"/>
                    <a:gd name="connsiteY2" fmla="*/ 434318 h 890715"/>
                    <a:gd name="connsiteX3" fmla="*/ 151718 w 543993"/>
                    <a:gd name="connsiteY3" fmla="*/ 543855 h 890715"/>
                    <a:gd name="connsiteX4" fmla="*/ 188231 w 543993"/>
                    <a:gd name="connsiteY4" fmla="*/ 558143 h 890715"/>
                    <a:gd name="connsiteX5" fmla="*/ 477156 w 543993"/>
                    <a:gd name="connsiteY5" fmla="*/ 889930 h 890715"/>
                    <a:gd name="connsiteX6" fmla="*/ 318406 w 543993"/>
                    <a:gd name="connsiteY6" fmla="*/ 653393 h 890715"/>
                    <a:gd name="connsiteX7" fmla="*/ 543831 w 543993"/>
                    <a:gd name="connsiteY7" fmla="*/ 753405 h 890715"/>
                    <a:gd name="connsiteX8" fmla="*/ 354918 w 543993"/>
                    <a:gd name="connsiteY8" fmla="*/ 499405 h 890715"/>
                    <a:gd name="connsiteX9" fmla="*/ 375556 w 543993"/>
                    <a:gd name="connsiteY9" fmla="*/ 329543 h 890715"/>
                    <a:gd name="connsiteX10" fmla="*/ 424768 w 543993"/>
                    <a:gd name="connsiteY10" fmla="*/ 266043 h 890715"/>
                    <a:gd name="connsiteX11" fmla="*/ 348568 w 543993"/>
                    <a:gd name="connsiteY11" fmla="*/ 161268 h 890715"/>
                    <a:gd name="connsiteX12" fmla="*/ 4081 w 543993"/>
                    <a:gd name="connsiteY12" fmla="*/ 2518 h 890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43993" h="890715">
                      <a:moveTo>
                        <a:pt x="4081" y="2518"/>
                      </a:moveTo>
                      <a:cubicBezTo>
                        <a:pt x="-27140" y="-9124"/>
                        <a:pt x="130022" y="19451"/>
                        <a:pt x="161243" y="91418"/>
                      </a:cubicBezTo>
                      <a:cubicBezTo>
                        <a:pt x="192464" y="163385"/>
                        <a:pt x="192993" y="358912"/>
                        <a:pt x="191406" y="434318"/>
                      </a:cubicBezTo>
                      <a:cubicBezTo>
                        <a:pt x="189819" y="509724"/>
                        <a:pt x="152247" y="523218"/>
                        <a:pt x="151718" y="543855"/>
                      </a:cubicBezTo>
                      <a:cubicBezTo>
                        <a:pt x="151189" y="564492"/>
                        <a:pt x="133991" y="500464"/>
                        <a:pt x="188231" y="558143"/>
                      </a:cubicBezTo>
                      <a:cubicBezTo>
                        <a:pt x="242471" y="615822"/>
                        <a:pt x="455460" y="874055"/>
                        <a:pt x="477156" y="889930"/>
                      </a:cubicBezTo>
                      <a:cubicBezTo>
                        <a:pt x="498852" y="905805"/>
                        <a:pt x="307294" y="676147"/>
                        <a:pt x="318406" y="653393"/>
                      </a:cubicBezTo>
                      <a:cubicBezTo>
                        <a:pt x="329518" y="630639"/>
                        <a:pt x="537746" y="779070"/>
                        <a:pt x="543831" y="753405"/>
                      </a:cubicBezTo>
                      <a:cubicBezTo>
                        <a:pt x="549916" y="727740"/>
                        <a:pt x="382964" y="570049"/>
                        <a:pt x="354918" y="499405"/>
                      </a:cubicBezTo>
                      <a:cubicBezTo>
                        <a:pt x="326872" y="428761"/>
                        <a:pt x="363914" y="368437"/>
                        <a:pt x="375556" y="329543"/>
                      </a:cubicBezTo>
                      <a:cubicBezTo>
                        <a:pt x="387198" y="290649"/>
                        <a:pt x="429266" y="294089"/>
                        <a:pt x="424768" y="266043"/>
                      </a:cubicBezTo>
                      <a:cubicBezTo>
                        <a:pt x="420270" y="237997"/>
                        <a:pt x="417624" y="204395"/>
                        <a:pt x="348568" y="161268"/>
                      </a:cubicBezTo>
                      <a:cubicBezTo>
                        <a:pt x="279512" y="118141"/>
                        <a:pt x="35302" y="14160"/>
                        <a:pt x="4081" y="2518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3" name="フリーフォーム: 図形 1132">
                  <a:extLst>
                    <a:ext uri="{FF2B5EF4-FFF2-40B4-BE49-F238E27FC236}">
                      <a16:creationId xmlns:a16="http://schemas.microsoft.com/office/drawing/2014/main" id="{B8671E0C-7778-4C4C-8704-ACF7E04696C8}"/>
                    </a:ext>
                  </a:extLst>
                </p:cNvPr>
                <p:cNvSpPr/>
                <p:nvPr/>
              </p:nvSpPr>
              <p:spPr>
                <a:xfrm>
                  <a:off x="4945357" y="3890146"/>
                  <a:ext cx="650364" cy="143517"/>
                </a:xfrm>
                <a:custGeom>
                  <a:avLst/>
                  <a:gdLst>
                    <a:gd name="connsiteX0" fmla="*/ 1293 w 650364"/>
                    <a:gd name="connsiteY0" fmla="*/ 135754 h 143517"/>
                    <a:gd name="connsiteX1" fmla="*/ 295510 w 650364"/>
                    <a:gd name="connsiteY1" fmla="*/ 142104 h 143517"/>
                    <a:gd name="connsiteX2" fmla="*/ 367476 w 650364"/>
                    <a:gd name="connsiteY2" fmla="*/ 118821 h 143517"/>
                    <a:gd name="connsiteX3" fmla="*/ 646876 w 650364"/>
                    <a:gd name="connsiteY3" fmla="*/ 40504 h 143517"/>
                    <a:gd name="connsiteX4" fmla="*/ 517760 w 650364"/>
                    <a:gd name="connsiteY4" fmla="*/ 27804 h 143517"/>
                    <a:gd name="connsiteX5" fmla="*/ 422510 w 650364"/>
                    <a:gd name="connsiteY5" fmla="*/ 287 h 143517"/>
                    <a:gd name="connsiteX6" fmla="*/ 289160 w 650364"/>
                    <a:gd name="connsiteY6" fmla="*/ 46854 h 143517"/>
                    <a:gd name="connsiteX7" fmla="*/ 191793 w 650364"/>
                    <a:gd name="connsiteY7" fmla="*/ 93421 h 143517"/>
                    <a:gd name="connsiteX8" fmla="*/ 1293 w 650364"/>
                    <a:gd name="connsiteY8" fmla="*/ 135754 h 1435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0364" h="143517">
                      <a:moveTo>
                        <a:pt x="1293" y="135754"/>
                      </a:moveTo>
                      <a:cubicBezTo>
                        <a:pt x="18579" y="143868"/>
                        <a:pt x="234480" y="144926"/>
                        <a:pt x="295510" y="142104"/>
                      </a:cubicBezTo>
                      <a:cubicBezTo>
                        <a:pt x="356540" y="139282"/>
                        <a:pt x="367476" y="118821"/>
                        <a:pt x="367476" y="118821"/>
                      </a:cubicBezTo>
                      <a:cubicBezTo>
                        <a:pt x="426037" y="101888"/>
                        <a:pt x="621829" y="55673"/>
                        <a:pt x="646876" y="40504"/>
                      </a:cubicBezTo>
                      <a:cubicBezTo>
                        <a:pt x="671923" y="25335"/>
                        <a:pt x="555154" y="34507"/>
                        <a:pt x="517760" y="27804"/>
                      </a:cubicBezTo>
                      <a:cubicBezTo>
                        <a:pt x="480366" y="21101"/>
                        <a:pt x="460610" y="-2888"/>
                        <a:pt x="422510" y="287"/>
                      </a:cubicBezTo>
                      <a:cubicBezTo>
                        <a:pt x="384410" y="3462"/>
                        <a:pt x="327613" y="31332"/>
                        <a:pt x="289160" y="46854"/>
                      </a:cubicBezTo>
                      <a:cubicBezTo>
                        <a:pt x="250707" y="62376"/>
                        <a:pt x="238712" y="77546"/>
                        <a:pt x="191793" y="93421"/>
                      </a:cubicBezTo>
                      <a:cubicBezTo>
                        <a:pt x="144874" y="109296"/>
                        <a:pt x="-15993" y="127640"/>
                        <a:pt x="1293" y="13575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4" name="フリーフォーム: 図形 1133">
                  <a:extLst>
                    <a:ext uri="{FF2B5EF4-FFF2-40B4-BE49-F238E27FC236}">
                      <a16:creationId xmlns:a16="http://schemas.microsoft.com/office/drawing/2014/main" id="{64F2F585-A48B-4ECB-B939-35AD7138EF8F}"/>
                    </a:ext>
                  </a:extLst>
                </p:cNvPr>
                <p:cNvSpPr/>
                <p:nvPr/>
              </p:nvSpPr>
              <p:spPr>
                <a:xfrm>
                  <a:off x="4805271" y="4129590"/>
                  <a:ext cx="473744" cy="42787"/>
                </a:xfrm>
                <a:custGeom>
                  <a:avLst/>
                  <a:gdLst>
                    <a:gd name="connsiteX0" fmla="*/ 1679 w 473744"/>
                    <a:gd name="connsiteY0" fmla="*/ 27 h 42787"/>
                    <a:gd name="connsiteX1" fmla="*/ 338229 w 473744"/>
                    <a:gd name="connsiteY1" fmla="*/ 33893 h 42787"/>
                    <a:gd name="connsiteX2" fmla="*/ 473696 w 473744"/>
                    <a:gd name="connsiteY2" fmla="*/ 33893 h 42787"/>
                    <a:gd name="connsiteX3" fmla="*/ 355162 w 473744"/>
                    <a:gd name="connsiteY3" fmla="*/ 38127 h 42787"/>
                    <a:gd name="connsiteX4" fmla="*/ 213346 w 473744"/>
                    <a:gd name="connsiteY4" fmla="*/ 40243 h 42787"/>
                    <a:gd name="connsiteX5" fmla="*/ 1679 w 473744"/>
                    <a:gd name="connsiteY5" fmla="*/ 27 h 427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3744" h="42787">
                      <a:moveTo>
                        <a:pt x="1679" y="27"/>
                      </a:moveTo>
                      <a:cubicBezTo>
                        <a:pt x="22493" y="-1031"/>
                        <a:pt x="259560" y="28249"/>
                        <a:pt x="338229" y="33893"/>
                      </a:cubicBezTo>
                      <a:cubicBezTo>
                        <a:pt x="416899" y="39537"/>
                        <a:pt x="470874" y="33187"/>
                        <a:pt x="473696" y="33893"/>
                      </a:cubicBezTo>
                      <a:cubicBezTo>
                        <a:pt x="476518" y="34599"/>
                        <a:pt x="355162" y="38127"/>
                        <a:pt x="355162" y="38127"/>
                      </a:cubicBezTo>
                      <a:cubicBezTo>
                        <a:pt x="311770" y="39185"/>
                        <a:pt x="267321" y="46593"/>
                        <a:pt x="213346" y="40243"/>
                      </a:cubicBezTo>
                      <a:cubicBezTo>
                        <a:pt x="159371" y="33893"/>
                        <a:pt x="-19135" y="1085"/>
                        <a:pt x="1679" y="2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5" name="フリーフォーム: 図形 1134">
                  <a:extLst>
                    <a:ext uri="{FF2B5EF4-FFF2-40B4-BE49-F238E27FC236}">
                      <a16:creationId xmlns:a16="http://schemas.microsoft.com/office/drawing/2014/main" id="{C40F127C-B5E7-43A1-9B4E-C4CA343E731B}"/>
                    </a:ext>
                  </a:extLst>
                </p:cNvPr>
                <p:cNvSpPr/>
                <p:nvPr/>
              </p:nvSpPr>
              <p:spPr>
                <a:xfrm>
                  <a:off x="3528357" y="3981416"/>
                  <a:ext cx="410934" cy="87363"/>
                </a:xfrm>
                <a:custGeom>
                  <a:avLst/>
                  <a:gdLst>
                    <a:gd name="connsiteX0" fmla="*/ 3831 w 410934"/>
                    <a:gd name="connsiteY0" fmla="*/ 34 h 87363"/>
                    <a:gd name="connsiteX1" fmla="*/ 143531 w 410934"/>
                    <a:gd name="connsiteY1" fmla="*/ 46072 h 87363"/>
                    <a:gd name="connsiteX2" fmla="*/ 308631 w 410934"/>
                    <a:gd name="connsiteY2" fmla="*/ 63534 h 87363"/>
                    <a:gd name="connsiteX3" fmla="*/ 410231 w 410934"/>
                    <a:gd name="connsiteY3" fmla="*/ 63534 h 87363"/>
                    <a:gd name="connsiteX4" fmla="*/ 259418 w 410934"/>
                    <a:gd name="connsiteY4" fmla="*/ 71472 h 87363"/>
                    <a:gd name="connsiteX5" fmla="*/ 113368 w 410934"/>
                    <a:gd name="connsiteY5" fmla="*/ 87347 h 87363"/>
                    <a:gd name="connsiteX6" fmla="*/ 51456 w 410934"/>
                    <a:gd name="connsiteY6" fmla="*/ 68297 h 87363"/>
                    <a:gd name="connsiteX7" fmla="*/ 38756 w 410934"/>
                    <a:gd name="connsiteY7" fmla="*/ 54009 h 87363"/>
                    <a:gd name="connsiteX8" fmla="*/ 3831 w 410934"/>
                    <a:gd name="connsiteY8" fmla="*/ 34 h 87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10934" h="87363">
                      <a:moveTo>
                        <a:pt x="3831" y="34"/>
                      </a:moveTo>
                      <a:cubicBezTo>
                        <a:pt x="21294" y="-1289"/>
                        <a:pt x="92731" y="35489"/>
                        <a:pt x="143531" y="46072"/>
                      </a:cubicBezTo>
                      <a:cubicBezTo>
                        <a:pt x="194331" y="56655"/>
                        <a:pt x="264181" y="60624"/>
                        <a:pt x="308631" y="63534"/>
                      </a:cubicBezTo>
                      <a:cubicBezTo>
                        <a:pt x="353081" y="66444"/>
                        <a:pt x="418433" y="62211"/>
                        <a:pt x="410231" y="63534"/>
                      </a:cubicBezTo>
                      <a:cubicBezTo>
                        <a:pt x="402029" y="64857"/>
                        <a:pt x="308895" y="67503"/>
                        <a:pt x="259418" y="71472"/>
                      </a:cubicBezTo>
                      <a:cubicBezTo>
                        <a:pt x="209941" y="75441"/>
                        <a:pt x="148028" y="87876"/>
                        <a:pt x="113368" y="87347"/>
                      </a:cubicBezTo>
                      <a:cubicBezTo>
                        <a:pt x="78708" y="86818"/>
                        <a:pt x="63891" y="73853"/>
                        <a:pt x="51456" y="68297"/>
                      </a:cubicBezTo>
                      <a:cubicBezTo>
                        <a:pt x="39021" y="62741"/>
                        <a:pt x="43519" y="62211"/>
                        <a:pt x="38756" y="54009"/>
                      </a:cubicBezTo>
                      <a:cubicBezTo>
                        <a:pt x="33994" y="45807"/>
                        <a:pt x="-13632" y="1357"/>
                        <a:pt x="3831" y="3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6" name="フリーフォーム: 図形 1135">
                  <a:extLst>
                    <a:ext uri="{FF2B5EF4-FFF2-40B4-BE49-F238E27FC236}">
                      <a16:creationId xmlns:a16="http://schemas.microsoft.com/office/drawing/2014/main" id="{2026EC18-AFA8-46B8-B5C8-9E6DB3A5FC16}"/>
                    </a:ext>
                  </a:extLst>
                </p:cNvPr>
                <p:cNvSpPr/>
                <p:nvPr/>
              </p:nvSpPr>
              <p:spPr>
                <a:xfrm>
                  <a:off x="3567088" y="4103519"/>
                  <a:ext cx="222522" cy="38218"/>
                </a:xfrm>
                <a:custGeom>
                  <a:avLst/>
                  <a:gdLst>
                    <a:gd name="connsiteX0" fmla="*/ 25 w 222522"/>
                    <a:gd name="connsiteY0" fmla="*/ 169 h 38218"/>
                    <a:gd name="connsiteX1" fmla="*/ 176237 w 222522"/>
                    <a:gd name="connsiteY1" fmla="*/ 35094 h 38218"/>
                    <a:gd name="connsiteX2" fmla="*/ 222275 w 222522"/>
                    <a:gd name="connsiteY2" fmla="*/ 35094 h 38218"/>
                    <a:gd name="connsiteX3" fmla="*/ 163537 w 222522"/>
                    <a:gd name="connsiteY3" fmla="*/ 22394 h 38218"/>
                    <a:gd name="connsiteX4" fmla="*/ 25 w 222522"/>
                    <a:gd name="connsiteY4" fmla="*/ 169 h 382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2522" h="38218">
                      <a:moveTo>
                        <a:pt x="25" y="169"/>
                      </a:moveTo>
                      <a:cubicBezTo>
                        <a:pt x="2142" y="2286"/>
                        <a:pt x="139195" y="29273"/>
                        <a:pt x="176237" y="35094"/>
                      </a:cubicBezTo>
                      <a:cubicBezTo>
                        <a:pt x="213279" y="40915"/>
                        <a:pt x="224392" y="37211"/>
                        <a:pt x="222275" y="35094"/>
                      </a:cubicBezTo>
                      <a:cubicBezTo>
                        <a:pt x="220158" y="32977"/>
                        <a:pt x="198727" y="28479"/>
                        <a:pt x="163537" y="22394"/>
                      </a:cubicBezTo>
                      <a:cubicBezTo>
                        <a:pt x="128347" y="16309"/>
                        <a:pt x="-2092" y="-1948"/>
                        <a:pt x="25" y="16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7" name="フリーフォーム: 図形 1136">
                  <a:extLst>
                    <a:ext uri="{FF2B5EF4-FFF2-40B4-BE49-F238E27FC236}">
                      <a16:creationId xmlns:a16="http://schemas.microsoft.com/office/drawing/2014/main" id="{4328B6E5-94DA-403B-A8AB-8E10DE5CED37}"/>
                    </a:ext>
                  </a:extLst>
                </p:cNvPr>
                <p:cNvSpPr/>
                <p:nvPr/>
              </p:nvSpPr>
              <p:spPr>
                <a:xfrm>
                  <a:off x="4062131" y="4148522"/>
                  <a:ext cx="93161" cy="235701"/>
                </a:xfrm>
                <a:custGeom>
                  <a:avLst/>
                  <a:gdLst>
                    <a:gd name="connsiteX0" fmla="*/ 92886 w 93161"/>
                    <a:gd name="connsiteY0" fmla="*/ 145 h 235701"/>
                    <a:gd name="connsiteX1" fmla="*/ 31502 w 93161"/>
                    <a:gd name="connsiteY1" fmla="*/ 101745 h 235701"/>
                    <a:gd name="connsiteX2" fmla="*/ 20919 w 93161"/>
                    <a:gd name="connsiteY2" fmla="*/ 235095 h 235701"/>
                    <a:gd name="connsiteX3" fmla="*/ 12452 w 93161"/>
                    <a:gd name="connsiteY3" fmla="*/ 148311 h 235701"/>
                    <a:gd name="connsiteX4" fmla="*/ 3986 w 93161"/>
                    <a:gd name="connsiteY4" fmla="*/ 80578 h 235701"/>
                    <a:gd name="connsiteX5" fmla="*/ 92886 w 93161"/>
                    <a:gd name="connsiteY5" fmla="*/ 145 h 235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3161" h="235701">
                      <a:moveTo>
                        <a:pt x="92886" y="145"/>
                      </a:moveTo>
                      <a:cubicBezTo>
                        <a:pt x="97472" y="3673"/>
                        <a:pt x="43496" y="62587"/>
                        <a:pt x="31502" y="101745"/>
                      </a:cubicBezTo>
                      <a:cubicBezTo>
                        <a:pt x="19507" y="140903"/>
                        <a:pt x="24094" y="227334"/>
                        <a:pt x="20919" y="235095"/>
                      </a:cubicBezTo>
                      <a:cubicBezTo>
                        <a:pt x="17744" y="242856"/>
                        <a:pt x="15274" y="174064"/>
                        <a:pt x="12452" y="148311"/>
                      </a:cubicBezTo>
                      <a:cubicBezTo>
                        <a:pt x="9630" y="122558"/>
                        <a:pt x="-7656" y="102803"/>
                        <a:pt x="3986" y="80578"/>
                      </a:cubicBezTo>
                      <a:cubicBezTo>
                        <a:pt x="15628" y="58353"/>
                        <a:pt x="88300" y="-3383"/>
                        <a:pt x="92886" y="14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8" name="フリーフォーム: 図形 1137">
                  <a:extLst>
                    <a:ext uri="{FF2B5EF4-FFF2-40B4-BE49-F238E27FC236}">
                      <a16:creationId xmlns:a16="http://schemas.microsoft.com/office/drawing/2014/main" id="{C5757523-6E07-4780-B84D-E31831766B60}"/>
                    </a:ext>
                  </a:extLst>
                </p:cNvPr>
                <p:cNvSpPr/>
                <p:nvPr/>
              </p:nvSpPr>
              <p:spPr>
                <a:xfrm>
                  <a:off x="4605710" y="4074420"/>
                  <a:ext cx="171394" cy="423586"/>
                </a:xfrm>
                <a:custGeom>
                  <a:avLst/>
                  <a:gdLst>
                    <a:gd name="connsiteX0" fmla="*/ 157 w 171394"/>
                    <a:gd name="connsiteY0" fmla="*/ 163 h 423586"/>
                    <a:gd name="connsiteX1" fmla="*/ 120807 w 171394"/>
                    <a:gd name="connsiteY1" fmla="*/ 158913 h 423586"/>
                    <a:gd name="connsiteX2" fmla="*/ 169490 w 171394"/>
                    <a:gd name="connsiteY2" fmla="*/ 423497 h 423586"/>
                    <a:gd name="connsiteX3" fmla="*/ 148323 w 171394"/>
                    <a:gd name="connsiteY3" fmla="*/ 186430 h 423586"/>
                    <a:gd name="connsiteX4" fmla="*/ 157 w 171394"/>
                    <a:gd name="connsiteY4" fmla="*/ 163 h 423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94" h="423586">
                      <a:moveTo>
                        <a:pt x="157" y="163"/>
                      </a:moveTo>
                      <a:cubicBezTo>
                        <a:pt x="-4429" y="-4423"/>
                        <a:pt x="92585" y="88357"/>
                        <a:pt x="120807" y="158913"/>
                      </a:cubicBezTo>
                      <a:cubicBezTo>
                        <a:pt x="149029" y="229469"/>
                        <a:pt x="164904" y="418911"/>
                        <a:pt x="169490" y="423497"/>
                      </a:cubicBezTo>
                      <a:cubicBezTo>
                        <a:pt x="174076" y="428083"/>
                        <a:pt x="171606" y="255222"/>
                        <a:pt x="148323" y="186430"/>
                      </a:cubicBezTo>
                      <a:cubicBezTo>
                        <a:pt x="125040" y="117638"/>
                        <a:pt x="4743" y="4749"/>
                        <a:pt x="157" y="16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9" name="フリーフォーム: 図形 1138">
                  <a:extLst>
                    <a:ext uri="{FF2B5EF4-FFF2-40B4-BE49-F238E27FC236}">
                      <a16:creationId xmlns:a16="http://schemas.microsoft.com/office/drawing/2014/main" id="{3CEE3F0B-6B0F-4F17-BD9B-A86C70037AF2}"/>
                    </a:ext>
                  </a:extLst>
                </p:cNvPr>
                <p:cNvSpPr/>
                <p:nvPr/>
              </p:nvSpPr>
              <p:spPr>
                <a:xfrm>
                  <a:off x="4118562" y="3706278"/>
                  <a:ext cx="94074" cy="154523"/>
                </a:xfrm>
                <a:custGeom>
                  <a:avLst/>
                  <a:gdLst>
                    <a:gd name="connsiteX0" fmla="*/ 471 w 94074"/>
                    <a:gd name="connsiteY0" fmla="*/ 5 h 154523"/>
                    <a:gd name="connsiteX1" fmla="*/ 55505 w 94074"/>
                    <a:gd name="connsiteY1" fmla="*/ 42339 h 154523"/>
                    <a:gd name="connsiteX2" fmla="*/ 85138 w 94074"/>
                    <a:gd name="connsiteY2" fmla="*/ 154522 h 154523"/>
                    <a:gd name="connsiteX3" fmla="*/ 89371 w 94074"/>
                    <a:gd name="connsiteY3" fmla="*/ 44455 h 154523"/>
                    <a:gd name="connsiteX4" fmla="*/ 471 w 94074"/>
                    <a:gd name="connsiteY4" fmla="*/ 5 h 1545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4074" h="154523">
                      <a:moveTo>
                        <a:pt x="471" y="5"/>
                      </a:moveTo>
                      <a:cubicBezTo>
                        <a:pt x="-5173" y="-348"/>
                        <a:pt x="41394" y="16586"/>
                        <a:pt x="55505" y="42339"/>
                      </a:cubicBezTo>
                      <a:cubicBezTo>
                        <a:pt x="69616" y="68092"/>
                        <a:pt x="79494" y="154169"/>
                        <a:pt x="85138" y="154522"/>
                      </a:cubicBezTo>
                      <a:cubicBezTo>
                        <a:pt x="90782" y="154875"/>
                        <a:pt x="99602" y="69502"/>
                        <a:pt x="89371" y="44455"/>
                      </a:cubicBezTo>
                      <a:cubicBezTo>
                        <a:pt x="79141" y="19408"/>
                        <a:pt x="6115" y="358"/>
                        <a:pt x="471" y="5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0" name="フリーフォーム: 図形 1139">
                  <a:extLst>
                    <a:ext uri="{FF2B5EF4-FFF2-40B4-BE49-F238E27FC236}">
                      <a16:creationId xmlns:a16="http://schemas.microsoft.com/office/drawing/2014/main" id="{515D8910-97F2-4B38-89DE-47B01D341C0D}"/>
                    </a:ext>
                  </a:extLst>
                </p:cNvPr>
                <p:cNvSpPr/>
                <p:nvPr/>
              </p:nvSpPr>
              <p:spPr>
                <a:xfrm>
                  <a:off x="4346415" y="3634310"/>
                  <a:ext cx="79669" cy="201466"/>
                </a:xfrm>
                <a:custGeom>
                  <a:avLst/>
                  <a:gdLst>
                    <a:gd name="connsiteX0" fmla="*/ 79535 w 79669"/>
                    <a:gd name="connsiteY0" fmla="*/ 7 h 201466"/>
                    <a:gd name="connsiteX1" fmla="*/ 20268 w 79669"/>
                    <a:gd name="connsiteY1" fmla="*/ 78323 h 201466"/>
                    <a:gd name="connsiteX2" fmla="*/ 28735 w 79669"/>
                    <a:gd name="connsiteY2" fmla="*/ 118540 h 201466"/>
                    <a:gd name="connsiteX3" fmla="*/ 68952 w 79669"/>
                    <a:gd name="connsiteY3" fmla="*/ 201090 h 201466"/>
                    <a:gd name="connsiteX4" fmla="*/ 30852 w 79669"/>
                    <a:gd name="connsiteY4" fmla="*/ 146057 h 201466"/>
                    <a:gd name="connsiteX5" fmla="*/ 1218 w 79669"/>
                    <a:gd name="connsiteY5" fmla="*/ 74090 h 201466"/>
                    <a:gd name="connsiteX6" fmla="*/ 79535 w 79669"/>
                    <a:gd name="connsiteY6" fmla="*/ 7 h 201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9669" h="201466">
                      <a:moveTo>
                        <a:pt x="79535" y="7"/>
                      </a:moveTo>
                      <a:cubicBezTo>
                        <a:pt x="82710" y="712"/>
                        <a:pt x="28735" y="58568"/>
                        <a:pt x="20268" y="78323"/>
                      </a:cubicBezTo>
                      <a:cubicBezTo>
                        <a:pt x="11801" y="98078"/>
                        <a:pt x="20621" y="98079"/>
                        <a:pt x="28735" y="118540"/>
                      </a:cubicBezTo>
                      <a:cubicBezTo>
                        <a:pt x="36849" y="139001"/>
                        <a:pt x="68599" y="196504"/>
                        <a:pt x="68952" y="201090"/>
                      </a:cubicBezTo>
                      <a:cubicBezTo>
                        <a:pt x="69305" y="205676"/>
                        <a:pt x="42141" y="167224"/>
                        <a:pt x="30852" y="146057"/>
                      </a:cubicBezTo>
                      <a:cubicBezTo>
                        <a:pt x="19563" y="124890"/>
                        <a:pt x="-5837" y="98079"/>
                        <a:pt x="1218" y="74090"/>
                      </a:cubicBezTo>
                      <a:cubicBezTo>
                        <a:pt x="8273" y="50101"/>
                        <a:pt x="76360" y="-698"/>
                        <a:pt x="79535" y="7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1" name="フリーフォーム: 図形 1140">
                  <a:extLst>
                    <a:ext uri="{FF2B5EF4-FFF2-40B4-BE49-F238E27FC236}">
                      <a16:creationId xmlns:a16="http://schemas.microsoft.com/office/drawing/2014/main" id="{D42718BE-B782-4E6F-921E-59734097DDD6}"/>
                    </a:ext>
                  </a:extLst>
                </p:cNvPr>
                <p:cNvSpPr/>
                <p:nvPr/>
              </p:nvSpPr>
              <p:spPr>
                <a:xfrm>
                  <a:off x="4030770" y="3294395"/>
                  <a:ext cx="193250" cy="134937"/>
                </a:xfrm>
                <a:custGeom>
                  <a:avLst/>
                  <a:gdLst>
                    <a:gd name="connsiteX0" fmla="*/ 1480 w 193250"/>
                    <a:gd name="connsiteY0" fmla="*/ 134605 h 134937"/>
                    <a:gd name="connsiteX1" fmla="*/ 64980 w 193250"/>
                    <a:gd name="connsiteY1" fmla="*/ 58405 h 134937"/>
                    <a:gd name="connsiteX2" fmla="*/ 191980 w 193250"/>
                    <a:gd name="connsiteY2" fmla="*/ 1255 h 134937"/>
                    <a:gd name="connsiteX3" fmla="*/ 124247 w 193250"/>
                    <a:gd name="connsiteY3" fmla="*/ 26655 h 134937"/>
                    <a:gd name="connsiteX4" fmla="*/ 1480 w 193250"/>
                    <a:gd name="connsiteY4" fmla="*/ 134605 h 134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3250" h="134937">
                      <a:moveTo>
                        <a:pt x="1480" y="134605"/>
                      </a:moveTo>
                      <a:cubicBezTo>
                        <a:pt x="-8398" y="139897"/>
                        <a:pt x="33230" y="80630"/>
                        <a:pt x="64980" y="58405"/>
                      </a:cubicBezTo>
                      <a:cubicBezTo>
                        <a:pt x="96730" y="36180"/>
                        <a:pt x="182102" y="6547"/>
                        <a:pt x="191980" y="1255"/>
                      </a:cubicBezTo>
                      <a:cubicBezTo>
                        <a:pt x="201858" y="-4037"/>
                        <a:pt x="151764" y="7958"/>
                        <a:pt x="124247" y="26655"/>
                      </a:cubicBezTo>
                      <a:cubicBezTo>
                        <a:pt x="96730" y="45352"/>
                        <a:pt x="11358" y="129313"/>
                        <a:pt x="1480" y="134605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2" name="フリーフォーム: 図形 1141">
                  <a:extLst>
                    <a:ext uri="{FF2B5EF4-FFF2-40B4-BE49-F238E27FC236}">
                      <a16:creationId xmlns:a16="http://schemas.microsoft.com/office/drawing/2014/main" id="{2FE6039A-C96E-448C-B53B-BC44879DE814}"/>
                    </a:ext>
                  </a:extLst>
                </p:cNvPr>
                <p:cNvSpPr/>
                <p:nvPr/>
              </p:nvSpPr>
              <p:spPr>
                <a:xfrm>
                  <a:off x="4364101" y="3360614"/>
                  <a:ext cx="324452" cy="58464"/>
                </a:xfrm>
                <a:custGeom>
                  <a:avLst/>
                  <a:gdLst>
                    <a:gd name="connsiteX0" fmla="*/ 4699 w 324452"/>
                    <a:gd name="connsiteY0" fmla="*/ 13353 h 58464"/>
                    <a:gd name="connsiteX1" fmla="*/ 290449 w 324452"/>
                    <a:gd name="connsiteY1" fmla="*/ 53569 h 58464"/>
                    <a:gd name="connsiteX2" fmla="*/ 309499 w 324452"/>
                    <a:gd name="connsiteY2" fmla="*/ 53569 h 58464"/>
                    <a:gd name="connsiteX3" fmla="*/ 203666 w 324452"/>
                    <a:gd name="connsiteY3" fmla="*/ 15469 h 58464"/>
                    <a:gd name="connsiteX4" fmla="*/ 118999 w 324452"/>
                    <a:gd name="connsiteY4" fmla="*/ 653 h 58464"/>
                    <a:gd name="connsiteX5" fmla="*/ 4699 w 324452"/>
                    <a:gd name="connsiteY5" fmla="*/ 13353 h 58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452" h="58464">
                      <a:moveTo>
                        <a:pt x="4699" y="13353"/>
                      </a:moveTo>
                      <a:cubicBezTo>
                        <a:pt x="33274" y="22172"/>
                        <a:pt x="239649" y="46866"/>
                        <a:pt x="290449" y="53569"/>
                      </a:cubicBezTo>
                      <a:cubicBezTo>
                        <a:pt x="341249" y="60272"/>
                        <a:pt x="323963" y="59919"/>
                        <a:pt x="309499" y="53569"/>
                      </a:cubicBezTo>
                      <a:cubicBezTo>
                        <a:pt x="295035" y="47219"/>
                        <a:pt x="235416" y="24288"/>
                        <a:pt x="203666" y="15469"/>
                      </a:cubicBezTo>
                      <a:cubicBezTo>
                        <a:pt x="171916" y="6650"/>
                        <a:pt x="152160" y="3475"/>
                        <a:pt x="118999" y="653"/>
                      </a:cubicBezTo>
                      <a:cubicBezTo>
                        <a:pt x="85838" y="-2169"/>
                        <a:pt x="-23876" y="4534"/>
                        <a:pt x="4699" y="13353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3" name="フリーフォーム: 図形 1142">
                  <a:extLst>
                    <a:ext uri="{FF2B5EF4-FFF2-40B4-BE49-F238E27FC236}">
                      <a16:creationId xmlns:a16="http://schemas.microsoft.com/office/drawing/2014/main" id="{C4B761E6-D48F-4441-924B-3774CD81DCD7}"/>
                    </a:ext>
                  </a:extLst>
                </p:cNvPr>
                <p:cNvSpPr/>
                <p:nvPr/>
              </p:nvSpPr>
              <p:spPr>
                <a:xfrm>
                  <a:off x="1331363" y="6416060"/>
                  <a:ext cx="1438790" cy="431885"/>
                </a:xfrm>
                <a:custGeom>
                  <a:avLst/>
                  <a:gdLst>
                    <a:gd name="connsiteX0" fmla="*/ 20 w 1438790"/>
                    <a:gd name="connsiteY0" fmla="*/ 431357 h 431885"/>
                    <a:gd name="connsiteX1" fmla="*/ 364087 w 1438790"/>
                    <a:gd name="connsiteY1" fmla="*/ 319173 h 431885"/>
                    <a:gd name="connsiteX2" fmla="*/ 842454 w 1438790"/>
                    <a:gd name="connsiteY2" fmla="*/ 234507 h 431885"/>
                    <a:gd name="connsiteX3" fmla="*/ 1147254 w 1438790"/>
                    <a:gd name="connsiteY3" fmla="*/ 158307 h 431885"/>
                    <a:gd name="connsiteX4" fmla="*/ 1437237 w 1438790"/>
                    <a:gd name="connsiteY4" fmla="*/ 1673 h 431885"/>
                    <a:gd name="connsiteX5" fmla="*/ 1242504 w 1438790"/>
                    <a:gd name="connsiteY5" fmla="*/ 82107 h 431885"/>
                    <a:gd name="connsiteX6" fmla="*/ 825520 w 1438790"/>
                    <a:gd name="connsiteY6" fmla="*/ 183707 h 431885"/>
                    <a:gd name="connsiteX7" fmla="*/ 378904 w 1438790"/>
                    <a:gd name="connsiteY7" fmla="*/ 270490 h 431885"/>
                    <a:gd name="connsiteX8" fmla="*/ 20 w 1438790"/>
                    <a:gd name="connsiteY8" fmla="*/ 431357 h 431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38790" h="431885">
                      <a:moveTo>
                        <a:pt x="20" y="431357"/>
                      </a:moveTo>
                      <a:cubicBezTo>
                        <a:pt x="-2449" y="439471"/>
                        <a:pt x="223681" y="351981"/>
                        <a:pt x="364087" y="319173"/>
                      </a:cubicBezTo>
                      <a:cubicBezTo>
                        <a:pt x="504493" y="286365"/>
                        <a:pt x="711926" y="261318"/>
                        <a:pt x="842454" y="234507"/>
                      </a:cubicBezTo>
                      <a:cubicBezTo>
                        <a:pt x="972982" y="207696"/>
                        <a:pt x="1048124" y="197113"/>
                        <a:pt x="1147254" y="158307"/>
                      </a:cubicBezTo>
                      <a:cubicBezTo>
                        <a:pt x="1246384" y="119501"/>
                        <a:pt x="1421362" y="14373"/>
                        <a:pt x="1437237" y="1673"/>
                      </a:cubicBezTo>
                      <a:cubicBezTo>
                        <a:pt x="1453112" y="-11027"/>
                        <a:pt x="1344457" y="51768"/>
                        <a:pt x="1242504" y="82107"/>
                      </a:cubicBezTo>
                      <a:cubicBezTo>
                        <a:pt x="1140551" y="112446"/>
                        <a:pt x="969453" y="152310"/>
                        <a:pt x="825520" y="183707"/>
                      </a:cubicBezTo>
                      <a:cubicBezTo>
                        <a:pt x="681587" y="215104"/>
                        <a:pt x="515781" y="229921"/>
                        <a:pt x="378904" y="270490"/>
                      </a:cubicBezTo>
                      <a:cubicBezTo>
                        <a:pt x="242027" y="311059"/>
                        <a:pt x="2489" y="423243"/>
                        <a:pt x="20" y="43135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4" name="フリーフォーム: 図形 1143">
                  <a:extLst>
                    <a:ext uri="{FF2B5EF4-FFF2-40B4-BE49-F238E27FC236}">
                      <a16:creationId xmlns:a16="http://schemas.microsoft.com/office/drawing/2014/main" id="{D5896E62-F30A-44FD-B72F-5EA3DC0D5C96}"/>
                    </a:ext>
                  </a:extLst>
                </p:cNvPr>
                <p:cNvSpPr/>
                <p:nvPr/>
              </p:nvSpPr>
              <p:spPr>
                <a:xfrm>
                  <a:off x="816511" y="6907634"/>
                  <a:ext cx="412938" cy="1583729"/>
                </a:xfrm>
                <a:custGeom>
                  <a:avLst/>
                  <a:gdLst>
                    <a:gd name="connsiteX0" fmla="*/ 412849 w 412938"/>
                    <a:gd name="connsiteY0" fmla="*/ 1166 h 1583729"/>
                    <a:gd name="connsiteX1" fmla="*/ 209649 w 412938"/>
                    <a:gd name="connsiteY1" fmla="*/ 229766 h 1583729"/>
                    <a:gd name="connsiteX2" fmla="*/ 92809 w 412938"/>
                    <a:gd name="connsiteY2" fmla="*/ 641246 h 1583729"/>
                    <a:gd name="connsiteX3" fmla="*/ 1369 w 412938"/>
                    <a:gd name="connsiteY3" fmla="*/ 1570886 h 1583729"/>
                    <a:gd name="connsiteX4" fmla="*/ 47089 w 412938"/>
                    <a:gd name="connsiteY4" fmla="*/ 1139086 h 1583729"/>
                    <a:gd name="connsiteX5" fmla="*/ 169009 w 412938"/>
                    <a:gd name="connsiteY5" fmla="*/ 519326 h 1583729"/>
                    <a:gd name="connsiteX6" fmla="*/ 235049 w 412938"/>
                    <a:gd name="connsiteY6" fmla="*/ 321206 h 1583729"/>
                    <a:gd name="connsiteX7" fmla="*/ 412849 w 412938"/>
                    <a:gd name="connsiteY7" fmla="*/ 1166 h 1583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2938" h="1583729">
                      <a:moveTo>
                        <a:pt x="412849" y="1166"/>
                      </a:moveTo>
                      <a:cubicBezTo>
                        <a:pt x="408616" y="-14074"/>
                        <a:pt x="262989" y="123086"/>
                        <a:pt x="209649" y="229766"/>
                      </a:cubicBezTo>
                      <a:cubicBezTo>
                        <a:pt x="156309" y="336446"/>
                        <a:pt x="127522" y="417726"/>
                        <a:pt x="92809" y="641246"/>
                      </a:cubicBezTo>
                      <a:cubicBezTo>
                        <a:pt x="58096" y="864766"/>
                        <a:pt x="8989" y="1487913"/>
                        <a:pt x="1369" y="1570886"/>
                      </a:cubicBezTo>
                      <a:cubicBezTo>
                        <a:pt x="-6251" y="1653859"/>
                        <a:pt x="19149" y="1314346"/>
                        <a:pt x="47089" y="1139086"/>
                      </a:cubicBezTo>
                      <a:cubicBezTo>
                        <a:pt x="75029" y="963826"/>
                        <a:pt x="137682" y="655639"/>
                        <a:pt x="169009" y="519326"/>
                      </a:cubicBezTo>
                      <a:cubicBezTo>
                        <a:pt x="200336" y="383013"/>
                        <a:pt x="199489" y="410106"/>
                        <a:pt x="235049" y="321206"/>
                      </a:cubicBezTo>
                      <a:cubicBezTo>
                        <a:pt x="270609" y="232306"/>
                        <a:pt x="417082" y="16406"/>
                        <a:pt x="412849" y="116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5" name="フリーフォーム: 図形 1144">
                  <a:extLst>
                    <a:ext uri="{FF2B5EF4-FFF2-40B4-BE49-F238E27FC236}">
                      <a16:creationId xmlns:a16="http://schemas.microsoft.com/office/drawing/2014/main" id="{8EEC5586-1628-410B-9B36-E8301BDBA95A}"/>
                    </a:ext>
                  </a:extLst>
                </p:cNvPr>
                <p:cNvSpPr/>
                <p:nvPr/>
              </p:nvSpPr>
              <p:spPr>
                <a:xfrm>
                  <a:off x="1933460" y="6621416"/>
                  <a:ext cx="284661" cy="618223"/>
                </a:xfrm>
                <a:custGeom>
                  <a:avLst/>
                  <a:gdLst>
                    <a:gd name="connsiteX0" fmla="*/ 115 w 284661"/>
                    <a:gd name="connsiteY0" fmla="*/ 47 h 618223"/>
                    <a:gd name="connsiteX1" fmla="*/ 216015 w 284661"/>
                    <a:gd name="connsiteY1" fmla="*/ 293734 h 618223"/>
                    <a:gd name="connsiteX2" fmla="*/ 258878 w 284661"/>
                    <a:gd name="connsiteY2" fmla="*/ 390572 h 618223"/>
                    <a:gd name="connsiteX3" fmla="*/ 284278 w 284661"/>
                    <a:gd name="connsiteY3" fmla="*/ 504872 h 618223"/>
                    <a:gd name="connsiteX4" fmla="*/ 274753 w 284661"/>
                    <a:gd name="connsiteY4" fmla="*/ 614409 h 618223"/>
                    <a:gd name="connsiteX5" fmla="*/ 282690 w 284661"/>
                    <a:gd name="connsiteY5" fmla="*/ 360409 h 618223"/>
                    <a:gd name="connsiteX6" fmla="*/ 247765 w 284661"/>
                    <a:gd name="connsiteY6" fmla="*/ 271509 h 618223"/>
                    <a:gd name="connsiteX7" fmla="*/ 115 w 284661"/>
                    <a:gd name="connsiteY7" fmla="*/ 47 h 618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84661" h="618223">
                      <a:moveTo>
                        <a:pt x="115" y="47"/>
                      </a:moveTo>
                      <a:cubicBezTo>
                        <a:pt x="-5177" y="3751"/>
                        <a:pt x="172888" y="228647"/>
                        <a:pt x="216015" y="293734"/>
                      </a:cubicBezTo>
                      <a:cubicBezTo>
                        <a:pt x="259142" y="358821"/>
                        <a:pt x="247501" y="355382"/>
                        <a:pt x="258878" y="390572"/>
                      </a:cubicBezTo>
                      <a:cubicBezTo>
                        <a:pt x="270255" y="425762"/>
                        <a:pt x="281632" y="467566"/>
                        <a:pt x="284278" y="504872"/>
                      </a:cubicBezTo>
                      <a:cubicBezTo>
                        <a:pt x="286924" y="542178"/>
                        <a:pt x="275018" y="638486"/>
                        <a:pt x="274753" y="614409"/>
                      </a:cubicBezTo>
                      <a:cubicBezTo>
                        <a:pt x="274488" y="590332"/>
                        <a:pt x="287188" y="417559"/>
                        <a:pt x="282690" y="360409"/>
                      </a:cubicBezTo>
                      <a:cubicBezTo>
                        <a:pt x="278192" y="303259"/>
                        <a:pt x="293538" y="332628"/>
                        <a:pt x="247765" y="271509"/>
                      </a:cubicBezTo>
                      <a:cubicBezTo>
                        <a:pt x="201992" y="210390"/>
                        <a:pt x="5407" y="-3657"/>
                        <a:pt x="115" y="4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6" name="フリーフォーム: 図形 1145">
                  <a:extLst>
                    <a:ext uri="{FF2B5EF4-FFF2-40B4-BE49-F238E27FC236}">
                      <a16:creationId xmlns:a16="http://schemas.microsoft.com/office/drawing/2014/main" id="{39C35E16-CAE0-4B67-8FFF-1306024B280C}"/>
                    </a:ext>
                  </a:extLst>
                </p:cNvPr>
                <p:cNvSpPr/>
                <p:nvPr/>
              </p:nvSpPr>
              <p:spPr>
                <a:xfrm>
                  <a:off x="1900233" y="6652693"/>
                  <a:ext cx="287356" cy="641911"/>
                </a:xfrm>
                <a:custGeom>
                  <a:avLst/>
                  <a:gdLst>
                    <a:gd name="connsiteX0" fmla="*/ 5 w 287356"/>
                    <a:gd name="connsiteY0" fmla="*/ 520 h 641911"/>
                    <a:gd name="connsiteX1" fmla="*/ 187330 w 287356"/>
                    <a:gd name="connsiteY1" fmla="*/ 256107 h 641911"/>
                    <a:gd name="connsiteX2" fmla="*/ 277817 w 287356"/>
                    <a:gd name="connsiteY2" fmla="*/ 478357 h 641911"/>
                    <a:gd name="connsiteX3" fmla="*/ 284167 w 287356"/>
                    <a:gd name="connsiteY3" fmla="*/ 641870 h 641911"/>
                    <a:gd name="connsiteX4" fmla="*/ 284167 w 287356"/>
                    <a:gd name="connsiteY4" fmla="*/ 492645 h 641911"/>
                    <a:gd name="connsiteX5" fmla="*/ 244480 w 287356"/>
                    <a:gd name="connsiteY5" fmla="*/ 332307 h 641911"/>
                    <a:gd name="connsiteX6" fmla="*/ 180980 w 287356"/>
                    <a:gd name="connsiteY6" fmla="*/ 194195 h 641911"/>
                    <a:gd name="connsiteX7" fmla="*/ 5 w 287356"/>
                    <a:gd name="connsiteY7" fmla="*/ 520 h 64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87356" h="641911">
                      <a:moveTo>
                        <a:pt x="5" y="520"/>
                      </a:moveTo>
                      <a:cubicBezTo>
                        <a:pt x="1063" y="10839"/>
                        <a:pt x="141028" y="176468"/>
                        <a:pt x="187330" y="256107"/>
                      </a:cubicBezTo>
                      <a:cubicBezTo>
                        <a:pt x="233632" y="335746"/>
                        <a:pt x="261678" y="414063"/>
                        <a:pt x="277817" y="478357"/>
                      </a:cubicBezTo>
                      <a:cubicBezTo>
                        <a:pt x="293956" y="542651"/>
                        <a:pt x="283109" y="639489"/>
                        <a:pt x="284167" y="641870"/>
                      </a:cubicBezTo>
                      <a:cubicBezTo>
                        <a:pt x="285225" y="644251"/>
                        <a:pt x="290782" y="544239"/>
                        <a:pt x="284167" y="492645"/>
                      </a:cubicBezTo>
                      <a:cubicBezTo>
                        <a:pt x="277553" y="441051"/>
                        <a:pt x="261678" y="382049"/>
                        <a:pt x="244480" y="332307"/>
                      </a:cubicBezTo>
                      <a:cubicBezTo>
                        <a:pt x="227282" y="282565"/>
                        <a:pt x="221726" y="252403"/>
                        <a:pt x="180980" y="194195"/>
                      </a:cubicBezTo>
                      <a:cubicBezTo>
                        <a:pt x="140234" y="135987"/>
                        <a:pt x="-1053" y="-9799"/>
                        <a:pt x="5" y="52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7" name="フリーフォーム: 図形 1146">
                  <a:extLst>
                    <a:ext uri="{FF2B5EF4-FFF2-40B4-BE49-F238E27FC236}">
                      <a16:creationId xmlns:a16="http://schemas.microsoft.com/office/drawing/2014/main" id="{83066D5D-BFA3-4E2B-88A2-8928812E601A}"/>
                    </a:ext>
                  </a:extLst>
                </p:cNvPr>
                <p:cNvSpPr/>
                <p:nvPr/>
              </p:nvSpPr>
              <p:spPr>
                <a:xfrm>
                  <a:off x="2100362" y="7249833"/>
                  <a:ext cx="114227" cy="740700"/>
                </a:xfrm>
                <a:custGeom>
                  <a:avLst/>
                  <a:gdLst>
                    <a:gd name="connsiteX0" fmla="*/ 114201 w 114227"/>
                    <a:gd name="connsiteY0" fmla="*/ 280 h 740700"/>
                    <a:gd name="connsiteX1" fmla="*/ 52288 w 114227"/>
                    <a:gd name="connsiteY1" fmla="*/ 252692 h 740700"/>
                    <a:gd name="connsiteX2" fmla="*/ 26888 w 114227"/>
                    <a:gd name="connsiteY2" fmla="*/ 382867 h 740700"/>
                    <a:gd name="connsiteX3" fmla="*/ 3076 w 114227"/>
                    <a:gd name="connsiteY3" fmla="*/ 543205 h 740700"/>
                    <a:gd name="connsiteX4" fmla="*/ 3076 w 114227"/>
                    <a:gd name="connsiteY4" fmla="*/ 647980 h 740700"/>
                    <a:gd name="connsiteX5" fmla="*/ 28476 w 114227"/>
                    <a:gd name="connsiteY5" fmla="*/ 740055 h 740700"/>
                    <a:gd name="connsiteX6" fmla="*/ 17363 w 114227"/>
                    <a:gd name="connsiteY6" fmla="*/ 600355 h 740700"/>
                    <a:gd name="connsiteX7" fmla="*/ 44351 w 114227"/>
                    <a:gd name="connsiteY7" fmla="*/ 305080 h 740700"/>
                    <a:gd name="connsiteX8" fmla="*/ 114201 w 114227"/>
                    <a:gd name="connsiteY8" fmla="*/ 280 h 740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4227" h="740700">
                      <a:moveTo>
                        <a:pt x="114201" y="280"/>
                      </a:moveTo>
                      <a:cubicBezTo>
                        <a:pt x="115524" y="-8451"/>
                        <a:pt x="66840" y="188928"/>
                        <a:pt x="52288" y="252692"/>
                      </a:cubicBezTo>
                      <a:cubicBezTo>
                        <a:pt x="37736" y="316456"/>
                        <a:pt x="35090" y="334448"/>
                        <a:pt x="26888" y="382867"/>
                      </a:cubicBezTo>
                      <a:cubicBezTo>
                        <a:pt x="18686" y="431286"/>
                        <a:pt x="7045" y="499020"/>
                        <a:pt x="3076" y="543205"/>
                      </a:cubicBezTo>
                      <a:cubicBezTo>
                        <a:pt x="-893" y="587390"/>
                        <a:pt x="-1157" y="615172"/>
                        <a:pt x="3076" y="647980"/>
                      </a:cubicBezTo>
                      <a:cubicBezTo>
                        <a:pt x="7309" y="680788"/>
                        <a:pt x="26095" y="747992"/>
                        <a:pt x="28476" y="740055"/>
                      </a:cubicBezTo>
                      <a:cubicBezTo>
                        <a:pt x="30857" y="732118"/>
                        <a:pt x="14717" y="672851"/>
                        <a:pt x="17363" y="600355"/>
                      </a:cubicBezTo>
                      <a:cubicBezTo>
                        <a:pt x="20009" y="527859"/>
                        <a:pt x="27682" y="403770"/>
                        <a:pt x="44351" y="305080"/>
                      </a:cubicBezTo>
                      <a:cubicBezTo>
                        <a:pt x="61020" y="206390"/>
                        <a:pt x="112878" y="9011"/>
                        <a:pt x="114201" y="28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8" name="フリーフォーム: 図形 1147">
                  <a:extLst>
                    <a:ext uri="{FF2B5EF4-FFF2-40B4-BE49-F238E27FC236}">
                      <a16:creationId xmlns:a16="http://schemas.microsoft.com/office/drawing/2014/main" id="{DF213FDF-3680-4279-94D2-1C3DDD4BB7F0}"/>
                    </a:ext>
                  </a:extLst>
                </p:cNvPr>
                <p:cNvSpPr/>
                <p:nvPr/>
              </p:nvSpPr>
              <p:spPr>
                <a:xfrm>
                  <a:off x="2093883" y="7223883"/>
                  <a:ext cx="97997" cy="754156"/>
                </a:xfrm>
                <a:custGeom>
                  <a:avLst/>
                  <a:gdLst>
                    <a:gd name="connsiteX0" fmla="*/ 96867 w 97997"/>
                    <a:gd name="connsiteY0" fmla="*/ 4005 h 754156"/>
                    <a:gd name="connsiteX1" fmla="*/ 69880 w 97997"/>
                    <a:gd name="connsiteY1" fmla="*/ 156405 h 754156"/>
                    <a:gd name="connsiteX2" fmla="*/ 17492 w 97997"/>
                    <a:gd name="connsiteY2" fmla="*/ 370717 h 754156"/>
                    <a:gd name="connsiteX3" fmla="*/ 30 w 97997"/>
                    <a:gd name="connsiteY3" fmla="*/ 512005 h 754156"/>
                    <a:gd name="connsiteX4" fmla="*/ 20667 w 97997"/>
                    <a:gd name="connsiteY4" fmla="*/ 746955 h 754156"/>
                    <a:gd name="connsiteX5" fmla="*/ 7967 w 97997"/>
                    <a:gd name="connsiteY5" fmla="*/ 659642 h 754156"/>
                    <a:gd name="connsiteX6" fmla="*/ 33367 w 97997"/>
                    <a:gd name="connsiteY6" fmla="*/ 319917 h 754156"/>
                    <a:gd name="connsiteX7" fmla="*/ 96867 w 97997"/>
                    <a:gd name="connsiteY7" fmla="*/ 4005 h 754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7997" h="754156">
                      <a:moveTo>
                        <a:pt x="96867" y="4005"/>
                      </a:moveTo>
                      <a:cubicBezTo>
                        <a:pt x="102952" y="-23247"/>
                        <a:pt x="83109" y="95286"/>
                        <a:pt x="69880" y="156405"/>
                      </a:cubicBezTo>
                      <a:cubicBezTo>
                        <a:pt x="56651" y="217524"/>
                        <a:pt x="29134" y="311450"/>
                        <a:pt x="17492" y="370717"/>
                      </a:cubicBezTo>
                      <a:cubicBezTo>
                        <a:pt x="5850" y="429984"/>
                        <a:pt x="-499" y="449299"/>
                        <a:pt x="30" y="512005"/>
                      </a:cubicBezTo>
                      <a:cubicBezTo>
                        <a:pt x="559" y="574711"/>
                        <a:pt x="19344" y="722349"/>
                        <a:pt x="20667" y="746955"/>
                      </a:cubicBezTo>
                      <a:cubicBezTo>
                        <a:pt x="21990" y="771561"/>
                        <a:pt x="5850" y="730815"/>
                        <a:pt x="7967" y="659642"/>
                      </a:cubicBezTo>
                      <a:cubicBezTo>
                        <a:pt x="10084" y="588469"/>
                        <a:pt x="17757" y="426544"/>
                        <a:pt x="33367" y="319917"/>
                      </a:cubicBezTo>
                      <a:cubicBezTo>
                        <a:pt x="48977" y="213290"/>
                        <a:pt x="90782" y="31257"/>
                        <a:pt x="96867" y="400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9" name="フリーフォーム: 図形 1148">
                  <a:extLst>
                    <a:ext uri="{FF2B5EF4-FFF2-40B4-BE49-F238E27FC236}">
                      <a16:creationId xmlns:a16="http://schemas.microsoft.com/office/drawing/2014/main" id="{40191020-63C3-483D-ABEE-1849BB35936A}"/>
                    </a:ext>
                  </a:extLst>
                </p:cNvPr>
                <p:cNvSpPr/>
                <p:nvPr/>
              </p:nvSpPr>
              <p:spPr>
                <a:xfrm>
                  <a:off x="2134473" y="7579566"/>
                  <a:ext cx="1906146" cy="408808"/>
                </a:xfrm>
                <a:custGeom>
                  <a:avLst/>
                  <a:gdLst>
                    <a:gd name="connsiteX0" fmla="*/ 1244 w 1906146"/>
                    <a:gd name="connsiteY0" fmla="*/ 408734 h 408808"/>
                    <a:gd name="connsiteX1" fmla="*/ 405527 w 1906146"/>
                    <a:gd name="connsiteY1" fmla="*/ 300784 h 408808"/>
                    <a:gd name="connsiteX2" fmla="*/ 921994 w 1906146"/>
                    <a:gd name="connsiteY2" fmla="*/ 165317 h 408808"/>
                    <a:gd name="connsiteX3" fmla="*/ 1343210 w 1906146"/>
                    <a:gd name="connsiteY3" fmla="*/ 99701 h 408808"/>
                    <a:gd name="connsiteX4" fmla="*/ 1832160 w 1906146"/>
                    <a:gd name="connsiteY4" fmla="*/ 36201 h 408808"/>
                    <a:gd name="connsiteX5" fmla="*/ 1899894 w 1906146"/>
                    <a:gd name="connsiteY5" fmla="*/ 127217 h 408808"/>
                    <a:gd name="connsiteX6" fmla="*/ 1893544 w 1906146"/>
                    <a:gd name="connsiteY6" fmla="*/ 6567 h 408808"/>
                    <a:gd name="connsiteX7" fmla="*/ 1815227 w 1906146"/>
                    <a:gd name="connsiteY7" fmla="*/ 15034 h 408808"/>
                    <a:gd name="connsiteX8" fmla="*/ 1432110 w 1906146"/>
                    <a:gd name="connsiteY8" fmla="*/ 48901 h 408808"/>
                    <a:gd name="connsiteX9" fmla="*/ 773827 w 1906146"/>
                    <a:gd name="connsiteY9" fmla="*/ 175901 h 408808"/>
                    <a:gd name="connsiteX10" fmla="*/ 297577 w 1906146"/>
                    <a:gd name="connsiteY10" fmla="*/ 315601 h 408808"/>
                    <a:gd name="connsiteX11" fmla="*/ 1244 w 1906146"/>
                    <a:gd name="connsiteY11" fmla="*/ 408734 h 4088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906146" h="408808">
                      <a:moveTo>
                        <a:pt x="1244" y="408734"/>
                      </a:moveTo>
                      <a:cubicBezTo>
                        <a:pt x="19236" y="406265"/>
                        <a:pt x="405527" y="300784"/>
                        <a:pt x="405527" y="300784"/>
                      </a:cubicBezTo>
                      <a:cubicBezTo>
                        <a:pt x="558985" y="260215"/>
                        <a:pt x="765714" y="198831"/>
                        <a:pt x="921994" y="165317"/>
                      </a:cubicBezTo>
                      <a:cubicBezTo>
                        <a:pt x="1078275" y="131803"/>
                        <a:pt x="1343210" y="99701"/>
                        <a:pt x="1343210" y="99701"/>
                      </a:cubicBezTo>
                      <a:cubicBezTo>
                        <a:pt x="1494904" y="78182"/>
                        <a:pt x="1739379" y="31615"/>
                        <a:pt x="1832160" y="36201"/>
                      </a:cubicBezTo>
                      <a:cubicBezTo>
                        <a:pt x="1924941" y="40787"/>
                        <a:pt x="1889663" y="132156"/>
                        <a:pt x="1899894" y="127217"/>
                      </a:cubicBezTo>
                      <a:cubicBezTo>
                        <a:pt x="1910125" y="122278"/>
                        <a:pt x="1907655" y="25264"/>
                        <a:pt x="1893544" y="6567"/>
                      </a:cubicBezTo>
                      <a:cubicBezTo>
                        <a:pt x="1879433" y="-12130"/>
                        <a:pt x="1815227" y="15034"/>
                        <a:pt x="1815227" y="15034"/>
                      </a:cubicBezTo>
                      <a:cubicBezTo>
                        <a:pt x="1738321" y="22090"/>
                        <a:pt x="1605677" y="22090"/>
                        <a:pt x="1432110" y="48901"/>
                      </a:cubicBezTo>
                      <a:cubicBezTo>
                        <a:pt x="1258543" y="75712"/>
                        <a:pt x="962916" y="131451"/>
                        <a:pt x="773827" y="175901"/>
                      </a:cubicBezTo>
                      <a:cubicBezTo>
                        <a:pt x="584738" y="220351"/>
                        <a:pt x="430927" y="279265"/>
                        <a:pt x="297577" y="315601"/>
                      </a:cubicBezTo>
                      <a:cubicBezTo>
                        <a:pt x="164227" y="351937"/>
                        <a:pt x="-16748" y="411203"/>
                        <a:pt x="1244" y="40873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0" name="フリーフォーム: 図形 1149">
                  <a:extLst>
                    <a:ext uri="{FF2B5EF4-FFF2-40B4-BE49-F238E27FC236}">
                      <a16:creationId xmlns:a16="http://schemas.microsoft.com/office/drawing/2014/main" id="{C234875A-BB87-42B9-ABAD-A92F44335192}"/>
                    </a:ext>
                  </a:extLst>
                </p:cNvPr>
                <p:cNvSpPr/>
                <p:nvPr/>
              </p:nvSpPr>
              <p:spPr>
                <a:xfrm>
                  <a:off x="3896916" y="6913994"/>
                  <a:ext cx="137451" cy="710506"/>
                </a:xfrm>
                <a:custGeom>
                  <a:avLst/>
                  <a:gdLst>
                    <a:gd name="connsiteX0" fmla="*/ 14684 w 137451"/>
                    <a:gd name="connsiteY0" fmla="*/ 1156 h 710506"/>
                    <a:gd name="connsiteX1" fmla="*/ 40084 w 137451"/>
                    <a:gd name="connsiteY1" fmla="*/ 314423 h 710506"/>
                    <a:gd name="connsiteX2" fmla="*/ 78184 w 137451"/>
                    <a:gd name="connsiteY2" fmla="*/ 528206 h 710506"/>
                    <a:gd name="connsiteX3" fmla="*/ 137451 w 137451"/>
                    <a:gd name="connsiteY3" fmla="*/ 710239 h 710506"/>
                    <a:gd name="connsiteX4" fmla="*/ 78184 w 137451"/>
                    <a:gd name="connsiteY4" fmla="*/ 559956 h 710506"/>
                    <a:gd name="connsiteX5" fmla="*/ 4101 w 137451"/>
                    <a:gd name="connsiteY5" fmla="*/ 221289 h 710506"/>
                    <a:gd name="connsiteX6" fmla="*/ 14684 w 137451"/>
                    <a:gd name="connsiteY6" fmla="*/ 1156 h 7105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451" h="710506">
                      <a:moveTo>
                        <a:pt x="14684" y="1156"/>
                      </a:moveTo>
                      <a:cubicBezTo>
                        <a:pt x="20681" y="16678"/>
                        <a:pt x="29501" y="226581"/>
                        <a:pt x="40084" y="314423"/>
                      </a:cubicBezTo>
                      <a:cubicBezTo>
                        <a:pt x="50667" y="402265"/>
                        <a:pt x="61956" y="462237"/>
                        <a:pt x="78184" y="528206"/>
                      </a:cubicBezTo>
                      <a:cubicBezTo>
                        <a:pt x="94412" y="594175"/>
                        <a:pt x="137451" y="704947"/>
                        <a:pt x="137451" y="710239"/>
                      </a:cubicBezTo>
                      <a:cubicBezTo>
                        <a:pt x="137451" y="715531"/>
                        <a:pt x="100409" y="641448"/>
                        <a:pt x="78184" y="559956"/>
                      </a:cubicBezTo>
                      <a:cubicBezTo>
                        <a:pt x="55959" y="478464"/>
                        <a:pt x="15743" y="312659"/>
                        <a:pt x="4101" y="221289"/>
                      </a:cubicBezTo>
                      <a:cubicBezTo>
                        <a:pt x="-7541" y="129920"/>
                        <a:pt x="8687" y="-14366"/>
                        <a:pt x="14684" y="115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1" name="フリーフォーム: 図形 1150">
                  <a:extLst>
                    <a:ext uri="{FF2B5EF4-FFF2-40B4-BE49-F238E27FC236}">
                      <a16:creationId xmlns:a16="http://schemas.microsoft.com/office/drawing/2014/main" id="{D6B9BF23-E60B-4F29-8FFA-DA5B4A97AA17}"/>
                    </a:ext>
                  </a:extLst>
                </p:cNvPr>
                <p:cNvSpPr/>
                <p:nvPr/>
              </p:nvSpPr>
              <p:spPr>
                <a:xfrm>
                  <a:off x="3952319" y="7147788"/>
                  <a:ext cx="97333" cy="452848"/>
                </a:xfrm>
                <a:custGeom>
                  <a:avLst/>
                  <a:gdLst>
                    <a:gd name="connsiteX0" fmla="*/ 3731 w 97333"/>
                    <a:gd name="connsiteY0" fmla="*/ 195 h 452848"/>
                    <a:gd name="connsiteX1" fmla="*/ 35481 w 97333"/>
                    <a:gd name="connsiteY1" fmla="*/ 190695 h 452848"/>
                    <a:gd name="connsiteX2" fmla="*/ 96864 w 97333"/>
                    <a:gd name="connsiteY2" fmla="*/ 451045 h 452848"/>
                    <a:gd name="connsiteX3" fmla="*/ 60881 w 97333"/>
                    <a:gd name="connsiteY3" fmla="*/ 298645 h 452848"/>
                    <a:gd name="connsiteX4" fmla="*/ 7964 w 97333"/>
                    <a:gd name="connsiteY4" fmla="*/ 156829 h 452848"/>
                    <a:gd name="connsiteX5" fmla="*/ 3731 w 97333"/>
                    <a:gd name="connsiteY5" fmla="*/ 195 h 452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7333" h="452848">
                      <a:moveTo>
                        <a:pt x="3731" y="195"/>
                      </a:moveTo>
                      <a:cubicBezTo>
                        <a:pt x="8317" y="5839"/>
                        <a:pt x="19959" y="115553"/>
                        <a:pt x="35481" y="190695"/>
                      </a:cubicBezTo>
                      <a:cubicBezTo>
                        <a:pt x="51003" y="265837"/>
                        <a:pt x="92631" y="433053"/>
                        <a:pt x="96864" y="451045"/>
                      </a:cubicBezTo>
                      <a:cubicBezTo>
                        <a:pt x="101097" y="469037"/>
                        <a:pt x="75698" y="347681"/>
                        <a:pt x="60881" y="298645"/>
                      </a:cubicBezTo>
                      <a:cubicBezTo>
                        <a:pt x="46064" y="249609"/>
                        <a:pt x="18900" y="201279"/>
                        <a:pt x="7964" y="156829"/>
                      </a:cubicBezTo>
                      <a:cubicBezTo>
                        <a:pt x="-2972" y="112379"/>
                        <a:pt x="-855" y="-5449"/>
                        <a:pt x="3731" y="19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2" name="フリーフォーム: 図形 1151">
                  <a:extLst>
                    <a:ext uri="{FF2B5EF4-FFF2-40B4-BE49-F238E27FC236}">
                      <a16:creationId xmlns:a16="http://schemas.microsoft.com/office/drawing/2014/main" id="{05D1D6E0-921E-4F74-B570-79B6D4E6A400}"/>
                    </a:ext>
                  </a:extLst>
                </p:cNvPr>
                <p:cNvSpPr/>
                <p:nvPr/>
              </p:nvSpPr>
              <p:spPr>
                <a:xfrm>
                  <a:off x="698500" y="7966888"/>
                  <a:ext cx="1458492" cy="719912"/>
                </a:xfrm>
                <a:custGeom>
                  <a:avLst/>
                  <a:gdLst>
                    <a:gd name="connsiteX0" fmla="*/ 0 w 1458492"/>
                    <a:gd name="connsiteY0" fmla="*/ 719912 h 719912"/>
                    <a:gd name="connsiteX1" fmla="*/ 196850 w 1458492"/>
                    <a:gd name="connsiteY1" fmla="*/ 497662 h 719912"/>
                    <a:gd name="connsiteX2" fmla="*/ 609600 w 1458492"/>
                    <a:gd name="connsiteY2" fmla="*/ 265887 h 719912"/>
                    <a:gd name="connsiteX3" fmla="*/ 1438275 w 1458492"/>
                    <a:gd name="connsiteY3" fmla="*/ 5537 h 719912"/>
                    <a:gd name="connsiteX4" fmla="*/ 1222375 w 1458492"/>
                    <a:gd name="connsiteY4" fmla="*/ 81737 h 719912"/>
                    <a:gd name="connsiteX5" fmla="*/ 857250 w 1458492"/>
                    <a:gd name="connsiteY5" fmla="*/ 205562 h 719912"/>
                    <a:gd name="connsiteX6" fmla="*/ 431800 w 1458492"/>
                    <a:gd name="connsiteY6" fmla="*/ 377012 h 719912"/>
                    <a:gd name="connsiteX7" fmla="*/ 266700 w 1458492"/>
                    <a:gd name="connsiteY7" fmla="*/ 500837 h 719912"/>
                    <a:gd name="connsiteX8" fmla="*/ 0 w 1458492"/>
                    <a:gd name="connsiteY8" fmla="*/ 719912 h 7199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58492" h="719912">
                      <a:moveTo>
                        <a:pt x="0" y="719912"/>
                      </a:moveTo>
                      <a:cubicBezTo>
                        <a:pt x="47625" y="646622"/>
                        <a:pt x="95250" y="573333"/>
                        <a:pt x="196850" y="497662"/>
                      </a:cubicBezTo>
                      <a:cubicBezTo>
                        <a:pt x="298450" y="421991"/>
                        <a:pt x="402696" y="347908"/>
                        <a:pt x="609600" y="265887"/>
                      </a:cubicBezTo>
                      <a:cubicBezTo>
                        <a:pt x="816504" y="183866"/>
                        <a:pt x="1336146" y="36229"/>
                        <a:pt x="1438275" y="5537"/>
                      </a:cubicBezTo>
                      <a:cubicBezTo>
                        <a:pt x="1540404" y="-25155"/>
                        <a:pt x="1222375" y="81737"/>
                        <a:pt x="1222375" y="81737"/>
                      </a:cubicBezTo>
                      <a:cubicBezTo>
                        <a:pt x="1125538" y="115074"/>
                        <a:pt x="989012" y="156350"/>
                        <a:pt x="857250" y="205562"/>
                      </a:cubicBezTo>
                      <a:cubicBezTo>
                        <a:pt x="725488" y="254774"/>
                        <a:pt x="530225" y="327800"/>
                        <a:pt x="431800" y="377012"/>
                      </a:cubicBezTo>
                      <a:cubicBezTo>
                        <a:pt x="333375" y="426224"/>
                        <a:pt x="266700" y="500837"/>
                        <a:pt x="266700" y="500837"/>
                      </a:cubicBezTo>
                      <a:lnTo>
                        <a:pt x="0" y="719912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3" name="フリーフォーム: 図形 1152">
                  <a:extLst>
                    <a:ext uri="{FF2B5EF4-FFF2-40B4-BE49-F238E27FC236}">
                      <a16:creationId xmlns:a16="http://schemas.microsoft.com/office/drawing/2014/main" id="{584DDD32-AA7C-4576-92E2-801B427E015A}"/>
                    </a:ext>
                  </a:extLst>
                </p:cNvPr>
                <p:cNvSpPr/>
                <p:nvPr/>
              </p:nvSpPr>
              <p:spPr>
                <a:xfrm>
                  <a:off x="218370" y="8718482"/>
                  <a:ext cx="517471" cy="1636354"/>
                </a:xfrm>
                <a:custGeom>
                  <a:avLst/>
                  <a:gdLst>
                    <a:gd name="connsiteX0" fmla="*/ 464255 w 517471"/>
                    <a:gd name="connsiteY0" fmla="*/ 68 h 1636354"/>
                    <a:gd name="connsiteX1" fmla="*/ 454730 w 517471"/>
                    <a:gd name="connsiteY1" fmla="*/ 244543 h 1636354"/>
                    <a:gd name="connsiteX2" fmla="*/ 381705 w 517471"/>
                    <a:gd name="connsiteY2" fmla="*/ 438218 h 1636354"/>
                    <a:gd name="connsiteX3" fmla="*/ 235655 w 517471"/>
                    <a:gd name="connsiteY3" fmla="*/ 781118 h 1636354"/>
                    <a:gd name="connsiteX4" fmla="*/ 92780 w 517471"/>
                    <a:gd name="connsiteY4" fmla="*/ 1412943 h 1636354"/>
                    <a:gd name="connsiteX5" fmla="*/ 705 w 517471"/>
                    <a:gd name="connsiteY5" fmla="*/ 1635193 h 1636354"/>
                    <a:gd name="connsiteX6" fmla="*/ 140405 w 517471"/>
                    <a:gd name="connsiteY6" fmla="*/ 1336743 h 1636354"/>
                    <a:gd name="connsiteX7" fmla="*/ 321380 w 517471"/>
                    <a:gd name="connsiteY7" fmla="*/ 720793 h 1636354"/>
                    <a:gd name="connsiteX8" fmla="*/ 511880 w 517471"/>
                    <a:gd name="connsiteY8" fmla="*/ 225493 h 1636354"/>
                    <a:gd name="connsiteX9" fmla="*/ 464255 w 517471"/>
                    <a:gd name="connsiteY9" fmla="*/ 68 h 1636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17471" h="1636354">
                      <a:moveTo>
                        <a:pt x="464255" y="68"/>
                      </a:moveTo>
                      <a:cubicBezTo>
                        <a:pt x="454730" y="3243"/>
                        <a:pt x="468488" y="171518"/>
                        <a:pt x="454730" y="244543"/>
                      </a:cubicBezTo>
                      <a:cubicBezTo>
                        <a:pt x="440972" y="317568"/>
                        <a:pt x="418218" y="348789"/>
                        <a:pt x="381705" y="438218"/>
                      </a:cubicBezTo>
                      <a:cubicBezTo>
                        <a:pt x="345192" y="527647"/>
                        <a:pt x="283809" y="618664"/>
                        <a:pt x="235655" y="781118"/>
                      </a:cubicBezTo>
                      <a:cubicBezTo>
                        <a:pt x="187501" y="943572"/>
                        <a:pt x="131938" y="1270597"/>
                        <a:pt x="92780" y="1412943"/>
                      </a:cubicBezTo>
                      <a:cubicBezTo>
                        <a:pt x="53622" y="1555289"/>
                        <a:pt x="-7232" y="1647893"/>
                        <a:pt x="705" y="1635193"/>
                      </a:cubicBezTo>
                      <a:cubicBezTo>
                        <a:pt x="8642" y="1622493"/>
                        <a:pt x="86959" y="1489143"/>
                        <a:pt x="140405" y="1336743"/>
                      </a:cubicBezTo>
                      <a:cubicBezTo>
                        <a:pt x="193851" y="1184343"/>
                        <a:pt x="259467" y="906001"/>
                        <a:pt x="321380" y="720793"/>
                      </a:cubicBezTo>
                      <a:cubicBezTo>
                        <a:pt x="383292" y="535585"/>
                        <a:pt x="487538" y="347201"/>
                        <a:pt x="511880" y="225493"/>
                      </a:cubicBezTo>
                      <a:cubicBezTo>
                        <a:pt x="536222" y="103785"/>
                        <a:pt x="473780" y="-3107"/>
                        <a:pt x="464255" y="6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4" name="フリーフォーム: 図形 1153">
                  <a:extLst>
                    <a:ext uri="{FF2B5EF4-FFF2-40B4-BE49-F238E27FC236}">
                      <a16:creationId xmlns:a16="http://schemas.microsoft.com/office/drawing/2014/main" id="{9BAEE6F0-CE5C-4239-B810-57F97C21DBB9}"/>
                    </a:ext>
                  </a:extLst>
                </p:cNvPr>
                <p:cNvSpPr/>
                <p:nvPr/>
              </p:nvSpPr>
              <p:spPr>
                <a:xfrm>
                  <a:off x="299518" y="10208159"/>
                  <a:ext cx="561712" cy="123337"/>
                </a:xfrm>
                <a:custGeom>
                  <a:avLst/>
                  <a:gdLst>
                    <a:gd name="connsiteX0" fmla="*/ 520 w 561712"/>
                    <a:gd name="connsiteY0" fmla="*/ 123291 h 123337"/>
                    <a:gd name="connsiteX1" fmla="*/ 252932 w 561712"/>
                    <a:gd name="connsiteY1" fmla="*/ 86779 h 123337"/>
                    <a:gd name="connsiteX2" fmla="*/ 364057 w 561712"/>
                    <a:gd name="connsiteY2" fmla="*/ 59791 h 123337"/>
                    <a:gd name="connsiteX3" fmla="*/ 559320 w 561712"/>
                    <a:gd name="connsiteY3" fmla="*/ 1054 h 123337"/>
                    <a:gd name="connsiteX4" fmla="*/ 467245 w 561712"/>
                    <a:gd name="connsiteY4" fmla="*/ 23279 h 123337"/>
                    <a:gd name="connsiteX5" fmla="*/ 384695 w 561712"/>
                    <a:gd name="connsiteY5" fmla="*/ 39154 h 123337"/>
                    <a:gd name="connsiteX6" fmla="*/ 192607 w 561712"/>
                    <a:gd name="connsiteY6" fmla="*/ 78841 h 123337"/>
                    <a:gd name="connsiteX7" fmla="*/ 520 w 561712"/>
                    <a:gd name="connsiteY7" fmla="*/ 123291 h 123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61712" h="123337">
                      <a:moveTo>
                        <a:pt x="520" y="123291"/>
                      </a:moveTo>
                      <a:cubicBezTo>
                        <a:pt x="10574" y="124614"/>
                        <a:pt x="192343" y="97362"/>
                        <a:pt x="252932" y="86779"/>
                      </a:cubicBezTo>
                      <a:cubicBezTo>
                        <a:pt x="313521" y="76196"/>
                        <a:pt x="312992" y="74079"/>
                        <a:pt x="364057" y="59791"/>
                      </a:cubicBezTo>
                      <a:cubicBezTo>
                        <a:pt x="415122" y="45503"/>
                        <a:pt x="542122" y="7139"/>
                        <a:pt x="559320" y="1054"/>
                      </a:cubicBezTo>
                      <a:cubicBezTo>
                        <a:pt x="576518" y="-5031"/>
                        <a:pt x="496349" y="16929"/>
                        <a:pt x="467245" y="23279"/>
                      </a:cubicBezTo>
                      <a:cubicBezTo>
                        <a:pt x="438141" y="29629"/>
                        <a:pt x="430468" y="29894"/>
                        <a:pt x="384695" y="39154"/>
                      </a:cubicBezTo>
                      <a:cubicBezTo>
                        <a:pt x="338922" y="48414"/>
                        <a:pt x="256636" y="66935"/>
                        <a:pt x="192607" y="78841"/>
                      </a:cubicBezTo>
                      <a:cubicBezTo>
                        <a:pt x="128578" y="90747"/>
                        <a:pt x="-9534" y="121968"/>
                        <a:pt x="520" y="12329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5" name="フリーフォーム: 図形 1154">
                  <a:extLst>
                    <a:ext uri="{FF2B5EF4-FFF2-40B4-BE49-F238E27FC236}">
                      <a16:creationId xmlns:a16="http://schemas.microsoft.com/office/drawing/2014/main" id="{DD3AF3AA-A2AA-49C5-A681-8951BAFFAB3C}"/>
                    </a:ext>
                  </a:extLst>
                </p:cNvPr>
                <p:cNvSpPr/>
                <p:nvPr/>
              </p:nvSpPr>
              <p:spPr>
                <a:xfrm>
                  <a:off x="287201" y="10234261"/>
                  <a:ext cx="564016" cy="116506"/>
                </a:xfrm>
                <a:custGeom>
                  <a:avLst/>
                  <a:gdLst>
                    <a:gd name="connsiteX0" fmla="*/ 137 w 564016"/>
                    <a:gd name="connsiteY0" fmla="*/ 116239 h 116506"/>
                    <a:gd name="connsiteX1" fmla="*/ 252549 w 564016"/>
                    <a:gd name="connsiteY1" fmla="*/ 79727 h 116506"/>
                    <a:gd name="connsiteX2" fmla="*/ 366849 w 564016"/>
                    <a:gd name="connsiteY2" fmla="*/ 60677 h 116506"/>
                    <a:gd name="connsiteX3" fmla="*/ 563699 w 564016"/>
                    <a:gd name="connsiteY3" fmla="*/ 352 h 116506"/>
                    <a:gd name="connsiteX4" fmla="*/ 409712 w 564016"/>
                    <a:gd name="connsiteY4" fmla="*/ 36864 h 116506"/>
                    <a:gd name="connsiteX5" fmla="*/ 289062 w 564016"/>
                    <a:gd name="connsiteY5" fmla="*/ 59089 h 116506"/>
                    <a:gd name="connsiteX6" fmla="*/ 137 w 564016"/>
                    <a:gd name="connsiteY6" fmla="*/ 116239 h 1165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64016" h="116506">
                      <a:moveTo>
                        <a:pt x="137" y="116239"/>
                      </a:moveTo>
                      <a:cubicBezTo>
                        <a:pt x="-5948" y="119679"/>
                        <a:pt x="191431" y="88987"/>
                        <a:pt x="252549" y="79727"/>
                      </a:cubicBezTo>
                      <a:cubicBezTo>
                        <a:pt x="313667" y="70467"/>
                        <a:pt x="314991" y="73906"/>
                        <a:pt x="366849" y="60677"/>
                      </a:cubicBezTo>
                      <a:cubicBezTo>
                        <a:pt x="418707" y="47448"/>
                        <a:pt x="556555" y="4321"/>
                        <a:pt x="563699" y="352"/>
                      </a:cubicBezTo>
                      <a:cubicBezTo>
                        <a:pt x="570843" y="-3617"/>
                        <a:pt x="455485" y="27075"/>
                        <a:pt x="409712" y="36864"/>
                      </a:cubicBezTo>
                      <a:cubicBezTo>
                        <a:pt x="363939" y="46653"/>
                        <a:pt x="357325" y="48506"/>
                        <a:pt x="289062" y="59089"/>
                      </a:cubicBezTo>
                      <a:cubicBezTo>
                        <a:pt x="220800" y="69672"/>
                        <a:pt x="6222" y="112799"/>
                        <a:pt x="137" y="11623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6" name="フリーフォーム: 図形 1155">
                  <a:extLst>
                    <a:ext uri="{FF2B5EF4-FFF2-40B4-BE49-F238E27FC236}">
                      <a16:creationId xmlns:a16="http://schemas.microsoft.com/office/drawing/2014/main" id="{D947CDBF-BC08-41E3-9A3C-A8EA14DE5A28}"/>
                    </a:ext>
                  </a:extLst>
                </p:cNvPr>
                <p:cNvSpPr/>
                <p:nvPr/>
              </p:nvSpPr>
              <p:spPr>
                <a:xfrm>
                  <a:off x="213396" y="10310785"/>
                  <a:ext cx="629494" cy="430369"/>
                </a:xfrm>
                <a:custGeom>
                  <a:avLst/>
                  <a:gdLst>
                    <a:gd name="connsiteX0" fmla="*/ 39017 w 629494"/>
                    <a:gd name="connsiteY0" fmla="*/ 28 h 430369"/>
                    <a:gd name="connsiteX1" fmla="*/ 917 w 629494"/>
                    <a:gd name="connsiteY1" fmla="*/ 92103 h 430369"/>
                    <a:gd name="connsiteX2" fmla="*/ 23142 w 629494"/>
                    <a:gd name="connsiteY2" fmla="*/ 169890 h 430369"/>
                    <a:gd name="connsiteX3" fmla="*/ 139029 w 629494"/>
                    <a:gd name="connsiteY3" fmla="*/ 242915 h 430369"/>
                    <a:gd name="connsiteX4" fmla="*/ 453354 w 629494"/>
                    <a:gd name="connsiteY4" fmla="*/ 368328 h 430369"/>
                    <a:gd name="connsiteX5" fmla="*/ 624804 w 629494"/>
                    <a:gd name="connsiteY5" fmla="*/ 430240 h 430369"/>
                    <a:gd name="connsiteX6" fmla="*/ 564479 w 629494"/>
                    <a:gd name="connsiteY6" fmla="*/ 382615 h 430369"/>
                    <a:gd name="connsiteX7" fmla="*/ 389854 w 629494"/>
                    <a:gd name="connsiteY7" fmla="*/ 315940 h 430369"/>
                    <a:gd name="connsiteX8" fmla="*/ 113629 w 629494"/>
                    <a:gd name="connsiteY8" fmla="*/ 212753 h 430369"/>
                    <a:gd name="connsiteX9" fmla="*/ 18379 w 629494"/>
                    <a:gd name="connsiteY9" fmla="*/ 101628 h 430369"/>
                    <a:gd name="connsiteX10" fmla="*/ 39017 w 629494"/>
                    <a:gd name="connsiteY10" fmla="*/ 28 h 430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29494" h="430369">
                      <a:moveTo>
                        <a:pt x="39017" y="28"/>
                      </a:moveTo>
                      <a:cubicBezTo>
                        <a:pt x="36107" y="-1559"/>
                        <a:pt x="3563" y="63793"/>
                        <a:pt x="917" y="92103"/>
                      </a:cubicBezTo>
                      <a:cubicBezTo>
                        <a:pt x="-1729" y="120413"/>
                        <a:pt x="123" y="144755"/>
                        <a:pt x="23142" y="169890"/>
                      </a:cubicBezTo>
                      <a:cubicBezTo>
                        <a:pt x="46161" y="195025"/>
                        <a:pt x="67327" y="209842"/>
                        <a:pt x="139029" y="242915"/>
                      </a:cubicBezTo>
                      <a:cubicBezTo>
                        <a:pt x="210731" y="275988"/>
                        <a:pt x="372392" y="337107"/>
                        <a:pt x="453354" y="368328"/>
                      </a:cubicBezTo>
                      <a:cubicBezTo>
                        <a:pt x="534316" y="399549"/>
                        <a:pt x="606283" y="427859"/>
                        <a:pt x="624804" y="430240"/>
                      </a:cubicBezTo>
                      <a:cubicBezTo>
                        <a:pt x="643325" y="432621"/>
                        <a:pt x="603637" y="401665"/>
                        <a:pt x="564479" y="382615"/>
                      </a:cubicBezTo>
                      <a:cubicBezTo>
                        <a:pt x="525321" y="363565"/>
                        <a:pt x="389854" y="315940"/>
                        <a:pt x="389854" y="315940"/>
                      </a:cubicBezTo>
                      <a:cubicBezTo>
                        <a:pt x="314712" y="287630"/>
                        <a:pt x="175542" y="248472"/>
                        <a:pt x="113629" y="212753"/>
                      </a:cubicBezTo>
                      <a:cubicBezTo>
                        <a:pt x="51716" y="177034"/>
                        <a:pt x="30285" y="137876"/>
                        <a:pt x="18379" y="101628"/>
                      </a:cubicBezTo>
                      <a:cubicBezTo>
                        <a:pt x="6473" y="65380"/>
                        <a:pt x="41927" y="1615"/>
                        <a:pt x="39017" y="2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7" name="フリーフォーム: 図形 1156">
                  <a:extLst>
                    <a:ext uri="{FF2B5EF4-FFF2-40B4-BE49-F238E27FC236}">
                      <a16:creationId xmlns:a16="http://schemas.microsoft.com/office/drawing/2014/main" id="{F4FD6290-205F-4E0C-B570-5487AF928472}"/>
                    </a:ext>
                  </a:extLst>
                </p:cNvPr>
                <p:cNvSpPr/>
                <p:nvPr/>
              </p:nvSpPr>
              <p:spPr>
                <a:xfrm>
                  <a:off x="266281" y="10308630"/>
                  <a:ext cx="394131" cy="314940"/>
                </a:xfrm>
                <a:custGeom>
                  <a:avLst/>
                  <a:gdLst>
                    <a:gd name="connsiteX0" fmla="*/ 11532 w 394131"/>
                    <a:gd name="connsiteY0" fmla="*/ 595 h 314940"/>
                    <a:gd name="connsiteX1" fmla="*/ 9944 w 394131"/>
                    <a:gd name="connsiteY1" fmla="*/ 95845 h 314940"/>
                    <a:gd name="connsiteX2" fmla="*/ 51219 w 394131"/>
                    <a:gd name="connsiteY2" fmla="*/ 148233 h 314940"/>
                    <a:gd name="connsiteX3" fmla="*/ 189332 w 394131"/>
                    <a:gd name="connsiteY3" fmla="*/ 218083 h 314940"/>
                    <a:gd name="connsiteX4" fmla="*/ 394119 w 394131"/>
                    <a:gd name="connsiteY4" fmla="*/ 314920 h 314940"/>
                    <a:gd name="connsiteX5" fmla="*/ 179807 w 394131"/>
                    <a:gd name="connsiteY5" fmla="*/ 226020 h 314940"/>
                    <a:gd name="connsiteX6" fmla="*/ 13119 w 394131"/>
                    <a:gd name="connsiteY6" fmla="*/ 145058 h 314940"/>
                    <a:gd name="connsiteX7" fmla="*/ 11532 w 394131"/>
                    <a:gd name="connsiteY7" fmla="*/ 595 h 314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4131" h="314940">
                      <a:moveTo>
                        <a:pt x="11532" y="595"/>
                      </a:moveTo>
                      <a:cubicBezTo>
                        <a:pt x="11003" y="-7607"/>
                        <a:pt x="3329" y="71239"/>
                        <a:pt x="9944" y="95845"/>
                      </a:cubicBezTo>
                      <a:cubicBezTo>
                        <a:pt x="16559" y="120451"/>
                        <a:pt x="21321" y="127860"/>
                        <a:pt x="51219" y="148233"/>
                      </a:cubicBezTo>
                      <a:cubicBezTo>
                        <a:pt x="81117" y="168606"/>
                        <a:pt x="132182" y="190302"/>
                        <a:pt x="189332" y="218083"/>
                      </a:cubicBezTo>
                      <a:cubicBezTo>
                        <a:pt x="246482" y="245864"/>
                        <a:pt x="395706" y="313597"/>
                        <a:pt x="394119" y="314920"/>
                      </a:cubicBezTo>
                      <a:cubicBezTo>
                        <a:pt x="392532" y="316243"/>
                        <a:pt x="243307" y="254330"/>
                        <a:pt x="179807" y="226020"/>
                      </a:cubicBezTo>
                      <a:cubicBezTo>
                        <a:pt x="116307" y="197710"/>
                        <a:pt x="41959" y="182100"/>
                        <a:pt x="13119" y="145058"/>
                      </a:cubicBezTo>
                      <a:cubicBezTo>
                        <a:pt x="-15721" y="108016"/>
                        <a:pt x="12061" y="8797"/>
                        <a:pt x="11532" y="59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8" name="フリーフォーム: 図形 1157">
                  <a:extLst>
                    <a:ext uri="{FF2B5EF4-FFF2-40B4-BE49-F238E27FC236}">
                      <a16:creationId xmlns:a16="http://schemas.microsoft.com/office/drawing/2014/main" id="{9C09E7EF-DDDD-4732-92D1-444F384C2BD3}"/>
                    </a:ext>
                  </a:extLst>
                </p:cNvPr>
                <p:cNvSpPr/>
                <p:nvPr/>
              </p:nvSpPr>
              <p:spPr>
                <a:xfrm>
                  <a:off x="3985375" y="7684749"/>
                  <a:ext cx="630122" cy="1122395"/>
                </a:xfrm>
                <a:custGeom>
                  <a:avLst/>
                  <a:gdLst>
                    <a:gd name="connsiteX0" fmla="*/ 4542 w 630122"/>
                    <a:gd name="connsiteY0" fmla="*/ 2984 h 1122395"/>
                    <a:gd name="connsiteX1" fmla="*/ 288175 w 630122"/>
                    <a:gd name="connsiteY1" fmla="*/ 498284 h 1122395"/>
                    <a:gd name="connsiteX2" fmla="*/ 595092 w 630122"/>
                    <a:gd name="connsiteY2" fmla="*/ 1065551 h 1122395"/>
                    <a:gd name="connsiteX3" fmla="*/ 590858 w 630122"/>
                    <a:gd name="connsiteY3" fmla="*/ 1048618 h 1122395"/>
                    <a:gd name="connsiteX4" fmla="*/ 305108 w 630122"/>
                    <a:gd name="connsiteY4" fmla="*/ 589301 h 1122395"/>
                    <a:gd name="connsiteX5" fmla="*/ 125192 w 630122"/>
                    <a:gd name="connsiteY5" fmla="*/ 305668 h 1122395"/>
                    <a:gd name="connsiteX6" fmla="*/ 4542 w 630122"/>
                    <a:gd name="connsiteY6" fmla="*/ 2984 h 11223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30122" h="1122395">
                      <a:moveTo>
                        <a:pt x="4542" y="2984"/>
                      </a:moveTo>
                      <a:cubicBezTo>
                        <a:pt x="31706" y="35087"/>
                        <a:pt x="189750" y="321190"/>
                        <a:pt x="288175" y="498284"/>
                      </a:cubicBezTo>
                      <a:cubicBezTo>
                        <a:pt x="386600" y="675378"/>
                        <a:pt x="544645" y="973829"/>
                        <a:pt x="595092" y="1065551"/>
                      </a:cubicBezTo>
                      <a:cubicBezTo>
                        <a:pt x="645539" y="1157273"/>
                        <a:pt x="639189" y="1127993"/>
                        <a:pt x="590858" y="1048618"/>
                      </a:cubicBezTo>
                      <a:cubicBezTo>
                        <a:pt x="542527" y="969243"/>
                        <a:pt x="382719" y="713126"/>
                        <a:pt x="305108" y="589301"/>
                      </a:cubicBezTo>
                      <a:cubicBezTo>
                        <a:pt x="227497" y="465476"/>
                        <a:pt x="171406" y="405151"/>
                        <a:pt x="125192" y="305668"/>
                      </a:cubicBezTo>
                      <a:cubicBezTo>
                        <a:pt x="78978" y="206185"/>
                        <a:pt x="-22622" y="-29119"/>
                        <a:pt x="4542" y="298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9" name="フリーフォーム: 図形 1158">
                  <a:extLst>
                    <a:ext uri="{FF2B5EF4-FFF2-40B4-BE49-F238E27FC236}">
                      <a16:creationId xmlns:a16="http://schemas.microsoft.com/office/drawing/2014/main" id="{D116FAC1-3AF0-40BD-9757-81A84D540952}"/>
                    </a:ext>
                  </a:extLst>
                </p:cNvPr>
                <p:cNvSpPr/>
                <p:nvPr/>
              </p:nvSpPr>
              <p:spPr>
                <a:xfrm>
                  <a:off x="4554991" y="8648690"/>
                  <a:ext cx="331719" cy="732107"/>
                </a:xfrm>
                <a:custGeom>
                  <a:avLst/>
                  <a:gdLst>
                    <a:gd name="connsiteX0" fmla="*/ 76 w 331719"/>
                    <a:gd name="connsiteY0" fmla="*/ 10 h 732107"/>
                    <a:gd name="connsiteX1" fmla="*/ 182109 w 331719"/>
                    <a:gd name="connsiteY1" fmla="*/ 425460 h 732107"/>
                    <a:gd name="connsiteX2" fmla="*/ 330276 w 331719"/>
                    <a:gd name="connsiteY2" fmla="*/ 728143 h 732107"/>
                    <a:gd name="connsiteX3" fmla="*/ 251959 w 331719"/>
                    <a:gd name="connsiteY3" fmla="*/ 586327 h 732107"/>
                    <a:gd name="connsiteX4" fmla="*/ 160942 w 331719"/>
                    <a:gd name="connsiteY4" fmla="*/ 412760 h 732107"/>
                    <a:gd name="connsiteX5" fmla="*/ 76 w 331719"/>
                    <a:gd name="connsiteY5" fmla="*/ 10 h 732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1719" h="732107">
                      <a:moveTo>
                        <a:pt x="76" y="10"/>
                      </a:moveTo>
                      <a:cubicBezTo>
                        <a:pt x="3604" y="2127"/>
                        <a:pt x="127076" y="304105"/>
                        <a:pt x="182109" y="425460"/>
                      </a:cubicBezTo>
                      <a:cubicBezTo>
                        <a:pt x="237142" y="546815"/>
                        <a:pt x="318634" y="701332"/>
                        <a:pt x="330276" y="728143"/>
                      </a:cubicBezTo>
                      <a:cubicBezTo>
                        <a:pt x="341918" y="754954"/>
                        <a:pt x="280181" y="638891"/>
                        <a:pt x="251959" y="586327"/>
                      </a:cubicBezTo>
                      <a:cubicBezTo>
                        <a:pt x="223737" y="533763"/>
                        <a:pt x="205392" y="509774"/>
                        <a:pt x="160942" y="412760"/>
                      </a:cubicBezTo>
                      <a:cubicBezTo>
                        <a:pt x="116492" y="315746"/>
                        <a:pt x="-3452" y="-2107"/>
                        <a:pt x="76" y="1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0" name="フリーフォーム: 図形 1159">
                  <a:extLst>
                    <a:ext uri="{FF2B5EF4-FFF2-40B4-BE49-F238E27FC236}">
                      <a16:creationId xmlns:a16="http://schemas.microsoft.com/office/drawing/2014/main" id="{5C3C67E9-F0A1-4F7B-96DC-4C55D7A51A89}"/>
                    </a:ext>
                  </a:extLst>
                </p:cNvPr>
                <p:cNvSpPr/>
                <p:nvPr/>
              </p:nvSpPr>
              <p:spPr>
                <a:xfrm>
                  <a:off x="4853350" y="9342859"/>
                  <a:ext cx="393877" cy="1009762"/>
                </a:xfrm>
                <a:custGeom>
                  <a:avLst/>
                  <a:gdLst>
                    <a:gd name="connsiteX0" fmla="*/ 167 w 393877"/>
                    <a:gd name="connsiteY0" fmla="*/ 108 h 1009762"/>
                    <a:gd name="connsiteX1" fmla="*/ 120817 w 393877"/>
                    <a:gd name="connsiteY1" fmla="*/ 402274 h 1009762"/>
                    <a:gd name="connsiteX2" fmla="*/ 205483 w 393877"/>
                    <a:gd name="connsiteY2" fmla="*/ 575841 h 1009762"/>
                    <a:gd name="connsiteX3" fmla="*/ 393867 w 393877"/>
                    <a:gd name="connsiteY3" fmla="*/ 1009758 h 1009762"/>
                    <a:gd name="connsiteX4" fmla="*/ 197017 w 393877"/>
                    <a:gd name="connsiteY4" fmla="*/ 584308 h 1009762"/>
                    <a:gd name="connsiteX5" fmla="*/ 148333 w 393877"/>
                    <a:gd name="connsiteY5" fmla="*/ 364174 h 1009762"/>
                    <a:gd name="connsiteX6" fmla="*/ 167 w 393877"/>
                    <a:gd name="connsiteY6" fmla="*/ 108 h 1009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93877" h="1009762">
                      <a:moveTo>
                        <a:pt x="167" y="108"/>
                      </a:moveTo>
                      <a:cubicBezTo>
                        <a:pt x="-4419" y="6458"/>
                        <a:pt x="86598" y="306318"/>
                        <a:pt x="120817" y="402274"/>
                      </a:cubicBezTo>
                      <a:cubicBezTo>
                        <a:pt x="155036" y="498230"/>
                        <a:pt x="159975" y="474594"/>
                        <a:pt x="205483" y="575841"/>
                      </a:cubicBezTo>
                      <a:cubicBezTo>
                        <a:pt x="250991" y="677088"/>
                        <a:pt x="395278" y="1008347"/>
                        <a:pt x="393867" y="1009758"/>
                      </a:cubicBezTo>
                      <a:cubicBezTo>
                        <a:pt x="392456" y="1011169"/>
                        <a:pt x="237939" y="691905"/>
                        <a:pt x="197017" y="584308"/>
                      </a:cubicBezTo>
                      <a:cubicBezTo>
                        <a:pt x="156095" y="476711"/>
                        <a:pt x="181494" y="461541"/>
                        <a:pt x="148333" y="364174"/>
                      </a:cubicBezTo>
                      <a:cubicBezTo>
                        <a:pt x="115172" y="266807"/>
                        <a:pt x="4753" y="-6242"/>
                        <a:pt x="167" y="10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1" name="フリーフォーム: 図形 1160">
                  <a:extLst>
                    <a:ext uri="{FF2B5EF4-FFF2-40B4-BE49-F238E27FC236}">
                      <a16:creationId xmlns:a16="http://schemas.microsoft.com/office/drawing/2014/main" id="{0B0E66E4-33E5-42C4-AC41-2EFF05BB0043}"/>
                    </a:ext>
                  </a:extLst>
                </p:cNvPr>
                <p:cNvSpPr/>
                <p:nvPr/>
              </p:nvSpPr>
              <p:spPr>
                <a:xfrm>
                  <a:off x="5276079" y="8570500"/>
                  <a:ext cx="987781" cy="1800632"/>
                </a:xfrm>
                <a:custGeom>
                  <a:avLst/>
                  <a:gdLst>
                    <a:gd name="connsiteX0" fmla="*/ 985021 w 987781"/>
                    <a:gd name="connsiteY0" fmla="*/ 2000 h 1800632"/>
                    <a:gd name="connsiteX1" fmla="*/ 637888 w 987781"/>
                    <a:gd name="connsiteY1" fmla="*/ 666633 h 1800632"/>
                    <a:gd name="connsiteX2" fmla="*/ 79088 w 987781"/>
                    <a:gd name="connsiteY2" fmla="*/ 1669933 h 1800632"/>
                    <a:gd name="connsiteX3" fmla="*/ 7121 w 987781"/>
                    <a:gd name="connsiteY3" fmla="*/ 1775767 h 1800632"/>
                    <a:gd name="connsiteX4" fmla="*/ 108721 w 987781"/>
                    <a:gd name="connsiteY4" fmla="*/ 1551400 h 1800632"/>
                    <a:gd name="connsiteX5" fmla="*/ 455854 w 987781"/>
                    <a:gd name="connsiteY5" fmla="*/ 874067 h 1800632"/>
                    <a:gd name="connsiteX6" fmla="*/ 985021 w 987781"/>
                    <a:gd name="connsiteY6" fmla="*/ 2000 h 1800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87781" h="1800632">
                      <a:moveTo>
                        <a:pt x="985021" y="2000"/>
                      </a:moveTo>
                      <a:cubicBezTo>
                        <a:pt x="1015360" y="-32572"/>
                        <a:pt x="788877" y="388644"/>
                        <a:pt x="637888" y="666633"/>
                      </a:cubicBezTo>
                      <a:cubicBezTo>
                        <a:pt x="486899" y="944622"/>
                        <a:pt x="184216" y="1485077"/>
                        <a:pt x="79088" y="1669933"/>
                      </a:cubicBezTo>
                      <a:cubicBezTo>
                        <a:pt x="-26040" y="1854789"/>
                        <a:pt x="2182" y="1795523"/>
                        <a:pt x="7121" y="1775767"/>
                      </a:cubicBezTo>
                      <a:cubicBezTo>
                        <a:pt x="12060" y="1756011"/>
                        <a:pt x="33932" y="1701683"/>
                        <a:pt x="108721" y="1551400"/>
                      </a:cubicBezTo>
                      <a:cubicBezTo>
                        <a:pt x="183510" y="1401117"/>
                        <a:pt x="314743" y="1130889"/>
                        <a:pt x="455854" y="874067"/>
                      </a:cubicBezTo>
                      <a:cubicBezTo>
                        <a:pt x="596965" y="617245"/>
                        <a:pt x="954682" y="36572"/>
                        <a:pt x="985021" y="200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2" name="フリーフォーム: 図形 1161">
                  <a:extLst>
                    <a:ext uri="{FF2B5EF4-FFF2-40B4-BE49-F238E27FC236}">
                      <a16:creationId xmlns:a16="http://schemas.microsoft.com/office/drawing/2014/main" id="{0D1D6765-0B32-4F13-8E82-9CB61EA2AC3C}"/>
                    </a:ext>
                  </a:extLst>
                </p:cNvPr>
                <p:cNvSpPr/>
                <p:nvPr/>
              </p:nvSpPr>
              <p:spPr>
                <a:xfrm>
                  <a:off x="5364582" y="8369485"/>
                  <a:ext cx="1247672" cy="2174844"/>
                </a:xfrm>
                <a:custGeom>
                  <a:avLst/>
                  <a:gdLst>
                    <a:gd name="connsiteX0" fmla="*/ 1243651 w 1247672"/>
                    <a:gd name="connsiteY0" fmla="*/ 25215 h 2174844"/>
                    <a:gd name="connsiteX1" fmla="*/ 731418 w 1247672"/>
                    <a:gd name="connsiteY1" fmla="*/ 863415 h 2174844"/>
                    <a:gd name="connsiteX2" fmla="*/ 147218 w 1247672"/>
                    <a:gd name="connsiteY2" fmla="*/ 1909048 h 2174844"/>
                    <a:gd name="connsiteX3" fmla="*/ 3285 w 1247672"/>
                    <a:gd name="connsiteY3" fmla="*/ 2167282 h 2174844"/>
                    <a:gd name="connsiteX4" fmla="*/ 240351 w 1247672"/>
                    <a:gd name="connsiteY4" fmla="*/ 1710082 h 2174844"/>
                    <a:gd name="connsiteX5" fmla="*/ 617118 w 1247672"/>
                    <a:gd name="connsiteY5" fmla="*/ 977715 h 2174844"/>
                    <a:gd name="connsiteX6" fmla="*/ 951551 w 1247672"/>
                    <a:gd name="connsiteY6" fmla="*/ 287682 h 2174844"/>
                    <a:gd name="connsiteX7" fmla="*/ 1243651 w 1247672"/>
                    <a:gd name="connsiteY7" fmla="*/ 25215 h 21748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47672" h="2174844">
                      <a:moveTo>
                        <a:pt x="1243651" y="25215"/>
                      </a:moveTo>
                      <a:cubicBezTo>
                        <a:pt x="1206962" y="121170"/>
                        <a:pt x="914157" y="549443"/>
                        <a:pt x="731418" y="863415"/>
                      </a:cubicBezTo>
                      <a:cubicBezTo>
                        <a:pt x="548679" y="1177387"/>
                        <a:pt x="268573" y="1691737"/>
                        <a:pt x="147218" y="1909048"/>
                      </a:cubicBezTo>
                      <a:cubicBezTo>
                        <a:pt x="25863" y="2126359"/>
                        <a:pt x="-12237" y="2200443"/>
                        <a:pt x="3285" y="2167282"/>
                      </a:cubicBezTo>
                      <a:cubicBezTo>
                        <a:pt x="18807" y="2134121"/>
                        <a:pt x="138046" y="1908343"/>
                        <a:pt x="240351" y="1710082"/>
                      </a:cubicBezTo>
                      <a:cubicBezTo>
                        <a:pt x="342656" y="1511821"/>
                        <a:pt x="498585" y="1214782"/>
                        <a:pt x="617118" y="977715"/>
                      </a:cubicBezTo>
                      <a:cubicBezTo>
                        <a:pt x="735651" y="740648"/>
                        <a:pt x="846423" y="448549"/>
                        <a:pt x="951551" y="287682"/>
                      </a:cubicBezTo>
                      <a:cubicBezTo>
                        <a:pt x="1056679" y="126815"/>
                        <a:pt x="1280340" y="-70740"/>
                        <a:pt x="1243651" y="2521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3" name="フリーフォーム: 図形 1162">
                  <a:extLst>
                    <a:ext uri="{FF2B5EF4-FFF2-40B4-BE49-F238E27FC236}">
                      <a16:creationId xmlns:a16="http://schemas.microsoft.com/office/drawing/2014/main" id="{ECBF7294-27AA-48C7-B630-3DE82EBE0D10}"/>
                    </a:ext>
                  </a:extLst>
                </p:cNvPr>
                <p:cNvSpPr/>
                <p:nvPr/>
              </p:nvSpPr>
              <p:spPr>
                <a:xfrm>
                  <a:off x="5404425" y="10139165"/>
                  <a:ext cx="181994" cy="568648"/>
                </a:xfrm>
                <a:custGeom>
                  <a:avLst/>
                  <a:gdLst>
                    <a:gd name="connsiteX0" fmla="*/ 181988 w 181994"/>
                    <a:gd name="connsiteY0" fmla="*/ 198 h 568648"/>
                    <a:gd name="connsiteX1" fmla="*/ 15300 w 181994"/>
                    <a:gd name="connsiteY1" fmla="*/ 568523 h 568648"/>
                    <a:gd name="connsiteX2" fmla="*/ 164525 w 181994"/>
                    <a:gd name="connsiteY2" fmla="*/ 52585 h 568648"/>
                    <a:gd name="connsiteX3" fmla="*/ 116900 w 181994"/>
                    <a:gd name="connsiteY3" fmla="*/ 124023 h 568648"/>
                    <a:gd name="connsiteX4" fmla="*/ 10538 w 181994"/>
                    <a:gd name="connsiteY4" fmla="*/ 481210 h 568648"/>
                    <a:gd name="connsiteX5" fmla="*/ 21650 w 181994"/>
                    <a:gd name="connsiteY5" fmla="*/ 503435 h 568648"/>
                    <a:gd name="connsiteX6" fmla="*/ 181988 w 181994"/>
                    <a:gd name="connsiteY6" fmla="*/ 198 h 568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1994" h="568648">
                      <a:moveTo>
                        <a:pt x="181988" y="198"/>
                      </a:moveTo>
                      <a:cubicBezTo>
                        <a:pt x="180930" y="11046"/>
                        <a:pt x="18210" y="559792"/>
                        <a:pt x="15300" y="568523"/>
                      </a:cubicBezTo>
                      <a:cubicBezTo>
                        <a:pt x="12390" y="577254"/>
                        <a:pt x="147592" y="126668"/>
                        <a:pt x="164525" y="52585"/>
                      </a:cubicBezTo>
                      <a:cubicBezTo>
                        <a:pt x="181458" y="-21498"/>
                        <a:pt x="142565" y="52585"/>
                        <a:pt x="116900" y="124023"/>
                      </a:cubicBezTo>
                      <a:cubicBezTo>
                        <a:pt x="91235" y="195461"/>
                        <a:pt x="26413" y="417975"/>
                        <a:pt x="10538" y="481210"/>
                      </a:cubicBezTo>
                      <a:cubicBezTo>
                        <a:pt x="-5337" y="544445"/>
                        <a:pt x="-4544" y="579635"/>
                        <a:pt x="21650" y="503435"/>
                      </a:cubicBezTo>
                      <a:cubicBezTo>
                        <a:pt x="47844" y="427235"/>
                        <a:pt x="183046" y="-10650"/>
                        <a:pt x="181988" y="19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4" name="フリーフォーム: 図形 1163">
                  <a:extLst>
                    <a:ext uri="{FF2B5EF4-FFF2-40B4-BE49-F238E27FC236}">
                      <a16:creationId xmlns:a16="http://schemas.microsoft.com/office/drawing/2014/main" id="{CB06E604-FC66-4FAD-9977-DA5B042202A9}"/>
                    </a:ext>
                  </a:extLst>
                </p:cNvPr>
                <p:cNvSpPr/>
                <p:nvPr/>
              </p:nvSpPr>
              <p:spPr>
                <a:xfrm>
                  <a:off x="836077" y="9794154"/>
                  <a:ext cx="552401" cy="425166"/>
                </a:xfrm>
                <a:custGeom>
                  <a:avLst/>
                  <a:gdLst>
                    <a:gd name="connsiteX0" fmla="*/ 6 w 552401"/>
                    <a:gd name="connsiteY0" fmla="*/ 425113 h 425166"/>
                    <a:gd name="connsiteX1" fmla="*/ 321740 w 552401"/>
                    <a:gd name="connsiteY1" fmla="*/ 179579 h 425166"/>
                    <a:gd name="connsiteX2" fmla="*/ 548223 w 552401"/>
                    <a:gd name="connsiteY2" fmla="*/ 6013 h 425166"/>
                    <a:gd name="connsiteX3" fmla="*/ 457206 w 552401"/>
                    <a:gd name="connsiteY3" fmla="*/ 50463 h 425166"/>
                    <a:gd name="connsiteX4" fmla="*/ 313273 w 552401"/>
                    <a:gd name="connsiteY4" fmla="*/ 154179 h 425166"/>
                    <a:gd name="connsiteX5" fmla="*/ 6 w 552401"/>
                    <a:gd name="connsiteY5" fmla="*/ 425113 h 4251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2401" h="425166">
                      <a:moveTo>
                        <a:pt x="6" y="425113"/>
                      </a:moveTo>
                      <a:cubicBezTo>
                        <a:pt x="1417" y="429346"/>
                        <a:pt x="321740" y="179579"/>
                        <a:pt x="321740" y="179579"/>
                      </a:cubicBezTo>
                      <a:cubicBezTo>
                        <a:pt x="413110" y="109729"/>
                        <a:pt x="525645" y="27532"/>
                        <a:pt x="548223" y="6013"/>
                      </a:cubicBezTo>
                      <a:cubicBezTo>
                        <a:pt x="570801" y="-15506"/>
                        <a:pt x="496364" y="25769"/>
                        <a:pt x="457206" y="50463"/>
                      </a:cubicBezTo>
                      <a:cubicBezTo>
                        <a:pt x="418048" y="75157"/>
                        <a:pt x="388062" y="93149"/>
                        <a:pt x="313273" y="154179"/>
                      </a:cubicBezTo>
                      <a:cubicBezTo>
                        <a:pt x="238484" y="215209"/>
                        <a:pt x="-1405" y="420880"/>
                        <a:pt x="6" y="42511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5" name="フリーフォーム: 図形 1164">
                  <a:extLst>
                    <a:ext uri="{FF2B5EF4-FFF2-40B4-BE49-F238E27FC236}">
                      <a16:creationId xmlns:a16="http://schemas.microsoft.com/office/drawing/2014/main" id="{91E7C754-CBE6-48D4-B4B3-47D414C171F6}"/>
                    </a:ext>
                  </a:extLst>
                </p:cNvPr>
                <p:cNvSpPr/>
                <p:nvPr/>
              </p:nvSpPr>
              <p:spPr>
                <a:xfrm>
                  <a:off x="872067" y="9848338"/>
                  <a:ext cx="444719" cy="362462"/>
                </a:xfrm>
                <a:custGeom>
                  <a:avLst/>
                  <a:gdLst>
                    <a:gd name="connsiteX0" fmla="*/ 0 w 444719"/>
                    <a:gd name="connsiteY0" fmla="*/ 362462 h 362462"/>
                    <a:gd name="connsiteX1" fmla="*/ 205316 w 444719"/>
                    <a:gd name="connsiteY1" fmla="*/ 222762 h 362462"/>
                    <a:gd name="connsiteX2" fmla="*/ 444500 w 444719"/>
                    <a:gd name="connsiteY2" fmla="*/ 512 h 362462"/>
                    <a:gd name="connsiteX3" fmla="*/ 251883 w 444719"/>
                    <a:gd name="connsiteY3" fmla="*/ 157145 h 362462"/>
                    <a:gd name="connsiteX4" fmla="*/ 0 w 444719"/>
                    <a:gd name="connsiteY4" fmla="*/ 362462 h 362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4719" h="362462">
                      <a:moveTo>
                        <a:pt x="0" y="362462"/>
                      </a:moveTo>
                      <a:cubicBezTo>
                        <a:pt x="65616" y="322774"/>
                        <a:pt x="131233" y="283087"/>
                        <a:pt x="205316" y="222762"/>
                      </a:cubicBezTo>
                      <a:cubicBezTo>
                        <a:pt x="279399" y="162437"/>
                        <a:pt x="436739" y="11448"/>
                        <a:pt x="444500" y="512"/>
                      </a:cubicBezTo>
                      <a:cubicBezTo>
                        <a:pt x="452261" y="-10424"/>
                        <a:pt x="251883" y="157145"/>
                        <a:pt x="251883" y="157145"/>
                      </a:cubicBezTo>
                      <a:lnTo>
                        <a:pt x="0" y="362462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6" name="フリーフォーム: 図形 1165">
                  <a:extLst>
                    <a:ext uri="{FF2B5EF4-FFF2-40B4-BE49-F238E27FC236}">
                      <a16:creationId xmlns:a16="http://schemas.microsoft.com/office/drawing/2014/main" id="{BAE5ABED-8444-4329-AED8-E4BD5DAD5113}"/>
                    </a:ext>
                  </a:extLst>
                </p:cNvPr>
                <p:cNvSpPr/>
                <p:nvPr/>
              </p:nvSpPr>
              <p:spPr>
                <a:xfrm>
                  <a:off x="1372918" y="9470683"/>
                  <a:ext cx="454612" cy="304822"/>
                </a:xfrm>
                <a:custGeom>
                  <a:avLst/>
                  <a:gdLst>
                    <a:gd name="connsiteX0" fmla="*/ 799 w 454612"/>
                    <a:gd name="connsiteY0" fmla="*/ 301967 h 304822"/>
                    <a:gd name="connsiteX1" fmla="*/ 197649 w 454612"/>
                    <a:gd name="connsiteY1" fmla="*/ 223650 h 304822"/>
                    <a:gd name="connsiteX2" fmla="*/ 453765 w 454612"/>
                    <a:gd name="connsiteY2" fmla="*/ 1400 h 304822"/>
                    <a:gd name="connsiteX3" fmla="*/ 271732 w 454612"/>
                    <a:gd name="connsiteY3" fmla="*/ 136867 h 304822"/>
                    <a:gd name="connsiteX4" fmla="*/ 799 w 454612"/>
                    <a:gd name="connsiteY4" fmla="*/ 301967 h 304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4612" h="304822">
                      <a:moveTo>
                        <a:pt x="799" y="301967"/>
                      </a:moveTo>
                      <a:cubicBezTo>
                        <a:pt x="-11548" y="316431"/>
                        <a:pt x="122155" y="273744"/>
                        <a:pt x="197649" y="223650"/>
                      </a:cubicBezTo>
                      <a:cubicBezTo>
                        <a:pt x="273143" y="173556"/>
                        <a:pt x="441418" y="15864"/>
                        <a:pt x="453765" y="1400"/>
                      </a:cubicBezTo>
                      <a:cubicBezTo>
                        <a:pt x="466112" y="-13064"/>
                        <a:pt x="340524" y="88184"/>
                        <a:pt x="271732" y="136867"/>
                      </a:cubicBezTo>
                      <a:cubicBezTo>
                        <a:pt x="202940" y="185550"/>
                        <a:pt x="13146" y="287503"/>
                        <a:pt x="799" y="30196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7" name="フリーフォーム: 図形 1166">
                  <a:extLst>
                    <a:ext uri="{FF2B5EF4-FFF2-40B4-BE49-F238E27FC236}">
                      <a16:creationId xmlns:a16="http://schemas.microsoft.com/office/drawing/2014/main" id="{4EBDCC2D-4573-46A5-A562-CF413C8FD7D6}"/>
                    </a:ext>
                  </a:extLst>
                </p:cNvPr>
                <p:cNvSpPr/>
                <p:nvPr/>
              </p:nvSpPr>
              <p:spPr>
                <a:xfrm>
                  <a:off x="1648413" y="9443768"/>
                  <a:ext cx="848418" cy="216890"/>
                </a:xfrm>
                <a:custGeom>
                  <a:avLst/>
                  <a:gdLst>
                    <a:gd name="connsiteX0" fmla="*/ 2587 w 848418"/>
                    <a:gd name="connsiteY0" fmla="*/ 216699 h 216890"/>
                    <a:gd name="connsiteX1" fmla="*/ 421687 w 848418"/>
                    <a:gd name="connsiteY1" fmla="*/ 34665 h 216890"/>
                    <a:gd name="connsiteX2" fmla="*/ 557154 w 848418"/>
                    <a:gd name="connsiteY2" fmla="*/ 51599 h 216890"/>
                    <a:gd name="connsiteX3" fmla="*/ 768820 w 848418"/>
                    <a:gd name="connsiteY3" fmla="*/ 176482 h 216890"/>
                    <a:gd name="connsiteX4" fmla="*/ 840787 w 848418"/>
                    <a:gd name="connsiteY4" fmla="*/ 193415 h 216890"/>
                    <a:gd name="connsiteX5" fmla="*/ 603720 w 848418"/>
                    <a:gd name="connsiteY5" fmla="*/ 19849 h 216890"/>
                    <a:gd name="connsiteX6" fmla="*/ 364537 w 848418"/>
                    <a:gd name="connsiteY6" fmla="*/ 9265 h 216890"/>
                    <a:gd name="connsiteX7" fmla="*/ 250237 w 848418"/>
                    <a:gd name="connsiteY7" fmla="*/ 68532 h 216890"/>
                    <a:gd name="connsiteX8" fmla="*/ 2587 w 848418"/>
                    <a:gd name="connsiteY8" fmla="*/ 216699 h 216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48418" h="216890">
                      <a:moveTo>
                        <a:pt x="2587" y="216699"/>
                      </a:moveTo>
                      <a:cubicBezTo>
                        <a:pt x="31162" y="211055"/>
                        <a:pt x="329259" y="62182"/>
                        <a:pt x="421687" y="34665"/>
                      </a:cubicBezTo>
                      <a:cubicBezTo>
                        <a:pt x="514115" y="7148"/>
                        <a:pt x="499299" y="27963"/>
                        <a:pt x="557154" y="51599"/>
                      </a:cubicBezTo>
                      <a:cubicBezTo>
                        <a:pt x="615009" y="75235"/>
                        <a:pt x="721548" y="152846"/>
                        <a:pt x="768820" y="176482"/>
                      </a:cubicBezTo>
                      <a:cubicBezTo>
                        <a:pt x="816092" y="200118"/>
                        <a:pt x="868304" y="219521"/>
                        <a:pt x="840787" y="193415"/>
                      </a:cubicBezTo>
                      <a:cubicBezTo>
                        <a:pt x="813270" y="167309"/>
                        <a:pt x="683095" y="50541"/>
                        <a:pt x="603720" y="19849"/>
                      </a:cubicBezTo>
                      <a:cubicBezTo>
                        <a:pt x="524345" y="-10843"/>
                        <a:pt x="423451" y="1151"/>
                        <a:pt x="364537" y="9265"/>
                      </a:cubicBezTo>
                      <a:cubicBezTo>
                        <a:pt x="305623" y="17379"/>
                        <a:pt x="310209" y="35724"/>
                        <a:pt x="250237" y="68532"/>
                      </a:cubicBezTo>
                      <a:cubicBezTo>
                        <a:pt x="190265" y="101340"/>
                        <a:pt x="-25988" y="222343"/>
                        <a:pt x="2587" y="21669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8" name="フリーフォーム: 図形 1167">
                  <a:extLst>
                    <a:ext uri="{FF2B5EF4-FFF2-40B4-BE49-F238E27FC236}">
                      <a16:creationId xmlns:a16="http://schemas.microsoft.com/office/drawing/2014/main" id="{9DF932AD-0611-47D4-AE41-D69099BDEAA6}"/>
                    </a:ext>
                  </a:extLst>
                </p:cNvPr>
                <p:cNvSpPr/>
                <p:nvPr/>
              </p:nvSpPr>
              <p:spPr>
                <a:xfrm>
                  <a:off x="7135116" y="7489643"/>
                  <a:ext cx="1086585" cy="643057"/>
                </a:xfrm>
                <a:custGeom>
                  <a:avLst/>
                  <a:gdLst>
                    <a:gd name="connsiteX0" fmla="*/ 5459 w 1086585"/>
                    <a:gd name="connsiteY0" fmla="*/ 3357 h 643057"/>
                    <a:gd name="connsiteX1" fmla="*/ 399159 w 1086585"/>
                    <a:gd name="connsiteY1" fmla="*/ 254182 h 643057"/>
                    <a:gd name="connsiteX2" fmla="*/ 488059 w 1086585"/>
                    <a:gd name="connsiteY2" fmla="*/ 374832 h 643057"/>
                    <a:gd name="connsiteX3" fmla="*/ 653159 w 1086585"/>
                    <a:gd name="connsiteY3" fmla="*/ 451032 h 643057"/>
                    <a:gd name="connsiteX4" fmla="*/ 735709 w 1086585"/>
                    <a:gd name="connsiteY4" fmla="*/ 501832 h 643057"/>
                    <a:gd name="connsiteX5" fmla="*/ 945259 w 1086585"/>
                    <a:gd name="connsiteY5" fmla="*/ 612957 h 643057"/>
                    <a:gd name="connsiteX6" fmla="*/ 1084959 w 1086585"/>
                    <a:gd name="connsiteY6" fmla="*/ 641532 h 643057"/>
                    <a:gd name="connsiteX7" fmla="*/ 853184 w 1086585"/>
                    <a:gd name="connsiteY7" fmla="*/ 578032 h 643057"/>
                    <a:gd name="connsiteX8" fmla="*/ 462659 w 1086585"/>
                    <a:gd name="connsiteY8" fmla="*/ 400232 h 643057"/>
                    <a:gd name="connsiteX9" fmla="*/ 380109 w 1086585"/>
                    <a:gd name="connsiteY9" fmla="*/ 285932 h 643057"/>
                    <a:gd name="connsiteX10" fmla="*/ 183259 w 1086585"/>
                    <a:gd name="connsiteY10" fmla="*/ 120832 h 643057"/>
                    <a:gd name="connsiteX11" fmla="*/ 5459 w 1086585"/>
                    <a:gd name="connsiteY11" fmla="*/ 3357 h 64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86585" h="643057">
                      <a:moveTo>
                        <a:pt x="5459" y="3357"/>
                      </a:moveTo>
                      <a:cubicBezTo>
                        <a:pt x="41442" y="25582"/>
                        <a:pt x="318726" y="192270"/>
                        <a:pt x="399159" y="254182"/>
                      </a:cubicBezTo>
                      <a:cubicBezTo>
                        <a:pt x="479592" y="316094"/>
                        <a:pt x="445726" y="342024"/>
                        <a:pt x="488059" y="374832"/>
                      </a:cubicBezTo>
                      <a:cubicBezTo>
                        <a:pt x="530392" y="407640"/>
                        <a:pt x="611884" y="429865"/>
                        <a:pt x="653159" y="451032"/>
                      </a:cubicBezTo>
                      <a:cubicBezTo>
                        <a:pt x="694434" y="472199"/>
                        <a:pt x="687026" y="474845"/>
                        <a:pt x="735709" y="501832"/>
                      </a:cubicBezTo>
                      <a:cubicBezTo>
                        <a:pt x="784392" y="528820"/>
                        <a:pt x="887051" y="589674"/>
                        <a:pt x="945259" y="612957"/>
                      </a:cubicBezTo>
                      <a:cubicBezTo>
                        <a:pt x="1003467" y="636240"/>
                        <a:pt x="1100305" y="647353"/>
                        <a:pt x="1084959" y="641532"/>
                      </a:cubicBezTo>
                      <a:cubicBezTo>
                        <a:pt x="1069613" y="635711"/>
                        <a:pt x="956901" y="618249"/>
                        <a:pt x="853184" y="578032"/>
                      </a:cubicBezTo>
                      <a:cubicBezTo>
                        <a:pt x="749467" y="537815"/>
                        <a:pt x="541505" y="448915"/>
                        <a:pt x="462659" y="400232"/>
                      </a:cubicBezTo>
                      <a:cubicBezTo>
                        <a:pt x="383813" y="351549"/>
                        <a:pt x="426676" y="332499"/>
                        <a:pt x="380109" y="285932"/>
                      </a:cubicBezTo>
                      <a:cubicBezTo>
                        <a:pt x="333542" y="239365"/>
                        <a:pt x="245701" y="166870"/>
                        <a:pt x="183259" y="120832"/>
                      </a:cubicBezTo>
                      <a:cubicBezTo>
                        <a:pt x="120817" y="74794"/>
                        <a:pt x="-30524" y="-18868"/>
                        <a:pt x="5459" y="335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" name="フリーフォーム: 図形 208">
                  <a:extLst>
                    <a:ext uri="{FF2B5EF4-FFF2-40B4-BE49-F238E27FC236}">
                      <a16:creationId xmlns:a16="http://schemas.microsoft.com/office/drawing/2014/main" id="{C8B8A42D-5AD5-474E-8602-E3B6E3A865D6}"/>
                    </a:ext>
                  </a:extLst>
                </p:cNvPr>
                <p:cNvSpPr/>
                <p:nvPr/>
              </p:nvSpPr>
              <p:spPr>
                <a:xfrm>
                  <a:off x="7160516" y="7461068"/>
                  <a:ext cx="1086585" cy="643057"/>
                </a:xfrm>
                <a:custGeom>
                  <a:avLst/>
                  <a:gdLst>
                    <a:gd name="connsiteX0" fmla="*/ 5459 w 1086585"/>
                    <a:gd name="connsiteY0" fmla="*/ 3357 h 643057"/>
                    <a:gd name="connsiteX1" fmla="*/ 399159 w 1086585"/>
                    <a:gd name="connsiteY1" fmla="*/ 254182 h 643057"/>
                    <a:gd name="connsiteX2" fmla="*/ 488059 w 1086585"/>
                    <a:gd name="connsiteY2" fmla="*/ 374832 h 643057"/>
                    <a:gd name="connsiteX3" fmla="*/ 653159 w 1086585"/>
                    <a:gd name="connsiteY3" fmla="*/ 451032 h 643057"/>
                    <a:gd name="connsiteX4" fmla="*/ 735709 w 1086585"/>
                    <a:gd name="connsiteY4" fmla="*/ 501832 h 643057"/>
                    <a:gd name="connsiteX5" fmla="*/ 945259 w 1086585"/>
                    <a:gd name="connsiteY5" fmla="*/ 612957 h 643057"/>
                    <a:gd name="connsiteX6" fmla="*/ 1084959 w 1086585"/>
                    <a:gd name="connsiteY6" fmla="*/ 641532 h 643057"/>
                    <a:gd name="connsiteX7" fmla="*/ 853184 w 1086585"/>
                    <a:gd name="connsiteY7" fmla="*/ 578032 h 643057"/>
                    <a:gd name="connsiteX8" fmla="*/ 462659 w 1086585"/>
                    <a:gd name="connsiteY8" fmla="*/ 400232 h 643057"/>
                    <a:gd name="connsiteX9" fmla="*/ 380109 w 1086585"/>
                    <a:gd name="connsiteY9" fmla="*/ 285932 h 643057"/>
                    <a:gd name="connsiteX10" fmla="*/ 183259 w 1086585"/>
                    <a:gd name="connsiteY10" fmla="*/ 120832 h 643057"/>
                    <a:gd name="connsiteX11" fmla="*/ 5459 w 1086585"/>
                    <a:gd name="connsiteY11" fmla="*/ 3357 h 64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86585" h="643057">
                      <a:moveTo>
                        <a:pt x="5459" y="3357"/>
                      </a:moveTo>
                      <a:cubicBezTo>
                        <a:pt x="41442" y="25582"/>
                        <a:pt x="318726" y="192270"/>
                        <a:pt x="399159" y="254182"/>
                      </a:cubicBezTo>
                      <a:cubicBezTo>
                        <a:pt x="479592" y="316094"/>
                        <a:pt x="445726" y="342024"/>
                        <a:pt x="488059" y="374832"/>
                      </a:cubicBezTo>
                      <a:cubicBezTo>
                        <a:pt x="530392" y="407640"/>
                        <a:pt x="611884" y="429865"/>
                        <a:pt x="653159" y="451032"/>
                      </a:cubicBezTo>
                      <a:cubicBezTo>
                        <a:pt x="694434" y="472199"/>
                        <a:pt x="687026" y="474845"/>
                        <a:pt x="735709" y="501832"/>
                      </a:cubicBezTo>
                      <a:cubicBezTo>
                        <a:pt x="784392" y="528820"/>
                        <a:pt x="887051" y="589674"/>
                        <a:pt x="945259" y="612957"/>
                      </a:cubicBezTo>
                      <a:cubicBezTo>
                        <a:pt x="1003467" y="636240"/>
                        <a:pt x="1100305" y="647353"/>
                        <a:pt x="1084959" y="641532"/>
                      </a:cubicBezTo>
                      <a:cubicBezTo>
                        <a:pt x="1069613" y="635711"/>
                        <a:pt x="956901" y="618249"/>
                        <a:pt x="853184" y="578032"/>
                      </a:cubicBezTo>
                      <a:cubicBezTo>
                        <a:pt x="749467" y="537815"/>
                        <a:pt x="541505" y="448915"/>
                        <a:pt x="462659" y="400232"/>
                      </a:cubicBezTo>
                      <a:cubicBezTo>
                        <a:pt x="383813" y="351549"/>
                        <a:pt x="426676" y="332499"/>
                        <a:pt x="380109" y="285932"/>
                      </a:cubicBezTo>
                      <a:cubicBezTo>
                        <a:pt x="333542" y="239365"/>
                        <a:pt x="245701" y="166870"/>
                        <a:pt x="183259" y="120832"/>
                      </a:cubicBezTo>
                      <a:cubicBezTo>
                        <a:pt x="120817" y="74794"/>
                        <a:pt x="-30524" y="-18868"/>
                        <a:pt x="5459" y="335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9" name="フリーフォーム: 図形 1168">
                  <a:extLst>
                    <a:ext uri="{FF2B5EF4-FFF2-40B4-BE49-F238E27FC236}">
                      <a16:creationId xmlns:a16="http://schemas.microsoft.com/office/drawing/2014/main" id="{6C2F00F1-6FA5-44C8-9702-6FF176048173}"/>
                    </a:ext>
                  </a:extLst>
                </p:cNvPr>
                <p:cNvSpPr/>
                <p:nvPr/>
              </p:nvSpPr>
              <p:spPr>
                <a:xfrm>
                  <a:off x="8181941" y="8153386"/>
                  <a:ext cx="376100" cy="809720"/>
                </a:xfrm>
                <a:custGeom>
                  <a:avLst/>
                  <a:gdLst>
                    <a:gd name="connsiteX0" fmla="*/ 34 w 376100"/>
                    <a:gd name="connsiteY0" fmla="*/ 14 h 809720"/>
                    <a:gd name="connsiteX1" fmla="*/ 260384 w 376100"/>
                    <a:gd name="connsiteY1" fmla="*/ 473089 h 809720"/>
                    <a:gd name="connsiteX2" fmla="*/ 298484 w 376100"/>
                    <a:gd name="connsiteY2" fmla="*/ 568339 h 809720"/>
                    <a:gd name="connsiteX3" fmla="*/ 374684 w 376100"/>
                    <a:gd name="connsiteY3" fmla="*/ 809639 h 809720"/>
                    <a:gd name="connsiteX4" fmla="*/ 342934 w 376100"/>
                    <a:gd name="connsiteY4" fmla="*/ 593739 h 809720"/>
                    <a:gd name="connsiteX5" fmla="*/ 279434 w 376100"/>
                    <a:gd name="connsiteY5" fmla="*/ 457214 h 809720"/>
                    <a:gd name="connsiteX6" fmla="*/ 34 w 376100"/>
                    <a:gd name="connsiteY6" fmla="*/ 14 h 809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76100" h="809720">
                      <a:moveTo>
                        <a:pt x="34" y="14"/>
                      </a:moveTo>
                      <a:cubicBezTo>
                        <a:pt x="-3141" y="2660"/>
                        <a:pt x="210642" y="378368"/>
                        <a:pt x="260384" y="473089"/>
                      </a:cubicBezTo>
                      <a:cubicBezTo>
                        <a:pt x="310126" y="567810"/>
                        <a:pt x="279434" y="512247"/>
                        <a:pt x="298484" y="568339"/>
                      </a:cubicBezTo>
                      <a:cubicBezTo>
                        <a:pt x="317534" y="624431"/>
                        <a:pt x="367276" y="805406"/>
                        <a:pt x="374684" y="809639"/>
                      </a:cubicBezTo>
                      <a:cubicBezTo>
                        <a:pt x="382092" y="813872"/>
                        <a:pt x="358809" y="652476"/>
                        <a:pt x="342934" y="593739"/>
                      </a:cubicBezTo>
                      <a:cubicBezTo>
                        <a:pt x="327059" y="535002"/>
                        <a:pt x="330763" y="558814"/>
                        <a:pt x="279434" y="457214"/>
                      </a:cubicBezTo>
                      <a:cubicBezTo>
                        <a:pt x="228105" y="355614"/>
                        <a:pt x="3209" y="-2632"/>
                        <a:pt x="34" y="1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0" name="フリーフォーム: 図形 1169">
                  <a:extLst>
                    <a:ext uri="{FF2B5EF4-FFF2-40B4-BE49-F238E27FC236}">
                      <a16:creationId xmlns:a16="http://schemas.microsoft.com/office/drawing/2014/main" id="{73850D6B-E0FE-47ED-B877-5F5F9ED3F25B}"/>
                    </a:ext>
                  </a:extLst>
                </p:cNvPr>
                <p:cNvSpPr/>
                <p:nvPr/>
              </p:nvSpPr>
              <p:spPr>
                <a:xfrm>
                  <a:off x="7510562" y="8554353"/>
                  <a:ext cx="1050520" cy="400176"/>
                </a:xfrm>
                <a:custGeom>
                  <a:avLst/>
                  <a:gdLst>
                    <a:gd name="connsiteX0" fmla="*/ 3076 w 1050520"/>
                    <a:gd name="connsiteY0" fmla="*/ 685 h 400176"/>
                    <a:gd name="connsiteX1" fmla="*/ 366613 w 1050520"/>
                    <a:gd name="connsiteY1" fmla="*/ 119747 h 400176"/>
                    <a:gd name="connsiteX2" fmla="*/ 815876 w 1050520"/>
                    <a:gd name="connsiteY2" fmla="*/ 278497 h 400176"/>
                    <a:gd name="connsiteX3" fmla="*/ 1041301 w 1050520"/>
                    <a:gd name="connsiteY3" fmla="*/ 397560 h 400176"/>
                    <a:gd name="connsiteX4" fmla="*/ 998438 w 1050520"/>
                    <a:gd name="connsiteY4" fmla="*/ 356285 h 400176"/>
                    <a:gd name="connsiteX5" fmla="*/ 919063 w 1050520"/>
                    <a:gd name="connsiteY5" fmla="*/ 303897 h 400176"/>
                    <a:gd name="connsiteX6" fmla="*/ 572988 w 1050520"/>
                    <a:gd name="connsiteY6" fmla="*/ 173722 h 400176"/>
                    <a:gd name="connsiteX7" fmla="*/ 3076 w 1050520"/>
                    <a:gd name="connsiteY7" fmla="*/ 685 h 4001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0520" h="400176">
                      <a:moveTo>
                        <a:pt x="3076" y="685"/>
                      </a:moveTo>
                      <a:cubicBezTo>
                        <a:pt x="-31320" y="-8311"/>
                        <a:pt x="231146" y="73445"/>
                        <a:pt x="366613" y="119747"/>
                      </a:cubicBezTo>
                      <a:cubicBezTo>
                        <a:pt x="502080" y="166049"/>
                        <a:pt x="703428" y="232195"/>
                        <a:pt x="815876" y="278497"/>
                      </a:cubicBezTo>
                      <a:cubicBezTo>
                        <a:pt x="928324" y="324799"/>
                        <a:pt x="1010874" y="384595"/>
                        <a:pt x="1041301" y="397560"/>
                      </a:cubicBezTo>
                      <a:cubicBezTo>
                        <a:pt x="1071728" y="410525"/>
                        <a:pt x="1018811" y="371895"/>
                        <a:pt x="998438" y="356285"/>
                      </a:cubicBezTo>
                      <a:cubicBezTo>
                        <a:pt x="978065" y="340675"/>
                        <a:pt x="989971" y="334324"/>
                        <a:pt x="919063" y="303897"/>
                      </a:cubicBezTo>
                      <a:cubicBezTo>
                        <a:pt x="848155" y="273470"/>
                        <a:pt x="723536" y="225845"/>
                        <a:pt x="572988" y="173722"/>
                      </a:cubicBezTo>
                      <a:cubicBezTo>
                        <a:pt x="422440" y="121599"/>
                        <a:pt x="37472" y="9681"/>
                        <a:pt x="3076" y="68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1" name="フリーフォーム: 図形 1170">
                  <a:extLst>
                    <a:ext uri="{FF2B5EF4-FFF2-40B4-BE49-F238E27FC236}">
                      <a16:creationId xmlns:a16="http://schemas.microsoft.com/office/drawing/2014/main" id="{853B1172-804F-46E2-A06E-7562E1722427}"/>
                    </a:ext>
                  </a:extLst>
                </p:cNvPr>
                <p:cNvSpPr/>
                <p:nvPr/>
              </p:nvSpPr>
              <p:spPr>
                <a:xfrm>
                  <a:off x="7669213" y="8640763"/>
                  <a:ext cx="905356" cy="349193"/>
                </a:xfrm>
                <a:custGeom>
                  <a:avLst/>
                  <a:gdLst>
                    <a:gd name="connsiteX0" fmla="*/ 0 w 905356"/>
                    <a:gd name="connsiteY0" fmla="*/ 0 h 349193"/>
                    <a:gd name="connsiteX1" fmla="*/ 452437 w 905356"/>
                    <a:gd name="connsiteY1" fmla="*/ 166687 h 349193"/>
                    <a:gd name="connsiteX2" fmla="*/ 628650 w 905356"/>
                    <a:gd name="connsiteY2" fmla="*/ 236537 h 349193"/>
                    <a:gd name="connsiteX3" fmla="*/ 835025 w 905356"/>
                    <a:gd name="connsiteY3" fmla="*/ 341312 h 349193"/>
                    <a:gd name="connsiteX4" fmla="*/ 904875 w 905356"/>
                    <a:gd name="connsiteY4" fmla="*/ 339725 h 349193"/>
                    <a:gd name="connsiteX5" fmla="*/ 855662 w 905356"/>
                    <a:gd name="connsiteY5" fmla="*/ 323850 h 349193"/>
                    <a:gd name="connsiteX6" fmla="*/ 677862 w 905356"/>
                    <a:gd name="connsiteY6" fmla="*/ 236537 h 349193"/>
                    <a:gd name="connsiteX7" fmla="*/ 358775 w 905356"/>
                    <a:gd name="connsiteY7" fmla="*/ 117475 h 349193"/>
                    <a:gd name="connsiteX8" fmla="*/ 0 w 905356"/>
                    <a:gd name="connsiteY8" fmla="*/ 0 h 3491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905356" h="349193">
                      <a:moveTo>
                        <a:pt x="0" y="0"/>
                      </a:moveTo>
                      <a:lnTo>
                        <a:pt x="452437" y="166687"/>
                      </a:lnTo>
                      <a:cubicBezTo>
                        <a:pt x="557212" y="206110"/>
                        <a:pt x="564885" y="207433"/>
                        <a:pt x="628650" y="236537"/>
                      </a:cubicBezTo>
                      <a:cubicBezTo>
                        <a:pt x="692415" y="265641"/>
                        <a:pt x="788988" y="324114"/>
                        <a:pt x="835025" y="341312"/>
                      </a:cubicBezTo>
                      <a:cubicBezTo>
                        <a:pt x="881062" y="358510"/>
                        <a:pt x="901436" y="342635"/>
                        <a:pt x="904875" y="339725"/>
                      </a:cubicBezTo>
                      <a:cubicBezTo>
                        <a:pt x="908314" y="336815"/>
                        <a:pt x="893498" y="341048"/>
                        <a:pt x="855662" y="323850"/>
                      </a:cubicBezTo>
                      <a:cubicBezTo>
                        <a:pt x="817827" y="306652"/>
                        <a:pt x="760676" y="270933"/>
                        <a:pt x="677862" y="236537"/>
                      </a:cubicBezTo>
                      <a:cubicBezTo>
                        <a:pt x="595048" y="202141"/>
                        <a:pt x="358775" y="117475"/>
                        <a:pt x="358775" y="11747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2" name="フリーフォーム: 図形 1171">
                  <a:extLst>
                    <a:ext uri="{FF2B5EF4-FFF2-40B4-BE49-F238E27FC236}">
                      <a16:creationId xmlns:a16="http://schemas.microsoft.com/office/drawing/2014/main" id="{180BE4CB-C1BF-425A-A606-C568F486D4DD}"/>
                    </a:ext>
                  </a:extLst>
                </p:cNvPr>
                <p:cNvSpPr/>
                <p:nvPr/>
              </p:nvSpPr>
              <p:spPr>
                <a:xfrm>
                  <a:off x="5193327" y="10138100"/>
                  <a:ext cx="644527" cy="2070139"/>
                </a:xfrm>
                <a:custGeom>
                  <a:avLst/>
                  <a:gdLst>
                    <a:gd name="connsiteX0" fmla="*/ 8593 w 644527"/>
                    <a:gd name="connsiteY0" fmla="*/ 11740 h 2070139"/>
                    <a:gd name="connsiteX1" fmla="*/ 399753 w 644527"/>
                    <a:gd name="connsiteY1" fmla="*/ 1286820 h 2070139"/>
                    <a:gd name="connsiteX2" fmla="*/ 643593 w 644527"/>
                    <a:gd name="connsiteY2" fmla="*/ 2058980 h 2070139"/>
                    <a:gd name="connsiteX3" fmla="*/ 470873 w 644527"/>
                    <a:gd name="connsiteY3" fmla="*/ 1672900 h 2070139"/>
                    <a:gd name="connsiteX4" fmla="*/ 155913 w 644527"/>
                    <a:gd name="connsiteY4" fmla="*/ 707700 h 2070139"/>
                    <a:gd name="connsiteX5" fmla="*/ 8593 w 644527"/>
                    <a:gd name="connsiteY5" fmla="*/ 11740 h 2070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4527" h="2070139">
                      <a:moveTo>
                        <a:pt x="8593" y="11740"/>
                      </a:moveTo>
                      <a:cubicBezTo>
                        <a:pt x="49233" y="108260"/>
                        <a:pt x="293920" y="945613"/>
                        <a:pt x="399753" y="1286820"/>
                      </a:cubicBezTo>
                      <a:cubicBezTo>
                        <a:pt x="505586" y="1628027"/>
                        <a:pt x="631740" y="1994633"/>
                        <a:pt x="643593" y="2058980"/>
                      </a:cubicBezTo>
                      <a:cubicBezTo>
                        <a:pt x="655446" y="2123327"/>
                        <a:pt x="552153" y="1898113"/>
                        <a:pt x="470873" y="1672900"/>
                      </a:cubicBezTo>
                      <a:cubicBezTo>
                        <a:pt x="389593" y="1447687"/>
                        <a:pt x="231266" y="977787"/>
                        <a:pt x="155913" y="707700"/>
                      </a:cubicBezTo>
                      <a:cubicBezTo>
                        <a:pt x="80560" y="437613"/>
                        <a:pt x="-32047" y="-84780"/>
                        <a:pt x="8593" y="1174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3" name="フリーフォーム: 図形 1172">
                  <a:extLst>
                    <a:ext uri="{FF2B5EF4-FFF2-40B4-BE49-F238E27FC236}">
                      <a16:creationId xmlns:a16="http://schemas.microsoft.com/office/drawing/2014/main" id="{307380FA-39BB-427D-9FB4-818E7B3EC307}"/>
                    </a:ext>
                  </a:extLst>
                </p:cNvPr>
                <p:cNvSpPr/>
                <p:nvPr/>
              </p:nvSpPr>
              <p:spPr>
                <a:xfrm>
                  <a:off x="7566940" y="8874686"/>
                  <a:ext cx="637312" cy="2146294"/>
                </a:xfrm>
                <a:custGeom>
                  <a:avLst/>
                  <a:gdLst>
                    <a:gd name="connsiteX0" fmla="*/ 637260 w 637312"/>
                    <a:gd name="connsiteY0" fmla="*/ 74 h 2146294"/>
                    <a:gd name="connsiteX1" fmla="*/ 413740 w 637312"/>
                    <a:gd name="connsiteY1" fmla="*/ 736674 h 2146294"/>
                    <a:gd name="connsiteX2" fmla="*/ 241020 w 637312"/>
                    <a:gd name="connsiteY2" fmla="*/ 1244674 h 2146294"/>
                    <a:gd name="connsiteX3" fmla="*/ 2260 w 637312"/>
                    <a:gd name="connsiteY3" fmla="*/ 2138754 h 2146294"/>
                    <a:gd name="connsiteX4" fmla="*/ 393420 w 637312"/>
                    <a:gd name="connsiteY4" fmla="*/ 701114 h 2146294"/>
                    <a:gd name="connsiteX5" fmla="*/ 637260 w 637312"/>
                    <a:gd name="connsiteY5" fmla="*/ 74 h 2146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37312" h="2146294">
                      <a:moveTo>
                        <a:pt x="637260" y="74"/>
                      </a:moveTo>
                      <a:cubicBezTo>
                        <a:pt x="640647" y="6001"/>
                        <a:pt x="479780" y="529241"/>
                        <a:pt x="413740" y="736674"/>
                      </a:cubicBezTo>
                      <a:cubicBezTo>
                        <a:pt x="347700" y="944107"/>
                        <a:pt x="309600" y="1010994"/>
                        <a:pt x="241020" y="1244674"/>
                      </a:cubicBezTo>
                      <a:cubicBezTo>
                        <a:pt x="172440" y="1478354"/>
                        <a:pt x="-23140" y="2229347"/>
                        <a:pt x="2260" y="2138754"/>
                      </a:cubicBezTo>
                      <a:cubicBezTo>
                        <a:pt x="27660" y="2048161"/>
                        <a:pt x="292667" y="1060947"/>
                        <a:pt x="393420" y="701114"/>
                      </a:cubicBezTo>
                      <a:cubicBezTo>
                        <a:pt x="494173" y="341281"/>
                        <a:pt x="633873" y="-5853"/>
                        <a:pt x="637260" y="7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4" name="フリーフォーム: 図形 1173">
                  <a:extLst>
                    <a:ext uri="{FF2B5EF4-FFF2-40B4-BE49-F238E27FC236}">
                      <a16:creationId xmlns:a16="http://schemas.microsoft.com/office/drawing/2014/main" id="{515A604F-7682-4194-981C-100457BC0521}"/>
                    </a:ext>
                  </a:extLst>
                </p:cNvPr>
                <p:cNvSpPr/>
                <p:nvPr/>
              </p:nvSpPr>
              <p:spPr>
                <a:xfrm>
                  <a:off x="7522723" y="9934029"/>
                  <a:ext cx="353248" cy="1330179"/>
                </a:xfrm>
                <a:custGeom>
                  <a:avLst/>
                  <a:gdLst>
                    <a:gd name="connsiteX0" fmla="*/ 351277 w 353248"/>
                    <a:gd name="connsiteY0" fmla="*/ 38011 h 1330179"/>
                    <a:gd name="connsiteX1" fmla="*/ 21077 w 353248"/>
                    <a:gd name="connsiteY1" fmla="*/ 1287691 h 1330179"/>
                    <a:gd name="connsiteX2" fmla="*/ 46477 w 353248"/>
                    <a:gd name="connsiteY2" fmla="*/ 977811 h 1330179"/>
                    <a:gd name="connsiteX3" fmla="*/ 153157 w 353248"/>
                    <a:gd name="connsiteY3" fmla="*/ 383451 h 1330179"/>
                    <a:gd name="connsiteX4" fmla="*/ 351277 w 353248"/>
                    <a:gd name="connsiteY4" fmla="*/ 38011 h 13301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3248" h="1330179">
                      <a:moveTo>
                        <a:pt x="351277" y="38011"/>
                      </a:moveTo>
                      <a:cubicBezTo>
                        <a:pt x="329264" y="188718"/>
                        <a:pt x="71877" y="1131058"/>
                        <a:pt x="21077" y="1287691"/>
                      </a:cubicBezTo>
                      <a:cubicBezTo>
                        <a:pt x="-29723" y="1444324"/>
                        <a:pt x="24464" y="1128518"/>
                        <a:pt x="46477" y="977811"/>
                      </a:cubicBezTo>
                      <a:cubicBezTo>
                        <a:pt x="68490" y="827104"/>
                        <a:pt x="101510" y="544318"/>
                        <a:pt x="153157" y="383451"/>
                      </a:cubicBezTo>
                      <a:cubicBezTo>
                        <a:pt x="204804" y="222584"/>
                        <a:pt x="373290" y="-112696"/>
                        <a:pt x="351277" y="3801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5" name="フリーフォーム: 図形 1174">
                  <a:extLst>
                    <a:ext uri="{FF2B5EF4-FFF2-40B4-BE49-F238E27FC236}">
                      <a16:creationId xmlns:a16="http://schemas.microsoft.com/office/drawing/2014/main" id="{583A5DED-7725-482E-B2BE-CBC80A4A7F6D}"/>
                    </a:ext>
                  </a:extLst>
                </p:cNvPr>
                <p:cNvSpPr/>
                <p:nvPr/>
              </p:nvSpPr>
              <p:spPr>
                <a:xfrm>
                  <a:off x="8229150" y="8079829"/>
                  <a:ext cx="762461" cy="1899240"/>
                </a:xfrm>
                <a:custGeom>
                  <a:avLst/>
                  <a:gdLst>
                    <a:gd name="connsiteX0" fmla="*/ 15690 w 762461"/>
                    <a:gd name="connsiteY0" fmla="*/ 17691 h 1899240"/>
                    <a:gd name="connsiteX1" fmla="*/ 102050 w 762461"/>
                    <a:gd name="connsiteY1" fmla="*/ 38011 h 1899240"/>
                    <a:gd name="connsiteX2" fmla="*/ 452570 w 762461"/>
                    <a:gd name="connsiteY2" fmla="*/ 190411 h 1899240"/>
                    <a:gd name="connsiteX3" fmla="*/ 676090 w 762461"/>
                    <a:gd name="connsiteY3" fmla="*/ 728891 h 1899240"/>
                    <a:gd name="connsiteX4" fmla="*/ 762450 w 762461"/>
                    <a:gd name="connsiteY4" fmla="*/ 1897291 h 1899240"/>
                    <a:gd name="connsiteX5" fmla="*/ 681170 w 762461"/>
                    <a:gd name="connsiteY5" fmla="*/ 993051 h 1899240"/>
                    <a:gd name="connsiteX6" fmla="*/ 538930 w 762461"/>
                    <a:gd name="connsiteY6" fmla="*/ 490131 h 1899240"/>
                    <a:gd name="connsiteX7" fmla="*/ 371290 w 762461"/>
                    <a:gd name="connsiteY7" fmla="*/ 261531 h 1899240"/>
                    <a:gd name="connsiteX8" fmla="*/ 15690 w 762461"/>
                    <a:gd name="connsiteY8" fmla="*/ 17691 h 1899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62461" h="1899240">
                      <a:moveTo>
                        <a:pt x="15690" y="17691"/>
                      </a:moveTo>
                      <a:cubicBezTo>
                        <a:pt x="-29183" y="-19562"/>
                        <a:pt x="29237" y="9224"/>
                        <a:pt x="102050" y="38011"/>
                      </a:cubicBezTo>
                      <a:cubicBezTo>
                        <a:pt x="174863" y="66798"/>
                        <a:pt x="356897" y="75264"/>
                        <a:pt x="452570" y="190411"/>
                      </a:cubicBezTo>
                      <a:cubicBezTo>
                        <a:pt x="548243" y="305558"/>
                        <a:pt x="624443" y="444411"/>
                        <a:pt x="676090" y="728891"/>
                      </a:cubicBezTo>
                      <a:cubicBezTo>
                        <a:pt x="727737" y="1013371"/>
                        <a:pt x="761603" y="1853264"/>
                        <a:pt x="762450" y="1897291"/>
                      </a:cubicBezTo>
                      <a:cubicBezTo>
                        <a:pt x="763297" y="1941318"/>
                        <a:pt x="718423" y="1227578"/>
                        <a:pt x="681170" y="993051"/>
                      </a:cubicBezTo>
                      <a:cubicBezTo>
                        <a:pt x="643917" y="758524"/>
                        <a:pt x="590577" y="612051"/>
                        <a:pt x="538930" y="490131"/>
                      </a:cubicBezTo>
                      <a:cubicBezTo>
                        <a:pt x="487283" y="368211"/>
                        <a:pt x="461883" y="339424"/>
                        <a:pt x="371290" y="261531"/>
                      </a:cubicBezTo>
                      <a:cubicBezTo>
                        <a:pt x="280697" y="183638"/>
                        <a:pt x="60563" y="54944"/>
                        <a:pt x="15690" y="1769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6" name="フリーフォーム: 図形 1175">
                  <a:extLst>
                    <a:ext uri="{FF2B5EF4-FFF2-40B4-BE49-F238E27FC236}">
                      <a16:creationId xmlns:a16="http://schemas.microsoft.com/office/drawing/2014/main" id="{CFFD3EB8-EE44-49A5-B656-AB4DC6CAC415}"/>
                    </a:ext>
                  </a:extLst>
                </p:cNvPr>
                <p:cNvSpPr/>
                <p:nvPr/>
              </p:nvSpPr>
              <p:spPr>
                <a:xfrm>
                  <a:off x="8873018" y="9651042"/>
                  <a:ext cx="159279" cy="1989487"/>
                </a:xfrm>
                <a:custGeom>
                  <a:avLst/>
                  <a:gdLst>
                    <a:gd name="connsiteX0" fmla="*/ 123662 w 159279"/>
                    <a:gd name="connsiteY0" fmla="*/ 127958 h 1989487"/>
                    <a:gd name="connsiteX1" fmla="*/ 118582 w 159279"/>
                    <a:gd name="connsiteY1" fmla="*/ 1215078 h 1989487"/>
                    <a:gd name="connsiteX2" fmla="*/ 159222 w 159279"/>
                    <a:gd name="connsiteY2" fmla="*/ 1982158 h 1989487"/>
                    <a:gd name="connsiteX3" fmla="*/ 108422 w 159279"/>
                    <a:gd name="connsiteY3" fmla="*/ 1570678 h 1989487"/>
                    <a:gd name="connsiteX4" fmla="*/ 52542 w 159279"/>
                    <a:gd name="connsiteY4" fmla="*/ 1047438 h 1989487"/>
                    <a:gd name="connsiteX5" fmla="*/ 1742 w 159279"/>
                    <a:gd name="connsiteY5" fmla="*/ 661358 h 1989487"/>
                    <a:gd name="connsiteX6" fmla="*/ 118582 w 159279"/>
                    <a:gd name="connsiteY6" fmla="*/ 77158 h 1989487"/>
                    <a:gd name="connsiteX7" fmla="*/ 123662 w 159279"/>
                    <a:gd name="connsiteY7" fmla="*/ 127958 h 1989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9279" h="1989487">
                      <a:moveTo>
                        <a:pt x="123662" y="127958"/>
                      </a:moveTo>
                      <a:cubicBezTo>
                        <a:pt x="123662" y="317611"/>
                        <a:pt x="112655" y="906045"/>
                        <a:pt x="118582" y="1215078"/>
                      </a:cubicBezTo>
                      <a:cubicBezTo>
                        <a:pt x="124509" y="1524111"/>
                        <a:pt x="160915" y="1922891"/>
                        <a:pt x="159222" y="1982158"/>
                      </a:cubicBezTo>
                      <a:cubicBezTo>
                        <a:pt x="157529" y="2041425"/>
                        <a:pt x="126202" y="1726465"/>
                        <a:pt x="108422" y="1570678"/>
                      </a:cubicBezTo>
                      <a:cubicBezTo>
                        <a:pt x="90642" y="1414891"/>
                        <a:pt x="70322" y="1198991"/>
                        <a:pt x="52542" y="1047438"/>
                      </a:cubicBezTo>
                      <a:cubicBezTo>
                        <a:pt x="34762" y="895885"/>
                        <a:pt x="-9265" y="823071"/>
                        <a:pt x="1742" y="661358"/>
                      </a:cubicBezTo>
                      <a:cubicBezTo>
                        <a:pt x="12749" y="499645"/>
                        <a:pt x="102495" y="160978"/>
                        <a:pt x="118582" y="77158"/>
                      </a:cubicBezTo>
                      <a:cubicBezTo>
                        <a:pt x="134669" y="-6662"/>
                        <a:pt x="123662" y="-61695"/>
                        <a:pt x="123662" y="12795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7" name="フリーフォーム: 図形 1176">
                  <a:extLst>
                    <a:ext uri="{FF2B5EF4-FFF2-40B4-BE49-F238E27FC236}">
                      <a16:creationId xmlns:a16="http://schemas.microsoft.com/office/drawing/2014/main" id="{083A8753-9F66-439C-A970-C9D06705B95B}"/>
                    </a:ext>
                  </a:extLst>
                </p:cNvPr>
                <p:cNvSpPr/>
                <p:nvPr/>
              </p:nvSpPr>
              <p:spPr>
                <a:xfrm>
                  <a:off x="7431142" y="11108550"/>
                  <a:ext cx="219929" cy="1054484"/>
                </a:xfrm>
                <a:custGeom>
                  <a:avLst/>
                  <a:gdLst>
                    <a:gd name="connsiteX0" fmla="*/ 219338 w 219929"/>
                    <a:gd name="connsiteY0" fmla="*/ 6490 h 1054484"/>
                    <a:gd name="connsiteX1" fmla="*/ 72018 w 219929"/>
                    <a:gd name="connsiteY1" fmla="*/ 824370 h 1054484"/>
                    <a:gd name="connsiteX2" fmla="*/ 898 w 219929"/>
                    <a:gd name="connsiteY2" fmla="*/ 1037730 h 1054484"/>
                    <a:gd name="connsiteX3" fmla="*/ 117738 w 219929"/>
                    <a:gd name="connsiteY3" fmla="*/ 473850 h 1054484"/>
                    <a:gd name="connsiteX4" fmla="*/ 219338 w 219929"/>
                    <a:gd name="connsiteY4" fmla="*/ 6490 h 1054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929" h="1054484">
                      <a:moveTo>
                        <a:pt x="219338" y="6490"/>
                      </a:moveTo>
                      <a:cubicBezTo>
                        <a:pt x="211718" y="64910"/>
                        <a:pt x="108425" y="652497"/>
                        <a:pt x="72018" y="824370"/>
                      </a:cubicBezTo>
                      <a:cubicBezTo>
                        <a:pt x="35611" y="996243"/>
                        <a:pt x="-6722" y="1096150"/>
                        <a:pt x="898" y="1037730"/>
                      </a:cubicBezTo>
                      <a:cubicBezTo>
                        <a:pt x="8518" y="979310"/>
                        <a:pt x="76251" y="649110"/>
                        <a:pt x="117738" y="473850"/>
                      </a:cubicBezTo>
                      <a:cubicBezTo>
                        <a:pt x="159225" y="298590"/>
                        <a:pt x="226958" y="-51930"/>
                        <a:pt x="219338" y="649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8" name="フリーフォーム: 図形 1177">
                  <a:extLst>
                    <a:ext uri="{FF2B5EF4-FFF2-40B4-BE49-F238E27FC236}">
                      <a16:creationId xmlns:a16="http://schemas.microsoft.com/office/drawing/2014/main" id="{8909CC8F-ABB5-4FF8-99C7-406A4A95B196}"/>
                    </a:ext>
                  </a:extLst>
                </p:cNvPr>
                <p:cNvSpPr/>
                <p:nvPr/>
              </p:nvSpPr>
              <p:spPr>
                <a:xfrm>
                  <a:off x="8898250" y="11287326"/>
                  <a:ext cx="179993" cy="869569"/>
                </a:xfrm>
                <a:custGeom>
                  <a:avLst/>
                  <a:gdLst>
                    <a:gd name="connsiteX0" fmla="*/ 1910 w 179993"/>
                    <a:gd name="connsiteY0" fmla="*/ 434 h 869569"/>
                    <a:gd name="connsiteX1" fmla="*/ 83190 w 179993"/>
                    <a:gd name="connsiteY1" fmla="*/ 513514 h 869569"/>
                    <a:gd name="connsiteX2" fmla="*/ 98430 w 179993"/>
                    <a:gd name="connsiteY2" fmla="*/ 869114 h 869569"/>
                    <a:gd name="connsiteX3" fmla="*/ 123830 w 179993"/>
                    <a:gd name="connsiteY3" fmla="*/ 584634 h 869569"/>
                    <a:gd name="connsiteX4" fmla="*/ 174630 w 179993"/>
                    <a:gd name="connsiteY4" fmla="*/ 427154 h 869569"/>
                    <a:gd name="connsiteX5" fmla="*/ 1910 w 179993"/>
                    <a:gd name="connsiteY5" fmla="*/ 434 h 86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9993" h="869569">
                      <a:moveTo>
                        <a:pt x="1910" y="434"/>
                      </a:moveTo>
                      <a:cubicBezTo>
                        <a:pt x="-13330" y="14827"/>
                        <a:pt x="67103" y="368734"/>
                        <a:pt x="83190" y="513514"/>
                      </a:cubicBezTo>
                      <a:cubicBezTo>
                        <a:pt x="99277" y="658294"/>
                        <a:pt x="91657" y="857261"/>
                        <a:pt x="98430" y="869114"/>
                      </a:cubicBezTo>
                      <a:cubicBezTo>
                        <a:pt x="105203" y="880967"/>
                        <a:pt x="111130" y="658294"/>
                        <a:pt x="123830" y="584634"/>
                      </a:cubicBezTo>
                      <a:cubicBezTo>
                        <a:pt x="136530" y="510974"/>
                        <a:pt x="198337" y="521134"/>
                        <a:pt x="174630" y="427154"/>
                      </a:cubicBezTo>
                      <a:cubicBezTo>
                        <a:pt x="150923" y="333174"/>
                        <a:pt x="17150" y="-13959"/>
                        <a:pt x="1910" y="43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9" name="フリーフォーム: 図形 1178">
                  <a:extLst>
                    <a:ext uri="{FF2B5EF4-FFF2-40B4-BE49-F238E27FC236}">
                      <a16:creationId xmlns:a16="http://schemas.microsoft.com/office/drawing/2014/main" id="{D7516D8E-2F9A-4207-BFCE-1C830A37FC11}"/>
                    </a:ext>
                  </a:extLst>
                </p:cNvPr>
                <p:cNvSpPr/>
                <p:nvPr/>
              </p:nvSpPr>
              <p:spPr>
                <a:xfrm>
                  <a:off x="802726" y="10271087"/>
                  <a:ext cx="114316" cy="2012997"/>
                </a:xfrm>
                <a:custGeom>
                  <a:avLst/>
                  <a:gdLst>
                    <a:gd name="connsiteX0" fmla="*/ 30394 w 114316"/>
                    <a:gd name="connsiteY0" fmla="*/ 673 h 2012997"/>
                    <a:gd name="connsiteX1" fmla="*/ 111674 w 114316"/>
                    <a:gd name="connsiteY1" fmla="*/ 920153 h 2012997"/>
                    <a:gd name="connsiteX2" fmla="*/ 86274 w 114316"/>
                    <a:gd name="connsiteY2" fmla="*/ 2012353 h 2012997"/>
                    <a:gd name="connsiteX3" fmla="*/ 4994 w 114316"/>
                    <a:gd name="connsiteY3" fmla="*/ 1062393 h 2012997"/>
                    <a:gd name="connsiteX4" fmla="*/ 30394 w 114316"/>
                    <a:gd name="connsiteY4" fmla="*/ 673 h 20129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316" h="2012997">
                      <a:moveTo>
                        <a:pt x="30394" y="673"/>
                      </a:moveTo>
                      <a:cubicBezTo>
                        <a:pt x="48174" y="-23034"/>
                        <a:pt x="102361" y="584873"/>
                        <a:pt x="111674" y="920153"/>
                      </a:cubicBezTo>
                      <a:cubicBezTo>
                        <a:pt x="120987" y="1255433"/>
                        <a:pt x="104054" y="1988646"/>
                        <a:pt x="86274" y="2012353"/>
                      </a:cubicBezTo>
                      <a:cubicBezTo>
                        <a:pt x="68494" y="2036060"/>
                        <a:pt x="20234" y="1400213"/>
                        <a:pt x="4994" y="1062393"/>
                      </a:cubicBezTo>
                      <a:cubicBezTo>
                        <a:pt x="-10246" y="724573"/>
                        <a:pt x="12614" y="24380"/>
                        <a:pt x="30394" y="6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0" name="フリーフォーム: 図形 1179">
                  <a:extLst>
                    <a:ext uri="{FF2B5EF4-FFF2-40B4-BE49-F238E27FC236}">
                      <a16:creationId xmlns:a16="http://schemas.microsoft.com/office/drawing/2014/main" id="{5350A4F3-F1EC-41B6-A678-61700F739169}"/>
                    </a:ext>
                  </a:extLst>
                </p:cNvPr>
                <p:cNvSpPr/>
                <p:nvPr/>
              </p:nvSpPr>
              <p:spPr>
                <a:xfrm>
                  <a:off x="2197282" y="8016240"/>
                  <a:ext cx="340168" cy="1713603"/>
                </a:xfrm>
                <a:custGeom>
                  <a:avLst/>
                  <a:gdLst>
                    <a:gd name="connsiteX0" fmla="*/ 22678 w 340168"/>
                    <a:gd name="connsiteY0" fmla="*/ 0 h 1713603"/>
                    <a:gd name="connsiteX1" fmla="*/ 27758 w 340168"/>
                    <a:gd name="connsiteY1" fmla="*/ 772160 h 1713603"/>
                    <a:gd name="connsiteX2" fmla="*/ 332558 w 340168"/>
                    <a:gd name="connsiteY2" fmla="*/ 1696720 h 1713603"/>
                    <a:gd name="connsiteX3" fmla="*/ 236038 w 340168"/>
                    <a:gd name="connsiteY3" fmla="*/ 1325880 h 1713603"/>
                    <a:gd name="connsiteX4" fmla="*/ 103958 w 340168"/>
                    <a:gd name="connsiteY4" fmla="*/ 772160 h 1713603"/>
                    <a:gd name="connsiteX5" fmla="*/ 22678 w 340168"/>
                    <a:gd name="connsiteY5" fmla="*/ 0 h 1713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0168" h="1713603">
                      <a:moveTo>
                        <a:pt x="22678" y="0"/>
                      </a:moveTo>
                      <a:cubicBezTo>
                        <a:pt x="9978" y="0"/>
                        <a:pt x="-23889" y="489373"/>
                        <a:pt x="27758" y="772160"/>
                      </a:cubicBezTo>
                      <a:cubicBezTo>
                        <a:pt x="79405" y="1054947"/>
                        <a:pt x="297845" y="1604433"/>
                        <a:pt x="332558" y="1696720"/>
                      </a:cubicBezTo>
                      <a:cubicBezTo>
                        <a:pt x="367271" y="1789007"/>
                        <a:pt x="274138" y="1479973"/>
                        <a:pt x="236038" y="1325880"/>
                      </a:cubicBezTo>
                      <a:cubicBezTo>
                        <a:pt x="197938" y="1171787"/>
                        <a:pt x="141211" y="990600"/>
                        <a:pt x="103958" y="772160"/>
                      </a:cubicBezTo>
                      <a:cubicBezTo>
                        <a:pt x="66705" y="553720"/>
                        <a:pt x="35378" y="0"/>
                        <a:pt x="22678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1" name="フリーフォーム: 図形 1180">
                  <a:extLst>
                    <a:ext uri="{FF2B5EF4-FFF2-40B4-BE49-F238E27FC236}">
                      <a16:creationId xmlns:a16="http://schemas.microsoft.com/office/drawing/2014/main" id="{8E9CD0A3-2654-472A-AD8E-44F05F269D7A}"/>
                    </a:ext>
                  </a:extLst>
                </p:cNvPr>
                <p:cNvSpPr/>
                <p:nvPr/>
              </p:nvSpPr>
              <p:spPr>
                <a:xfrm>
                  <a:off x="2649263" y="7903134"/>
                  <a:ext cx="254207" cy="1583140"/>
                </a:xfrm>
                <a:custGeom>
                  <a:avLst/>
                  <a:gdLst>
                    <a:gd name="connsiteX0" fmla="*/ 2497 w 254207"/>
                    <a:gd name="connsiteY0" fmla="*/ 6426 h 1583140"/>
                    <a:gd name="connsiteX1" fmla="*/ 251417 w 254207"/>
                    <a:gd name="connsiteY1" fmla="*/ 1545666 h 1583140"/>
                    <a:gd name="connsiteX2" fmla="*/ 129497 w 254207"/>
                    <a:gd name="connsiteY2" fmla="*/ 1017346 h 1583140"/>
                    <a:gd name="connsiteX3" fmla="*/ 2497 w 254207"/>
                    <a:gd name="connsiteY3" fmla="*/ 6426 h 1583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4207" h="1583140">
                      <a:moveTo>
                        <a:pt x="2497" y="6426"/>
                      </a:moveTo>
                      <a:cubicBezTo>
                        <a:pt x="22817" y="94479"/>
                        <a:pt x="230250" y="1377179"/>
                        <a:pt x="251417" y="1545666"/>
                      </a:cubicBezTo>
                      <a:cubicBezTo>
                        <a:pt x="272584" y="1714153"/>
                        <a:pt x="167597" y="1274733"/>
                        <a:pt x="129497" y="1017346"/>
                      </a:cubicBezTo>
                      <a:cubicBezTo>
                        <a:pt x="91397" y="759959"/>
                        <a:pt x="-17823" y="-81627"/>
                        <a:pt x="2497" y="642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2" name="フリーフォーム: 図形 1181">
                  <a:extLst>
                    <a:ext uri="{FF2B5EF4-FFF2-40B4-BE49-F238E27FC236}">
                      <a16:creationId xmlns:a16="http://schemas.microsoft.com/office/drawing/2014/main" id="{E0043B1E-5789-4955-999A-6A8ACD02A887}"/>
                    </a:ext>
                  </a:extLst>
                </p:cNvPr>
                <p:cNvSpPr/>
                <p:nvPr/>
              </p:nvSpPr>
              <p:spPr>
                <a:xfrm>
                  <a:off x="2839712" y="8456742"/>
                  <a:ext cx="343902" cy="2020687"/>
                </a:xfrm>
                <a:custGeom>
                  <a:avLst/>
                  <a:gdLst>
                    <a:gd name="connsiteX0" fmla="*/ 8 w 343902"/>
                    <a:gd name="connsiteY0" fmla="*/ 1458 h 2020687"/>
                    <a:gd name="connsiteX1" fmla="*/ 111768 w 343902"/>
                    <a:gd name="connsiteY1" fmla="*/ 1078418 h 2020687"/>
                    <a:gd name="connsiteX2" fmla="*/ 335288 w 343902"/>
                    <a:gd name="connsiteY2" fmla="*/ 1997898 h 2020687"/>
                    <a:gd name="connsiteX3" fmla="*/ 279408 w 343902"/>
                    <a:gd name="connsiteY3" fmla="*/ 1667698 h 2020687"/>
                    <a:gd name="connsiteX4" fmla="*/ 106688 w 343902"/>
                    <a:gd name="connsiteY4" fmla="*/ 865058 h 2020687"/>
                    <a:gd name="connsiteX5" fmla="*/ 8 w 343902"/>
                    <a:gd name="connsiteY5" fmla="*/ 1458 h 2020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3902" h="2020687">
                      <a:moveTo>
                        <a:pt x="8" y="1458"/>
                      </a:moveTo>
                      <a:cubicBezTo>
                        <a:pt x="855" y="37018"/>
                        <a:pt x="55888" y="745678"/>
                        <a:pt x="111768" y="1078418"/>
                      </a:cubicBezTo>
                      <a:cubicBezTo>
                        <a:pt x="167648" y="1411158"/>
                        <a:pt x="307348" y="1899685"/>
                        <a:pt x="335288" y="1997898"/>
                      </a:cubicBezTo>
                      <a:cubicBezTo>
                        <a:pt x="363228" y="2096111"/>
                        <a:pt x="317508" y="1856505"/>
                        <a:pt x="279408" y="1667698"/>
                      </a:cubicBezTo>
                      <a:cubicBezTo>
                        <a:pt x="241308" y="1478891"/>
                        <a:pt x="154948" y="1140225"/>
                        <a:pt x="106688" y="865058"/>
                      </a:cubicBezTo>
                      <a:cubicBezTo>
                        <a:pt x="58428" y="589891"/>
                        <a:pt x="-839" y="-34102"/>
                        <a:pt x="8" y="145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3" name="フリーフォーム: 図形 1182">
                  <a:extLst>
                    <a:ext uri="{FF2B5EF4-FFF2-40B4-BE49-F238E27FC236}">
                      <a16:creationId xmlns:a16="http://schemas.microsoft.com/office/drawing/2014/main" id="{E3CA4493-B498-44B7-9F7B-2A70FF8292AB}"/>
                    </a:ext>
                  </a:extLst>
                </p:cNvPr>
                <p:cNvSpPr/>
                <p:nvPr/>
              </p:nvSpPr>
              <p:spPr>
                <a:xfrm>
                  <a:off x="2572428" y="9711944"/>
                  <a:ext cx="615390" cy="1956607"/>
                </a:xfrm>
                <a:custGeom>
                  <a:avLst/>
                  <a:gdLst>
                    <a:gd name="connsiteX0" fmla="*/ 3132 w 615390"/>
                    <a:gd name="connsiteY0" fmla="*/ 21336 h 1956607"/>
                    <a:gd name="connsiteX1" fmla="*/ 358732 w 615390"/>
                    <a:gd name="connsiteY1" fmla="*/ 1169416 h 1956607"/>
                    <a:gd name="connsiteX2" fmla="*/ 480652 w 615390"/>
                    <a:gd name="connsiteY2" fmla="*/ 1535176 h 1956607"/>
                    <a:gd name="connsiteX3" fmla="*/ 612732 w 615390"/>
                    <a:gd name="connsiteY3" fmla="*/ 1951736 h 1956607"/>
                    <a:gd name="connsiteX4" fmla="*/ 353652 w 615390"/>
                    <a:gd name="connsiteY4" fmla="*/ 1240536 h 1956607"/>
                    <a:gd name="connsiteX5" fmla="*/ 196172 w 615390"/>
                    <a:gd name="connsiteY5" fmla="*/ 483616 h 1956607"/>
                    <a:gd name="connsiteX6" fmla="*/ 3132 w 615390"/>
                    <a:gd name="connsiteY6" fmla="*/ 21336 h 1956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15390" h="1956607">
                      <a:moveTo>
                        <a:pt x="3132" y="21336"/>
                      </a:moveTo>
                      <a:cubicBezTo>
                        <a:pt x="30225" y="135636"/>
                        <a:pt x="279145" y="917109"/>
                        <a:pt x="358732" y="1169416"/>
                      </a:cubicBezTo>
                      <a:cubicBezTo>
                        <a:pt x="438319" y="1421723"/>
                        <a:pt x="438319" y="1404789"/>
                        <a:pt x="480652" y="1535176"/>
                      </a:cubicBezTo>
                      <a:cubicBezTo>
                        <a:pt x="522985" y="1665563"/>
                        <a:pt x="633899" y="2000843"/>
                        <a:pt x="612732" y="1951736"/>
                      </a:cubicBezTo>
                      <a:cubicBezTo>
                        <a:pt x="591565" y="1902629"/>
                        <a:pt x="423079" y="1485223"/>
                        <a:pt x="353652" y="1240536"/>
                      </a:cubicBezTo>
                      <a:cubicBezTo>
                        <a:pt x="284225" y="995849"/>
                        <a:pt x="260519" y="687663"/>
                        <a:pt x="196172" y="483616"/>
                      </a:cubicBezTo>
                      <a:cubicBezTo>
                        <a:pt x="131825" y="279569"/>
                        <a:pt x="-23961" y="-92964"/>
                        <a:pt x="3132" y="2133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4" name="フリーフォーム: 図形 1183">
                  <a:extLst>
                    <a:ext uri="{FF2B5EF4-FFF2-40B4-BE49-F238E27FC236}">
                      <a16:creationId xmlns:a16="http://schemas.microsoft.com/office/drawing/2014/main" id="{7CA55D29-787E-4B47-B849-04A7DB96A0CC}"/>
                    </a:ext>
                  </a:extLst>
                </p:cNvPr>
                <p:cNvSpPr/>
                <p:nvPr/>
              </p:nvSpPr>
              <p:spPr>
                <a:xfrm>
                  <a:off x="3172818" y="10454448"/>
                  <a:ext cx="683412" cy="1762840"/>
                </a:xfrm>
                <a:custGeom>
                  <a:avLst/>
                  <a:gdLst>
                    <a:gd name="connsiteX0" fmla="*/ 17422 w 683412"/>
                    <a:gd name="connsiteY0" fmla="*/ 25592 h 1762840"/>
                    <a:gd name="connsiteX1" fmla="*/ 474622 w 683412"/>
                    <a:gd name="connsiteY1" fmla="*/ 1300672 h 1762840"/>
                    <a:gd name="connsiteX2" fmla="*/ 682902 w 683412"/>
                    <a:gd name="connsiteY2" fmla="*/ 1757872 h 1762840"/>
                    <a:gd name="connsiteX3" fmla="*/ 520342 w 683412"/>
                    <a:gd name="connsiteY3" fmla="*/ 1478472 h 1762840"/>
                    <a:gd name="connsiteX4" fmla="*/ 134262 w 683412"/>
                    <a:gd name="connsiteY4" fmla="*/ 528512 h 1762840"/>
                    <a:gd name="connsiteX5" fmla="*/ 17422 w 683412"/>
                    <a:gd name="connsiteY5" fmla="*/ 25592 h 1762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3412" h="1762840">
                      <a:moveTo>
                        <a:pt x="17422" y="25592"/>
                      </a:moveTo>
                      <a:cubicBezTo>
                        <a:pt x="74149" y="154285"/>
                        <a:pt x="363709" y="1011959"/>
                        <a:pt x="474622" y="1300672"/>
                      </a:cubicBezTo>
                      <a:cubicBezTo>
                        <a:pt x="585535" y="1589385"/>
                        <a:pt x="675282" y="1728239"/>
                        <a:pt x="682902" y="1757872"/>
                      </a:cubicBezTo>
                      <a:cubicBezTo>
                        <a:pt x="690522" y="1787505"/>
                        <a:pt x="611782" y="1683365"/>
                        <a:pt x="520342" y="1478472"/>
                      </a:cubicBezTo>
                      <a:cubicBezTo>
                        <a:pt x="428902" y="1273579"/>
                        <a:pt x="214695" y="774045"/>
                        <a:pt x="134262" y="528512"/>
                      </a:cubicBezTo>
                      <a:cubicBezTo>
                        <a:pt x="53829" y="282979"/>
                        <a:pt x="-39305" y="-103101"/>
                        <a:pt x="17422" y="2559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5" name="フリーフォーム: 図形 1184">
                  <a:extLst>
                    <a:ext uri="{FF2B5EF4-FFF2-40B4-BE49-F238E27FC236}">
                      <a16:creationId xmlns:a16="http://schemas.microsoft.com/office/drawing/2014/main" id="{8B955980-4249-4E13-973A-614311214E35}"/>
                    </a:ext>
                  </a:extLst>
                </p:cNvPr>
                <p:cNvSpPr/>
                <p:nvPr/>
              </p:nvSpPr>
              <p:spPr>
                <a:xfrm>
                  <a:off x="3129192" y="11583369"/>
                  <a:ext cx="217212" cy="582080"/>
                </a:xfrm>
                <a:custGeom>
                  <a:avLst/>
                  <a:gdLst>
                    <a:gd name="connsiteX0" fmla="*/ 88 w 217212"/>
                    <a:gd name="connsiteY0" fmla="*/ 4111 h 582080"/>
                    <a:gd name="connsiteX1" fmla="*/ 203288 w 217212"/>
                    <a:gd name="connsiteY1" fmla="*/ 573071 h 582080"/>
                    <a:gd name="connsiteX2" fmla="*/ 177888 w 217212"/>
                    <a:gd name="connsiteY2" fmla="*/ 329231 h 582080"/>
                    <a:gd name="connsiteX3" fmla="*/ 88 w 217212"/>
                    <a:gd name="connsiteY3" fmla="*/ 4111 h 582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7212" h="582080">
                      <a:moveTo>
                        <a:pt x="88" y="4111"/>
                      </a:moveTo>
                      <a:cubicBezTo>
                        <a:pt x="4321" y="44751"/>
                        <a:pt x="173655" y="518884"/>
                        <a:pt x="203288" y="573071"/>
                      </a:cubicBezTo>
                      <a:cubicBezTo>
                        <a:pt x="232921" y="627258"/>
                        <a:pt x="210908" y="423211"/>
                        <a:pt x="177888" y="329231"/>
                      </a:cubicBezTo>
                      <a:cubicBezTo>
                        <a:pt x="144868" y="235251"/>
                        <a:pt x="-4145" y="-36529"/>
                        <a:pt x="88" y="411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6" name="フリーフォーム: 図形 1185">
                  <a:extLst>
                    <a:ext uri="{FF2B5EF4-FFF2-40B4-BE49-F238E27FC236}">
                      <a16:creationId xmlns:a16="http://schemas.microsoft.com/office/drawing/2014/main" id="{587D548D-D43C-4D14-B1EB-9BAF4D1D0FE7}"/>
                    </a:ext>
                  </a:extLst>
                </p:cNvPr>
                <p:cNvSpPr/>
                <p:nvPr/>
              </p:nvSpPr>
              <p:spPr>
                <a:xfrm>
                  <a:off x="5202885" y="6322814"/>
                  <a:ext cx="946329" cy="2235157"/>
                </a:xfrm>
                <a:custGeom>
                  <a:avLst/>
                  <a:gdLst>
                    <a:gd name="connsiteX0" fmla="*/ 924865 w 946329"/>
                    <a:gd name="connsiteY0" fmla="*/ 20836 h 2235157"/>
                    <a:gd name="connsiteX1" fmla="*/ 639115 w 946329"/>
                    <a:gd name="connsiteY1" fmla="*/ 376436 h 2235157"/>
                    <a:gd name="connsiteX2" fmla="*/ 283515 w 946329"/>
                    <a:gd name="connsiteY2" fmla="*/ 839986 h 2235157"/>
                    <a:gd name="connsiteX3" fmla="*/ 118415 w 946329"/>
                    <a:gd name="connsiteY3" fmla="*/ 1163836 h 2235157"/>
                    <a:gd name="connsiteX4" fmla="*/ 194615 w 946329"/>
                    <a:gd name="connsiteY4" fmla="*/ 2154436 h 2235157"/>
                    <a:gd name="connsiteX5" fmla="*/ 188265 w 946329"/>
                    <a:gd name="connsiteY5" fmla="*/ 2046486 h 2235157"/>
                    <a:gd name="connsiteX6" fmla="*/ 35865 w 946329"/>
                    <a:gd name="connsiteY6" fmla="*/ 1011436 h 2235157"/>
                    <a:gd name="connsiteX7" fmla="*/ 924865 w 946329"/>
                    <a:gd name="connsiteY7" fmla="*/ 20836 h 22351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46329" h="2235157">
                      <a:moveTo>
                        <a:pt x="924865" y="20836"/>
                      </a:moveTo>
                      <a:cubicBezTo>
                        <a:pt x="1025407" y="-84997"/>
                        <a:pt x="746007" y="239911"/>
                        <a:pt x="639115" y="376436"/>
                      </a:cubicBezTo>
                      <a:cubicBezTo>
                        <a:pt x="532223" y="512961"/>
                        <a:pt x="370298" y="708753"/>
                        <a:pt x="283515" y="839986"/>
                      </a:cubicBezTo>
                      <a:cubicBezTo>
                        <a:pt x="196732" y="971219"/>
                        <a:pt x="133232" y="944761"/>
                        <a:pt x="118415" y="1163836"/>
                      </a:cubicBezTo>
                      <a:cubicBezTo>
                        <a:pt x="103598" y="1382911"/>
                        <a:pt x="182973" y="2007328"/>
                        <a:pt x="194615" y="2154436"/>
                      </a:cubicBezTo>
                      <a:cubicBezTo>
                        <a:pt x="206257" y="2301544"/>
                        <a:pt x="214723" y="2236986"/>
                        <a:pt x="188265" y="2046486"/>
                      </a:cubicBezTo>
                      <a:cubicBezTo>
                        <a:pt x="161807" y="1855986"/>
                        <a:pt x="-92193" y="1353278"/>
                        <a:pt x="35865" y="1011436"/>
                      </a:cubicBezTo>
                      <a:cubicBezTo>
                        <a:pt x="163923" y="669594"/>
                        <a:pt x="824323" y="126669"/>
                        <a:pt x="924865" y="2083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7" name="フリーフォーム: 図形 1186">
                  <a:extLst>
                    <a:ext uri="{FF2B5EF4-FFF2-40B4-BE49-F238E27FC236}">
                      <a16:creationId xmlns:a16="http://schemas.microsoft.com/office/drawing/2014/main" id="{CADA49A4-9904-486B-82F4-53ED8286FA30}"/>
                    </a:ext>
                  </a:extLst>
                </p:cNvPr>
                <p:cNvSpPr/>
                <p:nvPr/>
              </p:nvSpPr>
              <p:spPr>
                <a:xfrm>
                  <a:off x="3543168" y="7954629"/>
                  <a:ext cx="1118610" cy="2284623"/>
                </a:xfrm>
                <a:custGeom>
                  <a:avLst/>
                  <a:gdLst>
                    <a:gd name="connsiteX0" fmla="*/ 33152 w 1118610"/>
                    <a:gd name="connsiteY0" fmla="*/ 41291 h 2284623"/>
                    <a:gd name="connsiteX1" fmla="*/ 454792 w 1118610"/>
                    <a:gd name="connsiteY1" fmla="*/ 589931 h 2284623"/>
                    <a:gd name="connsiteX2" fmla="*/ 1084712 w 1118610"/>
                    <a:gd name="connsiteY2" fmla="*/ 2215531 h 2284623"/>
                    <a:gd name="connsiteX3" fmla="*/ 1018672 w 1118610"/>
                    <a:gd name="connsiteY3" fmla="*/ 1936131 h 2284623"/>
                    <a:gd name="connsiteX4" fmla="*/ 891672 w 1118610"/>
                    <a:gd name="connsiteY4" fmla="*/ 1494171 h 2284623"/>
                    <a:gd name="connsiteX5" fmla="*/ 424312 w 1118610"/>
                    <a:gd name="connsiteY5" fmla="*/ 427371 h 2284623"/>
                    <a:gd name="connsiteX6" fmla="*/ 73792 w 1118610"/>
                    <a:gd name="connsiteY6" fmla="*/ 87011 h 2284623"/>
                    <a:gd name="connsiteX7" fmla="*/ 33152 w 1118610"/>
                    <a:gd name="connsiteY7" fmla="*/ 41291 h 2284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18610" h="2284623">
                      <a:moveTo>
                        <a:pt x="33152" y="41291"/>
                      </a:moveTo>
                      <a:cubicBezTo>
                        <a:pt x="96652" y="125111"/>
                        <a:pt x="279532" y="227558"/>
                        <a:pt x="454792" y="589931"/>
                      </a:cubicBezTo>
                      <a:cubicBezTo>
                        <a:pt x="630052" y="952304"/>
                        <a:pt x="990732" y="1991164"/>
                        <a:pt x="1084712" y="2215531"/>
                      </a:cubicBezTo>
                      <a:cubicBezTo>
                        <a:pt x="1178692" y="2439898"/>
                        <a:pt x="1050845" y="2056358"/>
                        <a:pt x="1018672" y="1936131"/>
                      </a:cubicBezTo>
                      <a:cubicBezTo>
                        <a:pt x="986499" y="1815904"/>
                        <a:pt x="990732" y="1745631"/>
                        <a:pt x="891672" y="1494171"/>
                      </a:cubicBezTo>
                      <a:cubicBezTo>
                        <a:pt x="792612" y="1242711"/>
                        <a:pt x="560625" y="661898"/>
                        <a:pt x="424312" y="427371"/>
                      </a:cubicBezTo>
                      <a:cubicBezTo>
                        <a:pt x="287999" y="192844"/>
                        <a:pt x="142372" y="158131"/>
                        <a:pt x="73792" y="87011"/>
                      </a:cubicBezTo>
                      <a:cubicBezTo>
                        <a:pt x="5212" y="15891"/>
                        <a:pt x="-30348" y="-42529"/>
                        <a:pt x="33152" y="4129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8" name="フリーフォーム: 図形 1187">
                  <a:extLst>
                    <a:ext uri="{FF2B5EF4-FFF2-40B4-BE49-F238E27FC236}">
                      <a16:creationId xmlns:a16="http://schemas.microsoft.com/office/drawing/2014/main" id="{2AEFC341-9273-4A6F-AA78-648823E083D7}"/>
                    </a:ext>
                  </a:extLst>
                </p:cNvPr>
                <p:cNvSpPr/>
                <p:nvPr/>
              </p:nvSpPr>
              <p:spPr>
                <a:xfrm>
                  <a:off x="3547866" y="9055212"/>
                  <a:ext cx="625904" cy="1316464"/>
                </a:xfrm>
                <a:custGeom>
                  <a:avLst/>
                  <a:gdLst>
                    <a:gd name="connsiteX0" fmla="*/ 3054 w 625904"/>
                    <a:gd name="connsiteY0" fmla="*/ 2428 h 1316464"/>
                    <a:gd name="connsiteX1" fmla="*/ 302774 w 625904"/>
                    <a:gd name="connsiteY1" fmla="*/ 434228 h 1316464"/>
                    <a:gd name="connsiteX2" fmla="*/ 612654 w 625904"/>
                    <a:gd name="connsiteY2" fmla="*/ 1287668 h 1316464"/>
                    <a:gd name="connsiteX3" fmla="*/ 561854 w 625904"/>
                    <a:gd name="connsiteY3" fmla="*/ 1069228 h 1316464"/>
                    <a:gd name="connsiteX4" fmla="*/ 495814 w 625904"/>
                    <a:gd name="connsiteY4" fmla="*/ 612028 h 1316464"/>
                    <a:gd name="connsiteX5" fmla="*/ 3054 w 625904"/>
                    <a:gd name="connsiteY5" fmla="*/ 2428 h 1316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25904" h="1316464">
                      <a:moveTo>
                        <a:pt x="3054" y="2428"/>
                      </a:moveTo>
                      <a:cubicBezTo>
                        <a:pt x="-29119" y="-27205"/>
                        <a:pt x="201174" y="220021"/>
                        <a:pt x="302774" y="434228"/>
                      </a:cubicBezTo>
                      <a:cubicBezTo>
                        <a:pt x="404374" y="648435"/>
                        <a:pt x="569474" y="1181835"/>
                        <a:pt x="612654" y="1287668"/>
                      </a:cubicBezTo>
                      <a:cubicBezTo>
                        <a:pt x="655834" y="1393501"/>
                        <a:pt x="581327" y="1181835"/>
                        <a:pt x="561854" y="1069228"/>
                      </a:cubicBezTo>
                      <a:cubicBezTo>
                        <a:pt x="542381" y="956621"/>
                        <a:pt x="587254" y="792368"/>
                        <a:pt x="495814" y="612028"/>
                      </a:cubicBezTo>
                      <a:cubicBezTo>
                        <a:pt x="404374" y="431688"/>
                        <a:pt x="35227" y="32061"/>
                        <a:pt x="3054" y="242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9" name="フリーフォーム: 図形 1188">
                  <a:extLst>
                    <a:ext uri="{FF2B5EF4-FFF2-40B4-BE49-F238E27FC236}">
                      <a16:creationId xmlns:a16="http://schemas.microsoft.com/office/drawing/2014/main" id="{CA59268E-7669-463F-8389-3512BC719781}"/>
                    </a:ext>
                  </a:extLst>
                </p:cNvPr>
                <p:cNvSpPr/>
                <p:nvPr/>
              </p:nvSpPr>
              <p:spPr>
                <a:xfrm>
                  <a:off x="3570992" y="9494374"/>
                  <a:ext cx="861901" cy="2116094"/>
                </a:xfrm>
                <a:custGeom>
                  <a:avLst/>
                  <a:gdLst>
                    <a:gd name="connsiteX0" fmla="*/ 248 w 861901"/>
                    <a:gd name="connsiteY0" fmla="*/ 146 h 2116094"/>
                    <a:gd name="connsiteX1" fmla="*/ 487928 w 861901"/>
                    <a:gd name="connsiteY1" fmla="*/ 1178706 h 2116094"/>
                    <a:gd name="connsiteX2" fmla="*/ 848608 w 861901"/>
                    <a:gd name="connsiteY2" fmla="*/ 2088026 h 2116094"/>
                    <a:gd name="connsiteX3" fmla="*/ 762248 w 861901"/>
                    <a:gd name="connsiteY3" fmla="*/ 1813706 h 2116094"/>
                    <a:gd name="connsiteX4" fmla="*/ 553968 w 861901"/>
                    <a:gd name="connsiteY4" fmla="*/ 1102506 h 2116094"/>
                    <a:gd name="connsiteX5" fmla="*/ 248 w 861901"/>
                    <a:gd name="connsiteY5" fmla="*/ 146 h 21160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61901" h="2116094">
                      <a:moveTo>
                        <a:pt x="248" y="146"/>
                      </a:moveTo>
                      <a:cubicBezTo>
                        <a:pt x="-10759" y="12846"/>
                        <a:pt x="346535" y="830726"/>
                        <a:pt x="487928" y="1178706"/>
                      </a:cubicBezTo>
                      <a:cubicBezTo>
                        <a:pt x="629321" y="1526686"/>
                        <a:pt x="802888" y="1982193"/>
                        <a:pt x="848608" y="2088026"/>
                      </a:cubicBezTo>
                      <a:cubicBezTo>
                        <a:pt x="894328" y="2193859"/>
                        <a:pt x="811355" y="1977959"/>
                        <a:pt x="762248" y="1813706"/>
                      </a:cubicBezTo>
                      <a:cubicBezTo>
                        <a:pt x="713141" y="1649453"/>
                        <a:pt x="680121" y="1400533"/>
                        <a:pt x="553968" y="1102506"/>
                      </a:cubicBezTo>
                      <a:cubicBezTo>
                        <a:pt x="427815" y="804479"/>
                        <a:pt x="11255" y="-12554"/>
                        <a:pt x="248" y="14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0" name="フリーフォーム: 図形 1189">
                  <a:extLst>
                    <a:ext uri="{FF2B5EF4-FFF2-40B4-BE49-F238E27FC236}">
                      <a16:creationId xmlns:a16="http://schemas.microsoft.com/office/drawing/2014/main" id="{6A291F11-5840-418A-A217-F8DDA1B35831}"/>
                    </a:ext>
                  </a:extLst>
                </p:cNvPr>
                <p:cNvSpPr/>
                <p:nvPr/>
              </p:nvSpPr>
              <p:spPr>
                <a:xfrm>
                  <a:off x="3261129" y="9534716"/>
                  <a:ext cx="681935" cy="2293642"/>
                </a:xfrm>
                <a:custGeom>
                  <a:avLst/>
                  <a:gdLst>
                    <a:gd name="connsiteX0" fmla="*/ 40871 w 681935"/>
                    <a:gd name="connsiteY0" fmla="*/ 91884 h 2293642"/>
                    <a:gd name="connsiteX1" fmla="*/ 30711 w 681935"/>
                    <a:gd name="connsiteY1" fmla="*/ 152844 h 2293642"/>
                    <a:gd name="connsiteX2" fmla="*/ 432031 w 681935"/>
                    <a:gd name="connsiteY2" fmla="*/ 1499044 h 2293642"/>
                    <a:gd name="connsiteX3" fmla="*/ 665711 w 681935"/>
                    <a:gd name="connsiteY3" fmla="*/ 2261044 h 2293642"/>
                    <a:gd name="connsiteX4" fmla="*/ 604751 w 681935"/>
                    <a:gd name="connsiteY4" fmla="*/ 2007044 h 2293642"/>
                    <a:gd name="connsiteX5" fmla="*/ 147551 w 681935"/>
                    <a:gd name="connsiteY5" fmla="*/ 701484 h 2293642"/>
                    <a:gd name="connsiteX6" fmla="*/ 40871 w 681935"/>
                    <a:gd name="connsiteY6" fmla="*/ 91884 h 229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81935" h="2293642">
                      <a:moveTo>
                        <a:pt x="40871" y="91884"/>
                      </a:moveTo>
                      <a:cubicBezTo>
                        <a:pt x="21398" y="444"/>
                        <a:pt x="-34482" y="-81682"/>
                        <a:pt x="30711" y="152844"/>
                      </a:cubicBezTo>
                      <a:cubicBezTo>
                        <a:pt x="95904" y="387370"/>
                        <a:pt x="326198" y="1147677"/>
                        <a:pt x="432031" y="1499044"/>
                      </a:cubicBezTo>
                      <a:cubicBezTo>
                        <a:pt x="537864" y="1850411"/>
                        <a:pt x="636924" y="2176377"/>
                        <a:pt x="665711" y="2261044"/>
                      </a:cubicBezTo>
                      <a:cubicBezTo>
                        <a:pt x="694498" y="2345711"/>
                        <a:pt x="691111" y="2266971"/>
                        <a:pt x="604751" y="2007044"/>
                      </a:cubicBezTo>
                      <a:cubicBezTo>
                        <a:pt x="518391" y="1747117"/>
                        <a:pt x="242378" y="1022371"/>
                        <a:pt x="147551" y="701484"/>
                      </a:cubicBezTo>
                      <a:cubicBezTo>
                        <a:pt x="52724" y="380597"/>
                        <a:pt x="60344" y="183324"/>
                        <a:pt x="40871" y="9188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1" name="フリーフォーム: 図形 1190">
                  <a:extLst>
                    <a:ext uri="{FF2B5EF4-FFF2-40B4-BE49-F238E27FC236}">
                      <a16:creationId xmlns:a16="http://schemas.microsoft.com/office/drawing/2014/main" id="{0317895D-F3D6-4C70-B2EC-7E6FC08B8E82}"/>
                    </a:ext>
                  </a:extLst>
                </p:cNvPr>
                <p:cNvSpPr/>
                <p:nvPr/>
              </p:nvSpPr>
              <p:spPr>
                <a:xfrm>
                  <a:off x="4179809" y="9623328"/>
                  <a:ext cx="570198" cy="1958296"/>
                </a:xfrm>
                <a:custGeom>
                  <a:avLst/>
                  <a:gdLst>
                    <a:gd name="connsiteX0" fmla="*/ 1031 w 570198"/>
                    <a:gd name="connsiteY0" fmla="*/ 3272 h 1958296"/>
                    <a:gd name="connsiteX1" fmla="*/ 392191 w 570198"/>
                    <a:gd name="connsiteY1" fmla="*/ 1064992 h 1958296"/>
                    <a:gd name="connsiteX2" fmla="*/ 564911 w 570198"/>
                    <a:gd name="connsiteY2" fmla="*/ 1918432 h 1958296"/>
                    <a:gd name="connsiteX3" fmla="*/ 503951 w 570198"/>
                    <a:gd name="connsiteY3" fmla="*/ 1710152 h 1958296"/>
                    <a:gd name="connsiteX4" fmla="*/ 285511 w 570198"/>
                    <a:gd name="connsiteY4" fmla="*/ 765272 h 1958296"/>
                    <a:gd name="connsiteX5" fmla="*/ 1031 w 570198"/>
                    <a:gd name="connsiteY5" fmla="*/ 3272 h 195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70198" h="1958296">
                      <a:moveTo>
                        <a:pt x="1031" y="3272"/>
                      </a:moveTo>
                      <a:cubicBezTo>
                        <a:pt x="18811" y="53225"/>
                        <a:pt x="298211" y="745799"/>
                        <a:pt x="392191" y="1064992"/>
                      </a:cubicBezTo>
                      <a:cubicBezTo>
                        <a:pt x="486171" y="1384185"/>
                        <a:pt x="546284" y="1810905"/>
                        <a:pt x="564911" y="1918432"/>
                      </a:cubicBezTo>
                      <a:cubicBezTo>
                        <a:pt x="583538" y="2025959"/>
                        <a:pt x="550518" y="1902345"/>
                        <a:pt x="503951" y="1710152"/>
                      </a:cubicBezTo>
                      <a:cubicBezTo>
                        <a:pt x="457384" y="1517959"/>
                        <a:pt x="371024" y="1042979"/>
                        <a:pt x="285511" y="765272"/>
                      </a:cubicBezTo>
                      <a:cubicBezTo>
                        <a:pt x="199998" y="487565"/>
                        <a:pt x="-16749" y="-46681"/>
                        <a:pt x="1031" y="327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2" name="フリーフォーム: 図形 1191">
                  <a:extLst>
                    <a:ext uri="{FF2B5EF4-FFF2-40B4-BE49-F238E27FC236}">
                      <a16:creationId xmlns:a16="http://schemas.microsoft.com/office/drawing/2014/main" id="{926BD4F0-4EA7-44FE-93D3-C2D5A1C5D23D}"/>
                    </a:ext>
                  </a:extLst>
                </p:cNvPr>
                <p:cNvSpPr/>
                <p:nvPr/>
              </p:nvSpPr>
              <p:spPr>
                <a:xfrm>
                  <a:off x="1183648" y="9932128"/>
                  <a:ext cx="1358838" cy="1318698"/>
                </a:xfrm>
                <a:custGeom>
                  <a:avLst/>
                  <a:gdLst>
                    <a:gd name="connsiteX0" fmla="*/ 192185 w 1358838"/>
                    <a:gd name="connsiteY0" fmla="*/ 1315839 h 1318698"/>
                    <a:gd name="connsiteX1" fmla="*/ 623985 w 1358838"/>
                    <a:gd name="connsiteY1" fmla="*/ 621572 h 1318698"/>
                    <a:gd name="connsiteX2" fmla="*/ 674785 w 1358838"/>
                    <a:gd name="connsiteY2" fmla="*/ 549605 h 1318698"/>
                    <a:gd name="connsiteX3" fmla="*/ 1356352 w 1358838"/>
                    <a:gd name="connsiteY3" fmla="*/ 134739 h 1318698"/>
                    <a:gd name="connsiteX4" fmla="*/ 894919 w 1358838"/>
                    <a:gd name="connsiteY4" fmla="*/ 354872 h 1318698"/>
                    <a:gd name="connsiteX5" fmla="*/ 645152 w 1358838"/>
                    <a:gd name="connsiteY5" fmla="*/ 392972 h 1318698"/>
                    <a:gd name="connsiteX6" fmla="*/ 886452 w 1358838"/>
                    <a:gd name="connsiteY6" fmla="*/ 16205 h 1318698"/>
                    <a:gd name="connsiteX7" fmla="*/ 789085 w 1358838"/>
                    <a:gd name="connsiteY7" fmla="*/ 92405 h 1318698"/>
                    <a:gd name="connsiteX8" fmla="*/ 607052 w 1358838"/>
                    <a:gd name="connsiteY8" fmla="*/ 308305 h 1318698"/>
                    <a:gd name="connsiteX9" fmla="*/ 522385 w 1358838"/>
                    <a:gd name="connsiteY9" fmla="*/ 545372 h 1318698"/>
                    <a:gd name="connsiteX10" fmla="*/ 501219 w 1358838"/>
                    <a:gd name="connsiteY10" fmla="*/ 668139 h 1318698"/>
                    <a:gd name="connsiteX11" fmla="*/ 272619 w 1358838"/>
                    <a:gd name="connsiteY11" fmla="*/ 922139 h 1318698"/>
                    <a:gd name="connsiteX12" fmla="*/ 1685 w 1358838"/>
                    <a:gd name="connsiteY12" fmla="*/ 1057605 h 1318698"/>
                    <a:gd name="connsiteX13" fmla="*/ 408085 w 1358838"/>
                    <a:gd name="connsiteY13" fmla="*/ 875572 h 1318698"/>
                    <a:gd name="connsiteX14" fmla="*/ 192185 w 1358838"/>
                    <a:gd name="connsiteY14" fmla="*/ 1315839 h 1318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358838" h="1318698">
                      <a:moveTo>
                        <a:pt x="192185" y="1315839"/>
                      </a:moveTo>
                      <a:cubicBezTo>
                        <a:pt x="228168" y="1273506"/>
                        <a:pt x="543552" y="749278"/>
                        <a:pt x="623985" y="621572"/>
                      </a:cubicBezTo>
                      <a:cubicBezTo>
                        <a:pt x="704418" y="493866"/>
                        <a:pt x="552724" y="630744"/>
                        <a:pt x="674785" y="549605"/>
                      </a:cubicBezTo>
                      <a:cubicBezTo>
                        <a:pt x="796846" y="468466"/>
                        <a:pt x="1319663" y="167194"/>
                        <a:pt x="1356352" y="134739"/>
                      </a:cubicBezTo>
                      <a:cubicBezTo>
                        <a:pt x="1393041" y="102284"/>
                        <a:pt x="1013452" y="311833"/>
                        <a:pt x="894919" y="354872"/>
                      </a:cubicBezTo>
                      <a:cubicBezTo>
                        <a:pt x="776386" y="397911"/>
                        <a:pt x="646563" y="449416"/>
                        <a:pt x="645152" y="392972"/>
                      </a:cubicBezTo>
                      <a:cubicBezTo>
                        <a:pt x="643741" y="336527"/>
                        <a:pt x="862463" y="66300"/>
                        <a:pt x="886452" y="16205"/>
                      </a:cubicBezTo>
                      <a:cubicBezTo>
                        <a:pt x="910441" y="-33890"/>
                        <a:pt x="835652" y="43722"/>
                        <a:pt x="789085" y="92405"/>
                      </a:cubicBezTo>
                      <a:cubicBezTo>
                        <a:pt x="742518" y="141088"/>
                        <a:pt x="651502" y="232810"/>
                        <a:pt x="607052" y="308305"/>
                      </a:cubicBezTo>
                      <a:cubicBezTo>
                        <a:pt x="562602" y="383800"/>
                        <a:pt x="540024" y="485400"/>
                        <a:pt x="522385" y="545372"/>
                      </a:cubicBezTo>
                      <a:cubicBezTo>
                        <a:pt x="504746" y="605344"/>
                        <a:pt x="542847" y="605345"/>
                        <a:pt x="501219" y="668139"/>
                      </a:cubicBezTo>
                      <a:cubicBezTo>
                        <a:pt x="459591" y="730933"/>
                        <a:pt x="355875" y="857228"/>
                        <a:pt x="272619" y="922139"/>
                      </a:cubicBezTo>
                      <a:cubicBezTo>
                        <a:pt x="189363" y="987050"/>
                        <a:pt x="-20893" y="1065366"/>
                        <a:pt x="1685" y="1057605"/>
                      </a:cubicBezTo>
                      <a:cubicBezTo>
                        <a:pt x="24263" y="1049844"/>
                        <a:pt x="378452" y="833944"/>
                        <a:pt x="408085" y="875572"/>
                      </a:cubicBezTo>
                      <a:cubicBezTo>
                        <a:pt x="437718" y="917200"/>
                        <a:pt x="156202" y="1358172"/>
                        <a:pt x="192185" y="131583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3" name="フリーフォーム: 図形 1192">
                  <a:extLst>
                    <a:ext uri="{FF2B5EF4-FFF2-40B4-BE49-F238E27FC236}">
                      <a16:creationId xmlns:a16="http://schemas.microsoft.com/office/drawing/2014/main" id="{232F902E-3998-4703-ABDF-7D491B41EDC2}"/>
                    </a:ext>
                  </a:extLst>
                </p:cNvPr>
                <p:cNvSpPr/>
                <p:nvPr/>
              </p:nvSpPr>
              <p:spPr>
                <a:xfrm>
                  <a:off x="1751913" y="10405084"/>
                  <a:ext cx="1029514" cy="1592314"/>
                </a:xfrm>
                <a:custGeom>
                  <a:avLst/>
                  <a:gdLst>
                    <a:gd name="connsiteX0" fmla="*/ 21854 w 1029514"/>
                    <a:gd name="connsiteY0" fmla="*/ 1592183 h 1592314"/>
                    <a:gd name="connsiteX1" fmla="*/ 250454 w 1029514"/>
                    <a:gd name="connsiteY1" fmla="*/ 1228116 h 1592314"/>
                    <a:gd name="connsiteX2" fmla="*/ 347820 w 1029514"/>
                    <a:gd name="connsiteY2" fmla="*/ 1033383 h 1592314"/>
                    <a:gd name="connsiteX3" fmla="*/ 529854 w 1029514"/>
                    <a:gd name="connsiteY3" fmla="*/ 842883 h 1592314"/>
                    <a:gd name="connsiteX4" fmla="*/ 1029387 w 1029514"/>
                    <a:gd name="connsiteY4" fmla="*/ 453416 h 1592314"/>
                    <a:gd name="connsiteX5" fmla="*/ 576420 w 1029514"/>
                    <a:gd name="connsiteY5" fmla="*/ 610049 h 1592314"/>
                    <a:gd name="connsiteX6" fmla="*/ 356287 w 1029514"/>
                    <a:gd name="connsiteY6" fmla="*/ 720116 h 1592314"/>
                    <a:gd name="connsiteX7" fmla="*/ 656854 w 1029514"/>
                    <a:gd name="connsiteY7" fmla="*/ 449 h 1592314"/>
                    <a:gd name="connsiteX8" fmla="*/ 203887 w 1029514"/>
                    <a:gd name="connsiteY8" fmla="*/ 838649 h 1592314"/>
                    <a:gd name="connsiteX9" fmla="*/ 30320 w 1029514"/>
                    <a:gd name="connsiteY9" fmla="*/ 1185783 h 1592314"/>
                    <a:gd name="connsiteX10" fmla="*/ 21854 w 1029514"/>
                    <a:gd name="connsiteY10" fmla="*/ 1592183 h 15923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29514" h="1592314">
                      <a:moveTo>
                        <a:pt x="21854" y="1592183"/>
                      </a:moveTo>
                      <a:cubicBezTo>
                        <a:pt x="58543" y="1599239"/>
                        <a:pt x="196126" y="1321249"/>
                        <a:pt x="250454" y="1228116"/>
                      </a:cubicBezTo>
                      <a:cubicBezTo>
                        <a:pt x="304782" y="1134983"/>
                        <a:pt x="301253" y="1097588"/>
                        <a:pt x="347820" y="1033383"/>
                      </a:cubicBezTo>
                      <a:cubicBezTo>
                        <a:pt x="394387" y="969177"/>
                        <a:pt x="416260" y="939544"/>
                        <a:pt x="529854" y="842883"/>
                      </a:cubicBezTo>
                      <a:cubicBezTo>
                        <a:pt x="643448" y="746222"/>
                        <a:pt x="1021626" y="492222"/>
                        <a:pt x="1029387" y="453416"/>
                      </a:cubicBezTo>
                      <a:cubicBezTo>
                        <a:pt x="1037148" y="414610"/>
                        <a:pt x="688603" y="565599"/>
                        <a:pt x="576420" y="610049"/>
                      </a:cubicBezTo>
                      <a:cubicBezTo>
                        <a:pt x="464237" y="654499"/>
                        <a:pt x="342881" y="821716"/>
                        <a:pt x="356287" y="720116"/>
                      </a:cubicBezTo>
                      <a:cubicBezTo>
                        <a:pt x="369693" y="618516"/>
                        <a:pt x="682254" y="-19307"/>
                        <a:pt x="656854" y="449"/>
                      </a:cubicBezTo>
                      <a:cubicBezTo>
                        <a:pt x="631454" y="20204"/>
                        <a:pt x="308309" y="641093"/>
                        <a:pt x="203887" y="838649"/>
                      </a:cubicBezTo>
                      <a:cubicBezTo>
                        <a:pt x="99465" y="1036205"/>
                        <a:pt x="61365" y="1059488"/>
                        <a:pt x="30320" y="1185783"/>
                      </a:cubicBezTo>
                      <a:cubicBezTo>
                        <a:pt x="-725" y="1312077"/>
                        <a:pt x="-14835" y="1585127"/>
                        <a:pt x="21854" y="159218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4" name="フリーフォーム: 図形 1193">
                  <a:extLst>
                    <a:ext uri="{FF2B5EF4-FFF2-40B4-BE49-F238E27FC236}">
                      <a16:creationId xmlns:a16="http://schemas.microsoft.com/office/drawing/2014/main" id="{AB6E3D9D-BC0F-4679-B7D6-7793A6636750}"/>
                    </a:ext>
                  </a:extLst>
                </p:cNvPr>
                <p:cNvSpPr/>
                <p:nvPr/>
              </p:nvSpPr>
              <p:spPr>
                <a:xfrm>
                  <a:off x="828437" y="10163568"/>
                  <a:ext cx="963251" cy="2100423"/>
                </a:xfrm>
                <a:custGeom>
                  <a:avLst/>
                  <a:gdLst>
                    <a:gd name="connsiteX0" fmla="*/ 149463 w 963251"/>
                    <a:gd name="connsiteY0" fmla="*/ 13365 h 2100423"/>
                    <a:gd name="connsiteX1" fmla="*/ 293396 w 963251"/>
                    <a:gd name="connsiteY1" fmla="*/ 639899 h 2100423"/>
                    <a:gd name="connsiteX2" fmla="*/ 648996 w 963251"/>
                    <a:gd name="connsiteY2" fmla="*/ 1545832 h 2100423"/>
                    <a:gd name="connsiteX3" fmla="*/ 704030 w 963251"/>
                    <a:gd name="connsiteY3" fmla="*/ 1744799 h 2100423"/>
                    <a:gd name="connsiteX4" fmla="*/ 962263 w 963251"/>
                    <a:gd name="connsiteY4" fmla="*/ 1482332 h 2100423"/>
                    <a:gd name="connsiteX5" fmla="*/ 598196 w 963251"/>
                    <a:gd name="connsiteY5" fmla="*/ 1761732 h 2100423"/>
                    <a:gd name="connsiteX6" fmla="*/ 475430 w 963251"/>
                    <a:gd name="connsiteY6" fmla="*/ 1528899 h 2100423"/>
                    <a:gd name="connsiteX7" fmla="*/ 437330 w 963251"/>
                    <a:gd name="connsiteY7" fmla="*/ 2074999 h 2100423"/>
                    <a:gd name="connsiteX8" fmla="*/ 297630 w 963251"/>
                    <a:gd name="connsiteY8" fmla="*/ 1998799 h 2100423"/>
                    <a:gd name="connsiteX9" fmla="*/ 26696 w 963251"/>
                    <a:gd name="connsiteY9" fmla="*/ 1897199 h 2100423"/>
                    <a:gd name="connsiteX10" fmla="*/ 22463 w 963251"/>
                    <a:gd name="connsiteY10" fmla="*/ 352032 h 2100423"/>
                    <a:gd name="connsiteX11" fmla="*/ 149463 w 963251"/>
                    <a:gd name="connsiteY11" fmla="*/ 13365 h 2100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63251" h="2100423">
                      <a:moveTo>
                        <a:pt x="149463" y="13365"/>
                      </a:moveTo>
                      <a:cubicBezTo>
                        <a:pt x="194619" y="61343"/>
                        <a:pt x="210141" y="384488"/>
                        <a:pt x="293396" y="639899"/>
                      </a:cubicBezTo>
                      <a:cubicBezTo>
                        <a:pt x="376652" y="895310"/>
                        <a:pt x="580557" y="1361682"/>
                        <a:pt x="648996" y="1545832"/>
                      </a:cubicBezTo>
                      <a:cubicBezTo>
                        <a:pt x="717435" y="1729982"/>
                        <a:pt x="651819" y="1755382"/>
                        <a:pt x="704030" y="1744799"/>
                      </a:cubicBezTo>
                      <a:cubicBezTo>
                        <a:pt x="756241" y="1734216"/>
                        <a:pt x="979902" y="1479510"/>
                        <a:pt x="962263" y="1482332"/>
                      </a:cubicBezTo>
                      <a:cubicBezTo>
                        <a:pt x="944624" y="1485154"/>
                        <a:pt x="679335" y="1753971"/>
                        <a:pt x="598196" y="1761732"/>
                      </a:cubicBezTo>
                      <a:cubicBezTo>
                        <a:pt x="517057" y="1769493"/>
                        <a:pt x="502241" y="1476688"/>
                        <a:pt x="475430" y="1528899"/>
                      </a:cubicBezTo>
                      <a:cubicBezTo>
                        <a:pt x="448619" y="1581110"/>
                        <a:pt x="466963" y="1996682"/>
                        <a:pt x="437330" y="2074999"/>
                      </a:cubicBezTo>
                      <a:cubicBezTo>
                        <a:pt x="407697" y="2153316"/>
                        <a:pt x="366069" y="2028432"/>
                        <a:pt x="297630" y="1998799"/>
                      </a:cubicBezTo>
                      <a:cubicBezTo>
                        <a:pt x="229191" y="1969166"/>
                        <a:pt x="72557" y="2171660"/>
                        <a:pt x="26696" y="1897199"/>
                      </a:cubicBezTo>
                      <a:cubicBezTo>
                        <a:pt x="-19165" y="1622738"/>
                        <a:pt x="4118" y="664593"/>
                        <a:pt x="22463" y="352032"/>
                      </a:cubicBezTo>
                      <a:cubicBezTo>
                        <a:pt x="40807" y="39471"/>
                        <a:pt x="104307" y="-34613"/>
                        <a:pt x="149463" y="1336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5" name="フリーフォーム: 図形 1194">
                  <a:extLst>
                    <a:ext uri="{FF2B5EF4-FFF2-40B4-BE49-F238E27FC236}">
                      <a16:creationId xmlns:a16="http://schemas.microsoft.com/office/drawing/2014/main" id="{873E8519-DE91-44FF-AD51-8AAF3BB63935}"/>
                    </a:ext>
                  </a:extLst>
                </p:cNvPr>
                <p:cNvSpPr/>
                <p:nvPr/>
              </p:nvSpPr>
              <p:spPr>
                <a:xfrm>
                  <a:off x="1466672" y="7990675"/>
                  <a:ext cx="1060192" cy="1719944"/>
                </a:xfrm>
                <a:custGeom>
                  <a:avLst/>
                  <a:gdLst>
                    <a:gd name="connsiteX0" fmla="*/ 755828 w 1060192"/>
                    <a:gd name="connsiteY0" fmla="*/ 1858 h 1719944"/>
                    <a:gd name="connsiteX1" fmla="*/ 747361 w 1060192"/>
                    <a:gd name="connsiteY1" fmla="*/ 454825 h 1719944"/>
                    <a:gd name="connsiteX2" fmla="*/ 772761 w 1060192"/>
                    <a:gd name="connsiteY2" fmla="*/ 806192 h 1719944"/>
                    <a:gd name="connsiteX3" fmla="*/ 1052161 w 1060192"/>
                    <a:gd name="connsiteY3" fmla="*/ 1682492 h 1719944"/>
                    <a:gd name="connsiteX4" fmla="*/ 954795 w 1060192"/>
                    <a:gd name="connsiteY4" fmla="*/ 1551258 h 1719944"/>
                    <a:gd name="connsiteX5" fmla="*/ 649995 w 1060192"/>
                    <a:gd name="connsiteY5" fmla="*/ 1479292 h 1719944"/>
                    <a:gd name="connsiteX6" fmla="*/ 2295 w 1060192"/>
                    <a:gd name="connsiteY6" fmla="*/ 1695192 h 1719944"/>
                    <a:gd name="connsiteX7" fmla="*/ 438328 w 1060192"/>
                    <a:gd name="connsiteY7" fmla="*/ 1517392 h 1719944"/>
                    <a:gd name="connsiteX8" fmla="*/ 539928 w 1060192"/>
                    <a:gd name="connsiteY8" fmla="*/ 1199892 h 1719944"/>
                    <a:gd name="connsiteX9" fmla="*/ 603428 w 1060192"/>
                    <a:gd name="connsiteY9" fmla="*/ 636858 h 1719944"/>
                    <a:gd name="connsiteX10" fmla="*/ 755828 w 1060192"/>
                    <a:gd name="connsiteY10" fmla="*/ 1858 h 1719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60192" h="1719944">
                      <a:moveTo>
                        <a:pt x="755828" y="1858"/>
                      </a:moveTo>
                      <a:cubicBezTo>
                        <a:pt x="779817" y="-28481"/>
                        <a:pt x="744539" y="320769"/>
                        <a:pt x="747361" y="454825"/>
                      </a:cubicBezTo>
                      <a:cubicBezTo>
                        <a:pt x="750183" y="588881"/>
                        <a:pt x="721961" y="601581"/>
                        <a:pt x="772761" y="806192"/>
                      </a:cubicBezTo>
                      <a:cubicBezTo>
                        <a:pt x="823561" y="1010803"/>
                        <a:pt x="1021822" y="1558314"/>
                        <a:pt x="1052161" y="1682492"/>
                      </a:cubicBezTo>
                      <a:cubicBezTo>
                        <a:pt x="1082500" y="1806670"/>
                        <a:pt x="1021823" y="1585125"/>
                        <a:pt x="954795" y="1551258"/>
                      </a:cubicBezTo>
                      <a:cubicBezTo>
                        <a:pt x="887767" y="1517391"/>
                        <a:pt x="808745" y="1455303"/>
                        <a:pt x="649995" y="1479292"/>
                      </a:cubicBezTo>
                      <a:cubicBezTo>
                        <a:pt x="491245" y="1503281"/>
                        <a:pt x="37573" y="1688842"/>
                        <a:pt x="2295" y="1695192"/>
                      </a:cubicBezTo>
                      <a:cubicBezTo>
                        <a:pt x="-32983" y="1701542"/>
                        <a:pt x="348723" y="1599942"/>
                        <a:pt x="438328" y="1517392"/>
                      </a:cubicBezTo>
                      <a:cubicBezTo>
                        <a:pt x="527933" y="1434842"/>
                        <a:pt x="512411" y="1346648"/>
                        <a:pt x="539928" y="1199892"/>
                      </a:cubicBezTo>
                      <a:cubicBezTo>
                        <a:pt x="567445" y="1053136"/>
                        <a:pt x="566034" y="837236"/>
                        <a:pt x="603428" y="636858"/>
                      </a:cubicBezTo>
                      <a:cubicBezTo>
                        <a:pt x="640822" y="436480"/>
                        <a:pt x="731839" y="32197"/>
                        <a:pt x="755828" y="185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6" name="フリーフォーム: 図形 1195">
                  <a:extLst>
                    <a:ext uri="{FF2B5EF4-FFF2-40B4-BE49-F238E27FC236}">
                      <a16:creationId xmlns:a16="http://schemas.microsoft.com/office/drawing/2014/main" id="{E50052B9-3C8F-444A-A88B-4FCA87503F02}"/>
                    </a:ext>
                  </a:extLst>
                </p:cNvPr>
                <p:cNvSpPr/>
                <p:nvPr/>
              </p:nvSpPr>
              <p:spPr>
                <a:xfrm>
                  <a:off x="8102364" y="7981626"/>
                  <a:ext cx="892526" cy="3235235"/>
                </a:xfrm>
                <a:custGeom>
                  <a:avLst/>
                  <a:gdLst>
                    <a:gd name="connsiteX0" fmla="*/ 42569 w 892526"/>
                    <a:gd name="connsiteY0" fmla="*/ 70174 h 3235235"/>
                    <a:gd name="connsiteX1" fmla="*/ 101836 w 892526"/>
                    <a:gd name="connsiteY1" fmla="*/ 78641 h 3235235"/>
                    <a:gd name="connsiteX2" fmla="*/ 618303 w 892526"/>
                    <a:gd name="connsiteY2" fmla="*/ 425774 h 3235235"/>
                    <a:gd name="connsiteX3" fmla="*/ 855369 w 892526"/>
                    <a:gd name="connsiteY3" fmla="*/ 1086174 h 3235235"/>
                    <a:gd name="connsiteX4" fmla="*/ 779169 w 892526"/>
                    <a:gd name="connsiteY4" fmla="*/ 2076774 h 3235235"/>
                    <a:gd name="connsiteX5" fmla="*/ 889236 w 892526"/>
                    <a:gd name="connsiteY5" fmla="*/ 3228241 h 3235235"/>
                    <a:gd name="connsiteX6" fmla="*/ 626769 w 892526"/>
                    <a:gd name="connsiteY6" fmla="*/ 1509507 h 3235235"/>
                    <a:gd name="connsiteX7" fmla="*/ 592903 w 892526"/>
                    <a:gd name="connsiteY7" fmla="*/ 857574 h 3235235"/>
                    <a:gd name="connsiteX8" fmla="*/ 42569 w 892526"/>
                    <a:gd name="connsiteY8" fmla="*/ 70174 h 3235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2526" h="3235235">
                      <a:moveTo>
                        <a:pt x="42569" y="70174"/>
                      </a:moveTo>
                      <a:cubicBezTo>
                        <a:pt x="-39275" y="-59648"/>
                        <a:pt x="5880" y="19374"/>
                        <a:pt x="101836" y="78641"/>
                      </a:cubicBezTo>
                      <a:cubicBezTo>
                        <a:pt x="197792" y="137908"/>
                        <a:pt x="492714" y="257852"/>
                        <a:pt x="618303" y="425774"/>
                      </a:cubicBezTo>
                      <a:cubicBezTo>
                        <a:pt x="743892" y="593696"/>
                        <a:pt x="828558" y="811007"/>
                        <a:pt x="855369" y="1086174"/>
                      </a:cubicBezTo>
                      <a:cubicBezTo>
                        <a:pt x="882180" y="1361341"/>
                        <a:pt x="773525" y="1719763"/>
                        <a:pt x="779169" y="2076774"/>
                      </a:cubicBezTo>
                      <a:cubicBezTo>
                        <a:pt x="784813" y="2433785"/>
                        <a:pt x="914636" y="3322785"/>
                        <a:pt x="889236" y="3228241"/>
                      </a:cubicBezTo>
                      <a:cubicBezTo>
                        <a:pt x="863836" y="3133697"/>
                        <a:pt x="676158" y="1904618"/>
                        <a:pt x="626769" y="1509507"/>
                      </a:cubicBezTo>
                      <a:cubicBezTo>
                        <a:pt x="577380" y="1114396"/>
                        <a:pt x="691681" y="1093229"/>
                        <a:pt x="592903" y="857574"/>
                      </a:cubicBezTo>
                      <a:cubicBezTo>
                        <a:pt x="494125" y="621919"/>
                        <a:pt x="124413" y="199996"/>
                        <a:pt x="42569" y="7017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7" name="フリーフォーム: 図形 1196">
                  <a:extLst>
                    <a:ext uri="{FF2B5EF4-FFF2-40B4-BE49-F238E27FC236}">
                      <a16:creationId xmlns:a16="http://schemas.microsoft.com/office/drawing/2014/main" id="{F414F7AC-FF97-4ED4-A3E5-9FB50926680E}"/>
                    </a:ext>
                  </a:extLst>
                </p:cNvPr>
                <p:cNvSpPr/>
                <p:nvPr/>
              </p:nvSpPr>
              <p:spPr>
                <a:xfrm>
                  <a:off x="8067375" y="10091436"/>
                  <a:ext cx="374386" cy="2304704"/>
                </a:xfrm>
                <a:custGeom>
                  <a:avLst/>
                  <a:gdLst>
                    <a:gd name="connsiteX0" fmla="*/ 1358 w 374386"/>
                    <a:gd name="connsiteY0" fmla="*/ 93964 h 2304704"/>
                    <a:gd name="connsiteX1" fmla="*/ 26758 w 374386"/>
                    <a:gd name="connsiteY1" fmla="*/ 161697 h 2304704"/>
                    <a:gd name="connsiteX2" fmla="*/ 365425 w 374386"/>
                    <a:gd name="connsiteY2" fmla="*/ 1050697 h 2304704"/>
                    <a:gd name="connsiteX3" fmla="*/ 263825 w 374386"/>
                    <a:gd name="connsiteY3" fmla="*/ 2252964 h 2304704"/>
                    <a:gd name="connsiteX4" fmla="*/ 128358 w 374386"/>
                    <a:gd name="connsiteY4" fmla="*/ 2041297 h 2304704"/>
                    <a:gd name="connsiteX5" fmla="*/ 77558 w 374386"/>
                    <a:gd name="connsiteY5" fmla="*/ 1634897 h 2304704"/>
                    <a:gd name="connsiteX6" fmla="*/ 1358 w 374386"/>
                    <a:gd name="connsiteY6" fmla="*/ 93964 h 2304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74386" h="2304704">
                      <a:moveTo>
                        <a:pt x="1358" y="93964"/>
                      </a:moveTo>
                      <a:cubicBezTo>
                        <a:pt x="-7109" y="-151569"/>
                        <a:pt x="26758" y="161697"/>
                        <a:pt x="26758" y="161697"/>
                      </a:cubicBezTo>
                      <a:cubicBezTo>
                        <a:pt x="87436" y="321152"/>
                        <a:pt x="325914" y="702153"/>
                        <a:pt x="365425" y="1050697"/>
                      </a:cubicBezTo>
                      <a:cubicBezTo>
                        <a:pt x="404936" y="1399241"/>
                        <a:pt x="303336" y="2087864"/>
                        <a:pt x="263825" y="2252964"/>
                      </a:cubicBezTo>
                      <a:cubicBezTo>
                        <a:pt x="224314" y="2418064"/>
                        <a:pt x="159402" y="2144308"/>
                        <a:pt x="128358" y="2041297"/>
                      </a:cubicBezTo>
                      <a:cubicBezTo>
                        <a:pt x="97314" y="1938286"/>
                        <a:pt x="102958" y="1965097"/>
                        <a:pt x="77558" y="1634897"/>
                      </a:cubicBezTo>
                      <a:cubicBezTo>
                        <a:pt x="52158" y="1304697"/>
                        <a:pt x="9825" y="339497"/>
                        <a:pt x="1358" y="9396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8" name="フリーフォーム: 図形 1197">
                  <a:extLst>
                    <a:ext uri="{FF2B5EF4-FFF2-40B4-BE49-F238E27FC236}">
                      <a16:creationId xmlns:a16="http://schemas.microsoft.com/office/drawing/2014/main" id="{4FCDBC1D-6EF5-4F6D-99B9-EF6F23F9705A}"/>
                    </a:ext>
                  </a:extLst>
                </p:cNvPr>
                <p:cNvSpPr/>
                <p:nvPr/>
              </p:nvSpPr>
              <p:spPr>
                <a:xfrm>
                  <a:off x="8626968" y="10650004"/>
                  <a:ext cx="409384" cy="1631370"/>
                </a:xfrm>
                <a:custGeom>
                  <a:avLst/>
                  <a:gdLst>
                    <a:gd name="connsiteX0" fmla="*/ 271499 w 409384"/>
                    <a:gd name="connsiteY0" fmla="*/ 85729 h 1631370"/>
                    <a:gd name="connsiteX1" fmla="*/ 288432 w 409384"/>
                    <a:gd name="connsiteY1" fmla="*/ 195796 h 1631370"/>
                    <a:gd name="connsiteX2" fmla="*/ 398499 w 409384"/>
                    <a:gd name="connsiteY2" fmla="*/ 1160996 h 1631370"/>
                    <a:gd name="connsiteX3" fmla="*/ 390032 w 409384"/>
                    <a:gd name="connsiteY3" fmla="*/ 1618196 h 1631370"/>
                    <a:gd name="connsiteX4" fmla="*/ 263032 w 409384"/>
                    <a:gd name="connsiteY4" fmla="*/ 1499663 h 1631370"/>
                    <a:gd name="connsiteX5" fmla="*/ 565 w 409384"/>
                    <a:gd name="connsiteY5" fmla="*/ 1414996 h 1631370"/>
                    <a:gd name="connsiteX6" fmla="*/ 195299 w 409384"/>
                    <a:gd name="connsiteY6" fmla="*/ 1194863 h 1631370"/>
                    <a:gd name="connsiteX7" fmla="*/ 271499 w 409384"/>
                    <a:gd name="connsiteY7" fmla="*/ 85729 h 1631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09384" h="1631370">
                      <a:moveTo>
                        <a:pt x="271499" y="85729"/>
                      </a:moveTo>
                      <a:cubicBezTo>
                        <a:pt x="287021" y="-80782"/>
                        <a:pt x="267265" y="16585"/>
                        <a:pt x="288432" y="195796"/>
                      </a:cubicBezTo>
                      <a:cubicBezTo>
                        <a:pt x="309599" y="375007"/>
                        <a:pt x="381566" y="923929"/>
                        <a:pt x="398499" y="1160996"/>
                      </a:cubicBezTo>
                      <a:cubicBezTo>
                        <a:pt x="415432" y="1398063"/>
                        <a:pt x="412610" y="1561752"/>
                        <a:pt x="390032" y="1618196"/>
                      </a:cubicBezTo>
                      <a:cubicBezTo>
                        <a:pt x="367454" y="1674640"/>
                        <a:pt x="327943" y="1533530"/>
                        <a:pt x="263032" y="1499663"/>
                      </a:cubicBezTo>
                      <a:cubicBezTo>
                        <a:pt x="198121" y="1465796"/>
                        <a:pt x="11854" y="1465796"/>
                        <a:pt x="565" y="1414996"/>
                      </a:cubicBezTo>
                      <a:cubicBezTo>
                        <a:pt x="-10724" y="1364196"/>
                        <a:pt x="150143" y="1409352"/>
                        <a:pt x="195299" y="1194863"/>
                      </a:cubicBezTo>
                      <a:cubicBezTo>
                        <a:pt x="240455" y="980374"/>
                        <a:pt x="255977" y="252240"/>
                        <a:pt x="271499" y="8572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9" name="フリーフォーム: 図形 1198">
                  <a:extLst>
                    <a:ext uri="{FF2B5EF4-FFF2-40B4-BE49-F238E27FC236}">
                      <a16:creationId xmlns:a16="http://schemas.microsoft.com/office/drawing/2014/main" id="{73663882-84EE-448B-8CA5-7EE84F415040}"/>
                    </a:ext>
                  </a:extLst>
                </p:cNvPr>
                <p:cNvSpPr/>
                <p:nvPr/>
              </p:nvSpPr>
              <p:spPr>
                <a:xfrm>
                  <a:off x="780993" y="6337275"/>
                  <a:ext cx="2398205" cy="2275216"/>
                </a:xfrm>
                <a:custGeom>
                  <a:avLst/>
                  <a:gdLst>
                    <a:gd name="connsiteX0" fmla="*/ 2387657 w 2398205"/>
                    <a:gd name="connsiteY0" fmla="*/ 25 h 2275216"/>
                    <a:gd name="connsiteX1" fmla="*/ 1339907 w 2398205"/>
                    <a:gd name="connsiteY1" fmla="*/ 387375 h 2275216"/>
                    <a:gd name="connsiteX2" fmla="*/ 679507 w 2398205"/>
                    <a:gd name="connsiteY2" fmla="*/ 577875 h 2275216"/>
                    <a:gd name="connsiteX3" fmla="*/ 457257 w 2398205"/>
                    <a:gd name="connsiteY3" fmla="*/ 762025 h 2275216"/>
                    <a:gd name="connsiteX4" fmla="*/ 69907 w 2398205"/>
                    <a:gd name="connsiteY4" fmla="*/ 2032025 h 2275216"/>
                    <a:gd name="connsiteX5" fmla="*/ 38157 w 2398205"/>
                    <a:gd name="connsiteY5" fmla="*/ 2260625 h 2275216"/>
                    <a:gd name="connsiteX6" fmla="*/ 57 w 2398205"/>
                    <a:gd name="connsiteY6" fmla="*/ 1816125 h 2275216"/>
                    <a:gd name="connsiteX7" fmla="*/ 31807 w 2398205"/>
                    <a:gd name="connsiteY7" fmla="*/ 901725 h 2275216"/>
                    <a:gd name="connsiteX8" fmla="*/ 114357 w 2398205"/>
                    <a:gd name="connsiteY8" fmla="*/ 1003325 h 2275216"/>
                    <a:gd name="connsiteX9" fmla="*/ 266757 w 2398205"/>
                    <a:gd name="connsiteY9" fmla="*/ 641375 h 2275216"/>
                    <a:gd name="connsiteX10" fmla="*/ 285807 w 2398205"/>
                    <a:gd name="connsiteY10" fmla="*/ 584225 h 2275216"/>
                    <a:gd name="connsiteX11" fmla="*/ 393757 w 2398205"/>
                    <a:gd name="connsiteY11" fmla="*/ 558825 h 2275216"/>
                    <a:gd name="connsiteX12" fmla="*/ 641407 w 2398205"/>
                    <a:gd name="connsiteY12" fmla="*/ 406425 h 2275216"/>
                    <a:gd name="connsiteX13" fmla="*/ 2387657 w 2398205"/>
                    <a:gd name="connsiteY13" fmla="*/ 25 h 22752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398205" h="2275216">
                      <a:moveTo>
                        <a:pt x="2387657" y="25"/>
                      </a:moveTo>
                      <a:cubicBezTo>
                        <a:pt x="2504074" y="-3150"/>
                        <a:pt x="1624599" y="291067"/>
                        <a:pt x="1339907" y="387375"/>
                      </a:cubicBezTo>
                      <a:cubicBezTo>
                        <a:pt x="1055215" y="483683"/>
                        <a:pt x="826615" y="515433"/>
                        <a:pt x="679507" y="577875"/>
                      </a:cubicBezTo>
                      <a:cubicBezTo>
                        <a:pt x="532399" y="640317"/>
                        <a:pt x="558857" y="519667"/>
                        <a:pt x="457257" y="762025"/>
                      </a:cubicBezTo>
                      <a:cubicBezTo>
                        <a:pt x="355657" y="1004383"/>
                        <a:pt x="139757" y="1782258"/>
                        <a:pt x="69907" y="2032025"/>
                      </a:cubicBezTo>
                      <a:cubicBezTo>
                        <a:pt x="57" y="2281792"/>
                        <a:pt x="49799" y="2296608"/>
                        <a:pt x="38157" y="2260625"/>
                      </a:cubicBezTo>
                      <a:cubicBezTo>
                        <a:pt x="26515" y="2224642"/>
                        <a:pt x="1115" y="2042608"/>
                        <a:pt x="57" y="1816125"/>
                      </a:cubicBezTo>
                      <a:cubicBezTo>
                        <a:pt x="-1001" y="1589642"/>
                        <a:pt x="12757" y="1037192"/>
                        <a:pt x="31807" y="901725"/>
                      </a:cubicBezTo>
                      <a:cubicBezTo>
                        <a:pt x="50857" y="766258"/>
                        <a:pt x="75199" y="1046717"/>
                        <a:pt x="114357" y="1003325"/>
                      </a:cubicBezTo>
                      <a:cubicBezTo>
                        <a:pt x="153515" y="959933"/>
                        <a:pt x="266757" y="641375"/>
                        <a:pt x="266757" y="641375"/>
                      </a:cubicBezTo>
                      <a:cubicBezTo>
                        <a:pt x="295332" y="571525"/>
                        <a:pt x="264640" y="597983"/>
                        <a:pt x="285807" y="584225"/>
                      </a:cubicBezTo>
                      <a:cubicBezTo>
                        <a:pt x="306974" y="570467"/>
                        <a:pt x="334490" y="588458"/>
                        <a:pt x="393757" y="558825"/>
                      </a:cubicBezTo>
                      <a:cubicBezTo>
                        <a:pt x="453024" y="529192"/>
                        <a:pt x="314382" y="498500"/>
                        <a:pt x="641407" y="406425"/>
                      </a:cubicBezTo>
                      <a:cubicBezTo>
                        <a:pt x="968432" y="314350"/>
                        <a:pt x="2271240" y="3200"/>
                        <a:pt x="2387657" y="25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01" name="フリーフォーム: 図形 1200">
                <a:extLst>
                  <a:ext uri="{FF2B5EF4-FFF2-40B4-BE49-F238E27FC236}">
                    <a16:creationId xmlns:a16="http://schemas.microsoft.com/office/drawing/2014/main" id="{67F1A631-937D-4633-B14C-0420A2073389}"/>
                  </a:ext>
                </a:extLst>
              </p:cNvPr>
              <p:cNvSpPr/>
              <p:nvPr/>
            </p:nvSpPr>
            <p:spPr>
              <a:xfrm>
                <a:off x="4043174" y="4760159"/>
                <a:ext cx="486410" cy="284306"/>
              </a:xfrm>
              <a:custGeom>
                <a:avLst/>
                <a:gdLst>
                  <a:gd name="connsiteX0" fmla="*/ 57339 w 486410"/>
                  <a:gd name="connsiteY0" fmla="*/ 96004 h 284306"/>
                  <a:gd name="connsiteX1" fmla="*/ 217676 w 486410"/>
                  <a:gd name="connsiteY1" fmla="*/ 156329 h 284306"/>
                  <a:gd name="connsiteX2" fmla="*/ 308164 w 486410"/>
                  <a:gd name="connsiteY2" fmla="*/ 210304 h 284306"/>
                  <a:gd name="connsiteX3" fmla="*/ 412939 w 486410"/>
                  <a:gd name="connsiteY3" fmla="*/ 226179 h 284306"/>
                  <a:gd name="connsiteX4" fmla="*/ 482789 w 486410"/>
                  <a:gd name="connsiteY4" fmla="*/ 226179 h 284306"/>
                  <a:gd name="connsiteX5" fmla="*/ 476439 w 486410"/>
                  <a:gd name="connsiteY5" fmla="*/ 240466 h 284306"/>
                  <a:gd name="connsiteX6" fmla="*/ 476439 w 486410"/>
                  <a:gd name="connsiteY6" fmla="*/ 281741 h 284306"/>
                  <a:gd name="connsiteX7" fmla="*/ 397064 w 486410"/>
                  <a:gd name="connsiteY7" fmla="*/ 278566 h 284306"/>
                  <a:gd name="connsiteX8" fmla="*/ 295464 w 486410"/>
                  <a:gd name="connsiteY8" fmla="*/ 267454 h 284306"/>
                  <a:gd name="connsiteX9" fmla="*/ 195451 w 486410"/>
                  <a:gd name="connsiteY9" fmla="*/ 226179 h 284306"/>
                  <a:gd name="connsiteX10" fmla="*/ 46226 w 486410"/>
                  <a:gd name="connsiteY10" fmla="*/ 161091 h 284306"/>
                  <a:gd name="connsiteX11" fmla="*/ 189 w 486410"/>
                  <a:gd name="connsiteY11" fmla="*/ 130929 h 284306"/>
                  <a:gd name="connsiteX12" fmla="*/ 58926 w 486410"/>
                  <a:gd name="connsiteY12" fmla="*/ 754 h 284306"/>
                  <a:gd name="connsiteX13" fmla="*/ 57339 w 486410"/>
                  <a:gd name="connsiteY13" fmla="*/ 96004 h 284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86410" h="284306">
                    <a:moveTo>
                      <a:pt x="57339" y="96004"/>
                    </a:moveTo>
                    <a:cubicBezTo>
                      <a:pt x="83797" y="121933"/>
                      <a:pt x="175872" y="137279"/>
                      <a:pt x="217676" y="156329"/>
                    </a:cubicBezTo>
                    <a:cubicBezTo>
                      <a:pt x="259480" y="175379"/>
                      <a:pt x="275620" y="198662"/>
                      <a:pt x="308164" y="210304"/>
                    </a:cubicBezTo>
                    <a:cubicBezTo>
                      <a:pt x="340708" y="221946"/>
                      <a:pt x="383835" y="223533"/>
                      <a:pt x="412939" y="226179"/>
                    </a:cubicBezTo>
                    <a:cubicBezTo>
                      <a:pt x="442043" y="228825"/>
                      <a:pt x="472206" y="223798"/>
                      <a:pt x="482789" y="226179"/>
                    </a:cubicBezTo>
                    <a:cubicBezTo>
                      <a:pt x="493372" y="228560"/>
                      <a:pt x="477497" y="231206"/>
                      <a:pt x="476439" y="240466"/>
                    </a:cubicBezTo>
                    <a:cubicBezTo>
                      <a:pt x="475381" y="249726"/>
                      <a:pt x="489668" y="275391"/>
                      <a:pt x="476439" y="281741"/>
                    </a:cubicBezTo>
                    <a:cubicBezTo>
                      <a:pt x="463210" y="288091"/>
                      <a:pt x="427227" y="280947"/>
                      <a:pt x="397064" y="278566"/>
                    </a:cubicBezTo>
                    <a:cubicBezTo>
                      <a:pt x="366902" y="276185"/>
                      <a:pt x="329066" y="276185"/>
                      <a:pt x="295464" y="267454"/>
                    </a:cubicBezTo>
                    <a:cubicBezTo>
                      <a:pt x="261862" y="258723"/>
                      <a:pt x="195451" y="226179"/>
                      <a:pt x="195451" y="226179"/>
                    </a:cubicBezTo>
                    <a:cubicBezTo>
                      <a:pt x="153911" y="208452"/>
                      <a:pt x="78770" y="176966"/>
                      <a:pt x="46226" y="161091"/>
                    </a:cubicBezTo>
                    <a:cubicBezTo>
                      <a:pt x="13682" y="145216"/>
                      <a:pt x="-1928" y="157652"/>
                      <a:pt x="189" y="130929"/>
                    </a:cubicBezTo>
                    <a:cubicBezTo>
                      <a:pt x="2306" y="104206"/>
                      <a:pt x="49930" y="10014"/>
                      <a:pt x="58926" y="754"/>
                    </a:cubicBezTo>
                    <a:cubicBezTo>
                      <a:pt x="67922" y="-8507"/>
                      <a:pt x="30881" y="70075"/>
                      <a:pt x="57339" y="96004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2" name="フリーフォーム: 図形 1201">
                <a:extLst>
                  <a:ext uri="{FF2B5EF4-FFF2-40B4-BE49-F238E27FC236}">
                    <a16:creationId xmlns:a16="http://schemas.microsoft.com/office/drawing/2014/main" id="{29999188-4D34-40C7-95D5-F1127B25606C}"/>
                  </a:ext>
                </a:extLst>
              </p:cNvPr>
              <p:cNvSpPr/>
              <p:nvPr/>
            </p:nvSpPr>
            <p:spPr>
              <a:xfrm>
                <a:off x="4491335" y="4861432"/>
                <a:ext cx="334665" cy="179947"/>
              </a:xfrm>
              <a:custGeom>
                <a:avLst/>
                <a:gdLst>
                  <a:gd name="connsiteX0" fmla="*/ 334665 w 334665"/>
                  <a:gd name="connsiteY0" fmla="*/ 40768 h 179947"/>
                  <a:gd name="connsiteX1" fmla="*/ 169565 w 334665"/>
                  <a:gd name="connsiteY1" fmla="*/ 12193 h 179947"/>
                  <a:gd name="connsiteX2" fmla="*/ 39390 w 334665"/>
                  <a:gd name="connsiteY2" fmla="*/ 13781 h 179947"/>
                  <a:gd name="connsiteX3" fmla="*/ 4465 w 334665"/>
                  <a:gd name="connsiteY3" fmla="*/ 177293 h 179947"/>
                  <a:gd name="connsiteX4" fmla="*/ 6053 w 334665"/>
                  <a:gd name="connsiteY4" fmla="*/ 112206 h 179947"/>
                  <a:gd name="connsiteX5" fmla="*/ 55265 w 334665"/>
                  <a:gd name="connsiteY5" fmla="*/ 74106 h 179947"/>
                  <a:gd name="connsiteX6" fmla="*/ 167978 w 334665"/>
                  <a:gd name="connsiteY6" fmla="*/ 50293 h 179947"/>
                  <a:gd name="connsiteX7" fmla="*/ 334665 w 334665"/>
                  <a:gd name="connsiteY7" fmla="*/ 40768 h 179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4665" h="179947">
                    <a:moveTo>
                      <a:pt x="334665" y="40768"/>
                    </a:moveTo>
                    <a:cubicBezTo>
                      <a:pt x="334929" y="34418"/>
                      <a:pt x="218777" y="16691"/>
                      <a:pt x="169565" y="12193"/>
                    </a:cubicBezTo>
                    <a:cubicBezTo>
                      <a:pt x="120353" y="7695"/>
                      <a:pt x="66907" y="-13736"/>
                      <a:pt x="39390" y="13781"/>
                    </a:cubicBezTo>
                    <a:cubicBezTo>
                      <a:pt x="11873" y="41298"/>
                      <a:pt x="10021" y="160889"/>
                      <a:pt x="4465" y="177293"/>
                    </a:cubicBezTo>
                    <a:cubicBezTo>
                      <a:pt x="-1091" y="193697"/>
                      <a:pt x="-2414" y="129404"/>
                      <a:pt x="6053" y="112206"/>
                    </a:cubicBezTo>
                    <a:cubicBezTo>
                      <a:pt x="14520" y="95008"/>
                      <a:pt x="28277" y="84425"/>
                      <a:pt x="55265" y="74106"/>
                    </a:cubicBezTo>
                    <a:cubicBezTo>
                      <a:pt x="82252" y="63787"/>
                      <a:pt x="118501" y="53733"/>
                      <a:pt x="167978" y="50293"/>
                    </a:cubicBezTo>
                    <a:cubicBezTo>
                      <a:pt x="217455" y="46853"/>
                      <a:pt x="334401" y="47118"/>
                      <a:pt x="334665" y="40768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3" name="フリーフォーム: 図形 1202">
                <a:extLst>
                  <a:ext uri="{FF2B5EF4-FFF2-40B4-BE49-F238E27FC236}">
                    <a16:creationId xmlns:a16="http://schemas.microsoft.com/office/drawing/2014/main" id="{F7A73BF8-F9D5-4C7A-985A-34B839E9169F}"/>
                  </a:ext>
                </a:extLst>
              </p:cNvPr>
              <p:cNvSpPr/>
              <p:nvPr/>
            </p:nvSpPr>
            <p:spPr>
              <a:xfrm>
                <a:off x="4566388" y="4574840"/>
                <a:ext cx="292674" cy="384003"/>
              </a:xfrm>
              <a:custGeom>
                <a:avLst/>
                <a:gdLst>
                  <a:gd name="connsiteX0" fmla="*/ 264375 w 292674"/>
                  <a:gd name="connsiteY0" fmla="*/ 47960 h 384003"/>
                  <a:gd name="connsiteX1" fmla="*/ 248500 w 292674"/>
                  <a:gd name="connsiteY1" fmla="*/ 135273 h 384003"/>
                  <a:gd name="connsiteX2" fmla="*/ 278662 w 292674"/>
                  <a:gd name="connsiteY2" fmla="*/ 201948 h 384003"/>
                  <a:gd name="connsiteX3" fmla="*/ 288187 w 292674"/>
                  <a:gd name="connsiteY3" fmla="*/ 249573 h 384003"/>
                  <a:gd name="connsiteX4" fmla="*/ 207225 w 292674"/>
                  <a:gd name="connsiteY4" fmla="*/ 381335 h 384003"/>
                  <a:gd name="connsiteX5" fmla="*/ 221512 w 292674"/>
                  <a:gd name="connsiteY5" fmla="*/ 328948 h 384003"/>
                  <a:gd name="connsiteX6" fmla="*/ 173887 w 292674"/>
                  <a:gd name="connsiteY6" fmla="*/ 220998 h 384003"/>
                  <a:gd name="connsiteX7" fmla="*/ 162775 w 292674"/>
                  <a:gd name="connsiteY7" fmla="*/ 130510 h 384003"/>
                  <a:gd name="connsiteX8" fmla="*/ 4025 w 292674"/>
                  <a:gd name="connsiteY8" fmla="*/ 5098 h 384003"/>
                  <a:gd name="connsiteX9" fmla="*/ 53237 w 292674"/>
                  <a:gd name="connsiteY9" fmla="*/ 25735 h 384003"/>
                  <a:gd name="connsiteX10" fmla="*/ 116737 w 292674"/>
                  <a:gd name="connsiteY10" fmla="*/ 38435 h 384003"/>
                  <a:gd name="connsiteX11" fmla="*/ 264375 w 292674"/>
                  <a:gd name="connsiteY11" fmla="*/ 47960 h 384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2674" h="384003">
                    <a:moveTo>
                      <a:pt x="264375" y="47960"/>
                    </a:moveTo>
                    <a:cubicBezTo>
                      <a:pt x="286335" y="64100"/>
                      <a:pt x="246119" y="109608"/>
                      <a:pt x="248500" y="135273"/>
                    </a:cubicBezTo>
                    <a:cubicBezTo>
                      <a:pt x="250881" y="160938"/>
                      <a:pt x="272047" y="182898"/>
                      <a:pt x="278662" y="201948"/>
                    </a:cubicBezTo>
                    <a:cubicBezTo>
                      <a:pt x="285277" y="220998"/>
                      <a:pt x="300093" y="219675"/>
                      <a:pt x="288187" y="249573"/>
                    </a:cubicBezTo>
                    <a:cubicBezTo>
                      <a:pt x="276281" y="279471"/>
                      <a:pt x="218337" y="368106"/>
                      <a:pt x="207225" y="381335"/>
                    </a:cubicBezTo>
                    <a:cubicBezTo>
                      <a:pt x="196113" y="394564"/>
                      <a:pt x="227068" y="355671"/>
                      <a:pt x="221512" y="328948"/>
                    </a:cubicBezTo>
                    <a:cubicBezTo>
                      <a:pt x="215956" y="302225"/>
                      <a:pt x="183676" y="254071"/>
                      <a:pt x="173887" y="220998"/>
                    </a:cubicBezTo>
                    <a:cubicBezTo>
                      <a:pt x="164098" y="187925"/>
                      <a:pt x="191085" y="166493"/>
                      <a:pt x="162775" y="130510"/>
                    </a:cubicBezTo>
                    <a:cubicBezTo>
                      <a:pt x="134465" y="94527"/>
                      <a:pt x="22281" y="22560"/>
                      <a:pt x="4025" y="5098"/>
                    </a:cubicBezTo>
                    <a:cubicBezTo>
                      <a:pt x="-14231" y="-12364"/>
                      <a:pt x="34452" y="20179"/>
                      <a:pt x="53237" y="25735"/>
                    </a:cubicBezTo>
                    <a:cubicBezTo>
                      <a:pt x="72022" y="31291"/>
                      <a:pt x="80754" y="36054"/>
                      <a:pt x="116737" y="38435"/>
                    </a:cubicBezTo>
                    <a:cubicBezTo>
                      <a:pt x="152720" y="40816"/>
                      <a:pt x="242415" y="31820"/>
                      <a:pt x="264375" y="47960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4" name="フリーフォーム: 図形 1203">
                <a:extLst>
                  <a:ext uri="{FF2B5EF4-FFF2-40B4-BE49-F238E27FC236}">
                    <a16:creationId xmlns:a16="http://schemas.microsoft.com/office/drawing/2014/main" id="{9482FBD4-2836-48A0-87F4-89C2BDF6EA27}"/>
                  </a:ext>
                </a:extLst>
              </p:cNvPr>
              <p:cNvSpPr/>
              <p:nvPr/>
            </p:nvSpPr>
            <p:spPr>
              <a:xfrm>
                <a:off x="4355170" y="4531530"/>
                <a:ext cx="306064" cy="271191"/>
              </a:xfrm>
              <a:custGeom>
                <a:avLst/>
                <a:gdLst>
                  <a:gd name="connsiteX0" fmla="*/ 91947 w 306064"/>
                  <a:gd name="connsiteY0" fmla="*/ 253 h 271191"/>
                  <a:gd name="connsiteX1" fmla="*/ 3047 w 306064"/>
                  <a:gd name="connsiteY1" fmla="*/ 163237 h 271191"/>
                  <a:gd name="connsiteX2" fmla="*/ 34797 w 306064"/>
                  <a:gd name="connsiteY2" fmla="*/ 218270 h 271191"/>
                  <a:gd name="connsiteX3" fmla="*/ 170263 w 306064"/>
                  <a:gd name="connsiteY3" fmla="*/ 243670 h 271191"/>
                  <a:gd name="connsiteX4" fmla="*/ 305730 w 306064"/>
                  <a:gd name="connsiteY4" fmla="*/ 271187 h 271191"/>
                  <a:gd name="connsiteX5" fmla="*/ 208363 w 306064"/>
                  <a:gd name="connsiteY5" fmla="*/ 241553 h 271191"/>
                  <a:gd name="connsiteX6" fmla="*/ 199897 w 306064"/>
                  <a:gd name="connsiteY6" fmla="*/ 218270 h 271191"/>
                  <a:gd name="connsiteX7" fmla="*/ 212597 w 306064"/>
                  <a:gd name="connsiteY7" fmla="*/ 180170 h 271191"/>
                  <a:gd name="connsiteX8" fmla="*/ 163913 w 306064"/>
                  <a:gd name="connsiteY8" fmla="*/ 173820 h 271191"/>
                  <a:gd name="connsiteX9" fmla="*/ 227413 w 306064"/>
                  <a:gd name="connsiteY9" fmla="*/ 144187 h 271191"/>
                  <a:gd name="connsiteX10" fmla="*/ 119463 w 306064"/>
                  <a:gd name="connsiteY10" fmla="*/ 125137 h 271191"/>
                  <a:gd name="connsiteX11" fmla="*/ 91947 w 306064"/>
                  <a:gd name="connsiteY11" fmla="*/ 253 h 271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06064" h="271191">
                    <a:moveTo>
                      <a:pt x="91947" y="253"/>
                    </a:moveTo>
                    <a:cubicBezTo>
                      <a:pt x="72544" y="6603"/>
                      <a:pt x="12572" y="126901"/>
                      <a:pt x="3047" y="163237"/>
                    </a:cubicBezTo>
                    <a:cubicBezTo>
                      <a:pt x="-6478" y="199573"/>
                      <a:pt x="6928" y="204864"/>
                      <a:pt x="34797" y="218270"/>
                    </a:cubicBezTo>
                    <a:cubicBezTo>
                      <a:pt x="62666" y="231676"/>
                      <a:pt x="170263" y="243670"/>
                      <a:pt x="170263" y="243670"/>
                    </a:cubicBezTo>
                    <a:cubicBezTo>
                      <a:pt x="215419" y="252490"/>
                      <a:pt x="299380" y="271540"/>
                      <a:pt x="305730" y="271187"/>
                    </a:cubicBezTo>
                    <a:cubicBezTo>
                      <a:pt x="312080" y="270834"/>
                      <a:pt x="226002" y="250372"/>
                      <a:pt x="208363" y="241553"/>
                    </a:cubicBezTo>
                    <a:cubicBezTo>
                      <a:pt x="190724" y="232734"/>
                      <a:pt x="199191" y="228500"/>
                      <a:pt x="199897" y="218270"/>
                    </a:cubicBezTo>
                    <a:cubicBezTo>
                      <a:pt x="200603" y="208040"/>
                      <a:pt x="218594" y="187578"/>
                      <a:pt x="212597" y="180170"/>
                    </a:cubicBezTo>
                    <a:cubicBezTo>
                      <a:pt x="206600" y="172762"/>
                      <a:pt x="161444" y="179817"/>
                      <a:pt x="163913" y="173820"/>
                    </a:cubicBezTo>
                    <a:cubicBezTo>
                      <a:pt x="166382" y="167823"/>
                      <a:pt x="234821" y="152301"/>
                      <a:pt x="227413" y="144187"/>
                    </a:cubicBezTo>
                    <a:cubicBezTo>
                      <a:pt x="220005" y="136073"/>
                      <a:pt x="143099" y="141365"/>
                      <a:pt x="119463" y="125137"/>
                    </a:cubicBezTo>
                    <a:cubicBezTo>
                      <a:pt x="95827" y="108909"/>
                      <a:pt x="111350" y="-6097"/>
                      <a:pt x="91947" y="253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5" name="フリーフォーム: 図形 1204">
                <a:extLst>
                  <a:ext uri="{FF2B5EF4-FFF2-40B4-BE49-F238E27FC236}">
                    <a16:creationId xmlns:a16="http://schemas.microsoft.com/office/drawing/2014/main" id="{161CD22D-B79B-44EF-998B-7EC267987223}"/>
                  </a:ext>
                </a:extLst>
              </p:cNvPr>
              <p:cNvSpPr/>
              <p:nvPr/>
            </p:nvSpPr>
            <p:spPr>
              <a:xfrm>
                <a:off x="4361431" y="3931715"/>
                <a:ext cx="268245" cy="575891"/>
              </a:xfrm>
              <a:custGeom>
                <a:avLst/>
                <a:gdLst>
                  <a:gd name="connsiteX0" fmla="*/ 267719 w 268245"/>
                  <a:gd name="connsiteY0" fmla="*/ 1052 h 575891"/>
                  <a:gd name="connsiteX1" fmla="*/ 172469 w 268245"/>
                  <a:gd name="connsiteY1" fmla="*/ 159802 h 575891"/>
                  <a:gd name="connsiteX2" fmla="*/ 176702 w 268245"/>
                  <a:gd name="connsiteY2" fmla="*/ 504818 h 575891"/>
                  <a:gd name="connsiteX3" fmla="*/ 142836 w 268245"/>
                  <a:gd name="connsiteY3" fmla="*/ 250818 h 575891"/>
                  <a:gd name="connsiteX4" fmla="*/ 134369 w 268245"/>
                  <a:gd name="connsiteY4" fmla="*/ 564085 h 575891"/>
                  <a:gd name="connsiteX5" fmla="*/ 98386 w 268245"/>
                  <a:gd name="connsiteY5" fmla="*/ 506935 h 575891"/>
                  <a:gd name="connsiteX6" fmla="*/ 83569 w 268245"/>
                  <a:gd name="connsiteY6" fmla="*/ 479418 h 575891"/>
                  <a:gd name="connsiteX7" fmla="*/ 5252 w 268245"/>
                  <a:gd name="connsiteY7" fmla="*/ 244468 h 575891"/>
                  <a:gd name="connsiteX8" fmla="*/ 20069 w 268245"/>
                  <a:gd name="connsiteY8" fmla="*/ 172502 h 575891"/>
                  <a:gd name="connsiteX9" fmla="*/ 123786 w 268245"/>
                  <a:gd name="connsiteY9" fmla="*/ 94185 h 575891"/>
                  <a:gd name="connsiteX10" fmla="*/ 267719 w 268245"/>
                  <a:gd name="connsiteY10" fmla="*/ 1052 h 57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8245" h="575891">
                    <a:moveTo>
                      <a:pt x="267719" y="1052"/>
                    </a:moveTo>
                    <a:cubicBezTo>
                      <a:pt x="275833" y="11988"/>
                      <a:pt x="187638" y="75841"/>
                      <a:pt x="172469" y="159802"/>
                    </a:cubicBezTo>
                    <a:cubicBezTo>
                      <a:pt x="157299" y="243763"/>
                      <a:pt x="181641" y="489649"/>
                      <a:pt x="176702" y="504818"/>
                    </a:cubicBezTo>
                    <a:cubicBezTo>
                      <a:pt x="171763" y="519987"/>
                      <a:pt x="149891" y="240940"/>
                      <a:pt x="142836" y="250818"/>
                    </a:cubicBezTo>
                    <a:cubicBezTo>
                      <a:pt x="135780" y="260696"/>
                      <a:pt x="141777" y="521399"/>
                      <a:pt x="134369" y="564085"/>
                    </a:cubicBezTo>
                    <a:cubicBezTo>
                      <a:pt x="126961" y="606771"/>
                      <a:pt x="106853" y="521046"/>
                      <a:pt x="98386" y="506935"/>
                    </a:cubicBezTo>
                    <a:cubicBezTo>
                      <a:pt x="89919" y="492824"/>
                      <a:pt x="99091" y="523163"/>
                      <a:pt x="83569" y="479418"/>
                    </a:cubicBezTo>
                    <a:cubicBezTo>
                      <a:pt x="68047" y="435674"/>
                      <a:pt x="15835" y="295621"/>
                      <a:pt x="5252" y="244468"/>
                    </a:cubicBezTo>
                    <a:cubicBezTo>
                      <a:pt x="-5331" y="193315"/>
                      <a:pt x="313" y="197549"/>
                      <a:pt x="20069" y="172502"/>
                    </a:cubicBezTo>
                    <a:cubicBezTo>
                      <a:pt x="39825" y="147455"/>
                      <a:pt x="81100" y="120996"/>
                      <a:pt x="123786" y="94185"/>
                    </a:cubicBezTo>
                    <a:cubicBezTo>
                      <a:pt x="166472" y="67374"/>
                      <a:pt x="259605" y="-9884"/>
                      <a:pt x="267719" y="105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6" name="フリーフォーム: 図形 1205">
                <a:extLst>
                  <a:ext uri="{FF2B5EF4-FFF2-40B4-BE49-F238E27FC236}">
                    <a16:creationId xmlns:a16="http://schemas.microsoft.com/office/drawing/2014/main" id="{96A244A8-CBC4-4575-880D-A634DE48562B}"/>
                  </a:ext>
                </a:extLst>
              </p:cNvPr>
              <p:cNvSpPr/>
              <p:nvPr/>
            </p:nvSpPr>
            <p:spPr>
              <a:xfrm>
                <a:off x="3836688" y="3784918"/>
                <a:ext cx="492924" cy="769096"/>
              </a:xfrm>
              <a:custGeom>
                <a:avLst/>
                <a:gdLst>
                  <a:gd name="connsiteX0" fmla="*/ 282345 w 492924"/>
                  <a:gd name="connsiteY0" fmla="*/ 124565 h 769096"/>
                  <a:gd name="connsiteX1" fmla="*/ 479195 w 492924"/>
                  <a:gd name="connsiteY1" fmla="*/ 300249 h 769096"/>
                  <a:gd name="connsiteX2" fmla="*/ 468612 w 492924"/>
                  <a:gd name="connsiteY2" fmla="*/ 393382 h 769096"/>
                  <a:gd name="connsiteX3" fmla="*/ 407229 w 492924"/>
                  <a:gd name="connsiteY3" fmla="*/ 653732 h 769096"/>
                  <a:gd name="connsiteX4" fmla="*/ 409345 w 492924"/>
                  <a:gd name="connsiteY4" fmla="*/ 545782 h 769096"/>
                  <a:gd name="connsiteX5" fmla="*/ 358545 w 492924"/>
                  <a:gd name="connsiteY5" fmla="*/ 759565 h 769096"/>
                  <a:gd name="connsiteX6" fmla="*/ 364895 w 492924"/>
                  <a:gd name="connsiteY6" fmla="*/ 598699 h 769096"/>
                  <a:gd name="connsiteX7" fmla="*/ 333145 w 492924"/>
                  <a:gd name="connsiteY7" fmla="*/ 768032 h 769096"/>
                  <a:gd name="connsiteX8" fmla="*/ 339495 w 492924"/>
                  <a:gd name="connsiteY8" fmla="*/ 674899 h 769096"/>
                  <a:gd name="connsiteX9" fmla="*/ 305629 w 492924"/>
                  <a:gd name="connsiteY9" fmla="*/ 763799 h 769096"/>
                  <a:gd name="connsiteX10" fmla="*/ 311979 w 492924"/>
                  <a:gd name="connsiteY10" fmla="*/ 594465 h 769096"/>
                  <a:gd name="connsiteX11" fmla="*/ 256945 w 492924"/>
                  <a:gd name="connsiteY11" fmla="*/ 681249 h 769096"/>
                  <a:gd name="connsiteX12" fmla="*/ 237895 w 492924"/>
                  <a:gd name="connsiteY12" fmla="*/ 560599 h 769096"/>
                  <a:gd name="connsiteX13" fmla="*/ 252712 w 492924"/>
                  <a:gd name="connsiteY13" fmla="*/ 458999 h 769096"/>
                  <a:gd name="connsiteX14" fmla="*/ 286579 w 492924"/>
                  <a:gd name="connsiteY14" fmla="*/ 416665 h 769096"/>
                  <a:gd name="connsiteX15" fmla="*/ 191329 w 492924"/>
                  <a:gd name="connsiteY15" fmla="*/ 268499 h 769096"/>
                  <a:gd name="connsiteX16" fmla="*/ 398762 w 492924"/>
                  <a:gd name="connsiteY16" fmla="*/ 327765 h 769096"/>
                  <a:gd name="connsiteX17" fmla="*/ 398762 w 492924"/>
                  <a:gd name="connsiteY17" fmla="*/ 327765 h 769096"/>
                  <a:gd name="connsiteX18" fmla="*/ 2945 w 492924"/>
                  <a:gd name="connsiteY18" fmla="*/ 6032 h 769096"/>
                  <a:gd name="connsiteX19" fmla="*/ 214612 w 492924"/>
                  <a:gd name="connsiteY19" fmla="*/ 111865 h 769096"/>
                  <a:gd name="connsiteX20" fmla="*/ 144762 w 492924"/>
                  <a:gd name="connsiteY20" fmla="*/ 37782 h 769096"/>
                  <a:gd name="connsiteX21" fmla="*/ 282345 w 492924"/>
                  <a:gd name="connsiteY21" fmla="*/ 124565 h 769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92924" h="769096">
                    <a:moveTo>
                      <a:pt x="282345" y="124565"/>
                    </a:moveTo>
                    <a:cubicBezTo>
                      <a:pt x="338084" y="168309"/>
                      <a:pt x="448151" y="255446"/>
                      <a:pt x="479195" y="300249"/>
                    </a:cubicBezTo>
                    <a:cubicBezTo>
                      <a:pt x="510239" y="345052"/>
                      <a:pt x="480606" y="334468"/>
                      <a:pt x="468612" y="393382"/>
                    </a:cubicBezTo>
                    <a:cubicBezTo>
                      <a:pt x="456618" y="452296"/>
                      <a:pt x="417107" y="628332"/>
                      <a:pt x="407229" y="653732"/>
                    </a:cubicBezTo>
                    <a:cubicBezTo>
                      <a:pt x="397351" y="679132"/>
                      <a:pt x="417459" y="528143"/>
                      <a:pt x="409345" y="545782"/>
                    </a:cubicBezTo>
                    <a:cubicBezTo>
                      <a:pt x="401231" y="563421"/>
                      <a:pt x="365953" y="750746"/>
                      <a:pt x="358545" y="759565"/>
                    </a:cubicBezTo>
                    <a:cubicBezTo>
                      <a:pt x="351137" y="768384"/>
                      <a:pt x="369128" y="597288"/>
                      <a:pt x="364895" y="598699"/>
                    </a:cubicBezTo>
                    <a:cubicBezTo>
                      <a:pt x="360662" y="600110"/>
                      <a:pt x="337378" y="755332"/>
                      <a:pt x="333145" y="768032"/>
                    </a:cubicBezTo>
                    <a:cubicBezTo>
                      <a:pt x="328912" y="780732"/>
                      <a:pt x="344081" y="675605"/>
                      <a:pt x="339495" y="674899"/>
                    </a:cubicBezTo>
                    <a:cubicBezTo>
                      <a:pt x="334909" y="674194"/>
                      <a:pt x="310215" y="777205"/>
                      <a:pt x="305629" y="763799"/>
                    </a:cubicBezTo>
                    <a:cubicBezTo>
                      <a:pt x="301043" y="750393"/>
                      <a:pt x="320093" y="608223"/>
                      <a:pt x="311979" y="594465"/>
                    </a:cubicBezTo>
                    <a:cubicBezTo>
                      <a:pt x="303865" y="580707"/>
                      <a:pt x="269292" y="686893"/>
                      <a:pt x="256945" y="681249"/>
                    </a:cubicBezTo>
                    <a:cubicBezTo>
                      <a:pt x="244598" y="675605"/>
                      <a:pt x="238600" y="597641"/>
                      <a:pt x="237895" y="560599"/>
                    </a:cubicBezTo>
                    <a:cubicBezTo>
                      <a:pt x="237189" y="523557"/>
                      <a:pt x="244598" y="482988"/>
                      <a:pt x="252712" y="458999"/>
                    </a:cubicBezTo>
                    <a:cubicBezTo>
                      <a:pt x="260826" y="435010"/>
                      <a:pt x="296809" y="448415"/>
                      <a:pt x="286579" y="416665"/>
                    </a:cubicBezTo>
                    <a:cubicBezTo>
                      <a:pt x="276349" y="384915"/>
                      <a:pt x="172632" y="283316"/>
                      <a:pt x="191329" y="268499"/>
                    </a:cubicBezTo>
                    <a:cubicBezTo>
                      <a:pt x="210026" y="253682"/>
                      <a:pt x="398762" y="327765"/>
                      <a:pt x="398762" y="327765"/>
                    </a:cubicBezTo>
                    <a:lnTo>
                      <a:pt x="398762" y="327765"/>
                    </a:lnTo>
                    <a:cubicBezTo>
                      <a:pt x="332793" y="274143"/>
                      <a:pt x="33637" y="42015"/>
                      <a:pt x="2945" y="6032"/>
                    </a:cubicBezTo>
                    <a:cubicBezTo>
                      <a:pt x="-27747" y="-29951"/>
                      <a:pt x="190976" y="106573"/>
                      <a:pt x="214612" y="111865"/>
                    </a:cubicBezTo>
                    <a:cubicBezTo>
                      <a:pt x="238248" y="117157"/>
                      <a:pt x="132415" y="35665"/>
                      <a:pt x="144762" y="37782"/>
                    </a:cubicBezTo>
                    <a:cubicBezTo>
                      <a:pt x="157109" y="39899"/>
                      <a:pt x="226606" y="80821"/>
                      <a:pt x="282345" y="124565"/>
                    </a:cubicBez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7" name="フリーフォーム: 図形 1206">
                <a:extLst>
                  <a:ext uri="{FF2B5EF4-FFF2-40B4-BE49-F238E27FC236}">
                    <a16:creationId xmlns:a16="http://schemas.microsoft.com/office/drawing/2014/main" id="{018450FD-B6D8-4DA2-AA47-3CCD84290EEA}"/>
                  </a:ext>
                </a:extLst>
              </p:cNvPr>
              <p:cNvSpPr/>
              <p:nvPr/>
            </p:nvSpPr>
            <p:spPr>
              <a:xfrm>
                <a:off x="4751691" y="4064000"/>
                <a:ext cx="756095" cy="160867"/>
              </a:xfrm>
              <a:custGeom>
                <a:avLst/>
                <a:gdLst>
                  <a:gd name="connsiteX0" fmla="*/ 2342 w 756095"/>
                  <a:gd name="connsiteY0" fmla="*/ 0 h 160867"/>
                  <a:gd name="connsiteX1" fmla="*/ 65842 w 756095"/>
                  <a:gd name="connsiteY1" fmla="*/ 8467 h 160867"/>
                  <a:gd name="connsiteX2" fmla="*/ 586542 w 756095"/>
                  <a:gd name="connsiteY2" fmla="*/ 46567 h 160867"/>
                  <a:gd name="connsiteX3" fmla="*/ 296559 w 756095"/>
                  <a:gd name="connsiteY3" fmla="*/ 44450 h 160867"/>
                  <a:gd name="connsiteX4" fmla="*/ 755876 w 756095"/>
                  <a:gd name="connsiteY4" fmla="*/ 127000 h 160867"/>
                  <a:gd name="connsiteX5" fmla="*/ 360059 w 756095"/>
                  <a:gd name="connsiteY5" fmla="*/ 118533 h 160867"/>
                  <a:gd name="connsiteX6" fmla="*/ 571726 w 756095"/>
                  <a:gd name="connsiteY6" fmla="*/ 160867 h 160867"/>
                  <a:gd name="connsiteX7" fmla="*/ 311376 w 756095"/>
                  <a:gd name="connsiteY7" fmla="*/ 107950 h 160867"/>
                  <a:gd name="connsiteX8" fmla="*/ 146276 w 756095"/>
                  <a:gd name="connsiteY8" fmla="*/ 52917 h 160867"/>
                  <a:gd name="connsiteX9" fmla="*/ 2342 w 756095"/>
                  <a:gd name="connsiteY9" fmla="*/ 0 h 160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6095" h="160867">
                    <a:moveTo>
                      <a:pt x="2342" y="0"/>
                    </a:moveTo>
                    <a:cubicBezTo>
                      <a:pt x="-14592" y="353"/>
                      <a:pt x="65842" y="8467"/>
                      <a:pt x="65842" y="8467"/>
                    </a:cubicBezTo>
                    <a:lnTo>
                      <a:pt x="586542" y="46567"/>
                    </a:lnTo>
                    <a:cubicBezTo>
                      <a:pt x="624995" y="52564"/>
                      <a:pt x="268337" y="31045"/>
                      <a:pt x="296559" y="44450"/>
                    </a:cubicBezTo>
                    <a:cubicBezTo>
                      <a:pt x="324781" y="57856"/>
                      <a:pt x="745293" y="114653"/>
                      <a:pt x="755876" y="127000"/>
                    </a:cubicBezTo>
                    <a:cubicBezTo>
                      <a:pt x="766459" y="139347"/>
                      <a:pt x="390751" y="112889"/>
                      <a:pt x="360059" y="118533"/>
                    </a:cubicBezTo>
                    <a:cubicBezTo>
                      <a:pt x="329367" y="124177"/>
                      <a:pt x="571726" y="160867"/>
                      <a:pt x="571726" y="160867"/>
                    </a:cubicBezTo>
                    <a:cubicBezTo>
                      <a:pt x="563612" y="159103"/>
                      <a:pt x="382284" y="125942"/>
                      <a:pt x="311376" y="107950"/>
                    </a:cubicBezTo>
                    <a:cubicBezTo>
                      <a:pt x="240468" y="89958"/>
                      <a:pt x="200604" y="69497"/>
                      <a:pt x="146276" y="52917"/>
                    </a:cubicBezTo>
                    <a:cubicBezTo>
                      <a:pt x="91948" y="36337"/>
                      <a:pt x="38678" y="22402"/>
                      <a:pt x="2342" y="0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8" name="フリーフォーム: 図形 1207">
                <a:extLst>
                  <a:ext uri="{FF2B5EF4-FFF2-40B4-BE49-F238E27FC236}">
                    <a16:creationId xmlns:a16="http://schemas.microsoft.com/office/drawing/2014/main" id="{FC16FD24-2736-43ED-A741-58EE6996F075}"/>
                  </a:ext>
                </a:extLst>
              </p:cNvPr>
              <p:cNvSpPr/>
              <p:nvPr/>
            </p:nvSpPr>
            <p:spPr>
              <a:xfrm>
                <a:off x="3448786" y="3915824"/>
                <a:ext cx="164136" cy="125685"/>
              </a:xfrm>
              <a:custGeom>
                <a:avLst/>
                <a:gdLst>
                  <a:gd name="connsiteX0" fmla="*/ 98747 w 164136"/>
                  <a:gd name="connsiteY0" fmla="*/ 9 h 125685"/>
                  <a:gd name="connsiteX1" fmla="*/ 31014 w 164136"/>
                  <a:gd name="connsiteY1" fmla="*/ 55043 h 125685"/>
                  <a:gd name="connsiteX2" fmla="*/ 158014 w 164136"/>
                  <a:gd name="connsiteY2" fmla="*/ 122776 h 125685"/>
                  <a:gd name="connsiteX3" fmla="*/ 130497 w 164136"/>
                  <a:gd name="connsiteY3" fmla="*/ 110076 h 125685"/>
                  <a:gd name="connsiteX4" fmla="*/ 11964 w 164136"/>
                  <a:gd name="connsiteY4" fmla="*/ 80443 h 125685"/>
                  <a:gd name="connsiteX5" fmla="*/ 11964 w 164136"/>
                  <a:gd name="connsiteY5" fmla="*/ 50809 h 125685"/>
                  <a:gd name="connsiteX6" fmla="*/ 98747 w 164136"/>
                  <a:gd name="connsiteY6" fmla="*/ 9 h 125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4136" h="125685">
                    <a:moveTo>
                      <a:pt x="98747" y="9"/>
                    </a:moveTo>
                    <a:cubicBezTo>
                      <a:pt x="101922" y="715"/>
                      <a:pt x="21136" y="34582"/>
                      <a:pt x="31014" y="55043"/>
                    </a:cubicBezTo>
                    <a:cubicBezTo>
                      <a:pt x="40892" y="75504"/>
                      <a:pt x="141433" y="113604"/>
                      <a:pt x="158014" y="122776"/>
                    </a:cubicBezTo>
                    <a:cubicBezTo>
                      <a:pt x="174595" y="131948"/>
                      <a:pt x="154839" y="117132"/>
                      <a:pt x="130497" y="110076"/>
                    </a:cubicBezTo>
                    <a:cubicBezTo>
                      <a:pt x="106155" y="103021"/>
                      <a:pt x="31719" y="90321"/>
                      <a:pt x="11964" y="80443"/>
                    </a:cubicBezTo>
                    <a:cubicBezTo>
                      <a:pt x="-7791" y="70565"/>
                      <a:pt x="322" y="63862"/>
                      <a:pt x="11964" y="50809"/>
                    </a:cubicBezTo>
                    <a:cubicBezTo>
                      <a:pt x="23606" y="37756"/>
                      <a:pt x="95572" y="-697"/>
                      <a:pt x="98747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9" name="フリーフォーム: 図形 1208">
                <a:extLst>
                  <a:ext uri="{FF2B5EF4-FFF2-40B4-BE49-F238E27FC236}">
                    <a16:creationId xmlns:a16="http://schemas.microsoft.com/office/drawing/2014/main" id="{EAF10586-C936-47AA-B663-DC405B2684A3}"/>
                  </a:ext>
                </a:extLst>
              </p:cNvPr>
              <p:cNvSpPr/>
              <p:nvPr/>
            </p:nvSpPr>
            <p:spPr>
              <a:xfrm>
                <a:off x="3523897" y="4017295"/>
                <a:ext cx="265182" cy="61740"/>
              </a:xfrm>
              <a:custGeom>
                <a:avLst/>
                <a:gdLst>
                  <a:gd name="connsiteX0" fmla="*/ 353 w 265182"/>
                  <a:gd name="connsiteY0" fmla="*/ 138 h 61740"/>
                  <a:gd name="connsiteX1" fmla="*/ 133703 w 265182"/>
                  <a:gd name="connsiteY1" fmla="*/ 44588 h 61740"/>
                  <a:gd name="connsiteX2" fmla="*/ 264936 w 265182"/>
                  <a:gd name="connsiteY2" fmla="*/ 36122 h 61740"/>
                  <a:gd name="connsiteX3" fmla="*/ 99836 w 265182"/>
                  <a:gd name="connsiteY3" fmla="*/ 61522 h 61740"/>
                  <a:gd name="connsiteX4" fmla="*/ 353 w 265182"/>
                  <a:gd name="connsiteY4" fmla="*/ 138 h 6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182" h="61740">
                    <a:moveTo>
                      <a:pt x="353" y="138"/>
                    </a:moveTo>
                    <a:cubicBezTo>
                      <a:pt x="5997" y="-2684"/>
                      <a:pt x="89606" y="38591"/>
                      <a:pt x="133703" y="44588"/>
                    </a:cubicBezTo>
                    <a:cubicBezTo>
                      <a:pt x="177800" y="50585"/>
                      <a:pt x="270580" y="33300"/>
                      <a:pt x="264936" y="36122"/>
                    </a:cubicBezTo>
                    <a:cubicBezTo>
                      <a:pt x="259292" y="38944"/>
                      <a:pt x="141816" y="64344"/>
                      <a:pt x="99836" y="61522"/>
                    </a:cubicBezTo>
                    <a:cubicBezTo>
                      <a:pt x="57856" y="58700"/>
                      <a:pt x="-5291" y="2960"/>
                      <a:pt x="353" y="1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0" name="フリーフォーム: 図形 1209">
                <a:extLst>
                  <a:ext uri="{FF2B5EF4-FFF2-40B4-BE49-F238E27FC236}">
                    <a16:creationId xmlns:a16="http://schemas.microsoft.com/office/drawing/2014/main" id="{0EBA4F91-D012-406D-B4D0-1DAB95B18FFB}"/>
                  </a:ext>
                </a:extLst>
              </p:cNvPr>
              <p:cNvSpPr/>
              <p:nvPr/>
            </p:nvSpPr>
            <p:spPr>
              <a:xfrm>
                <a:off x="3466923" y="4008577"/>
                <a:ext cx="637666" cy="208305"/>
              </a:xfrm>
              <a:custGeom>
                <a:avLst/>
                <a:gdLst>
                  <a:gd name="connsiteX0" fmla="*/ 6527 w 637666"/>
                  <a:gd name="connsiteY0" fmla="*/ 390 h 208305"/>
                  <a:gd name="connsiteX1" fmla="*/ 154694 w 637666"/>
                  <a:gd name="connsiteY1" fmla="*/ 68123 h 208305"/>
                  <a:gd name="connsiteX2" fmla="*/ 633060 w 637666"/>
                  <a:gd name="connsiteY2" fmla="*/ 53306 h 208305"/>
                  <a:gd name="connsiteX3" fmla="*/ 402344 w 637666"/>
                  <a:gd name="connsiteY3" fmla="*/ 93523 h 208305"/>
                  <a:gd name="connsiteX4" fmla="*/ 495477 w 637666"/>
                  <a:gd name="connsiteY4" fmla="*/ 116806 h 208305"/>
                  <a:gd name="connsiteX5" fmla="*/ 326144 w 637666"/>
                  <a:gd name="connsiteY5" fmla="*/ 163373 h 208305"/>
                  <a:gd name="connsiteX6" fmla="*/ 429860 w 637666"/>
                  <a:gd name="connsiteY6" fmla="*/ 207823 h 208305"/>
                  <a:gd name="connsiteX7" fmla="*/ 268994 w 637666"/>
                  <a:gd name="connsiteY7" fmla="*/ 133740 h 208305"/>
                  <a:gd name="connsiteX8" fmla="*/ 349427 w 637666"/>
                  <a:gd name="connsiteY8" fmla="*/ 112573 h 208305"/>
                  <a:gd name="connsiteX9" fmla="*/ 165277 w 637666"/>
                  <a:gd name="connsiteY9" fmla="*/ 91406 h 208305"/>
                  <a:gd name="connsiteX10" fmla="*/ 40394 w 637666"/>
                  <a:gd name="connsiteY10" fmla="*/ 104106 h 208305"/>
                  <a:gd name="connsiteX11" fmla="*/ 6527 w 637666"/>
                  <a:gd name="connsiteY11" fmla="*/ 390 h 20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37666" h="208305">
                    <a:moveTo>
                      <a:pt x="6527" y="390"/>
                    </a:moveTo>
                    <a:cubicBezTo>
                      <a:pt x="25577" y="-5607"/>
                      <a:pt x="50272" y="59304"/>
                      <a:pt x="154694" y="68123"/>
                    </a:cubicBezTo>
                    <a:cubicBezTo>
                      <a:pt x="259116" y="76942"/>
                      <a:pt x="591785" y="49073"/>
                      <a:pt x="633060" y="53306"/>
                    </a:cubicBezTo>
                    <a:cubicBezTo>
                      <a:pt x="674335" y="57539"/>
                      <a:pt x="425275" y="82940"/>
                      <a:pt x="402344" y="93523"/>
                    </a:cubicBezTo>
                    <a:cubicBezTo>
                      <a:pt x="379414" y="104106"/>
                      <a:pt x="508177" y="105164"/>
                      <a:pt x="495477" y="116806"/>
                    </a:cubicBezTo>
                    <a:cubicBezTo>
                      <a:pt x="482777" y="128448"/>
                      <a:pt x="337080" y="148204"/>
                      <a:pt x="326144" y="163373"/>
                    </a:cubicBezTo>
                    <a:cubicBezTo>
                      <a:pt x="315208" y="178543"/>
                      <a:pt x="439385" y="212762"/>
                      <a:pt x="429860" y="207823"/>
                    </a:cubicBezTo>
                    <a:cubicBezTo>
                      <a:pt x="420335" y="202884"/>
                      <a:pt x="282400" y="149615"/>
                      <a:pt x="268994" y="133740"/>
                    </a:cubicBezTo>
                    <a:cubicBezTo>
                      <a:pt x="255589" y="117865"/>
                      <a:pt x="366713" y="119629"/>
                      <a:pt x="349427" y="112573"/>
                    </a:cubicBezTo>
                    <a:cubicBezTo>
                      <a:pt x="332141" y="105517"/>
                      <a:pt x="216782" y="92817"/>
                      <a:pt x="165277" y="91406"/>
                    </a:cubicBezTo>
                    <a:cubicBezTo>
                      <a:pt x="113772" y="89995"/>
                      <a:pt x="67205" y="116806"/>
                      <a:pt x="40394" y="104106"/>
                    </a:cubicBezTo>
                    <a:cubicBezTo>
                      <a:pt x="13583" y="91406"/>
                      <a:pt x="-12523" y="6387"/>
                      <a:pt x="6527" y="390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1" name="フリーフォーム: 図形 1210">
                <a:extLst>
                  <a:ext uri="{FF2B5EF4-FFF2-40B4-BE49-F238E27FC236}">
                    <a16:creationId xmlns:a16="http://schemas.microsoft.com/office/drawing/2014/main" id="{2CB4A4F3-E020-45DB-8312-CD87D19AE78B}"/>
                  </a:ext>
                </a:extLst>
              </p:cNvPr>
              <p:cNvSpPr/>
              <p:nvPr/>
            </p:nvSpPr>
            <p:spPr>
              <a:xfrm>
                <a:off x="3788833" y="3623530"/>
                <a:ext cx="367770" cy="265191"/>
              </a:xfrm>
              <a:custGeom>
                <a:avLst/>
                <a:gdLst>
                  <a:gd name="connsiteX0" fmla="*/ 0 w 367770"/>
                  <a:gd name="connsiteY0" fmla="*/ 38303 h 265191"/>
                  <a:gd name="connsiteX1" fmla="*/ 251884 w 367770"/>
                  <a:gd name="connsiteY1" fmla="*/ 10787 h 265191"/>
                  <a:gd name="connsiteX2" fmla="*/ 364067 w 367770"/>
                  <a:gd name="connsiteY2" fmla="*/ 228803 h 265191"/>
                  <a:gd name="connsiteX3" fmla="*/ 342900 w 367770"/>
                  <a:gd name="connsiteY3" fmla="*/ 218220 h 265191"/>
                  <a:gd name="connsiteX4" fmla="*/ 364067 w 367770"/>
                  <a:gd name="connsiteY4" fmla="*/ 230920 h 265191"/>
                  <a:gd name="connsiteX5" fmla="*/ 300567 w 367770"/>
                  <a:gd name="connsiteY5" fmla="*/ 120853 h 265191"/>
                  <a:gd name="connsiteX6" fmla="*/ 317500 w 367770"/>
                  <a:gd name="connsiteY6" fmla="*/ 264787 h 265191"/>
                  <a:gd name="connsiteX7" fmla="*/ 234950 w 367770"/>
                  <a:gd name="connsiteY7" fmla="*/ 165303 h 265191"/>
                  <a:gd name="connsiteX8" fmla="*/ 207434 w 367770"/>
                  <a:gd name="connsiteY8" fmla="*/ 203403 h 265191"/>
                  <a:gd name="connsiteX9" fmla="*/ 184150 w 367770"/>
                  <a:gd name="connsiteY9" fmla="*/ 167420 h 265191"/>
                  <a:gd name="connsiteX10" fmla="*/ 260350 w 367770"/>
                  <a:gd name="connsiteY10" fmla="*/ 165303 h 265191"/>
                  <a:gd name="connsiteX11" fmla="*/ 76200 w 367770"/>
                  <a:gd name="connsiteY11" fmla="*/ 101803 h 265191"/>
                  <a:gd name="connsiteX12" fmla="*/ 251884 w 367770"/>
                  <a:gd name="connsiteY12" fmla="*/ 82753 h 265191"/>
                  <a:gd name="connsiteX13" fmla="*/ 0 w 367770"/>
                  <a:gd name="connsiteY13" fmla="*/ 38303 h 265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7770" h="265191">
                    <a:moveTo>
                      <a:pt x="0" y="38303"/>
                    </a:moveTo>
                    <a:cubicBezTo>
                      <a:pt x="0" y="26309"/>
                      <a:pt x="191206" y="-20963"/>
                      <a:pt x="251884" y="10787"/>
                    </a:cubicBezTo>
                    <a:cubicBezTo>
                      <a:pt x="312562" y="42537"/>
                      <a:pt x="348898" y="194231"/>
                      <a:pt x="364067" y="228803"/>
                    </a:cubicBezTo>
                    <a:cubicBezTo>
                      <a:pt x="379236" y="263375"/>
                      <a:pt x="342900" y="217867"/>
                      <a:pt x="342900" y="218220"/>
                    </a:cubicBezTo>
                    <a:cubicBezTo>
                      <a:pt x="342900" y="218573"/>
                      <a:pt x="371123" y="247148"/>
                      <a:pt x="364067" y="230920"/>
                    </a:cubicBezTo>
                    <a:cubicBezTo>
                      <a:pt x="357012" y="214692"/>
                      <a:pt x="308328" y="115209"/>
                      <a:pt x="300567" y="120853"/>
                    </a:cubicBezTo>
                    <a:cubicBezTo>
                      <a:pt x="292806" y="126498"/>
                      <a:pt x="328436" y="257379"/>
                      <a:pt x="317500" y="264787"/>
                    </a:cubicBezTo>
                    <a:cubicBezTo>
                      <a:pt x="306564" y="272195"/>
                      <a:pt x="253294" y="175534"/>
                      <a:pt x="234950" y="165303"/>
                    </a:cubicBezTo>
                    <a:cubicBezTo>
                      <a:pt x="216606" y="155072"/>
                      <a:pt x="215901" y="203050"/>
                      <a:pt x="207434" y="203403"/>
                    </a:cubicBezTo>
                    <a:cubicBezTo>
                      <a:pt x="198967" y="203756"/>
                      <a:pt x="175331" y="173770"/>
                      <a:pt x="184150" y="167420"/>
                    </a:cubicBezTo>
                    <a:cubicBezTo>
                      <a:pt x="192969" y="161070"/>
                      <a:pt x="278342" y="176239"/>
                      <a:pt x="260350" y="165303"/>
                    </a:cubicBezTo>
                    <a:cubicBezTo>
                      <a:pt x="242358" y="154367"/>
                      <a:pt x="77611" y="115561"/>
                      <a:pt x="76200" y="101803"/>
                    </a:cubicBezTo>
                    <a:cubicBezTo>
                      <a:pt x="74789" y="88045"/>
                      <a:pt x="258587" y="88397"/>
                      <a:pt x="251884" y="82753"/>
                    </a:cubicBezTo>
                    <a:cubicBezTo>
                      <a:pt x="245181" y="77109"/>
                      <a:pt x="0" y="50297"/>
                      <a:pt x="0" y="38303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2" name="フリーフォーム: 図形 1211">
                <a:extLst>
                  <a:ext uri="{FF2B5EF4-FFF2-40B4-BE49-F238E27FC236}">
                    <a16:creationId xmlns:a16="http://schemas.microsoft.com/office/drawing/2014/main" id="{0EBDFED4-8E64-4B0D-856B-F073E95CED75}"/>
                  </a:ext>
                </a:extLst>
              </p:cNvPr>
              <p:cNvSpPr/>
              <p:nvPr/>
            </p:nvSpPr>
            <p:spPr>
              <a:xfrm>
                <a:off x="4459653" y="3651249"/>
                <a:ext cx="383535" cy="361116"/>
              </a:xfrm>
              <a:custGeom>
                <a:avLst/>
                <a:gdLst>
                  <a:gd name="connsiteX0" fmla="*/ 2280 w 383535"/>
                  <a:gd name="connsiteY0" fmla="*/ 359834 h 361116"/>
                  <a:gd name="connsiteX1" fmla="*/ 165264 w 383535"/>
                  <a:gd name="connsiteY1" fmla="*/ 273051 h 361116"/>
                  <a:gd name="connsiteX2" fmla="*/ 239347 w 383535"/>
                  <a:gd name="connsiteY2" fmla="*/ 247651 h 361116"/>
                  <a:gd name="connsiteX3" fmla="*/ 383280 w 383535"/>
                  <a:gd name="connsiteY3" fmla="*/ 71968 h 361116"/>
                  <a:gd name="connsiteX4" fmla="*/ 201247 w 383535"/>
                  <a:gd name="connsiteY4" fmla="*/ 213784 h 361116"/>
                  <a:gd name="connsiteX5" fmla="*/ 63664 w 383535"/>
                  <a:gd name="connsiteY5" fmla="*/ 188384 h 361116"/>
                  <a:gd name="connsiteX6" fmla="*/ 296497 w 383535"/>
                  <a:gd name="connsiteY6" fmla="*/ 46568 h 361116"/>
                  <a:gd name="connsiteX7" fmla="*/ 319780 w 383535"/>
                  <a:gd name="connsiteY7" fmla="*/ 23284 h 361116"/>
                  <a:gd name="connsiteX8" fmla="*/ 148330 w 383535"/>
                  <a:gd name="connsiteY8" fmla="*/ 67734 h 361116"/>
                  <a:gd name="connsiteX9" fmla="*/ 70014 w 383535"/>
                  <a:gd name="connsiteY9" fmla="*/ 1 h 361116"/>
                  <a:gd name="connsiteX10" fmla="*/ 63664 w 383535"/>
                  <a:gd name="connsiteY10" fmla="*/ 65618 h 361116"/>
                  <a:gd name="connsiteX11" fmla="*/ 36147 w 383535"/>
                  <a:gd name="connsiteY11" fmla="*/ 50801 h 361116"/>
                  <a:gd name="connsiteX12" fmla="*/ 48847 w 383535"/>
                  <a:gd name="connsiteY12" fmla="*/ 141818 h 361116"/>
                  <a:gd name="connsiteX13" fmla="*/ 67897 w 383535"/>
                  <a:gd name="connsiteY13" fmla="*/ 198968 h 361116"/>
                  <a:gd name="connsiteX14" fmla="*/ 2280 w 383535"/>
                  <a:gd name="connsiteY14" fmla="*/ 359834 h 36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83535" h="361116">
                    <a:moveTo>
                      <a:pt x="2280" y="359834"/>
                    </a:moveTo>
                    <a:cubicBezTo>
                      <a:pt x="18508" y="372181"/>
                      <a:pt x="125753" y="291748"/>
                      <a:pt x="165264" y="273051"/>
                    </a:cubicBezTo>
                    <a:cubicBezTo>
                      <a:pt x="204775" y="254354"/>
                      <a:pt x="203011" y="281165"/>
                      <a:pt x="239347" y="247651"/>
                    </a:cubicBezTo>
                    <a:cubicBezTo>
                      <a:pt x="275683" y="214137"/>
                      <a:pt x="389630" y="77612"/>
                      <a:pt x="383280" y="71968"/>
                    </a:cubicBezTo>
                    <a:cubicBezTo>
                      <a:pt x="376930" y="66324"/>
                      <a:pt x="254516" y="194381"/>
                      <a:pt x="201247" y="213784"/>
                    </a:cubicBezTo>
                    <a:cubicBezTo>
                      <a:pt x="147978" y="233187"/>
                      <a:pt x="47789" y="216253"/>
                      <a:pt x="63664" y="188384"/>
                    </a:cubicBezTo>
                    <a:cubicBezTo>
                      <a:pt x="79539" y="160515"/>
                      <a:pt x="253811" y="74085"/>
                      <a:pt x="296497" y="46568"/>
                    </a:cubicBezTo>
                    <a:cubicBezTo>
                      <a:pt x="339183" y="19051"/>
                      <a:pt x="344474" y="19756"/>
                      <a:pt x="319780" y="23284"/>
                    </a:cubicBezTo>
                    <a:cubicBezTo>
                      <a:pt x="295086" y="26812"/>
                      <a:pt x="189958" y="71614"/>
                      <a:pt x="148330" y="67734"/>
                    </a:cubicBezTo>
                    <a:cubicBezTo>
                      <a:pt x="106702" y="63854"/>
                      <a:pt x="84125" y="354"/>
                      <a:pt x="70014" y="1"/>
                    </a:cubicBezTo>
                    <a:cubicBezTo>
                      <a:pt x="55903" y="-352"/>
                      <a:pt x="69308" y="57151"/>
                      <a:pt x="63664" y="65618"/>
                    </a:cubicBezTo>
                    <a:cubicBezTo>
                      <a:pt x="58020" y="74085"/>
                      <a:pt x="38617" y="38101"/>
                      <a:pt x="36147" y="50801"/>
                    </a:cubicBezTo>
                    <a:cubicBezTo>
                      <a:pt x="33677" y="63501"/>
                      <a:pt x="43555" y="117124"/>
                      <a:pt x="48847" y="141818"/>
                    </a:cubicBezTo>
                    <a:cubicBezTo>
                      <a:pt x="54139" y="166512"/>
                      <a:pt x="74247" y="164396"/>
                      <a:pt x="67897" y="198968"/>
                    </a:cubicBezTo>
                    <a:cubicBezTo>
                      <a:pt x="61547" y="233540"/>
                      <a:pt x="-13948" y="347487"/>
                      <a:pt x="2280" y="359834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3" name="楕円 1212">
                <a:extLst>
                  <a:ext uri="{FF2B5EF4-FFF2-40B4-BE49-F238E27FC236}">
                    <a16:creationId xmlns:a16="http://schemas.microsoft.com/office/drawing/2014/main" id="{4149948C-9644-48AA-A0D6-942EF122F57D}"/>
                  </a:ext>
                </a:extLst>
              </p:cNvPr>
              <p:cNvSpPr/>
              <p:nvPr/>
            </p:nvSpPr>
            <p:spPr>
              <a:xfrm>
                <a:off x="5151120" y="4236720"/>
                <a:ext cx="777240" cy="777240"/>
              </a:xfrm>
              <a:prstGeom prst="ellipse">
                <a:avLst/>
              </a:prstGeom>
              <a:solidFill>
                <a:srgbClr val="FF0000">
                  <a:alpha val="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5" name="楕円 254">
                <a:extLst>
                  <a:ext uri="{FF2B5EF4-FFF2-40B4-BE49-F238E27FC236}">
                    <a16:creationId xmlns:a16="http://schemas.microsoft.com/office/drawing/2014/main" id="{48F188DA-8128-4E28-ABCA-0921C6EACE11}"/>
                  </a:ext>
                </a:extLst>
              </p:cNvPr>
              <p:cNvSpPr/>
              <p:nvPr/>
            </p:nvSpPr>
            <p:spPr>
              <a:xfrm>
                <a:off x="3530600" y="4328160"/>
                <a:ext cx="487680" cy="487680"/>
              </a:xfrm>
              <a:prstGeom prst="ellipse">
                <a:avLst/>
              </a:prstGeom>
              <a:solidFill>
                <a:srgbClr val="FF0000">
                  <a:alpha val="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56F9127E-9D5A-48CD-B52D-92F9FEAF224A}"/>
                </a:ext>
              </a:extLst>
            </p:cNvPr>
            <p:cNvSpPr/>
            <p:nvPr/>
          </p:nvSpPr>
          <p:spPr>
            <a:xfrm>
              <a:off x="4460150" y="3433158"/>
              <a:ext cx="1101845" cy="264380"/>
            </a:xfrm>
            <a:custGeom>
              <a:avLst/>
              <a:gdLst>
                <a:gd name="connsiteX0" fmla="*/ 1783 w 1101845"/>
                <a:gd name="connsiteY0" fmla="*/ 156709 h 264380"/>
                <a:gd name="connsiteX1" fmla="*/ 166883 w 1101845"/>
                <a:gd name="connsiteY1" fmla="*/ 243492 h 264380"/>
                <a:gd name="connsiteX2" fmla="*/ 177467 w 1101845"/>
                <a:gd name="connsiteY2" fmla="*/ 258309 h 264380"/>
                <a:gd name="connsiteX3" fmla="*/ 503433 w 1101845"/>
                <a:gd name="connsiteY3" fmla="*/ 160942 h 264380"/>
                <a:gd name="connsiteX4" fmla="*/ 302350 w 1101845"/>
                <a:gd name="connsiteY4" fmla="*/ 245609 h 264380"/>
                <a:gd name="connsiteX5" fmla="*/ 670650 w 1101845"/>
                <a:gd name="connsiteY5" fmla="*/ 154592 h 264380"/>
                <a:gd name="connsiteX6" fmla="*/ 816700 w 1101845"/>
                <a:gd name="connsiteY6" fmla="*/ 116492 h 264380"/>
                <a:gd name="connsiteX7" fmla="*/ 677000 w 1101845"/>
                <a:gd name="connsiteY7" fmla="*/ 129192 h 264380"/>
                <a:gd name="connsiteX8" fmla="*/ 956400 w 1101845"/>
                <a:gd name="connsiteY8" fmla="*/ 152475 h 264380"/>
                <a:gd name="connsiteX9" fmla="*/ 1100333 w 1101845"/>
                <a:gd name="connsiteY9" fmla="*/ 190575 h 264380"/>
                <a:gd name="connsiteX10" fmla="*/ 871733 w 1101845"/>
                <a:gd name="connsiteY10" fmla="*/ 48759 h 264380"/>
                <a:gd name="connsiteX11" fmla="*/ 670650 w 1101845"/>
                <a:gd name="connsiteY11" fmla="*/ 75 h 264380"/>
                <a:gd name="connsiteX12" fmla="*/ 848450 w 1101845"/>
                <a:gd name="connsiteY12" fmla="*/ 57225 h 264380"/>
                <a:gd name="connsiteX13" fmla="*/ 636783 w 1101845"/>
                <a:gd name="connsiteY13" fmla="*/ 31825 h 264380"/>
                <a:gd name="connsiteX14" fmla="*/ 514017 w 1101845"/>
                <a:gd name="connsiteY14" fmla="*/ 78392 h 264380"/>
                <a:gd name="connsiteX15" fmla="*/ 378550 w 1101845"/>
                <a:gd name="connsiteY15" fmla="*/ 84742 h 264380"/>
                <a:gd name="connsiteX16" fmla="*/ 291767 w 1101845"/>
                <a:gd name="connsiteY16" fmla="*/ 179992 h 264380"/>
                <a:gd name="connsiteX17" fmla="*/ 346800 w 1101845"/>
                <a:gd name="connsiteY17" fmla="*/ 88975 h 264380"/>
                <a:gd name="connsiteX18" fmla="*/ 298117 w 1101845"/>
                <a:gd name="connsiteY18" fmla="*/ 129192 h 264380"/>
                <a:gd name="connsiteX19" fmla="*/ 111850 w 1101845"/>
                <a:gd name="connsiteY19" fmla="*/ 114375 h 264380"/>
                <a:gd name="connsiteX20" fmla="*/ 287533 w 1101845"/>
                <a:gd name="connsiteY20" fmla="*/ 160942 h 264380"/>
                <a:gd name="connsiteX21" fmla="*/ 1783 w 1101845"/>
                <a:gd name="connsiteY21" fmla="*/ 156709 h 26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01845" h="264380">
                  <a:moveTo>
                    <a:pt x="1783" y="156709"/>
                  </a:moveTo>
                  <a:cubicBezTo>
                    <a:pt x="-18325" y="170467"/>
                    <a:pt x="137602" y="226559"/>
                    <a:pt x="166883" y="243492"/>
                  </a:cubicBezTo>
                  <a:cubicBezTo>
                    <a:pt x="196164" y="260425"/>
                    <a:pt x="121375" y="272067"/>
                    <a:pt x="177467" y="258309"/>
                  </a:cubicBezTo>
                  <a:cubicBezTo>
                    <a:pt x="233559" y="244551"/>
                    <a:pt x="482619" y="163059"/>
                    <a:pt x="503433" y="160942"/>
                  </a:cubicBezTo>
                  <a:cubicBezTo>
                    <a:pt x="524247" y="158825"/>
                    <a:pt x="274481" y="246667"/>
                    <a:pt x="302350" y="245609"/>
                  </a:cubicBezTo>
                  <a:cubicBezTo>
                    <a:pt x="330219" y="244551"/>
                    <a:pt x="584925" y="176111"/>
                    <a:pt x="670650" y="154592"/>
                  </a:cubicBezTo>
                  <a:cubicBezTo>
                    <a:pt x="756375" y="133073"/>
                    <a:pt x="815642" y="120725"/>
                    <a:pt x="816700" y="116492"/>
                  </a:cubicBezTo>
                  <a:cubicBezTo>
                    <a:pt x="817758" y="112259"/>
                    <a:pt x="653717" y="123195"/>
                    <a:pt x="677000" y="129192"/>
                  </a:cubicBezTo>
                  <a:cubicBezTo>
                    <a:pt x="700283" y="135189"/>
                    <a:pt x="885845" y="142244"/>
                    <a:pt x="956400" y="152475"/>
                  </a:cubicBezTo>
                  <a:cubicBezTo>
                    <a:pt x="1026956" y="162706"/>
                    <a:pt x="1114444" y="207861"/>
                    <a:pt x="1100333" y="190575"/>
                  </a:cubicBezTo>
                  <a:cubicBezTo>
                    <a:pt x="1086222" y="173289"/>
                    <a:pt x="943347" y="80509"/>
                    <a:pt x="871733" y="48759"/>
                  </a:cubicBezTo>
                  <a:cubicBezTo>
                    <a:pt x="800119" y="17009"/>
                    <a:pt x="674531" y="-1336"/>
                    <a:pt x="670650" y="75"/>
                  </a:cubicBezTo>
                  <a:cubicBezTo>
                    <a:pt x="666770" y="1486"/>
                    <a:pt x="854094" y="51933"/>
                    <a:pt x="848450" y="57225"/>
                  </a:cubicBezTo>
                  <a:cubicBezTo>
                    <a:pt x="842806" y="62517"/>
                    <a:pt x="692522" y="28297"/>
                    <a:pt x="636783" y="31825"/>
                  </a:cubicBezTo>
                  <a:cubicBezTo>
                    <a:pt x="581044" y="35353"/>
                    <a:pt x="557056" y="69573"/>
                    <a:pt x="514017" y="78392"/>
                  </a:cubicBezTo>
                  <a:cubicBezTo>
                    <a:pt x="470978" y="87211"/>
                    <a:pt x="415592" y="67809"/>
                    <a:pt x="378550" y="84742"/>
                  </a:cubicBezTo>
                  <a:cubicBezTo>
                    <a:pt x="341508" y="101675"/>
                    <a:pt x="297059" y="179287"/>
                    <a:pt x="291767" y="179992"/>
                  </a:cubicBezTo>
                  <a:cubicBezTo>
                    <a:pt x="286475" y="180697"/>
                    <a:pt x="345742" y="97442"/>
                    <a:pt x="346800" y="88975"/>
                  </a:cubicBezTo>
                  <a:cubicBezTo>
                    <a:pt x="347858" y="80508"/>
                    <a:pt x="337275" y="124959"/>
                    <a:pt x="298117" y="129192"/>
                  </a:cubicBezTo>
                  <a:cubicBezTo>
                    <a:pt x="258959" y="133425"/>
                    <a:pt x="113614" y="109083"/>
                    <a:pt x="111850" y="114375"/>
                  </a:cubicBezTo>
                  <a:cubicBezTo>
                    <a:pt x="110086" y="119667"/>
                    <a:pt x="302350" y="153181"/>
                    <a:pt x="287533" y="160942"/>
                  </a:cubicBezTo>
                  <a:cubicBezTo>
                    <a:pt x="272716" y="168703"/>
                    <a:pt x="21891" y="142951"/>
                    <a:pt x="1783" y="156709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34AB10D5-2F39-4088-9322-CDE5CA5DC299}"/>
                </a:ext>
              </a:extLst>
            </p:cNvPr>
            <p:cNvSpPr/>
            <p:nvPr/>
          </p:nvSpPr>
          <p:spPr>
            <a:xfrm>
              <a:off x="3366971" y="3490666"/>
              <a:ext cx="684988" cy="180205"/>
            </a:xfrm>
            <a:custGeom>
              <a:avLst/>
              <a:gdLst>
                <a:gd name="connsiteX0" fmla="*/ 3292 w 684988"/>
                <a:gd name="connsiteY0" fmla="*/ 179634 h 180205"/>
                <a:gd name="connsiteX1" fmla="*/ 154104 w 684988"/>
                <a:gd name="connsiteY1" fmla="*/ 108197 h 180205"/>
                <a:gd name="connsiteX2" fmla="*/ 358892 w 684988"/>
                <a:gd name="connsiteY2" fmla="*/ 136772 h 180205"/>
                <a:gd name="connsiteX3" fmla="*/ 452554 w 684988"/>
                <a:gd name="connsiteY3" fmla="*/ 149472 h 180205"/>
                <a:gd name="connsiteX4" fmla="*/ 277929 w 684988"/>
                <a:gd name="connsiteY4" fmla="*/ 108197 h 180205"/>
                <a:gd name="connsiteX5" fmla="*/ 490654 w 684988"/>
                <a:gd name="connsiteY5" fmla="*/ 132009 h 180205"/>
                <a:gd name="connsiteX6" fmla="*/ 566854 w 684988"/>
                <a:gd name="connsiteY6" fmla="*/ 171697 h 180205"/>
                <a:gd name="connsiteX7" fmla="*/ 585904 w 684988"/>
                <a:gd name="connsiteY7" fmla="*/ 173284 h 180205"/>
                <a:gd name="connsiteX8" fmla="*/ 622417 w 684988"/>
                <a:gd name="connsiteY8" fmla="*/ 122484 h 180205"/>
                <a:gd name="connsiteX9" fmla="*/ 676392 w 684988"/>
                <a:gd name="connsiteY9" fmla="*/ 132009 h 180205"/>
                <a:gd name="connsiteX10" fmla="*/ 423979 w 684988"/>
                <a:gd name="connsiteY10" fmla="*/ 51047 h 180205"/>
                <a:gd name="connsiteX11" fmla="*/ 528754 w 684988"/>
                <a:gd name="connsiteY11" fmla="*/ 76447 h 180205"/>
                <a:gd name="connsiteX12" fmla="*/ 250942 w 684988"/>
                <a:gd name="connsiteY12" fmla="*/ 8184 h 180205"/>
                <a:gd name="connsiteX13" fmla="*/ 265229 w 684988"/>
                <a:gd name="connsiteY13" fmla="*/ 20884 h 180205"/>
                <a:gd name="connsiteX14" fmla="*/ 300154 w 684988"/>
                <a:gd name="connsiteY14" fmla="*/ 31997 h 180205"/>
                <a:gd name="connsiteX15" fmla="*/ 147754 w 684988"/>
                <a:gd name="connsiteY15" fmla="*/ 38347 h 180205"/>
                <a:gd name="connsiteX16" fmla="*/ 228717 w 684988"/>
                <a:gd name="connsiteY16" fmla="*/ 247 h 180205"/>
                <a:gd name="connsiteX17" fmla="*/ 130292 w 684988"/>
                <a:gd name="connsiteY17" fmla="*/ 24059 h 180205"/>
                <a:gd name="connsiteX18" fmla="*/ 109654 w 684988"/>
                <a:gd name="connsiteY18" fmla="*/ 65334 h 180205"/>
                <a:gd name="connsiteX19" fmla="*/ 55679 w 684988"/>
                <a:gd name="connsiteY19" fmla="*/ 62159 h 180205"/>
                <a:gd name="connsiteX20" fmla="*/ 3292 w 684988"/>
                <a:gd name="connsiteY20" fmla="*/ 179634 h 1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4988" h="180205">
                  <a:moveTo>
                    <a:pt x="3292" y="179634"/>
                  </a:moveTo>
                  <a:cubicBezTo>
                    <a:pt x="19696" y="187307"/>
                    <a:pt x="94837" y="115341"/>
                    <a:pt x="154104" y="108197"/>
                  </a:cubicBezTo>
                  <a:cubicBezTo>
                    <a:pt x="213371" y="101053"/>
                    <a:pt x="358892" y="136772"/>
                    <a:pt x="358892" y="136772"/>
                  </a:cubicBezTo>
                  <a:cubicBezTo>
                    <a:pt x="408634" y="143651"/>
                    <a:pt x="466048" y="154234"/>
                    <a:pt x="452554" y="149472"/>
                  </a:cubicBezTo>
                  <a:cubicBezTo>
                    <a:pt x="439060" y="144710"/>
                    <a:pt x="271579" y="111107"/>
                    <a:pt x="277929" y="108197"/>
                  </a:cubicBezTo>
                  <a:cubicBezTo>
                    <a:pt x="284279" y="105287"/>
                    <a:pt x="442500" y="121426"/>
                    <a:pt x="490654" y="132009"/>
                  </a:cubicBezTo>
                  <a:cubicBezTo>
                    <a:pt x="538808" y="142592"/>
                    <a:pt x="550979" y="164818"/>
                    <a:pt x="566854" y="171697"/>
                  </a:cubicBezTo>
                  <a:cubicBezTo>
                    <a:pt x="582729" y="178576"/>
                    <a:pt x="576644" y="181486"/>
                    <a:pt x="585904" y="173284"/>
                  </a:cubicBezTo>
                  <a:cubicBezTo>
                    <a:pt x="595165" y="165082"/>
                    <a:pt x="607336" y="129363"/>
                    <a:pt x="622417" y="122484"/>
                  </a:cubicBezTo>
                  <a:cubicBezTo>
                    <a:pt x="637498" y="115605"/>
                    <a:pt x="709465" y="143915"/>
                    <a:pt x="676392" y="132009"/>
                  </a:cubicBezTo>
                  <a:cubicBezTo>
                    <a:pt x="643319" y="120103"/>
                    <a:pt x="448585" y="60307"/>
                    <a:pt x="423979" y="51047"/>
                  </a:cubicBezTo>
                  <a:cubicBezTo>
                    <a:pt x="399373" y="41787"/>
                    <a:pt x="528754" y="76447"/>
                    <a:pt x="528754" y="76447"/>
                  </a:cubicBezTo>
                  <a:lnTo>
                    <a:pt x="250942" y="8184"/>
                  </a:lnTo>
                  <a:cubicBezTo>
                    <a:pt x="207021" y="-1076"/>
                    <a:pt x="257027" y="16915"/>
                    <a:pt x="265229" y="20884"/>
                  </a:cubicBezTo>
                  <a:cubicBezTo>
                    <a:pt x="273431" y="24853"/>
                    <a:pt x="319733" y="29086"/>
                    <a:pt x="300154" y="31997"/>
                  </a:cubicBezTo>
                  <a:cubicBezTo>
                    <a:pt x="280575" y="34908"/>
                    <a:pt x="159660" y="43639"/>
                    <a:pt x="147754" y="38347"/>
                  </a:cubicBezTo>
                  <a:cubicBezTo>
                    <a:pt x="135848" y="33055"/>
                    <a:pt x="231627" y="2628"/>
                    <a:pt x="228717" y="247"/>
                  </a:cubicBezTo>
                  <a:cubicBezTo>
                    <a:pt x="225807" y="-2134"/>
                    <a:pt x="150136" y="13211"/>
                    <a:pt x="130292" y="24059"/>
                  </a:cubicBezTo>
                  <a:cubicBezTo>
                    <a:pt x="110448" y="34907"/>
                    <a:pt x="122090" y="58984"/>
                    <a:pt x="109654" y="65334"/>
                  </a:cubicBezTo>
                  <a:cubicBezTo>
                    <a:pt x="97219" y="71684"/>
                    <a:pt x="75258" y="45755"/>
                    <a:pt x="55679" y="62159"/>
                  </a:cubicBezTo>
                  <a:cubicBezTo>
                    <a:pt x="36100" y="78563"/>
                    <a:pt x="-13112" y="171961"/>
                    <a:pt x="3292" y="179634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6CEE50DA-49B3-40F4-985C-00154A6E7153}"/>
                </a:ext>
              </a:extLst>
            </p:cNvPr>
            <p:cNvSpPr/>
            <p:nvPr/>
          </p:nvSpPr>
          <p:spPr>
            <a:xfrm>
              <a:off x="3653365" y="5175208"/>
              <a:ext cx="84695" cy="118747"/>
            </a:xfrm>
            <a:custGeom>
              <a:avLst/>
              <a:gdLst>
                <a:gd name="connsiteX0" fmla="*/ 44452 w 84695"/>
                <a:gd name="connsiteY0" fmla="*/ 42 h 118747"/>
                <a:gd name="connsiteX1" fmla="*/ 35985 w 84695"/>
                <a:gd name="connsiteY1" fmla="*/ 72009 h 118747"/>
                <a:gd name="connsiteX2" fmla="*/ 84668 w 84695"/>
                <a:gd name="connsiteY2" fmla="*/ 118575 h 118747"/>
                <a:gd name="connsiteX3" fmla="*/ 42335 w 84695"/>
                <a:gd name="connsiteY3" fmla="*/ 86825 h 118747"/>
                <a:gd name="connsiteX4" fmla="*/ 2 w 84695"/>
                <a:gd name="connsiteY4" fmla="*/ 61425 h 118747"/>
                <a:gd name="connsiteX5" fmla="*/ 44452 w 84695"/>
                <a:gd name="connsiteY5" fmla="*/ 42 h 118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695" h="118747">
                  <a:moveTo>
                    <a:pt x="44452" y="42"/>
                  </a:moveTo>
                  <a:cubicBezTo>
                    <a:pt x="50449" y="1806"/>
                    <a:pt x="29282" y="52254"/>
                    <a:pt x="35985" y="72009"/>
                  </a:cubicBezTo>
                  <a:cubicBezTo>
                    <a:pt x="42688" y="91764"/>
                    <a:pt x="83610" y="116106"/>
                    <a:pt x="84668" y="118575"/>
                  </a:cubicBezTo>
                  <a:cubicBezTo>
                    <a:pt x="85726" y="121044"/>
                    <a:pt x="56446" y="96350"/>
                    <a:pt x="42335" y="86825"/>
                  </a:cubicBezTo>
                  <a:cubicBezTo>
                    <a:pt x="28224" y="77300"/>
                    <a:pt x="355" y="70950"/>
                    <a:pt x="2" y="61425"/>
                  </a:cubicBezTo>
                  <a:cubicBezTo>
                    <a:pt x="-351" y="51900"/>
                    <a:pt x="38455" y="-1722"/>
                    <a:pt x="44452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7B3D9122-A77E-44D2-932F-EC3A38F844A1}"/>
                </a:ext>
              </a:extLst>
            </p:cNvPr>
            <p:cNvSpPr/>
            <p:nvPr/>
          </p:nvSpPr>
          <p:spPr>
            <a:xfrm>
              <a:off x="5204779" y="5240852"/>
              <a:ext cx="190009" cy="268963"/>
            </a:xfrm>
            <a:custGeom>
              <a:avLst/>
              <a:gdLst>
                <a:gd name="connsiteX0" fmla="*/ 177904 w 190009"/>
                <a:gd name="connsiteY0" fmla="*/ 15 h 268963"/>
                <a:gd name="connsiteX1" fmla="*/ 186371 w 190009"/>
                <a:gd name="connsiteY1" fmla="*/ 112198 h 268963"/>
                <a:gd name="connsiteX2" fmla="*/ 114404 w 190009"/>
                <a:gd name="connsiteY2" fmla="*/ 131248 h 268963"/>
                <a:gd name="connsiteX3" fmla="*/ 104 w 190009"/>
                <a:gd name="connsiteY3" fmla="*/ 268831 h 268963"/>
                <a:gd name="connsiteX4" fmla="*/ 135571 w 190009"/>
                <a:gd name="connsiteY4" fmla="*/ 103731 h 268963"/>
                <a:gd name="connsiteX5" fmla="*/ 165204 w 190009"/>
                <a:gd name="connsiteY5" fmla="*/ 103731 h 268963"/>
                <a:gd name="connsiteX6" fmla="*/ 177904 w 190009"/>
                <a:gd name="connsiteY6" fmla="*/ 15 h 26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009" h="268963">
                  <a:moveTo>
                    <a:pt x="177904" y="15"/>
                  </a:moveTo>
                  <a:cubicBezTo>
                    <a:pt x="181432" y="1426"/>
                    <a:pt x="196954" y="90326"/>
                    <a:pt x="186371" y="112198"/>
                  </a:cubicBezTo>
                  <a:cubicBezTo>
                    <a:pt x="175788" y="134070"/>
                    <a:pt x="145448" y="105143"/>
                    <a:pt x="114404" y="131248"/>
                  </a:cubicBezTo>
                  <a:cubicBezTo>
                    <a:pt x="83360" y="157353"/>
                    <a:pt x="-3424" y="273417"/>
                    <a:pt x="104" y="268831"/>
                  </a:cubicBezTo>
                  <a:cubicBezTo>
                    <a:pt x="3632" y="264245"/>
                    <a:pt x="108054" y="131248"/>
                    <a:pt x="135571" y="103731"/>
                  </a:cubicBezTo>
                  <a:cubicBezTo>
                    <a:pt x="163088" y="76214"/>
                    <a:pt x="159560" y="116431"/>
                    <a:pt x="165204" y="103731"/>
                  </a:cubicBezTo>
                  <a:cubicBezTo>
                    <a:pt x="170848" y="91031"/>
                    <a:pt x="174376" y="-1396"/>
                    <a:pt x="177904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C9255FCE-3602-476A-A3D1-B60CFAAA35C1}"/>
                </a:ext>
              </a:extLst>
            </p:cNvPr>
            <p:cNvSpPr/>
            <p:nvPr/>
          </p:nvSpPr>
          <p:spPr>
            <a:xfrm>
              <a:off x="3889773" y="5221622"/>
              <a:ext cx="1292767" cy="232432"/>
            </a:xfrm>
            <a:custGeom>
              <a:avLst/>
              <a:gdLst>
                <a:gd name="connsiteX0" fmla="*/ 19710 w 1292767"/>
                <a:gd name="connsiteY0" fmla="*/ 195 h 232432"/>
                <a:gd name="connsiteX1" fmla="*/ 502310 w 1292767"/>
                <a:gd name="connsiteY1" fmla="*/ 50995 h 232432"/>
                <a:gd name="connsiteX2" fmla="*/ 663177 w 1292767"/>
                <a:gd name="connsiteY2" fmla="*/ 55228 h 232432"/>
                <a:gd name="connsiteX3" fmla="*/ 1122494 w 1292767"/>
                <a:gd name="connsiteY3" fmla="*/ 50995 h 232432"/>
                <a:gd name="connsiteX4" fmla="*/ 1291827 w 1292767"/>
                <a:gd name="connsiteY4" fmla="*/ 12895 h 232432"/>
                <a:gd name="connsiteX5" fmla="*/ 1188110 w 1292767"/>
                <a:gd name="connsiteY5" fmla="*/ 46761 h 232432"/>
                <a:gd name="connsiteX6" fmla="*/ 1128844 w 1292767"/>
                <a:gd name="connsiteY6" fmla="*/ 108145 h 232432"/>
                <a:gd name="connsiteX7" fmla="*/ 934110 w 1292767"/>
                <a:gd name="connsiteY7" fmla="*/ 173761 h 232432"/>
                <a:gd name="connsiteX8" fmla="*/ 703394 w 1292767"/>
                <a:gd name="connsiteY8" fmla="*/ 230911 h 232432"/>
                <a:gd name="connsiteX9" fmla="*/ 432460 w 1292767"/>
                <a:gd name="connsiteY9" fmla="*/ 209745 h 232432"/>
                <a:gd name="connsiteX10" fmla="*/ 210210 w 1292767"/>
                <a:gd name="connsiteY10" fmla="*/ 144128 h 232432"/>
                <a:gd name="connsiteX11" fmla="*/ 108610 w 1292767"/>
                <a:gd name="connsiteY11" fmla="*/ 101795 h 232432"/>
                <a:gd name="connsiteX12" fmla="*/ 93794 w 1292767"/>
                <a:gd name="connsiteY12" fmla="*/ 72161 h 232432"/>
                <a:gd name="connsiteX13" fmla="*/ 19710 w 1292767"/>
                <a:gd name="connsiteY13" fmla="*/ 195 h 232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92767" h="232432">
                  <a:moveTo>
                    <a:pt x="19710" y="195"/>
                  </a:moveTo>
                  <a:cubicBezTo>
                    <a:pt x="87796" y="-3333"/>
                    <a:pt x="395065" y="41823"/>
                    <a:pt x="502310" y="50995"/>
                  </a:cubicBezTo>
                  <a:cubicBezTo>
                    <a:pt x="609555" y="60167"/>
                    <a:pt x="663177" y="55228"/>
                    <a:pt x="663177" y="55228"/>
                  </a:cubicBezTo>
                  <a:lnTo>
                    <a:pt x="1122494" y="50995"/>
                  </a:lnTo>
                  <a:cubicBezTo>
                    <a:pt x="1227269" y="43940"/>
                    <a:pt x="1280891" y="13601"/>
                    <a:pt x="1291827" y="12895"/>
                  </a:cubicBezTo>
                  <a:cubicBezTo>
                    <a:pt x="1302763" y="12189"/>
                    <a:pt x="1215274" y="30886"/>
                    <a:pt x="1188110" y="46761"/>
                  </a:cubicBezTo>
                  <a:cubicBezTo>
                    <a:pt x="1160946" y="62636"/>
                    <a:pt x="1171177" y="86978"/>
                    <a:pt x="1128844" y="108145"/>
                  </a:cubicBezTo>
                  <a:cubicBezTo>
                    <a:pt x="1086511" y="129312"/>
                    <a:pt x="1005018" y="153300"/>
                    <a:pt x="934110" y="173761"/>
                  </a:cubicBezTo>
                  <a:cubicBezTo>
                    <a:pt x="863202" y="194222"/>
                    <a:pt x="787002" y="224914"/>
                    <a:pt x="703394" y="230911"/>
                  </a:cubicBezTo>
                  <a:cubicBezTo>
                    <a:pt x="619786" y="236908"/>
                    <a:pt x="514657" y="224209"/>
                    <a:pt x="432460" y="209745"/>
                  </a:cubicBezTo>
                  <a:cubicBezTo>
                    <a:pt x="350263" y="195281"/>
                    <a:pt x="264185" y="162120"/>
                    <a:pt x="210210" y="144128"/>
                  </a:cubicBezTo>
                  <a:cubicBezTo>
                    <a:pt x="156235" y="126136"/>
                    <a:pt x="128013" y="113790"/>
                    <a:pt x="108610" y="101795"/>
                  </a:cubicBezTo>
                  <a:cubicBezTo>
                    <a:pt x="89207" y="89801"/>
                    <a:pt x="106847" y="89800"/>
                    <a:pt x="93794" y="72161"/>
                  </a:cubicBezTo>
                  <a:cubicBezTo>
                    <a:pt x="80741" y="54522"/>
                    <a:pt x="-48376" y="3723"/>
                    <a:pt x="19710" y="195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5165AA53-C580-4971-815C-29FAA7EFB491}"/>
                </a:ext>
              </a:extLst>
            </p:cNvPr>
            <p:cNvSpPr/>
            <p:nvPr/>
          </p:nvSpPr>
          <p:spPr>
            <a:xfrm>
              <a:off x="4002616" y="5264150"/>
              <a:ext cx="1157817" cy="344893"/>
            </a:xfrm>
            <a:custGeom>
              <a:avLst/>
              <a:gdLst>
                <a:gd name="connsiteX0" fmla="*/ 1157817 w 1157817"/>
                <a:gd name="connsiteY0" fmla="*/ 0 h 344893"/>
                <a:gd name="connsiteX1" fmla="*/ 922867 w 1157817"/>
                <a:gd name="connsiteY1" fmla="*/ 203200 h 344893"/>
                <a:gd name="connsiteX2" fmla="*/ 759884 w 1157817"/>
                <a:gd name="connsiteY2" fmla="*/ 304800 h 344893"/>
                <a:gd name="connsiteX3" fmla="*/ 605367 w 1157817"/>
                <a:gd name="connsiteY3" fmla="*/ 340783 h 344893"/>
                <a:gd name="connsiteX4" fmla="*/ 296334 w 1157817"/>
                <a:gd name="connsiteY4" fmla="*/ 340783 h 344893"/>
                <a:gd name="connsiteX5" fmla="*/ 215901 w 1157817"/>
                <a:gd name="connsiteY5" fmla="*/ 311150 h 344893"/>
                <a:gd name="connsiteX6" fmla="*/ 107951 w 1157817"/>
                <a:gd name="connsiteY6" fmla="*/ 207433 h 344893"/>
                <a:gd name="connsiteX7" fmla="*/ 1 w 1157817"/>
                <a:gd name="connsiteY7" fmla="*/ 38100 h 344893"/>
                <a:gd name="connsiteX8" fmla="*/ 110067 w 1157817"/>
                <a:gd name="connsiteY8" fmla="*/ 80433 h 344893"/>
                <a:gd name="connsiteX9" fmla="*/ 355601 w 1157817"/>
                <a:gd name="connsiteY9" fmla="*/ 112183 h 344893"/>
                <a:gd name="connsiteX10" fmla="*/ 618067 w 1157817"/>
                <a:gd name="connsiteY10" fmla="*/ 120650 h 344893"/>
                <a:gd name="connsiteX11" fmla="*/ 740834 w 1157817"/>
                <a:gd name="connsiteY11" fmla="*/ 103717 h 344893"/>
                <a:gd name="connsiteX12" fmla="*/ 986367 w 1157817"/>
                <a:gd name="connsiteY12" fmla="*/ 40217 h 344893"/>
                <a:gd name="connsiteX13" fmla="*/ 1157817 w 1157817"/>
                <a:gd name="connsiteY13" fmla="*/ 0 h 34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7817" h="344893">
                  <a:moveTo>
                    <a:pt x="1157817" y="0"/>
                  </a:moveTo>
                  <a:cubicBezTo>
                    <a:pt x="1073503" y="76200"/>
                    <a:pt x="989189" y="152400"/>
                    <a:pt x="922867" y="203200"/>
                  </a:cubicBezTo>
                  <a:cubicBezTo>
                    <a:pt x="856545" y="254000"/>
                    <a:pt x="812801" y="281870"/>
                    <a:pt x="759884" y="304800"/>
                  </a:cubicBezTo>
                  <a:cubicBezTo>
                    <a:pt x="706967" y="327730"/>
                    <a:pt x="682625" y="334786"/>
                    <a:pt x="605367" y="340783"/>
                  </a:cubicBezTo>
                  <a:cubicBezTo>
                    <a:pt x="528109" y="346780"/>
                    <a:pt x="361245" y="345722"/>
                    <a:pt x="296334" y="340783"/>
                  </a:cubicBezTo>
                  <a:cubicBezTo>
                    <a:pt x="231423" y="335844"/>
                    <a:pt x="247298" y="333375"/>
                    <a:pt x="215901" y="311150"/>
                  </a:cubicBezTo>
                  <a:cubicBezTo>
                    <a:pt x="184504" y="288925"/>
                    <a:pt x="143934" y="252941"/>
                    <a:pt x="107951" y="207433"/>
                  </a:cubicBezTo>
                  <a:cubicBezTo>
                    <a:pt x="71968" y="161925"/>
                    <a:pt x="-352" y="59267"/>
                    <a:pt x="1" y="38100"/>
                  </a:cubicBezTo>
                  <a:cubicBezTo>
                    <a:pt x="354" y="16933"/>
                    <a:pt x="50800" y="68086"/>
                    <a:pt x="110067" y="80433"/>
                  </a:cubicBezTo>
                  <a:cubicBezTo>
                    <a:pt x="169334" y="92780"/>
                    <a:pt x="270934" y="105480"/>
                    <a:pt x="355601" y="112183"/>
                  </a:cubicBezTo>
                  <a:cubicBezTo>
                    <a:pt x="440268" y="118886"/>
                    <a:pt x="553862" y="122061"/>
                    <a:pt x="618067" y="120650"/>
                  </a:cubicBezTo>
                  <a:cubicBezTo>
                    <a:pt x="682272" y="119239"/>
                    <a:pt x="679451" y="117123"/>
                    <a:pt x="740834" y="103717"/>
                  </a:cubicBezTo>
                  <a:cubicBezTo>
                    <a:pt x="802217" y="90312"/>
                    <a:pt x="986367" y="40217"/>
                    <a:pt x="986367" y="40217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D17A9510-EB41-4DAB-80B3-0E9EFA7664A0}"/>
                </a:ext>
              </a:extLst>
            </p:cNvPr>
            <p:cNvSpPr/>
            <p:nvPr/>
          </p:nvSpPr>
          <p:spPr>
            <a:xfrm>
              <a:off x="4179848" y="5386306"/>
              <a:ext cx="698712" cy="112811"/>
            </a:xfrm>
            <a:custGeom>
              <a:avLst/>
              <a:gdLst>
                <a:gd name="connsiteX0" fmla="*/ 40 w 698712"/>
                <a:gd name="connsiteY0" fmla="*/ 65169 h 112811"/>
                <a:gd name="connsiteX1" fmla="*/ 368340 w 698712"/>
                <a:gd name="connsiteY1" fmla="*/ 100094 h 112811"/>
                <a:gd name="connsiteX2" fmla="*/ 515977 w 698712"/>
                <a:gd name="connsiteY2" fmla="*/ 54057 h 112811"/>
                <a:gd name="connsiteX3" fmla="*/ 698540 w 698712"/>
                <a:gd name="connsiteY3" fmla="*/ 82 h 112811"/>
                <a:gd name="connsiteX4" fmla="*/ 546140 w 698712"/>
                <a:gd name="connsiteY4" fmla="*/ 66757 h 112811"/>
                <a:gd name="connsiteX5" fmla="*/ 392152 w 698712"/>
                <a:gd name="connsiteY5" fmla="*/ 112794 h 112811"/>
                <a:gd name="connsiteX6" fmla="*/ 40 w 698712"/>
                <a:gd name="connsiteY6" fmla="*/ 65169 h 11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8712" h="112811">
                  <a:moveTo>
                    <a:pt x="40" y="65169"/>
                  </a:moveTo>
                  <a:cubicBezTo>
                    <a:pt x="-3929" y="63052"/>
                    <a:pt x="282351" y="101946"/>
                    <a:pt x="368340" y="100094"/>
                  </a:cubicBezTo>
                  <a:cubicBezTo>
                    <a:pt x="454329" y="98242"/>
                    <a:pt x="515977" y="54057"/>
                    <a:pt x="515977" y="54057"/>
                  </a:cubicBezTo>
                  <a:cubicBezTo>
                    <a:pt x="571010" y="37388"/>
                    <a:pt x="693513" y="-2035"/>
                    <a:pt x="698540" y="82"/>
                  </a:cubicBezTo>
                  <a:cubicBezTo>
                    <a:pt x="703567" y="2199"/>
                    <a:pt x="597205" y="47972"/>
                    <a:pt x="546140" y="66757"/>
                  </a:cubicBezTo>
                  <a:cubicBezTo>
                    <a:pt x="495075" y="85542"/>
                    <a:pt x="483962" y="111736"/>
                    <a:pt x="392152" y="112794"/>
                  </a:cubicBezTo>
                  <a:cubicBezTo>
                    <a:pt x="300342" y="113852"/>
                    <a:pt x="4009" y="67286"/>
                    <a:pt x="40" y="651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46295D43-DC29-48D4-8CC2-CD8E6D3A1C5A}"/>
                </a:ext>
              </a:extLst>
            </p:cNvPr>
            <p:cNvSpPr/>
            <p:nvPr/>
          </p:nvSpPr>
          <p:spPr>
            <a:xfrm>
              <a:off x="4199956" y="5318023"/>
              <a:ext cx="601250" cy="39805"/>
            </a:xfrm>
            <a:custGeom>
              <a:avLst/>
              <a:gdLst>
                <a:gd name="connsiteX0" fmla="*/ 569 w 601250"/>
                <a:gd name="connsiteY0" fmla="*/ 12802 h 39805"/>
                <a:gd name="connsiteX1" fmla="*/ 265682 w 601250"/>
                <a:gd name="connsiteY1" fmla="*/ 12802 h 39805"/>
                <a:gd name="connsiteX2" fmla="*/ 597469 w 601250"/>
                <a:gd name="connsiteY2" fmla="*/ 102 h 39805"/>
                <a:gd name="connsiteX3" fmla="*/ 438719 w 601250"/>
                <a:gd name="connsiteY3" fmla="*/ 20740 h 39805"/>
                <a:gd name="connsiteX4" fmla="*/ 337119 w 601250"/>
                <a:gd name="connsiteY4" fmla="*/ 39790 h 39805"/>
                <a:gd name="connsiteX5" fmla="*/ 569 w 601250"/>
                <a:gd name="connsiteY5" fmla="*/ 12802 h 3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1250" h="39805">
                  <a:moveTo>
                    <a:pt x="569" y="12802"/>
                  </a:moveTo>
                  <a:cubicBezTo>
                    <a:pt x="-11337" y="8304"/>
                    <a:pt x="166199" y="14919"/>
                    <a:pt x="265682" y="12802"/>
                  </a:cubicBezTo>
                  <a:cubicBezTo>
                    <a:pt x="365165" y="10685"/>
                    <a:pt x="568630" y="-1221"/>
                    <a:pt x="597469" y="102"/>
                  </a:cubicBezTo>
                  <a:cubicBezTo>
                    <a:pt x="626308" y="1425"/>
                    <a:pt x="482111" y="14125"/>
                    <a:pt x="438719" y="20740"/>
                  </a:cubicBezTo>
                  <a:cubicBezTo>
                    <a:pt x="395327" y="27355"/>
                    <a:pt x="406969" y="40319"/>
                    <a:pt x="337119" y="39790"/>
                  </a:cubicBezTo>
                  <a:cubicBezTo>
                    <a:pt x="267269" y="39261"/>
                    <a:pt x="12475" y="17300"/>
                    <a:pt x="569" y="128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CA01424A-E466-4EB0-96D5-7C0DF1E33522}"/>
                </a:ext>
              </a:extLst>
            </p:cNvPr>
            <p:cNvSpPr/>
            <p:nvPr/>
          </p:nvSpPr>
          <p:spPr>
            <a:xfrm>
              <a:off x="4049181" y="5284638"/>
              <a:ext cx="1087470" cy="391942"/>
            </a:xfrm>
            <a:custGeom>
              <a:avLst/>
              <a:gdLst>
                <a:gd name="connsiteX0" fmla="*/ 2 w 1087470"/>
                <a:gd name="connsiteY0" fmla="*/ 153079 h 391942"/>
                <a:gd name="connsiteX1" fmla="*/ 175686 w 1087470"/>
                <a:gd name="connsiteY1" fmla="*/ 271612 h 391942"/>
                <a:gd name="connsiteX2" fmla="*/ 376769 w 1087470"/>
                <a:gd name="connsiteY2" fmla="*/ 313945 h 391942"/>
                <a:gd name="connsiteX3" fmla="*/ 541869 w 1087470"/>
                <a:gd name="connsiteY3" fmla="*/ 318179 h 391942"/>
                <a:gd name="connsiteX4" fmla="*/ 628652 w 1087470"/>
                <a:gd name="connsiteY4" fmla="*/ 303362 h 391942"/>
                <a:gd name="connsiteX5" fmla="*/ 694269 w 1087470"/>
                <a:gd name="connsiteY5" fmla="*/ 275845 h 391942"/>
                <a:gd name="connsiteX6" fmla="*/ 1083736 w 1087470"/>
                <a:gd name="connsiteY6" fmla="*/ 2795 h 391942"/>
                <a:gd name="connsiteX7" fmla="*/ 878419 w 1087470"/>
                <a:gd name="connsiteY7" fmla="*/ 146729 h 391942"/>
                <a:gd name="connsiteX8" fmla="*/ 666752 w 1087470"/>
                <a:gd name="connsiteY8" fmla="*/ 347812 h 391942"/>
                <a:gd name="connsiteX9" fmla="*/ 495302 w 1087470"/>
                <a:gd name="connsiteY9" fmla="*/ 390145 h 391942"/>
                <a:gd name="connsiteX10" fmla="*/ 69852 w 1087470"/>
                <a:gd name="connsiteY10" fmla="*/ 311829 h 391942"/>
                <a:gd name="connsiteX11" fmla="*/ 463552 w 1087470"/>
                <a:gd name="connsiteY11" fmla="*/ 362629 h 391942"/>
                <a:gd name="connsiteX12" fmla="*/ 33869 w 1087470"/>
                <a:gd name="connsiteY12" fmla="*/ 273729 h 391942"/>
                <a:gd name="connsiteX13" fmla="*/ 171452 w 1087470"/>
                <a:gd name="connsiteY13" fmla="*/ 299129 h 391942"/>
                <a:gd name="connsiteX14" fmla="*/ 2 w 1087470"/>
                <a:gd name="connsiteY14" fmla="*/ 153079 h 391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7470" h="391942">
                  <a:moveTo>
                    <a:pt x="2" y="153079"/>
                  </a:moveTo>
                  <a:cubicBezTo>
                    <a:pt x="708" y="148493"/>
                    <a:pt x="112892" y="244801"/>
                    <a:pt x="175686" y="271612"/>
                  </a:cubicBezTo>
                  <a:cubicBezTo>
                    <a:pt x="238480" y="298423"/>
                    <a:pt x="315739" y="306184"/>
                    <a:pt x="376769" y="313945"/>
                  </a:cubicBezTo>
                  <a:cubicBezTo>
                    <a:pt x="437799" y="321706"/>
                    <a:pt x="499889" y="319943"/>
                    <a:pt x="541869" y="318179"/>
                  </a:cubicBezTo>
                  <a:cubicBezTo>
                    <a:pt x="583849" y="316415"/>
                    <a:pt x="603252" y="310418"/>
                    <a:pt x="628652" y="303362"/>
                  </a:cubicBezTo>
                  <a:cubicBezTo>
                    <a:pt x="654052" y="296306"/>
                    <a:pt x="618422" y="325939"/>
                    <a:pt x="694269" y="275845"/>
                  </a:cubicBezTo>
                  <a:cubicBezTo>
                    <a:pt x="770116" y="225751"/>
                    <a:pt x="1083736" y="2795"/>
                    <a:pt x="1083736" y="2795"/>
                  </a:cubicBezTo>
                  <a:cubicBezTo>
                    <a:pt x="1114428" y="-18724"/>
                    <a:pt x="947916" y="89226"/>
                    <a:pt x="878419" y="146729"/>
                  </a:cubicBezTo>
                  <a:cubicBezTo>
                    <a:pt x="808922" y="204232"/>
                    <a:pt x="730605" y="307243"/>
                    <a:pt x="666752" y="347812"/>
                  </a:cubicBezTo>
                  <a:cubicBezTo>
                    <a:pt x="602899" y="388381"/>
                    <a:pt x="594785" y="396142"/>
                    <a:pt x="495302" y="390145"/>
                  </a:cubicBezTo>
                  <a:cubicBezTo>
                    <a:pt x="395819" y="384148"/>
                    <a:pt x="75144" y="316415"/>
                    <a:pt x="69852" y="311829"/>
                  </a:cubicBezTo>
                  <a:cubicBezTo>
                    <a:pt x="64560" y="307243"/>
                    <a:pt x="469549" y="368979"/>
                    <a:pt x="463552" y="362629"/>
                  </a:cubicBezTo>
                  <a:cubicBezTo>
                    <a:pt x="457555" y="356279"/>
                    <a:pt x="33869" y="273729"/>
                    <a:pt x="33869" y="273729"/>
                  </a:cubicBezTo>
                  <a:cubicBezTo>
                    <a:pt x="-14814" y="263146"/>
                    <a:pt x="179566" y="315357"/>
                    <a:pt x="171452" y="299129"/>
                  </a:cubicBezTo>
                  <a:cubicBezTo>
                    <a:pt x="163338" y="282901"/>
                    <a:pt x="-704" y="157665"/>
                    <a:pt x="2" y="153079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5C24ACA1-C861-4B07-A4D4-21589020EF4D}"/>
                </a:ext>
              </a:extLst>
            </p:cNvPr>
            <p:cNvSpPr/>
            <p:nvPr/>
          </p:nvSpPr>
          <p:spPr>
            <a:xfrm>
              <a:off x="5018202" y="5615375"/>
              <a:ext cx="172080" cy="257097"/>
            </a:xfrm>
            <a:custGeom>
              <a:avLst/>
              <a:gdLst>
                <a:gd name="connsiteX0" fmla="*/ 171865 w 172080"/>
                <a:gd name="connsiteY0" fmla="*/ 142 h 257097"/>
                <a:gd name="connsiteX1" fmla="*/ 59681 w 172080"/>
                <a:gd name="connsiteY1" fmla="*/ 105975 h 257097"/>
                <a:gd name="connsiteX2" fmla="*/ 30048 w 172080"/>
                <a:gd name="connsiteY2" fmla="*/ 256258 h 257097"/>
                <a:gd name="connsiteX3" fmla="*/ 415 w 172080"/>
                <a:gd name="connsiteY3" fmla="*/ 163125 h 257097"/>
                <a:gd name="connsiteX4" fmla="*/ 27931 w 172080"/>
                <a:gd name="connsiteY4" fmla="*/ 84808 h 257097"/>
                <a:gd name="connsiteX5" fmla="*/ 171865 w 172080"/>
                <a:gd name="connsiteY5" fmla="*/ 142 h 257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080" h="257097">
                  <a:moveTo>
                    <a:pt x="171865" y="142"/>
                  </a:moveTo>
                  <a:cubicBezTo>
                    <a:pt x="177157" y="3670"/>
                    <a:pt x="83317" y="63289"/>
                    <a:pt x="59681" y="105975"/>
                  </a:cubicBezTo>
                  <a:cubicBezTo>
                    <a:pt x="36045" y="148661"/>
                    <a:pt x="39926" y="246733"/>
                    <a:pt x="30048" y="256258"/>
                  </a:cubicBezTo>
                  <a:cubicBezTo>
                    <a:pt x="20170" y="265783"/>
                    <a:pt x="768" y="191700"/>
                    <a:pt x="415" y="163125"/>
                  </a:cubicBezTo>
                  <a:cubicBezTo>
                    <a:pt x="62" y="134550"/>
                    <a:pt x="-4524" y="109855"/>
                    <a:pt x="27931" y="84808"/>
                  </a:cubicBezTo>
                  <a:cubicBezTo>
                    <a:pt x="60386" y="59761"/>
                    <a:pt x="166573" y="-3386"/>
                    <a:pt x="171865" y="14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9E55E6C5-0F5D-4042-9ED8-B032F3F26AF0}"/>
                </a:ext>
              </a:extLst>
            </p:cNvPr>
            <p:cNvSpPr/>
            <p:nvPr/>
          </p:nvSpPr>
          <p:spPr>
            <a:xfrm>
              <a:off x="4012927" y="5471092"/>
              <a:ext cx="200998" cy="279414"/>
            </a:xfrm>
            <a:custGeom>
              <a:avLst/>
              <a:gdLst>
                <a:gd name="connsiteX0" fmla="*/ 12973 w 200998"/>
                <a:gd name="connsiteY0" fmla="*/ 491 h 279414"/>
                <a:gd name="connsiteX1" fmla="*/ 55306 w 200998"/>
                <a:gd name="connsiteY1" fmla="*/ 114791 h 279414"/>
                <a:gd name="connsiteX2" fmla="*/ 125156 w 200998"/>
                <a:gd name="connsiteY2" fmla="*/ 207925 h 279414"/>
                <a:gd name="connsiteX3" fmla="*/ 199240 w 200998"/>
                <a:gd name="connsiteY3" fmla="*/ 277775 h 279414"/>
                <a:gd name="connsiteX4" fmla="*/ 163256 w 200998"/>
                <a:gd name="connsiteY4" fmla="*/ 250258 h 279414"/>
                <a:gd name="connsiteX5" fmla="*/ 8740 w 200998"/>
                <a:gd name="connsiteY5" fmla="*/ 171941 h 279414"/>
                <a:gd name="connsiteX6" fmla="*/ 19323 w 200998"/>
                <a:gd name="connsiteY6" fmla="*/ 76691 h 279414"/>
                <a:gd name="connsiteX7" fmla="*/ 12973 w 200998"/>
                <a:gd name="connsiteY7" fmla="*/ 491 h 279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998" h="279414">
                  <a:moveTo>
                    <a:pt x="12973" y="491"/>
                  </a:moveTo>
                  <a:cubicBezTo>
                    <a:pt x="18970" y="6841"/>
                    <a:pt x="36609" y="80219"/>
                    <a:pt x="55306" y="114791"/>
                  </a:cubicBezTo>
                  <a:cubicBezTo>
                    <a:pt x="74003" y="149363"/>
                    <a:pt x="101167" y="180761"/>
                    <a:pt x="125156" y="207925"/>
                  </a:cubicBezTo>
                  <a:cubicBezTo>
                    <a:pt x="149145" y="235089"/>
                    <a:pt x="192890" y="270720"/>
                    <a:pt x="199240" y="277775"/>
                  </a:cubicBezTo>
                  <a:cubicBezTo>
                    <a:pt x="205590" y="284830"/>
                    <a:pt x="195006" y="267897"/>
                    <a:pt x="163256" y="250258"/>
                  </a:cubicBezTo>
                  <a:cubicBezTo>
                    <a:pt x="131506" y="232619"/>
                    <a:pt x="32729" y="200869"/>
                    <a:pt x="8740" y="171941"/>
                  </a:cubicBezTo>
                  <a:cubicBezTo>
                    <a:pt x="-15249" y="143013"/>
                    <a:pt x="17559" y="102444"/>
                    <a:pt x="19323" y="76691"/>
                  </a:cubicBezTo>
                  <a:cubicBezTo>
                    <a:pt x="21087" y="50938"/>
                    <a:pt x="6976" y="-5859"/>
                    <a:pt x="12973" y="491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F7AD196C-90EB-4E9B-87AA-6BDD2163180C}"/>
                </a:ext>
              </a:extLst>
            </p:cNvPr>
            <p:cNvSpPr/>
            <p:nvPr/>
          </p:nvSpPr>
          <p:spPr>
            <a:xfrm>
              <a:off x="5143006" y="5158171"/>
              <a:ext cx="181479" cy="127341"/>
            </a:xfrm>
            <a:custGeom>
              <a:avLst/>
              <a:gdLst>
                <a:gd name="connsiteX0" fmla="*/ 180411 w 181479"/>
                <a:gd name="connsiteY0" fmla="*/ 146 h 127341"/>
                <a:gd name="connsiteX1" fmla="*/ 80927 w 181479"/>
                <a:gd name="connsiteY1" fmla="*/ 40362 h 127341"/>
                <a:gd name="connsiteX2" fmla="*/ 34361 w 181479"/>
                <a:gd name="connsiteY2" fmla="*/ 127146 h 127341"/>
                <a:gd name="connsiteX3" fmla="*/ 21661 w 181479"/>
                <a:gd name="connsiteY3" fmla="*/ 63646 h 127341"/>
                <a:gd name="connsiteX4" fmla="*/ 11077 w 181479"/>
                <a:gd name="connsiteY4" fmla="*/ 53062 h 127341"/>
                <a:gd name="connsiteX5" fmla="*/ 180411 w 181479"/>
                <a:gd name="connsiteY5" fmla="*/ 146 h 127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479" h="127341">
                  <a:moveTo>
                    <a:pt x="180411" y="146"/>
                  </a:moveTo>
                  <a:cubicBezTo>
                    <a:pt x="192053" y="-1971"/>
                    <a:pt x="105269" y="19195"/>
                    <a:pt x="80927" y="40362"/>
                  </a:cubicBezTo>
                  <a:cubicBezTo>
                    <a:pt x="56585" y="61529"/>
                    <a:pt x="44239" y="123265"/>
                    <a:pt x="34361" y="127146"/>
                  </a:cubicBezTo>
                  <a:cubicBezTo>
                    <a:pt x="24483" y="131027"/>
                    <a:pt x="25542" y="75993"/>
                    <a:pt x="21661" y="63646"/>
                  </a:cubicBezTo>
                  <a:cubicBezTo>
                    <a:pt x="17780" y="51299"/>
                    <a:pt x="-17498" y="61881"/>
                    <a:pt x="11077" y="53062"/>
                  </a:cubicBezTo>
                  <a:lnTo>
                    <a:pt x="180411" y="146"/>
                  </a:lnTo>
                  <a:close/>
                </a:path>
              </a:pathLst>
            </a:custGeom>
            <a:solidFill>
              <a:srgbClr val="0070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39C6319A-0F71-439A-86E3-AE410BEC5EDC}"/>
                </a:ext>
              </a:extLst>
            </p:cNvPr>
            <p:cNvSpPr/>
            <p:nvPr/>
          </p:nvSpPr>
          <p:spPr>
            <a:xfrm>
              <a:off x="4200061" y="5149128"/>
              <a:ext cx="2034001" cy="1724782"/>
            </a:xfrm>
            <a:custGeom>
              <a:avLst/>
              <a:gdLst>
                <a:gd name="connsiteX0" fmla="*/ 2032464 w 2034001"/>
                <a:gd name="connsiteY0" fmla="*/ 13422 h 1724782"/>
                <a:gd name="connsiteX1" fmla="*/ 1914989 w 2034001"/>
                <a:gd name="connsiteY1" fmla="*/ 473797 h 1724782"/>
                <a:gd name="connsiteX2" fmla="*/ 1699089 w 2034001"/>
                <a:gd name="connsiteY2" fmla="*/ 1115147 h 1724782"/>
                <a:gd name="connsiteX3" fmla="*/ 1349839 w 2034001"/>
                <a:gd name="connsiteY3" fmla="*/ 1489797 h 1724782"/>
                <a:gd name="connsiteX4" fmla="*/ 1213314 w 2034001"/>
                <a:gd name="connsiteY4" fmla="*/ 1724747 h 1724782"/>
                <a:gd name="connsiteX5" fmla="*/ 1276814 w 2034001"/>
                <a:gd name="connsiteY5" fmla="*/ 1508847 h 1724782"/>
                <a:gd name="connsiteX6" fmla="*/ 1022814 w 2034001"/>
                <a:gd name="connsiteY6" fmla="*/ 1661247 h 1724782"/>
                <a:gd name="connsiteX7" fmla="*/ 1143464 w 2034001"/>
                <a:gd name="connsiteY7" fmla="*/ 1502497 h 1724782"/>
                <a:gd name="connsiteX8" fmla="*/ 943439 w 2034001"/>
                <a:gd name="connsiteY8" fmla="*/ 1492972 h 1724782"/>
                <a:gd name="connsiteX9" fmla="*/ 587839 w 2034001"/>
                <a:gd name="connsiteY9" fmla="*/ 1397722 h 1724782"/>
                <a:gd name="connsiteX10" fmla="*/ 390989 w 2034001"/>
                <a:gd name="connsiteY10" fmla="*/ 1273897 h 1724782"/>
                <a:gd name="connsiteX11" fmla="*/ 718014 w 2034001"/>
                <a:gd name="connsiteY11" fmla="*/ 1270722 h 1724782"/>
                <a:gd name="connsiteX12" fmla="*/ 464 w 2034001"/>
                <a:gd name="connsiteY12" fmla="*/ 1143722 h 1724782"/>
                <a:gd name="connsiteX13" fmla="*/ 841839 w 2034001"/>
                <a:gd name="connsiteY13" fmla="*/ 1102447 h 1724782"/>
                <a:gd name="connsiteX14" fmla="*/ 708489 w 2034001"/>
                <a:gd name="connsiteY14" fmla="*/ 1099272 h 1724782"/>
                <a:gd name="connsiteX15" fmla="*/ 1238714 w 2034001"/>
                <a:gd name="connsiteY15" fmla="*/ 845272 h 1724782"/>
                <a:gd name="connsiteX16" fmla="*/ 1264114 w 2034001"/>
                <a:gd name="connsiteY16" fmla="*/ 816697 h 1724782"/>
                <a:gd name="connsiteX17" fmla="*/ 1514939 w 2034001"/>
                <a:gd name="connsiteY17" fmla="*/ 521422 h 1724782"/>
                <a:gd name="connsiteX18" fmla="*/ 1505414 w 2034001"/>
                <a:gd name="connsiteY18" fmla="*/ 657947 h 1724782"/>
                <a:gd name="connsiteX19" fmla="*/ 1810214 w 2034001"/>
                <a:gd name="connsiteY19" fmla="*/ 238847 h 1724782"/>
                <a:gd name="connsiteX20" fmla="*/ 1972139 w 2034001"/>
                <a:gd name="connsiteY20" fmla="*/ 130897 h 1724782"/>
                <a:gd name="connsiteX21" fmla="*/ 2032464 w 2034001"/>
                <a:gd name="connsiteY21" fmla="*/ 13422 h 1724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34001" h="1724782">
                  <a:moveTo>
                    <a:pt x="2032464" y="13422"/>
                  </a:moveTo>
                  <a:cubicBezTo>
                    <a:pt x="2022939" y="70572"/>
                    <a:pt x="1970551" y="290176"/>
                    <a:pt x="1914989" y="473797"/>
                  </a:cubicBezTo>
                  <a:cubicBezTo>
                    <a:pt x="1859426" y="657418"/>
                    <a:pt x="1793281" y="945814"/>
                    <a:pt x="1699089" y="1115147"/>
                  </a:cubicBezTo>
                  <a:cubicBezTo>
                    <a:pt x="1604897" y="1284480"/>
                    <a:pt x="1430801" y="1388197"/>
                    <a:pt x="1349839" y="1489797"/>
                  </a:cubicBezTo>
                  <a:cubicBezTo>
                    <a:pt x="1268877" y="1591397"/>
                    <a:pt x="1225485" y="1721572"/>
                    <a:pt x="1213314" y="1724747"/>
                  </a:cubicBezTo>
                  <a:cubicBezTo>
                    <a:pt x="1201143" y="1727922"/>
                    <a:pt x="1308564" y="1519430"/>
                    <a:pt x="1276814" y="1508847"/>
                  </a:cubicBezTo>
                  <a:cubicBezTo>
                    <a:pt x="1245064" y="1498264"/>
                    <a:pt x="1045039" y="1662305"/>
                    <a:pt x="1022814" y="1661247"/>
                  </a:cubicBezTo>
                  <a:cubicBezTo>
                    <a:pt x="1000589" y="1660189"/>
                    <a:pt x="1156693" y="1530543"/>
                    <a:pt x="1143464" y="1502497"/>
                  </a:cubicBezTo>
                  <a:cubicBezTo>
                    <a:pt x="1130235" y="1474451"/>
                    <a:pt x="1036043" y="1510435"/>
                    <a:pt x="943439" y="1492972"/>
                  </a:cubicBezTo>
                  <a:cubicBezTo>
                    <a:pt x="850835" y="1475510"/>
                    <a:pt x="679914" y="1434234"/>
                    <a:pt x="587839" y="1397722"/>
                  </a:cubicBezTo>
                  <a:cubicBezTo>
                    <a:pt x="495764" y="1361210"/>
                    <a:pt x="369293" y="1295064"/>
                    <a:pt x="390989" y="1273897"/>
                  </a:cubicBezTo>
                  <a:cubicBezTo>
                    <a:pt x="412685" y="1252730"/>
                    <a:pt x="783102" y="1292418"/>
                    <a:pt x="718014" y="1270722"/>
                  </a:cubicBezTo>
                  <a:cubicBezTo>
                    <a:pt x="652926" y="1249026"/>
                    <a:pt x="-20174" y="1171768"/>
                    <a:pt x="464" y="1143722"/>
                  </a:cubicBezTo>
                  <a:cubicBezTo>
                    <a:pt x="21101" y="1115676"/>
                    <a:pt x="723835" y="1109855"/>
                    <a:pt x="841839" y="1102447"/>
                  </a:cubicBezTo>
                  <a:cubicBezTo>
                    <a:pt x="959843" y="1095039"/>
                    <a:pt x="642343" y="1142135"/>
                    <a:pt x="708489" y="1099272"/>
                  </a:cubicBezTo>
                  <a:cubicBezTo>
                    <a:pt x="774635" y="1056410"/>
                    <a:pt x="1146110" y="892368"/>
                    <a:pt x="1238714" y="845272"/>
                  </a:cubicBezTo>
                  <a:cubicBezTo>
                    <a:pt x="1331318" y="798176"/>
                    <a:pt x="1218077" y="870672"/>
                    <a:pt x="1264114" y="816697"/>
                  </a:cubicBezTo>
                  <a:cubicBezTo>
                    <a:pt x="1310151" y="762722"/>
                    <a:pt x="1474722" y="547880"/>
                    <a:pt x="1514939" y="521422"/>
                  </a:cubicBezTo>
                  <a:cubicBezTo>
                    <a:pt x="1555156" y="494964"/>
                    <a:pt x="1456201" y="705043"/>
                    <a:pt x="1505414" y="657947"/>
                  </a:cubicBezTo>
                  <a:cubicBezTo>
                    <a:pt x="1554626" y="610851"/>
                    <a:pt x="1732427" y="326689"/>
                    <a:pt x="1810214" y="238847"/>
                  </a:cubicBezTo>
                  <a:cubicBezTo>
                    <a:pt x="1888001" y="151005"/>
                    <a:pt x="1938801" y="163705"/>
                    <a:pt x="1972139" y="130897"/>
                  </a:cubicBezTo>
                  <a:cubicBezTo>
                    <a:pt x="2005476" y="98089"/>
                    <a:pt x="2041989" y="-43728"/>
                    <a:pt x="2032464" y="13422"/>
                  </a:cubicBezTo>
                  <a:close/>
                </a:path>
              </a:pathLst>
            </a:custGeom>
            <a:solidFill>
              <a:srgbClr val="0070C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0E865618-99AF-4CC5-99E9-09E0BBB5C84B}"/>
                </a:ext>
              </a:extLst>
            </p:cNvPr>
            <p:cNvSpPr/>
            <p:nvPr/>
          </p:nvSpPr>
          <p:spPr>
            <a:xfrm>
              <a:off x="2888537" y="2031840"/>
              <a:ext cx="2234126" cy="1483090"/>
            </a:xfrm>
            <a:custGeom>
              <a:avLst/>
              <a:gdLst>
                <a:gd name="connsiteX0" fmla="*/ 2204163 w 2234126"/>
                <a:gd name="connsiteY0" fmla="*/ 6510 h 1483090"/>
                <a:gd name="connsiteX1" fmla="*/ 1810463 w 2234126"/>
                <a:gd name="connsiteY1" fmla="*/ 431960 h 1483090"/>
                <a:gd name="connsiteX2" fmla="*/ 1283413 w 2234126"/>
                <a:gd name="connsiteY2" fmla="*/ 520860 h 1483090"/>
                <a:gd name="connsiteX3" fmla="*/ 857963 w 2234126"/>
                <a:gd name="connsiteY3" fmla="*/ 552610 h 1483090"/>
                <a:gd name="connsiteX4" fmla="*/ 381713 w 2234126"/>
                <a:gd name="connsiteY4" fmla="*/ 1086010 h 1483090"/>
                <a:gd name="connsiteX5" fmla="*/ 254713 w 2234126"/>
                <a:gd name="connsiteY5" fmla="*/ 1479710 h 1483090"/>
                <a:gd name="connsiteX6" fmla="*/ 432513 w 2234126"/>
                <a:gd name="connsiteY6" fmla="*/ 863760 h 1483090"/>
                <a:gd name="connsiteX7" fmla="*/ 102313 w 2234126"/>
                <a:gd name="connsiteY7" fmla="*/ 1352710 h 1483090"/>
                <a:gd name="connsiteX8" fmla="*/ 165813 w 2234126"/>
                <a:gd name="connsiteY8" fmla="*/ 832010 h 1483090"/>
                <a:gd name="connsiteX9" fmla="*/ 713 w 2234126"/>
                <a:gd name="connsiteY9" fmla="*/ 1162210 h 1483090"/>
                <a:gd name="connsiteX10" fmla="*/ 242013 w 2234126"/>
                <a:gd name="connsiteY10" fmla="*/ 457360 h 1483090"/>
                <a:gd name="connsiteX11" fmla="*/ 349963 w 2234126"/>
                <a:gd name="connsiteY11" fmla="*/ 57310 h 1483090"/>
                <a:gd name="connsiteX12" fmla="*/ 362663 w 2234126"/>
                <a:gd name="connsiteY12" fmla="*/ 495460 h 1483090"/>
                <a:gd name="connsiteX13" fmla="*/ 889713 w 2234126"/>
                <a:gd name="connsiteY13" fmla="*/ 12860 h 1483090"/>
                <a:gd name="connsiteX14" fmla="*/ 889713 w 2234126"/>
                <a:gd name="connsiteY14" fmla="*/ 374810 h 1483090"/>
                <a:gd name="connsiteX15" fmla="*/ 1410413 w 2234126"/>
                <a:gd name="connsiteY15" fmla="*/ 160 h 1483090"/>
                <a:gd name="connsiteX16" fmla="*/ 978613 w 2234126"/>
                <a:gd name="connsiteY16" fmla="*/ 324010 h 1483090"/>
                <a:gd name="connsiteX17" fmla="*/ 2204163 w 2234126"/>
                <a:gd name="connsiteY17" fmla="*/ 6510 h 148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34126" h="1483090">
                  <a:moveTo>
                    <a:pt x="2204163" y="6510"/>
                  </a:moveTo>
                  <a:cubicBezTo>
                    <a:pt x="2342805" y="24502"/>
                    <a:pt x="1963921" y="346235"/>
                    <a:pt x="1810463" y="431960"/>
                  </a:cubicBezTo>
                  <a:cubicBezTo>
                    <a:pt x="1657005" y="517685"/>
                    <a:pt x="1442163" y="500752"/>
                    <a:pt x="1283413" y="520860"/>
                  </a:cubicBezTo>
                  <a:cubicBezTo>
                    <a:pt x="1124663" y="540968"/>
                    <a:pt x="1008246" y="458418"/>
                    <a:pt x="857963" y="552610"/>
                  </a:cubicBezTo>
                  <a:cubicBezTo>
                    <a:pt x="707680" y="646802"/>
                    <a:pt x="482255" y="931493"/>
                    <a:pt x="381713" y="1086010"/>
                  </a:cubicBezTo>
                  <a:cubicBezTo>
                    <a:pt x="281171" y="1240527"/>
                    <a:pt x="246246" y="1516752"/>
                    <a:pt x="254713" y="1479710"/>
                  </a:cubicBezTo>
                  <a:cubicBezTo>
                    <a:pt x="263180" y="1442668"/>
                    <a:pt x="457913" y="884927"/>
                    <a:pt x="432513" y="863760"/>
                  </a:cubicBezTo>
                  <a:cubicBezTo>
                    <a:pt x="407113" y="842593"/>
                    <a:pt x="146763" y="1358002"/>
                    <a:pt x="102313" y="1352710"/>
                  </a:cubicBezTo>
                  <a:cubicBezTo>
                    <a:pt x="57863" y="1347418"/>
                    <a:pt x="182746" y="863760"/>
                    <a:pt x="165813" y="832010"/>
                  </a:cubicBezTo>
                  <a:cubicBezTo>
                    <a:pt x="148880" y="800260"/>
                    <a:pt x="-11987" y="1224652"/>
                    <a:pt x="713" y="1162210"/>
                  </a:cubicBezTo>
                  <a:cubicBezTo>
                    <a:pt x="13413" y="1099768"/>
                    <a:pt x="183805" y="641510"/>
                    <a:pt x="242013" y="457360"/>
                  </a:cubicBezTo>
                  <a:cubicBezTo>
                    <a:pt x="300221" y="273210"/>
                    <a:pt x="329855" y="50960"/>
                    <a:pt x="349963" y="57310"/>
                  </a:cubicBezTo>
                  <a:cubicBezTo>
                    <a:pt x="370071" y="63660"/>
                    <a:pt x="272705" y="502868"/>
                    <a:pt x="362663" y="495460"/>
                  </a:cubicBezTo>
                  <a:cubicBezTo>
                    <a:pt x="452621" y="488052"/>
                    <a:pt x="801871" y="32968"/>
                    <a:pt x="889713" y="12860"/>
                  </a:cubicBezTo>
                  <a:cubicBezTo>
                    <a:pt x="977555" y="-7248"/>
                    <a:pt x="802930" y="376927"/>
                    <a:pt x="889713" y="374810"/>
                  </a:cubicBezTo>
                  <a:cubicBezTo>
                    <a:pt x="976496" y="372693"/>
                    <a:pt x="1395596" y="8627"/>
                    <a:pt x="1410413" y="160"/>
                  </a:cubicBezTo>
                  <a:cubicBezTo>
                    <a:pt x="1425230" y="-8307"/>
                    <a:pt x="846321" y="321893"/>
                    <a:pt x="978613" y="324010"/>
                  </a:cubicBezTo>
                  <a:cubicBezTo>
                    <a:pt x="1110905" y="326127"/>
                    <a:pt x="2065521" y="-11482"/>
                    <a:pt x="2204163" y="651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8297C636-2CE7-465C-90FD-279863980A34}"/>
                </a:ext>
              </a:extLst>
            </p:cNvPr>
            <p:cNvSpPr/>
            <p:nvPr/>
          </p:nvSpPr>
          <p:spPr>
            <a:xfrm>
              <a:off x="3127318" y="840258"/>
              <a:ext cx="2668962" cy="1773951"/>
            </a:xfrm>
            <a:custGeom>
              <a:avLst/>
              <a:gdLst>
                <a:gd name="connsiteX0" fmla="*/ 2668962 w 2668962"/>
                <a:gd name="connsiteY0" fmla="*/ 546582 h 1773951"/>
                <a:gd name="connsiteX1" fmla="*/ 2120322 w 2668962"/>
                <a:gd name="connsiteY1" fmla="*/ 13182 h 1773951"/>
                <a:gd name="connsiteX2" fmla="*/ 799522 w 2668962"/>
                <a:gd name="connsiteY2" fmla="*/ 155422 h 1773951"/>
                <a:gd name="connsiteX3" fmla="*/ 1439602 w 2668962"/>
                <a:gd name="connsiteY3" fmla="*/ 74142 h 1773951"/>
                <a:gd name="connsiteX4" fmla="*/ 22282 w 2668962"/>
                <a:gd name="connsiteY4" fmla="*/ 531342 h 1773951"/>
                <a:gd name="connsiteX5" fmla="*/ 652202 w 2668962"/>
                <a:gd name="connsiteY5" fmla="*/ 434822 h 1773951"/>
                <a:gd name="connsiteX6" fmla="*/ 78162 w 2668962"/>
                <a:gd name="connsiteY6" fmla="*/ 866622 h 1773951"/>
                <a:gd name="connsiteX7" fmla="*/ 586162 w 2668962"/>
                <a:gd name="connsiteY7" fmla="*/ 754862 h 1773951"/>
                <a:gd name="connsiteX8" fmla="*/ 47682 w 2668962"/>
                <a:gd name="connsiteY8" fmla="*/ 1029182 h 1773951"/>
                <a:gd name="connsiteX9" fmla="*/ 32442 w 2668962"/>
                <a:gd name="connsiteY9" fmla="*/ 1760702 h 1773951"/>
                <a:gd name="connsiteX10" fmla="*/ 98482 w 2668962"/>
                <a:gd name="connsiteY10" fmla="*/ 1496542 h 1773951"/>
                <a:gd name="connsiteX11" fmla="*/ 245802 w 2668962"/>
                <a:gd name="connsiteY11" fmla="*/ 1440662 h 1773951"/>
                <a:gd name="connsiteX12" fmla="*/ 748722 w 2668962"/>
                <a:gd name="connsiteY12" fmla="*/ 1176502 h 1773951"/>
                <a:gd name="connsiteX13" fmla="*/ 367722 w 2668962"/>
                <a:gd name="connsiteY13" fmla="*/ 1633702 h 1773951"/>
                <a:gd name="connsiteX14" fmla="*/ 1226242 w 2668962"/>
                <a:gd name="connsiteY14" fmla="*/ 1227302 h 1773951"/>
                <a:gd name="connsiteX15" fmla="*/ 1139882 w 2668962"/>
                <a:gd name="connsiteY15" fmla="*/ 1374622 h 1773951"/>
                <a:gd name="connsiteX16" fmla="*/ 1973002 w 2668962"/>
                <a:gd name="connsiteY16" fmla="*/ 907262 h 1773951"/>
                <a:gd name="connsiteX17" fmla="*/ 1734242 w 2668962"/>
                <a:gd name="connsiteY17" fmla="*/ 1227302 h 1773951"/>
                <a:gd name="connsiteX18" fmla="*/ 2293042 w 2668962"/>
                <a:gd name="connsiteY18" fmla="*/ 1105382 h 1773951"/>
                <a:gd name="connsiteX19" fmla="*/ 1515802 w 2668962"/>
                <a:gd name="connsiteY19" fmla="*/ 831062 h 1773951"/>
                <a:gd name="connsiteX20" fmla="*/ 2125402 w 2668962"/>
                <a:gd name="connsiteY20" fmla="*/ 688822 h 1773951"/>
                <a:gd name="connsiteX21" fmla="*/ 2668962 w 2668962"/>
                <a:gd name="connsiteY21" fmla="*/ 546582 h 177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68962" h="1773951">
                  <a:moveTo>
                    <a:pt x="2668962" y="546582"/>
                  </a:moveTo>
                  <a:cubicBezTo>
                    <a:pt x="2550428" y="312478"/>
                    <a:pt x="2431895" y="78375"/>
                    <a:pt x="2120322" y="13182"/>
                  </a:cubicBezTo>
                  <a:cubicBezTo>
                    <a:pt x="1808749" y="-52011"/>
                    <a:pt x="912975" y="145262"/>
                    <a:pt x="799522" y="155422"/>
                  </a:cubicBezTo>
                  <a:cubicBezTo>
                    <a:pt x="686069" y="165582"/>
                    <a:pt x="1569142" y="11489"/>
                    <a:pt x="1439602" y="74142"/>
                  </a:cubicBezTo>
                  <a:cubicBezTo>
                    <a:pt x="1310062" y="136795"/>
                    <a:pt x="153515" y="471229"/>
                    <a:pt x="22282" y="531342"/>
                  </a:cubicBezTo>
                  <a:cubicBezTo>
                    <a:pt x="-108951" y="591455"/>
                    <a:pt x="642889" y="378942"/>
                    <a:pt x="652202" y="434822"/>
                  </a:cubicBezTo>
                  <a:cubicBezTo>
                    <a:pt x="661515" y="490702"/>
                    <a:pt x="89169" y="813282"/>
                    <a:pt x="78162" y="866622"/>
                  </a:cubicBezTo>
                  <a:cubicBezTo>
                    <a:pt x="67155" y="919962"/>
                    <a:pt x="591242" y="727769"/>
                    <a:pt x="586162" y="754862"/>
                  </a:cubicBezTo>
                  <a:cubicBezTo>
                    <a:pt x="581082" y="781955"/>
                    <a:pt x="139969" y="861542"/>
                    <a:pt x="47682" y="1029182"/>
                  </a:cubicBezTo>
                  <a:cubicBezTo>
                    <a:pt x="-44605" y="1196822"/>
                    <a:pt x="23975" y="1682809"/>
                    <a:pt x="32442" y="1760702"/>
                  </a:cubicBezTo>
                  <a:cubicBezTo>
                    <a:pt x="40909" y="1838595"/>
                    <a:pt x="62922" y="1549882"/>
                    <a:pt x="98482" y="1496542"/>
                  </a:cubicBezTo>
                  <a:cubicBezTo>
                    <a:pt x="134042" y="1443202"/>
                    <a:pt x="137429" y="1494002"/>
                    <a:pt x="245802" y="1440662"/>
                  </a:cubicBezTo>
                  <a:cubicBezTo>
                    <a:pt x="354175" y="1387322"/>
                    <a:pt x="728402" y="1144329"/>
                    <a:pt x="748722" y="1176502"/>
                  </a:cubicBezTo>
                  <a:cubicBezTo>
                    <a:pt x="769042" y="1208675"/>
                    <a:pt x="288135" y="1625235"/>
                    <a:pt x="367722" y="1633702"/>
                  </a:cubicBezTo>
                  <a:cubicBezTo>
                    <a:pt x="447309" y="1642169"/>
                    <a:pt x="1097549" y="1270482"/>
                    <a:pt x="1226242" y="1227302"/>
                  </a:cubicBezTo>
                  <a:cubicBezTo>
                    <a:pt x="1354935" y="1184122"/>
                    <a:pt x="1015422" y="1427962"/>
                    <a:pt x="1139882" y="1374622"/>
                  </a:cubicBezTo>
                  <a:cubicBezTo>
                    <a:pt x="1264342" y="1321282"/>
                    <a:pt x="1873942" y="931815"/>
                    <a:pt x="1973002" y="907262"/>
                  </a:cubicBezTo>
                  <a:cubicBezTo>
                    <a:pt x="2072062" y="882709"/>
                    <a:pt x="1680902" y="1194282"/>
                    <a:pt x="1734242" y="1227302"/>
                  </a:cubicBezTo>
                  <a:cubicBezTo>
                    <a:pt x="1787582" y="1260322"/>
                    <a:pt x="2329449" y="1171422"/>
                    <a:pt x="2293042" y="1105382"/>
                  </a:cubicBezTo>
                  <a:cubicBezTo>
                    <a:pt x="2256635" y="1039342"/>
                    <a:pt x="1543742" y="900489"/>
                    <a:pt x="1515802" y="831062"/>
                  </a:cubicBezTo>
                  <a:cubicBezTo>
                    <a:pt x="1487862" y="761635"/>
                    <a:pt x="2125402" y="688822"/>
                    <a:pt x="2125402" y="688822"/>
                  </a:cubicBezTo>
                  <a:lnTo>
                    <a:pt x="2668962" y="546582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012AA9C8-DDE0-4A0D-BA5D-3EDD50C124A1}"/>
                </a:ext>
              </a:extLst>
            </p:cNvPr>
            <p:cNvSpPr/>
            <p:nvPr/>
          </p:nvSpPr>
          <p:spPr>
            <a:xfrm>
              <a:off x="4165582" y="1111385"/>
              <a:ext cx="3187990" cy="2343937"/>
            </a:xfrm>
            <a:custGeom>
              <a:avLst/>
              <a:gdLst>
                <a:gd name="connsiteX0" fmla="*/ 411498 w 3187990"/>
                <a:gd name="connsiteY0" fmla="*/ 117975 h 2343937"/>
                <a:gd name="connsiteX1" fmla="*/ 1778018 w 3187990"/>
                <a:gd name="connsiteY1" fmla="*/ 6215 h 2343937"/>
                <a:gd name="connsiteX2" fmla="*/ 2225058 w 3187990"/>
                <a:gd name="connsiteY2" fmla="*/ 316095 h 2343937"/>
                <a:gd name="connsiteX3" fmla="*/ 3032778 w 3187990"/>
                <a:gd name="connsiteY3" fmla="*/ 1916295 h 2343937"/>
                <a:gd name="connsiteX4" fmla="*/ 2966738 w 3187990"/>
                <a:gd name="connsiteY4" fmla="*/ 1779135 h 2343937"/>
                <a:gd name="connsiteX5" fmla="*/ 2433338 w 3187990"/>
                <a:gd name="connsiteY5" fmla="*/ 808855 h 2343937"/>
                <a:gd name="connsiteX6" fmla="*/ 3185178 w 3187990"/>
                <a:gd name="connsiteY6" fmla="*/ 2343015 h 2343937"/>
                <a:gd name="connsiteX7" fmla="*/ 2103138 w 3187990"/>
                <a:gd name="connsiteY7" fmla="*/ 1047615 h 2343937"/>
                <a:gd name="connsiteX8" fmla="*/ 2570498 w 3187990"/>
                <a:gd name="connsiteY8" fmla="*/ 1890895 h 2343937"/>
                <a:gd name="connsiteX9" fmla="*/ 1955818 w 3187990"/>
                <a:gd name="connsiteY9" fmla="*/ 1128895 h 2343937"/>
                <a:gd name="connsiteX10" fmla="*/ 1549418 w 3187990"/>
                <a:gd name="connsiteY10" fmla="*/ 920615 h 2343937"/>
                <a:gd name="connsiteX11" fmla="*/ 18 w 3187990"/>
                <a:gd name="connsiteY11" fmla="*/ 458335 h 2343937"/>
                <a:gd name="connsiteX12" fmla="*/ 1513858 w 3187990"/>
                <a:gd name="connsiteY12" fmla="*/ 229735 h 2343937"/>
                <a:gd name="connsiteX13" fmla="*/ 411498 w 3187990"/>
                <a:gd name="connsiteY13" fmla="*/ 117975 h 2343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87990" h="2343937">
                  <a:moveTo>
                    <a:pt x="411498" y="117975"/>
                  </a:moveTo>
                  <a:cubicBezTo>
                    <a:pt x="455525" y="80722"/>
                    <a:pt x="1475758" y="-26805"/>
                    <a:pt x="1778018" y="6215"/>
                  </a:cubicBezTo>
                  <a:cubicBezTo>
                    <a:pt x="2080278" y="39235"/>
                    <a:pt x="2015931" y="-2252"/>
                    <a:pt x="2225058" y="316095"/>
                  </a:cubicBezTo>
                  <a:cubicBezTo>
                    <a:pt x="2434185" y="634442"/>
                    <a:pt x="2909165" y="1672455"/>
                    <a:pt x="3032778" y="1916295"/>
                  </a:cubicBezTo>
                  <a:cubicBezTo>
                    <a:pt x="3156391" y="2160135"/>
                    <a:pt x="3066645" y="1963708"/>
                    <a:pt x="2966738" y="1779135"/>
                  </a:cubicBezTo>
                  <a:cubicBezTo>
                    <a:pt x="2866831" y="1594562"/>
                    <a:pt x="2396931" y="714875"/>
                    <a:pt x="2433338" y="808855"/>
                  </a:cubicBezTo>
                  <a:cubicBezTo>
                    <a:pt x="2469745" y="902835"/>
                    <a:pt x="3240211" y="2303222"/>
                    <a:pt x="3185178" y="2343015"/>
                  </a:cubicBezTo>
                  <a:cubicBezTo>
                    <a:pt x="3130145" y="2382808"/>
                    <a:pt x="2205585" y="1122968"/>
                    <a:pt x="2103138" y="1047615"/>
                  </a:cubicBezTo>
                  <a:cubicBezTo>
                    <a:pt x="2000691" y="972262"/>
                    <a:pt x="2595051" y="1877348"/>
                    <a:pt x="2570498" y="1890895"/>
                  </a:cubicBezTo>
                  <a:cubicBezTo>
                    <a:pt x="2545945" y="1904442"/>
                    <a:pt x="2125998" y="1290608"/>
                    <a:pt x="1955818" y="1128895"/>
                  </a:cubicBezTo>
                  <a:cubicBezTo>
                    <a:pt x="1785638" y="967182"/>
                    <a:pt x="1875385" y="1032375"/>
                    <a:pt x="1549418" y="920615"/>
                  </a:cubicBezTo>
                  <a:cubicBezTo>
                    <a:pt x="1223451" y="808855"/>
                    <a:pt x="5945" y="573482"/>
                    <a:pt x="18" y="458335"/>
                  </a:cubicBezTo>
                  <a:cubicBezTo>
                    <a:pt x="-5909" y="343188"/>
                    <a:pt x="1449511" y="288155"/>
                    <a:pt x="1513858" y="229735"/>
                  </a:cubicBezTo>
                  <a:cubicBezTo>
                    <a:pt x="1578205" y="171315"/>
                    <a:pt x="367471" y="155228"/>
                    <a:pt x="411498" y="117975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8EEFF6D2-1766-43E1-B81A-658719B1375E}"/>
                </a:ext>
              </a:extLst>
            </p:cNvPr>
            <p:cNvSpPr/>
            <p:nvPr/>
          </p:nvSpPr>
          <p:spPr>
            <a:xfrm>
              <a:off x="3413691" y="1343819"/>
              <a:ext cx="2000318" cy="1232526"/>
            </a:xfrm>
            <a:custGeom>
              <a:avLst/>
              <a:gdLst>
                <a:gd name="connsiteX0" fmla="*/ 1937242 w 2000318"/>
                <a:gd name="connsiteY0" fmla="*/ 78581 h 1232526"/>
                <a:gd name="connsiteX1" fmla="*/ 1598576 w 2000318"/>
                <a:gd name="connsiteY1" fmla="*/ 743214 h 1232526"/>
                <a:gd name="connsiteX2" fmla="*/ 1111742 w 2000318"/>
                <a:gd name="connsiteY2" fmla="*/ 929481 h 1232526"/>
                <a:gd name="connsiteX3" fmla="*/ 15309 w 2000318"/>
                <a:gd name="connsiteY3" fmla="*/ 1230048 h 1232526"/>
                <a:gd name="connsiteX4" fmla="*/ 451342 w 2000318"/>
                <a:gd name="connsiteY4" fmla="*/ 1069181 h 1232526"/>
                <a:gd name="connsiteX5" fmla="*/ 180409 w 2000318"/>
                <a:gd name="connsiteY5" fmla="*/ 1009914 h 1232526"/>
                <a:gd name="connsiteX6" fmla="*/ 1319176 w 2000318"/>
                <a:gd name="connsiteY6" fmla="*/ 438414 h 1232526"/>
                <a:gd name="connsiteX7" fmla="*/ 1234509 w 2000318"/>
                <a:gd name="connsiteY7" fmla="*/ 586581 h 1232526"/>
                <a:gd name="connsiteX8" fmla="*/ 1700176 w 2000318"/>
                <a:gd name="connsiteY8" fmla="*/ 357981 h 1232526"/>
                <a:gd name="connsiteX9" fmla="*/ 1975342 w 2000318"/>
                <a:gd name="connsiteY9" fmla="*/ 44714 h 1232526"/>
                <a:gd name="connsiteX10" fmla="*/ 1937242 w 2000318"/>
                <a:gd name="connsiteY10" fmla="*/ 78581 h 123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00318" h="1232526">
                  <a:moveTo>
                    <a:pt x="1937242" y="78581"/>
                  </a:moveTo>
                  <a:cubicBezTo>
                    <a:pt x="1874448" y="194998"/>
                    <a:pt x="1736159" y="601398"/>
                    <a:pt x="1598576" y="743214"/>
                  </a:cubicBezTo>
                  <a:cubicBezTo>
                    <a:pt x="1460993" y="885030"/>
                    <a:pt x="1375620" y="848342"/>
                    <a:pt x="1111742" y="929481"/>
                  </a:cubicBezTo>
                  <a:cubicBezTo>
                    <a:pt x="847864" y="1010620"/>
                    <a:pt x="125376" y="1206765"/>
                    <a:pt x="15309" y="1230048"/>
                  </a:cubicBezTo>
                  <a:cubicBezTo>
                    <a:pt x="-94758" y="1253331"/>
                    <a:pt x="423825" y="1105870"/>
                    <a:pt x="451342" y="1069181"/>
                  </a:cubicBezTo>
                  <a:cubicBezTo>
                    <a:pt x="478859" y="1032492"/>
                    <a:pt x="35770" y="1115042"/>
                    <a:pt x="180409" y="1009914"/>
                  </a:cubicBezTo>
                  <a:cubicBezTo>
                    <a:pt x="325048" y="904786"/>
                    <a:pt x="1143493" y="508970"/>
                    <a:pt x="1319176" y="438414"/>
                  </a:cubicBezTo>
                  <a:cubicBezTo>
                    <a:pt x="1494859" y="367858"/>
                    <a:pt x="1171009" y="599986"/>
                    <a:pt x="1234509" y="586581"/>
                  </a:cubicBezTo>
                  <a:cubicBezTo>
                    <a:pt x="1298009" y="573176"/>
                    <a:pt x="1576704" y="448292"/>
                    <a:pt x="1700176" y="357981"/>
                  </a:cubicBezTo>
                  <a:cubicBezTo>
                    <a:pt x="1823648" y="267670"/>
                    <a:pt x="1928775" y="92692"/>
                    <a:pt x="1975342" y="44714"/>
                  </a:cubicBezTo>
                  <a:cubicBezTo>
                    <a:pt x="2021909" y="-3264"/>
                    <a:pt x="2000036" y="-37836"/>
                    <a:pt x="1937242" y="7858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1100BA9A-4D9D-4218-895C-F113DC92FF4A}"/>
                </a:ext>
              </a:extLst>
            </p:cNvPr>
            <p:cNvSpPr/>
            <p:nvPr/>
          </p:nvSpPr>
          <p:spPr>
            <a:xfrm>
              <a:off x="2692345" y="1906263"/>
              <a:ext cx="1758436" cy="1846518"/>
            </a:xfrm>
            <a:custGeom>
              <a:avLst/>
              <a:gdLst>
                <a:gd name="connsiteX0" fmla="*/ 1456322 w 1758436"/>
                <a:gd name="connsiteY0" fmla="*/ 100337 h 1846518"/>
                <a:gd name="connsiteX1" fmla="*/ 656222 w 1758436"/>
                <a:gd name="connsiteY1" fmla="*/ 519437 h 1846518"/>
                <a:gd name="connsiteX2" fmla="*/ 338722 w 1758436"/>
                <a:gd name="connsiteY2" fmla="*/ 1154437 h 1846518"/>
                <a:gd name="connsiteX3" fmla="*/ 321788 w 1758436"/>
                <a:gd name="connsiteY3" fmla="*/ 1260270 h 1846518"/>
                <a:gd name="connsiteX4" fmla="*/ 436088 w 1758436"/>
                <a:gd name="connsiteY4" fmla="*/ 709937 h 1846518"/>
                <a:gd name="connsiteX5" fmla="*/ 258288 w 1758436"/>
                <a:gd name="connsiteY5" fmla="*/ 1573537 h 1846518"/>
                <a:gd name="connsiteX6" fmla="*/ 173622 w 1758436"/>
                <a:gd name="connsiteY6" fmla="*/ 1294137 h 1846518"/>
                <a:gd name="connsiteX7" fmla="*/ 12755 w 1758436"/>
                <a:gd name="connsiteY7" fmla="*/ 1844470 h 1846518"/>
                <a:gd name="connsiteX8" fmla="*/ 16988 w 1758436"/>
                <a:gd name="connsiteY8" fmla="*/ 1057070 h 1846518"/>
                <a:gd name="connsiteX9" fmla="*/ 72022 w 1758436"/>
                <a:gd name="connsiteY9" fmla="*/ 832704 h 1846518"/>
                <a:gd name="connsiteX10" fmla="*/ 465722 w 1758436"/>
                <a:gd name="connsiteY10" fmla="*/ 358570 h 1846518"/>
                <a:gd name="connsiteX11" fmla="*/ 1244655 w 1758436"/>
                <a:gd name="connsiteY11" fmla="*/ 32604 h 1846518"/>
                <a:gd name="connsiteX12" fmla="*/ 715488 w 1758436"/>
                <a:gd name="connsiteY12" fmla="*/ 265437 h 1846518"/>
                <a:gd name="connsiteX13" fmla="*/ 1723022 w 1758436"/>
                <a:gd name="connsiteY13" fmla="*/ 7204 h 1846518"/>
                <a:gd name="connsiteX14" fmla="*/ 1456322 w 1758436"/>
                <a:gd name="connsiteY14" fmla="*/ 100337 h 18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36" h="1846518">
                  <a:moveTo>
                    <a:pt x="1456322" y="100337"/>
                  </a:moveTo>
                  <a:cubicBezTo>
                    <a:pt x="1278522" y="185709"/>
                    <a:pt x="842489" y="343754"/>
                    <a:pt x="656222" y="519437"/>
                  </a:cubicBezTo>
                  <a:cubicBezTo>
                    <a:pt x="469955" y="695120"/>
                    <a:pt x="394461" y="1030965"/>
                    <a:pt x="338722" y="1154437"/>
                  </a:cubicBezTo>
                  <a:cubicBezTo>
                    <a:pt x="282983" y="1277909"/>
                    <a:pt x="305560" y="1334353"/>
                    <a:pt x="321788" y="1260270"/>
                  </a:cubicBezTo>
                  <a:cubicBezTo>
                    <a:pt x="338016" y="1186187"/>
                    <a:pt x="446671" y="657726"/>
                    <a:pt x="436088" y="709937"/>
                  </a:cubicBezTo>
                  <a:cubicBezTo>
                    <a:pt x="425505" y="762148"/>
                    <a:pt x="302032" y="1476170"/>
                    <a:pt x="258288" y="1573537"/>
                  </a:cubicBezTo>
                  <a:cubicBezTo>
                    <a:pt x="214544" y="1670904"/>
                    <a:pt x="214544" y="1248982"/>
                    <a:pt x="173622" y="1294137"/>
                  </a:cubicBezTo>
                  <a:cubicBezTo>
                    <a:pt x="132700" y="1339293"/>
                    <a:pt x="38861" y="1883981"/>
                    <a:pt x="12755" y="1844470"/>
                  </a:cubicBezTo>
                  <a:cubicBezTo>
                    <a:pt x="-13351" y="1804959"/>
                    <a:pt x="7110" y="1225698"/>
                    <a:pt x="16988" y="1057070"/>
                  </a:cubicBezTo>
                  <a:cubicBezTo>
                    <a:pt x="26866" y="888442"/>
                    <a:pt x="-2767" y="949121"/>
                    <a:pt x="72022" y="832704"/>
                  </a:cubicBezTo>
                  <a:cubicBezTo>
                    <a:pt x="146811" y="716287"/>
                    <a:pt x="270283" y="491920"/>
                    <a:pt x="465722" y="358570"/>
                  </a:cubicBezTo>
                  <a:cubicBezTo>
                    <a:pt x="661161" y="225220"/>
                    <a:pt x="1203027" y="48126"/>
                    <a:pt x="1244655" y="32604"/>
                  </a:cubicBezTo>
                  <a:cubicBezTo>
                    <a:pt x="1286283" y="17082"/>
                    <a:pt x="635760" y="269670"/>
                    <a:pt x="715488" y="265437"/>
                  </a:cubicBezTo>
                  <a:cubicBezTo>
                    <a:pt x="795216" y="261204"/>
                    <a:pt x="1603077" y="29782"/>
                    <a:pt x="1723022" y="7204"/>
                  </a:cubicBezTo>
                  <a:cubicBezTo>
                    <a:pt x="1842967" y="-15374"/>
                    <a:pt x="1634122" y="14965"/>
                    <a:pt x="1456322" y="100337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7F929404-C54B-43A8-9FDB-9F19399B47AA}"/>
                </a:ext>
              </a:extLst>
            </p:cNvPr>
            <p:cNvSpPr/>
            <p:nvPr/>
          </p:nvSpPr>
          <p:spPr>
            <a:xfrm>
              <a:off x="4818062" y="1773721"/>
              <a:ext cx="2829319" cy="1915546"/>
            </a:xfrm>
            <a:custGeom>
              <a:avLst/>
              <a:gdLst>
                <a:gd name="connsiteX0" fmla="*/ 141288 w 2829319"/>
                <a:gd name="connsiteY0" fmla="*/ 67779 h 1915546"/>
                <a:gd name="connsiteX1" fmla="*/ 1309688 w 2829319"/>
                <a:gd name="connsiteY1" fmla="*/ 372579 h 1915546"/>
                <a:gd name="connsiteX2" fmla="*/ 1525588 w 2829319"/>
                <a:gd name="connsiteY2" fmla="*/ 613879 h 1915546"/>
                <a:gd name="connsiteX3" fmla="*/ 2782888 w 2829319"/>
                <a:gd name="connsiteY3" fmla="*/ 1871179 h 1915546"/>
                <a:gd name="connsiteX4" fmla="*/ 2503488 w 2829319"/>
                <a:gd name="connsiteY4" fmla="*/ 1617179 h 1915546"/>
                <a:gd name="connsiteX5" fmla="*/ 1976438 w 2829319"/>
                <a:gd name="connsiteY5" fmla="*/ 1471129 h 1915546"/>
                <a:gd name="connsiteX6" fmla="*/ 1874838 w 2829319"/>
                <a:gd name="connsiteY6" fmla="*/ 1267929 h 1915546"/>
                <a:gd name="connsiteX7" fmla="*/ 1112838 w 2829319"/>
                <a:gd name="connsiteY7" fmla="*/ 639279 h 1915546"/>
                <a:gd name="connsiteX8" fmla="*/ 1392238 w 2829319"/>
                <a:gd name="connsiteY8" fmla="*/ 1566379 h 1915546"/>
                <a:gd name="connsiteX9" fmla="*/ 395288 w 2829319"/>
                <a:gd name="connsiteY9" fmla="*/ 499579 h 1915546"/>
                <a:gd name="connsiteX10" fmla="*/ 1284288 w 2829319"/>
                <a:gd name="connsiteY10" fmla="*/ 1299679 h 1915546"/>
                <a:gd name="connsiteX11" fmla="*/ 446088 w 2829319"/>
                <a:gd name="connsiteY11" fmla="*/ 994879 h 1915546"/>
                <a:gd name="connsiteX12" fmla="*/ 668338 w 2829319"/>
                <a:gd name="connsiteY12" fmla="*/ 759929 h 1915546"/>
                <a:gd name="connsiteX13" fmla="*/ 674688 w 2829319"/>
                <a:gd name="connsiteY13" fmla="*/ 442429 h 1915546"/>
                <a:gd name="connsiteX14" fmla="*/ 820738 w 2829319"/>
                <a:gd name="connsiteY14" fmla="*/ 391629 h 1915546"/>
                <a:gd name="connsiteX15" fmla="*/ 96838 w 2829319"/>
                <a:gd name="connsiteY15" fmla="*/ 29679 h 1915546"/>
                <a:gd name="connsiteX16" fmla="*/ 141288 w 2829319"/>
                <a:gd name="connsiteY16" fmla="*/ 67779 h 191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29319" h="1915546">
                  <a:moveTo>
                    <a:pt x="141288" y="67779"/>
                  </a:moveTo>
                  <a:cubicBezTo>
                    <a:pt x="343430" y="124929"/>
                    <a:pt x="1078971" y="281562"/>
                    <a:pt x="1309688" y="372579"/>
                  </a:cubicBezTo>
                  <a:cubicBezTo>
                    <a:pt x="1540405" y="463596"/>
                    <a:pt x="1280055" y="364112"/>
                    <a:pt x="1525588" y="613879"/>
                  </a:cubicBezTo>
                  <a:cubicBezTo>
                    <a:pt x="1771121" y="863646"/>
                    <a:pt x="2782888" y="1871179"/>
                    <a:pt x="2782888" y="1871179"/>
                  </a:cubicBezTo>
                  <a:cubicBezTo>
                    <a:pt x="2945871" y="2038396"/>
                    <a:pt x="2637896" y="1683854"/>
                    <a:pt x="2503488" y="1617179"/>
                  </a:cubicBezTo>
                  <a:cubicBezTo>
                    <a:pt x="2369080" y="1550504"/>
                    <a:pt x="2081213" y="1529337"/>
                    <a:pt x="1976438" y="1471129"/>
                  </a:cubicBezTo>
                  <a:cubicBezTo>
                    <a:pt x="1871663" y="1412921"/>
                    <a:pt x="2018771" y="1406571"/>
                    <a:pt x="1874838" y="1267929"/>
                  </a:cubicBezTo>
                  <a:cubicBezTo>
                    <a:pt x="1730905" y="1129287"/>
                    <a:pt x="1193271" y="589537"/>
                    <a:pt x="1112838" y="639279"/>
                  </a:cubicBezTo>
                  <a:cubicBezTo>
                    <a:pt x="1032405" y="689021"/>
                    <a:pt x="1511830" y="1589662"/>
                    <a:pt x="1392238" y="1566379"/>
                  </a:cubicBezTo>
                  <a:cubicBezTo>
                    <a:pt x="1272646" y="1543096"/>
                    <a:pt x="413280" y="544029"/>
                    <a:pt x="395288" y="499579"/>
                  </a:cubicBezTo>
                  <a:cubicBezTo>
                    <a:pt x="377296" y="455129"/>
                    <a:pt x="1275821" y="1217129"/>
                    <a:pt x="1284288" y="1299679"/>
                  </a:cubicBezTo>
                  <a:cubicBezTo>
                    <a:pt x="1292755" y="1382229"/>
                    <a:pt x="548746" y="1084837"/>
                    <a:pt x="446088" y="994879"/>
                  </a:cubicBezTo>
                  <a:cubicBezTo>
                    <a:pt x="343430" y="904921"/>
                    <a:pt x="630238" y="852004"/>
                    <a:pt x="668338" y="759929"/>
                  </a:cubicBezTo>
                  <a:cubicBezTo>
                    <a:pt x="706438" y="667854"/>
                    <a:pt x="649288" y="503812"/>
                    <a:pt x="674688" y="442429"/>
                  </a:cubicBezTo>
                  <a:cubicBezTo>
                    <a:pt x="700088" y="381046"/>
                    <a:pt x="917046" y="460421"/>
                    <a:pt x="820738" y="391629"/>
                  </a:cubicBezTo>
                  <a:cubicBezTo>
                    <a:pt x="724430" y="322837"/>
                    <a:pt x="212196" y="90004"/>
                    <a:pt x="96838" y="29679"/>
                  </a:cubicBezTo>
                  <a:cubicBezTo>
                    <a:pt x="-18520" y="-30646"/>
                    <a:pt x="-60854" y="10629"/>
                    <a:pt x="141288" y="6777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2127A570-FECB-4AAC-AC1E-3C110D675E1B}"/>
                </a:ext>
              </a:extLst>
            </p:cNvPr>
            <p:cNvSpPr/>
            <p:nvPr/>
          </p:nvSpPr>
          <p:spPr>
            <a:xfrm>
              <a:off x="5560427" y="2323897"/>
              <a:ext cx="1953200" cy="1901173"/>
            </a:xfrm>
            <a:custGeom>
              <a:avLst/>
              <a:gdLst>
                <a:gd name="connsiteX0" fmla="*/ 2173 w 1953200"/>
                <a:gd name="connsiteY0" fmla="*/ 768553 h 1901173"/>
                <a:gd name="connsiteX1" fmla="*/ 541923 w 1953200"/>
                <a:gd name="connsiteY1" fmla="*/ 1340053 h 1901173"/>
                <a:gd name="connsiteX2" fmla="*/ 624473 w 1953200"/>
                <a:gd name="connsiteY2" fmla="*/ 1530553 h 1901173"/>
                <a:gd name="connsiteX3" fmla="*/ 1119773 w 1953200"/>
                <a:gd name="connsiteY3" fmla="*/ 1232103 h 1901173"/>
                <a:gd name="connsiteX4" fmla="*/ 1329323 w 1953200"/>
                <a:gd name="connsiteY4" fmla="*/ 1359103 h 1901173"/>
                <a:gd name="connsiteX5" fmla="*/ 1589673 w 1953200"/>
                <a:gd name="connsiteY5" fmla="*/ 1898853 h 1901173"/>
                <a:gd name="connsiteX6" fmla="*/ 1500773 w 1953200"/>
                <a:gd name="connsiteY6" fmla="*/ 1124153 h 1901173"/>
                <a:gd name="connsiteX7" fmla="*/ 1938923 w 1953200"/>
                <a:gd name="connsiteY7" fmla="*/ 1371803 h 1901173"/>
                <a:gd name="connsiteX8" fmla="*/ 884823 w 1953200"/>
                <a:gd name="connsiteY8" fmla="*/ 622503 h 1901173"/>
                <a:gd name="connsiteX9" fmla="*/ 230773 w 1953200"/>
                <a:gd name="connsiteY9" fmla="*/ 203 h 1901173"/>
                <a:gd name="connsiteX10" fmla="*/ 1240423 w 1953200"/>
                <a:gd name="connsiteY10" fmla="*/ 686003 h 1901173"/>
                <a:gd name="connsiteX11" fmla="*/ 306973 w 1953200"/>
                <a:gd name="connsiteY11" fmla="*/ 355803 h 1901173"/>
                <a:gd name="connsiteX12" fmla="*/ 770523 w 1953200"/>
                <a:gd name="connsiteY12" fmla="*/ 895553 h 1901173"/>
                <a:gd name="connsiteX13" fmla="*/ 2173 w 1953200"/>
                <a:gd name="connsiteY13" fmla="*/ 768553 h 1901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53200" h="1901173">
                  <a:moveTo>
                    <a:pt x="2173" y="768553"/>
                  </a:moveTo>
                  <a:cubicBezTo>
                    <a:pt x="-35927" y="842636"/>
                    <a:pt x="438206" y="1213053"/>
                    <a:pt x="541923" y="1340053"/>
                  </a:cubicBezTo>
                  <a:cubicBezTo>
                    <a:pt x="645640" y="1467053"/>
                    <a:pt x="528165" y="1548545"/>
                    <a:pt x="624473" y="1530553"/>
                  </a:cubicBezTo>
                  <a:cubicBezTo>
                    <a:pt x="720781" y="1512561"/>
                    <a:pt x="1002298" y="1260678"/>
                    <a:pt x="1119773" y="1232103"/>
                  </a:cubicBezTo>
                  <a:cubicBezTo>
                    <a:pt x="1237248" y="1203528"/>
                    <a:pt x="1251006" y="1247978"/>
                    <a:pt x="1329323" y="1359103"/>
                  </a:cubicBezTo>
                  <a:cubicBezTo>
                    <a:pt x="1407640" y="1470228"/>
                    <a:pt x="1561098" y="1938011"/>
                    <a:pt x="1589673" y="1898853"/>
                  </a:cubicBezTo>
                  <a:cubicBezTo>
                    <a:pt x="1618248" y="1859695"/>
                    <a:pt x="1442565" y="1211994"/>
                    <a:pt x="1500773" y="1124153"/>
                  </a:cubicBezTo>
                  <a:cubicBezTo>
                    <a:pt x="1558981" y="1036312"/>
                    <a:pt x="2041581" y="1455411"/>
                    <a:pt x="1938923" y="1371803"/>
                  </a:cubicBezTo>
                  <a:cubicBezTo>
                    <a:pt x="1836265" y="1288195"/>
                    <a:pt x="1169515" y="851103"/>
                    <a:pt x="884823" y="622503"/>
                  </a:cubicBezTo>
                  <a:cubicBezTo>
                    <a:pt x="600131" y="393903"/>
                    <a:pt x="171506" y="-10380"/>
                    <a:pt x="230773" y="203"/>
                  </a:cubicBezTo>
                  <a:cubicBezTo>
                    <a:pt x="290040" y="10786"/>
                    <a:pt x="1227723" y="626736"/>
                    <a:pt x="1240423" y="686003"/>
                  </a:cubicBezTo>
                  <a:cubicBezTo>
                    <a:pt x="1253123" y="745270"/>
                    <a:pt x="385290" y="320878"/>
                    <a:pt x="306973" y="355803"/>
                  </a:cubicBezTo>
                  <a:cubicBezTo>
                    <a:pt x="228656" y="390728"/>
                    <a:pt x="821323" y="826761"/>
                    <a:pt x="770523" y="895553"/>
                  </a:cubicBezTo>
                  <a:cubicBezTo>
                    <a:pt x="719723" y="964345"/>
                    <a:pt x="40273" y="694470"/>
                    <a:pt x="2173" y="768553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F69B240D-F08F-4D61-95B1-ED87BD933752}"/>
                </a:ext>
              </a:extLst>
            </p:cNvPr>
            <p:cNvSpPr/>
            <p:nvPr/>
          </p:nvSpPr>
          <p:spPr>
            <a:xfrm>
              <a:off x="2556788" y="2647941"/>
              <a:ext cx="930790" cy="2463985"/>
            </a:xfrm>
            <a:custGeom>
              <a:avLst/>
              <a:gdLst>
                <a:gd name="connsiteX0" fmla="*/ 929362 w 930790"/>
                <a:gd name="connsiteY0" fmla="*/ 247659 h 2463985"/>
                <a:gd name="connsiteX1" fmla="*/ 923012 w 930790"/>
                <a:gd name="connsiteY1" fmla="*/ 958859 h 2463985"/>
                <a:gd name="connsiteX2" fmla="*/ 884912 w 930790"/>
                <a:gd name="connsiteY2" fmla="*/ 1422409 h 2463985"/>
                <a:gd name="connsiteX3" fmla="*/ 732512 w 930790"/>
                <a:gd name="connsiteY3" fmla="*/ 2171709 h 2463985"/>
                <a:gd name="connsiteX4" fmla="*/ 707112 w 930790"/>
                <a:gd name="connsiteY4" fmla="*/ 1219209 h 2463985"/>
                <a:gd name="connsiteX5" fmla="*/ 599162 w 930790"/>
                <a:gd name="connsiteY5" fmla="*/ 1981209 h 2463985"/>
                <a:gd name="connsiteX6" fmla="*/ 503912 w 930790"/>
                <a:gd name="connsiteY6" fmla="*/ 1600209 h 2463985"/>
                <a:gd name="connsiteX7" fmla="*/ 173712 w 930790"/>
                <a:gd name="connsiteY7" fmla="*/ 2463809 h 2463985"/>
                <a:gd name="connsiteX8" fmla="*/ 218162 w 930790"/>
                <a:gd name="connsiteY8" fmla="*/ 1517659 h 2463985"/>
                <a:gd name="connsiteX9" fmla="*/ 2262 w 930790"/>
                <a:gd name="connsiteY9" fmla="*/ 1352559 h 2463985"/>
                <a:gd name="connsiteX10" fmla="*/ 376912 w 930790"/>
                <a:gd name="connsiteY10" fmla="*/ 558809 h 2463985"/>
                <a:gd name="connsiteX11" fmla="*/ 491212 w 930790"/>
                <a:gd name="connsiteY11" fmla="*/ 469909 h 2463985"/>
                <a:gd name="connsiteX12" fmla="*/ 694412 w 930790"/>
                <a:gd name="connsiteY12" fmla="*/ 222259 h 2463985"/>
                <a:gd name="connsiteX13" fmla="*/ 827762 w 930790"/>
                <a:gd name="connsiteY13" fmla="*/ 292109 h 2463985"/>
                <a:gd name="connsiteX14" fmla="*/ 903962 w 930790"/>
                <a:gd name="connsiteY14" fmla="*/ 9 h 2463985"/>
                <a:gd name="connsiteX15" fmla="*/ 929362 w 930790"/>
                <a:gd name="connsiteY15" fmla="*/ 247659 h 246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0790" h="2463985">
                  <a:moveTo>
                    <a:pt x="929362" y="247659"/>
                  </a:moveTo>
                  <a:cubicBezTo>
                    <a:pt x="932537" y="407467"/>
                    <a:pt x="930420" y="763067"/>
                    <a:pt x="923012" y="958859"/>
                  </a:cubicBezTo>
                  <a:cubicBezTo>
                    <a:pt x="915604" y="1154651"/>
                    <a:pt x="916662" y="1220267"/>
                    <a:pt x="884912" y="1422409"/>
                  </a:cubicBezTo>
                  <a:cubicBezTo>
                    <a:pt x="853162" y="1624551"/>
                    <a:pt x="762145" y="2205576"/>
                    <a:pt x="732512" y="2171709"/>
                  </a:cubicBezTo>
                  <a:cubicBezTo>
                    <a:pt x="702879" y="2137842"/>
                    <a:pt x="729337" y="1250959"/>
                    <a:pt x="707112" y="1219209"/>
                  </a:cubicBezTo>
                  <a:cubicBezTo>
                    <a:pt x="684887" y="1187459"/>
                    <a:pt x="633029" y="1917709"/>
                    <a:pt x="599162" y="1981209"/>
                  </a:cubicBezTo>
                  <a:cubicBezTo>
                    <a:pt x="565295" y="2044709"/>
                    <a:pt x="574820" y="1519776"/>
                    <a:pt x="503912" y="1600209"/>
                  </a:cubicBezTo>
                  <a:cubicBezTo>
                    <a:pt x="433004" y="1680642"/>
                    <a:pt x="221337" y="2477567"/>
                    <a:pt x="173712" y="2463809"/>
                  </a:cubicBezTo>
                  <a:cubicBezTo>
                    <a:pt x="126087" y="2450051"/>
                    <a:pt x="246737" y="1702867"/>
                    <a:pt x="218162" y="1517659"/>
                  </a:cubicBezTo>
                  <a:cubicBezTo>
                    <a:pt x="189587" y="1332451"/>
                    <a:pt x="-24196" y="1512367"/>
                    <a:pt x="2262" y="1352559"/>
                  </a:cubicBezTo>
                  <a:cubicBezTo>
                    <a:pt x="28720" y="1192751"/>
                    <a:pt x="295420" y="705917"/>
                    <a:pt x="376912" y="558809"/>
                  </a:cubicBezTo>
                  <a:cubicBezTo>
                    <a:pt x="458404" y="411701"/>
                    <a:pt x="438295" y="526001"/>
                    <a:pt x="491212" y="469909"/>
                  </a:cubicBezTo>
                  <a:cubicBezTo>
                    <a:pt x="544129" y="413817"/>
                    <a:pt x="638320" y="251892"/>
                    <a:pt x="694412" y="222259"/>
                  </a:cubicBezTo>
                  <a:cubicBezTo>
                    <a:pt x="750504" y="192626"/>
                    <a:pt x="792837" y="329151"/>
                    <a:pt x="827762" y="292109"/>
                  </a:cubicBezTo>
                  <a:cubicBezTo>
                    <a:pt x="862687" y="255067"/>
                    <a:pt x="890204" y="1067"/>
                    <a:pt x="903962" y="9"/>
                  </a:cubicBezTo>
                  <a:cubicBezTo>
                    <a:pt x="917720" y="-1049"/>
                    <a:pt x="926187" y="87851"/>
                    <a:pt x="929362" y="24765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C2BA0A6F-BC0F-4C71-AD48-7DD3B20B2BE1}"/>
                </a:ext>
              </a:extLst>
            </p:cNvPr>
            <p:cNvSpPr/>
            <p:nvPr/>
          </p:nvSpPr>
          <p:spPr>
            <a:xfrm>
              <a:off x="6613822" y="3310041"/>
              <a:ext cx="773768" cy="2471001"/>
            </a:xfrm>
            <a:custGeom>
              <a:avLst/>
              <a:gdLst>
                <a:gd name="connsiteX0" fmla="*/ 411818 w 773768"/>
                <a:gd name="connsiteY0" fmla="*/ 2119 h 2471001"/>
                <a:gd name="connsiteX1" fmla="*/ 747098 w 773768"/>
                <a:gd name="connsiteY1" fmla="*/ 616799 h 2471001"/>
                <a:gd name="connsiteX2" fmla="*/ 691218 w 773768"/>
                <a:gd name="connsiteY2" fmla="*/ 835239 h 2471001"/>
                <a:gd name="connsiteX3" fmla="*/ 203538 w 773768"/>
                <a:gd name="connsiteY3" fmla="*/ 2389719 h 2471001"/>
                <a:gd name="connsiteX4" fmla="*/ 437218 w 773768"/>
                <a:gd name="connsiteY4" fmla="*/ 1612479 h 2471001"/>
                <a:gd name="connsiteX5" fmla="*/ 51138 w 773768"/>
                <a:gd name="connsiteY5" fmla="*/ 2470999 h 2471001"/>
                <a:gd name="connsiteX6" fmla="*/ 218778 w 773768"/>
                <a:gd name="connsiteY6" fmla="*/ 1622639 h 2471001"/>
                <a:gd name="connsiteX7" fmla="*/ 239098 w 773768"/>
                <a:gd name="connsiteY7" fmla="*/ 1891879 h 2471001"/>
                <a:gd name="connsiteX8" fmla="*/ 101938 w 773768"/>
                <a:gd name="connsiteY8" fmla="*/ 1394039 h 2471001"/>
                <a:gd name="connsiteX9" fmla="*/ 338 w 773768"/>
                <a:gd name="connsiteY9" fmla="*/ 1648039 h 2471001"/>
                <a:gd name="connsiteX10" fmla="*/ 86698 w 773768"/>
                <a:gd name="connsiteY10" fmla="*/ 1109559 h 2471001"/>
                <a:gd name="connsiteX11" fmla="*/ 472778 w 773768"/>
                <a:gd name="connsiteY11" fmla="*/ 774279 h 2471001"/>
                <a:gd name="connsiteX12" fmla="*/ 213698 w 773768"/>
                <a:gd name="connsiteY12" fmla="*/ 616799 h 2471001"/>
                <a:gd name="connsiteX13" fmla="*/ 173058 w 773768"/>
                <a:gd name="connsiteY13" fmla="*/ 1073999 h 2471001"/>
                <a:gd name="connsiteX14" fmla="*/ 411818 w 773768"/>
                <a:gd name="connsiteY14" fmla="*/ 438999 h 2471001"/>
                <a:gd name="connsiteX15" fmla="*/ 411818 w 773768"/>
                <a:gd name="connsiteY15" fmla="*/ 2119 h 247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3768" h="2471001">
                  <a:moveTo>
                    <a:pt x="411818" y="2119"/>
                  </a:moveTo>
                  <a:cubicBezTo>
                    <a:pt x="467698" y="31752"/>
                    <a:pt x="700531" y="477946"/>
                    <a:pt x="747098" y="616799"/>
                  </a:cubicBezTo>
                  <a:cubicBezTo>
                    <a:pt x="793665" y="755652"/>
                    <a:pt x="781811" y="539753"/>
                    <a:pt x="691218" y="835239"/>
                  </a:cubicBezTo>
                  <a:cubicBezTo>
                    <a:pt x="600625" y="1130725"/>
                    <a:pt x="245871" y="2260179"/>
                    <a:pt x="203538" y="2389719"/>
                  </a:cubicBezTo>
                  <a:cubicBezTo>
                    <a:pt x="161205" y="2519259"/>
                    <a:pt x="462618" y="1598932"/>
                    <a:pt x="437218" y="1612479"/>
                  </a:cubicBezTo>
                  <a:cubicBezTo>
                    <a:pt x="411818" y="1626026"/>
                    <a:pt x="87545" y="2469306"/>
                    <a:pt x="51138" y="2470999"/>
                  </a:cubicBezTo>
                  <a:cubicBezTo>
                    <a:pt x="14731" y="2472692"/>
                    <a:pt x="187451" y="1719159"/>
                    <a:pt x="218778" y="1622639"/>
                  </a:cubicBezTo>
                  <a:cubicBezTo>
                    <a:pt x="250105" y="1526119"/>
                    <a:pt x="258571" y="1929979"/>
                    <a:pt x="239098" y="1891879"/>
                  </a:cubicBezTo>
                  <a:cubicBezTo>
                    <a:pt x="219625" y="1853779"/>
                    <a:pt x="141731" y="1434679"/>
                    <a:pt x="101938" y="1394039"/>
                  </a:cubicBezTo>
                  <a:cubicBezTo>
                    <a:pt x="62145" y="1353399"/>
                    <a:pt x="2878" y="1695452"/>
                    <a:pt x="338" y="1648039"/>
                  </a:cubicBezTo>
                  <a:cubicBezTo>
                    <a:pt x="-2202" y="1600626"/>
                    <a:pt x="7958" y="1255186"/>
                    <a:pt x="86698" y="1109559"/>
                  </a:cubicBezTo>
                  <a:cubicBezTo>
                    <a:pt x="165438" y="963932"/>
                    <a:pt x="451611" y="856406"/>
                    <a:pt x="472778" y="774279"/>
                  </a:cubicBezTo>
                  <a:cubicBezTo>
                    <a:pt x="493945" y="692152"/>
                    <a:pt x="263651" y="566846"/>
                    <a:pt x="213698" y="616799"/>
                  </a:cubicBezTo>
                  <a:cubicBezTo>
                    <a:pt x="163745" y="666752"/>
                    <a:pt x="140038" y="1103632"/>
                    <a:pt x="173058" y="1073999"/>
                  </a:cubicBezTo>
                  <a:cubicBezTo>
                    <a:pt x="206078" y="1044366"/>
                    <a:pt x="370331" y="617646"/>
                    <a:pt x="411818" y="438999"/>
                  </a:cubicBezTo>
                  <a:cubicBezTo>
                    <a:pt x="453305" y="260352"/>
                    <a:pt x="355938" y="-27514"/>
                    <a:pt x="411818" y="211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1212B0F3-D81C-4847-9634-05CF07CD020C}"/>
                </a:ext>
              </a:extLst>
            </p:cNvPr>
            <p:cNvSpPr/>
            <p:nvPr/>
          </p:nvSpPr>
          <p:spPr>
            <a:xfrm>
              <a:off x="894904" y="4074576"/>
              <a:ext cx="2542637" cy="2501854"/>
            </a:xfrm>
            <a:custGeom>
              <a:avLst/>
              <a:gdLst>
                <a:gd name="connsiteX0" fmla="*/ 2542563 w 2542637"/>
                <a:gd name="connsiteY0" fmla="*/ 6357 h 2501854"/>
                <a:gd name="connsiteX1" fmla="*/ 2186963 w 2542637"/>
                <a:gd name="connsiteY1" fmla="*/ 336557 h 2501854"/>
                <a:gd name="connsiteX2" fmla="*/ 2263163 w 2542637"/>
                <a:gd name="connsiteY2" fmla="*/ 1242491 h 2501854"/>
                <a:gd name="connsiteX3" fmla="*/ 2195429 w 2542637"/>
                <a:gd name="connsiteY3" fmla="*/ 582091 h 2501854"/>
                <a:gd name="connsiteX4" fmla="*/ 2136163 w 2542637"/>
                <a:gd name="connsiteY4" fmla="*/ 1284824 h 2501854"/>
                <a:gd name="connsiteX5" fmla="*/ 2153096 w 2542637"/>
                <a:gd name="connsiteY5" fmla="*/ 793757 h 2501854"/>
                <a:gd name="connsiteX6" fmla="*/ 1890629 w 2542637"/>
                <a:gd name="connsiteY6" fmla="*/ 1945224 h 2501854"/>
                <a:gd name="connsiteX7" fmla="*/ 1755163 w 2542637"/>
                <a:gd name="connsiteY7" fmla="*/ 2233091 h 2501854"/>
                <a:gd name="connsiteX8" fmla="*/ 696829 w 2542637"/>
                <a:gd name="connsiteY8" fmla="*/ 2495557 h 2501854"/>
                <a:gd name="connsiteX9" fmla="*/ 11029 w 2542637"/>
                <a:gd name="connsiteY9" fmla="*/ 2393957 h 2501854"/>
                <a:gd name="connsiteX10" fmla="*/ 1238696 w 2542637"/>
                <a:gd name="connsiteY10" fmla="*/ 2106091 h 2501854"/>
                <a:gd name="connsiteX11" fmla="*/ 1729763 w 2542637"/>
                <a:gd name="connsiteY11" fmla="*/ 709091 h 2501854"/>
                <a:gd name="connsiteX12" fmla="*/ 1856763 w 2542637"/>
                <a:gd name="connsiteY12" fmla="*/ 1098557 h 2501854"/>
                <a:gd name="connsiteX13" fmla="*/ 2051496 w 2542637"/>
                <a:gd name="connsiteY13" fmla="*/ 302691 h 2501854"/>
                <a:gd name="connsiteX14" fmla="*/ 2153096 w 2542637"/>
                <a:gd name="connsiteY14" fmla="*/ 133357 h 2501854"/>
                <a:gd name="connsiteX15" fmla="*/ 2542563 w 2542637"/>
                <a:gd name="connsiteY15" fmla="*/ 6357 h 2501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42637" h="2501854">
                  <a:moveTo>
                    <a:pt x="2542563" y="6357"/>
                  </a:moveTo>
                  <a:cubicBezTo>
                    <a:pt x="2548207" y="40224"/>
                    <a:pt x="2233530" y="130535"/>
                    <a:pt x="2186963" y="336557"/>
                  </a:cubicBezTo>
                  <a:cubicBezTo>
                    <a:pt x="2140396" y="542579"/>
                    <a:pt x="2261752" y="1201569"/>
                    <a:pt x="2263163" y="1242491"/>
                  </a:cubicBezTo>
                  <a:cubicBezTo>
                    <a:pt x="2264574" y="1283413"/>
                    <a:pt x="2216596" y="575036"/>
                    <a:pt x="2195429" y="582091"/>
                  </a:cubicBezTo>
                  <a:cubicBezTo>
                    <a:pt x="2174262" y="589146"/>
                    <a:pt x="2143218" y="1249546"/>
                    <a:pt x="2136163" y="1284824"/>
                  </a:cubicBezTo>
                  <a:cubicBezTo>
                    <a:pt x="2129108" y="1320102"/>
                    <a:pt x="2194018" y="683690"/>
                    <a:pt x="2153096" y="793757"/>
                  </a:cubicBezTo>
                  <a:cubicBezTo>
                    <a:pt x="2112174" y="903824"/>
                    <a:pt x="1956951" y="1705335"/>
                    <a:pt x="1890629" y="1945224"/>
                  </a:cubicBezTo>
                  <a:cubicBezTo>
                    <a:pt x="1824307" y="2185113"/>
                    <a:pt x="1954130" y="2141369"/>
                    <a:pt x="1755163" y="2233091"/>
                  </a:cubicBezTo>
                  <a:cubicBezTo>
                    <a:pt x="1556196" y="2324813"/>
                    <a:pt x="987518" y="2468746"/>
                    <a:pt x="696829" y="2495557"/>
                  </a:cubicBezTo>
                  <a:cubicBezTo>
                    <a:pt x="406140" y="2522368"/>
                    <a:pt x="-79282" y="2458868"/>
                    <a:pt x="11029" y="2393957"/>
                  </a:cubicBezTo>
                  <a:cubicBezTo>
                    <a:pt x="101340" y="2329046"/>
                    <a:pt x="952240" y="2386902"/>
                    <a:pt x="1238696" y="2106091"/>
                  </a:cubicBezTo>
                  <a:cubicBezTo>
                    <a:pt x="1525152" y="1825280"/>
                    <a:pt x="1626752" y="877013"/>
                    <a:pt x="1729763" y="709091"/>
                  </a:cubicBezTo>
                  <a:cubicBezTo>
                    <a:pt x="1832774" y="541169"/>
                    <a:pt x="1803141" y="1166290"/>
                    <a:pt x="1856763" y="1098557"/>
                  </a:cubicBezTo>
                  <a:cubicBezTo>
                    <a:pt x="1910385" y="1030824"/>
                    <a:pt x="2002107" y="463558"/>
                    <a:pt x="2051496" y="302691"/>
                  </a:cubicBezTo>
                  <a:cubicBezTo>
                    <a:pt x="2100885" y="141824"/>
                    <a:pt x="2064196" y="184157"/>
                    <a:pt x="2153096" y="133357"/>
                  </a:cubicBezTo>
                  <a:cubicBezTo>
                    <a:pt x="2241996" y="82557"/>
                    <a:pt x="2536919" y="-27510"/>
                    <a:pt x="2542563" y="6357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AEC5B120-F1B8-4130-B73E-7DC2A245A78B}"/>
                </a:ext>
              </a:extLst>
            </p:cNvPr>
            <p:cNvSpPr/>
            <p:nvPr/>
          </p:nvSpPr>
          <p:spPr>
            <a:xfrm>
              <a:off x="3205912" y="4625508"/>
              <a:ext cx="1192020" cy="2833650"/>
            </a:xfrm>
            <a:custGeom>
              <a:avLst/>
              <a:gdLst>
                <a:gd name="connsiteX0" fmla="*/ 70688 w 1192020"/>
                <a:gd name="connsiteY0" fmla="*/ 65025 h 2833650"/>
                <a:gd name="connsiteX1" fmla="*/ 256955 w 1192020"/>
                <a:gd name="connsiteY1" fmla="*/ 733892 h 2833650"/>
                <a:gd name="connsiteX2" fmla="*/ 688755 w 1192020"/>
                <a:gd name="connsiteY2" fmla="*/ 1106425 h 2833650"/>
                <a:gd name="connsiteX3" fmla="*/ 1171355 w 1192020"/>
                <a:gd name="connsiteY3" fmla="*/ 2088559 h 2833650"/>
                <a:gd name="connsiteX4" fmla="*/ 1103621 w 1192020"/>
                <a:gd name="connsiteY4" fmla="*/ 2545759 h 2833650"/>
                <a:gd name="connsiteX5" fmla="*/ 1103621 w 1192020"/>
                <a:gd name="connsiteY5" fmla="*/ 2384892 h 2833650"/>
                <a:gd name="connsiteX6" fmla="*/ 1027421 w 1192020"/>
                <a:gd name="connsiteY6" fmla="*/ 2012359 h 2833650"/>
                <a:gd name="connsiteX7" fmla="*/ 976621 w 1192020"/>
                <a:gd name="connsiteY7" fmla="*/ 2562692 h 2833650"/>
                <a:gd name="connsiteX8" fmla="*/ 883488 w 1192020"/>
                <a:gd name="connsiteY8" fmla="*/ 1665225 h 2833650"/>
                <a:gd name="connsiteX9" fmla="*/ 697221 w 1192020"/>
                <a:gd name="connsiteY9" fmla="*/ 2825159 h 2833650"/>
                <a:gd name="connsiteX10" fmla="*/ 654888 w 1192020"/>
                <a:gd name="connsiteY10" fmla="*/ 2164759 h 2833650"/>
                <a:gd name="connsiteX11" fmla="*/ 519421 w 1192020"/>
                <a:gd name="connsiteY11" fmla="*/ 1673692 h 2833650"/>
                <a:gd name="connsiteX12" fmla="*/ 163821 w 1192020"/>
                <a:gd name="connsiteY12" fmla="*/ 1097959 h 2833650"/>
                <a:gd name="connsiteX13" fmla="*/ 2955 w 1192020"/>
                <a:gd name="connsiteY13" fmla="*/ 835492 h 2833650"/>
                <a:gd name="connsiteX14" fmla="*/ 62221 w 1192020"/>
                <a:gd name="connsiteY14" fmla="*/ 115825 h 2833650"/>
                <a:gd name="connsiteX15" fmla="*/ 70688 w 1192020"/>
                <a:gd name="connsiteY15" fmla="*/ 65025 h 2833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92020" h="2833650">
                  <a:moveTo>
                    <a:pt x="70688" y="65025"/>
                  </a:moveTo>
                  <a:cubicBezTo>
                    <a:pt x="103144" y="168036"/>
                    <a:pt x="153944" y="560325"/>
                    <a:pt x="256955" y="733892"/>
                  </a:cubicBezTo>
                  <a:cubicBezTo>
                    <a:pt x="359966" y="907459"/>
                    <a:pt x="536355" y="880647"/>
                    <a:pt x="688755" y="1106425"/>
                  </a:cubicBezTo>
                  <a:cubicBezTo>
                    <a:pt x="841155" y="1332203"/>
                    <a:pt x="1102211" y="1848670"/>
                    <a:pt x="1171355" y="2088559"/>
                  </a:cubicBezTo>
                  <a:cubicBezTo>
                    <a:pt x="1240499" y="2328448"/>
                    <a:pt x="1114910" y="2496370"/>
                    <a:pt x="1103621" y="2545759"/>
                  </a:cubicBezTo>
                  <a:cubicBezTo>
                    <a:pt x="1092332" y="2595148"/>
                    <a:pt x="1116321" y="2473792"/>
                    <a:pt x="1103621" y="2384892"/>
                  </a:cubicBezTo>
                  <a:cubicBezTo>
                    <a:pt x="1090921" y="2295992"/>
                    <a:pt x="1048588" y="1982726"/>
                    <a:pt x="1027421" y="2012359"/>
                  </a:cubicBezTo>
                  <a:cubicBezTo>
                    <a:pt x="1006254" y="2041992"/>
                    <a:pt x="1000610" y="2620548"/>
                    <a:pt x="976621" y="2562692"/>
                  </a:cubicBezTo>
                  <a:cubicBezTo>
                    <a:pt x="952632" y="2504836"/>
                    <a:pt x="930055" y="1621481"/>
                    <a:pt x="883488" y="1665225"/>
                  </a:cubicBezTo>
                  <a:cubicBezTo>
                    <a:pt x="836921" y="1708970"/>
                    <a:pt x="735321" y="2741903"/>
                    <a:pt x="697221" y="2825159"/>
                  </a:cubicBezTo>
                  <a:cubicBezTo>
                    <a:pt x="659121" y="2908415"/>
                    <a:pt x="684521" y="2356670"/>
                    <a:pt x="654888" y="2164759"/>
                  </a:cubicBezTo>
                  <a:cubicBezTo>
                    <a:pt x="625255" y="1972848"/>
                    <a:pt x="601265" y="1851492"/>
                    <a:pt x="519421" y="1673692"/>
                  </a:cubicBezTo>
                  <a:cubicBezTo>
                    <a:pt x="437577" y="1495892"/>
                    <a:pt x="249899" y="1237659"/>
                    <a:pt x="163821" y="1097959"/>
                  </a:cubicBezTo>
                  <a:cubicBezTo>
                    <a:pt x="77743" y="958259"/>
                    <a:pt x="19888" y="999181"/>
                    <a:pt x="2955" y="835492"/>
                  </a:cubicBezTo>
                  <a:cubicBezTo>
                    <a:pt x="-13978" y="671803"/>
                    <a:pt x="46699" y="248469"/>
                    <a:pt x="62221" y="115825"/>
                  </a:cubicBezTo>
                  <a:cubicBezTo>
                    <a:pt x="77743" y="-16819"/>
                    <a:pt x="38232" y="-37986"/>
                    <a:pt x="70688" y="65025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48D2C906-A59D-4170-A48B-625CAD72C9C3}"/>
                </a:ext>
              </a:extLst>
            </p:cNvPr>
            <p:cNvSpPr/>
            <p:nvPr/>
          </p:nvSpPr>
          <p:spPr>
            <a:xfrm>
              <a:off x="2003670" y="4862107"/>
              <a:ext cx="1784372" cy="2684442"/>
            </a:xfrm>
            <a:custGeom>
              <a:avLst/>
              <a:gdLst>
                <a:gd name="connsiteX0" fmla="*/ 1095130 w 1784372"/>
                <a:gd name="connsiteY0" fmla="*/ 40093 h 2684442"/>
                <a:gd name="connsiteX1" fmla="*/ 1687797 w 1784372"/>
                <a:gd name="connsiteY1" fmla="*/ 1132293 h 2684442"/>
                <a:gd name="connsiteX2" fmla="*/ 1526930 w 1784372"/>
                <a:gd name="connsiteY2" fmla="*/ 912160 h 2684442"/>
                <a:gd name="connsiteX3" fmla="*/ 1620063 w 1784372"/>
                <a:gd name="connsiteY3" fmla="*/ 1352426 h 2684442"/>
                <a:gd name="connsiteX4" fmla="*/ 1780930 w 1784372"/>
                <a:gd name="connsiteY4" fmla="*/ 1953560 h 2684442"/>
                <a:gd name="connsiteX5" fmla="*/ 1713197 w 1784372"/>
                <a:gd name="connsiteY5" fmla="*/ 2148293 h 2684442"/>
                <a:gd name="connsiteX6" fmla="*/ 1518463 w 1784372"/>
                <a:gd name="connsiteY6" fmla="*/ 2461560 h 2684442"/>
                <a:gd name="connsiteX7" fmla="*/ 1052797 w 1784372"/>
                <a:gd name="connsiteY7" fmla="*/ 2681693 h 2684442"/>
                <a:gd name="connsiteX8" fmla="*/ 2930 w 1784372"/>
                <a:gd name="connsiteY8" fmla="*/ 2309160 h 2684442"/>
                <a:gd name="connsiteX9" fmla="*/ 1408397 w 1784372"/>
                <a:gd name="connsiteY9" fmla="*/ 2402293 h 2684442"/>
                <a:gd name="connsiteX10" fmla="*/ 1366063 w 1784372"/>
                <a:gd name="connsiteY10" fmla="*/ 1801160 h 2684442"/>
                <a:gd name="connsiteX11" fmla="*/ 1052797 w 1784372"/>
                <a:gd name="connsiteY11" fmla="*/ 387226 h 2684442"/>
                <a:gd name="connsiteX12" fmla="*/ 1095130 w 1784372"/>
                <a:gd name="connsiteY12" fmla="*/ 40093 h 2684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4372" h="2684442">
                  <a:moveTo>
                    <a:pt x="1095130" y="40093"/>
                  </a:moveTo>
                  <a:cubicBezTo>
                    <a:pt x="1200963" y="164271"/>
                    <a:pt x="1615830" y="986949"/>
                    <a:pt x="1687797" y="1132293"/>
                  </a:cubicBezTo>
                  <a:cubicBezTo>
                    <a:pt x="1759764" y="1277637"/>
                    <a:pt x="1538219" y="875471"/>
                    <a:pt x="1526930" y="912160"/>
                  </a:cubicBezTo>
                  <a:cubicBezTo>
                    <a:pt x="1515641" y="948849"/>
                    <a:pt x="1577730" y="1178859"/>
                    <a:pt x="1620063" y="1352426"/>
                  </a:cubicBezTo>
                  <a:cubicBezTo>
                    <a:pt x="1662396" y="1525993"/>
                    <a:pt x="1765408" y="1820916"/>
                    <a:pt x="1780930" y="1953560"/>
                  </a:cubicBezTo>
                  <a:cubicBezTo>
                    <a:pt x="1796452" y="2086204"/>
                    <a:pt x="1756942" y="2063626"/>
                    <a:pt x="1713197" y="2148293"/>
                  </a:cubicBezTo>
                  <a:cubicBezTo>
                    <a:pt x="1669452" y="2232960"/>
                    <a:pt x="1628530" y="2372660"/>
                    <a:pt x="1518463" y="2461560"/>
                  </a:cubicBezTo>
                  <a:cubicBezTo>
                    <a:pt x="1408396" y="2550460"/>
                    <a:pt x="1305386" y="2707093"/>
                    <a:pt x="1052797" y="2681693"/>
                  </a:cubicBezTo>
                  <a:cubicBezTo>
                    <a:pt x="800208" y="2656293"/>
                    <a:pt x="-56337" y="2355727"/>
                    <a:pt x="2930" y="2309160"/>
                  </a:cubicBezTo>
                  <a:cubicBezTo>
                    <a:pt x="62197" y="2262593"/>
                    <a:pt x="1181208" y="2486960"/>
                    <a:pt x="1408397" y="2402293"/>
                  </a:cubicBezTo>
                  <a:cubicBezTo>
                    <a:pt x="1635586" y="2317626"/>
                    <a:pt x="1425330" y="2137004"/>
                    <a:pt x="1366063" y="1801160"/>
                  </a:cubicBezTo>
                  <a:cubicBezTo>
                    <a:pt x="1306796" y="1465316"/>
                    <a:pt x="1097952" y="680737"/>
                    <a:pt x="1052797" y="387226"/>
                  </a:cubicBezTo>
                  <a:cubicBezTo>
                    <a:pt x="1007642" y="93715"/>
                    <a:pt x="989297" y="-84085"/>
                    <a:pt x="1095130" y="40093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246AEC99-604D-458B-8024-81633260AE6B}"/>
                </a:ext>
              </a:extLst>
            </p:cNvPr>
            <p:cNvSpPr/>
            <p:nvPr/>
          </p:nvSpPr>
          <p:spPr>
            <a:xfrm>
              <a:off x="1083369" y="5105354"/>
              <a:ext cx="2398626" cy="2290178"/>
            </a:xfrm>
            <a:custGeom>
              <a:avLst/>
              <a:gdLst>
                <a:gd name="connsiteX0" fmla="*/ 1592098 w 2398626"/>
                <a:gd name="connsiteY0" fmla="*/ 46 h 2290178"/>
                <a:gd name="connsiteX1" fmla="*/ 2277898 w 2398626"/>
                <a:gd name="connsiteY1" fmla="*/ 762046 h 2290178"/>
                <a:gd name="connsiteX2" fmla="*/ 2396431 w 2398626"/>
                <a:gd name="connsiteY2" fmla="*/ 1532513 h 2290178"/>
                <a:gd name="connsiteX3" fmla="*/ 2252498 w 2398626"/>
                <a:gd name="connsiteY3" fmla="*/ 2192913 h 2290178"/>
                <a:gd name="connsiteX4" fmla="*/ 1659831 w 2398626"/>
                <a:gd name="connsiteY4" fmla="*/ 2184446 h 2290178"/>
                <a:gd name="connsiteX5" fmla="*/ 364 w 2398626"/>
                <a:gd name="connsiteY5" fmla="*/ 1227713 h 2290178"/>
                <a:gd name="connsiteX6" fmla="*/ 1812231 w 2398626"/>
                <a:gd name="connsiteY6" fmla="*/ 1871179 h 2290178"/>
                <a:gd name="connsiteX7" fmla="*/ 567631 w 2398626"/>
                <a:gd name="connsiteY7" fmla="*/ 1320846 h 2290178"/>
                <a:gd name="connsiteX8" fmla="*/ 1812231 w 2398626"/>
                <a:gd name="connsiteY8" fmla="*/ 1337779 h 2290178"/>
                <a:gd name="connsiteX9" fmla="*/ 1397364 w 2398626"/>
                <a:gd name="connsiteY9" fmla="*/ 1193846 h 2290178"/>
                <a:gd name="connsiteX10" fmla="*/ 1448164 w 2398626"/>
                <a:gd name="connsiteY10" fmla="*/ 939846 h 2290178"/>
                <a:gd name="connsiteX11" fmla="*/ 1871498 w 2398626"/>
                <a:gd name="connsiteY11" fmla="*/ 914446 h 2290178"/>
                <a:gd name="connsiteX12" fmla="*/ 2023898 w 2398626"/>
                <a:gd name="connsiteY12" fmla="*/ 795913 h 2290178"/>
                <a:gd name="connsiteX13" fmla="*/ 1592098 w 2398626"/>
                <a:gd name="connsiteY13" fmla="*/ 46 h 229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98626" h="2290178">
                  <a:moveTo>
                    <a:pt x="1592098" y="46"/>
                  </a:moveTo>
                  <a:cubicBezTo>
                    <a:pt x="1634431" y="-5599"/>
                    <a:pt x="2143843" y="506635"/>
                    <a:pt x="2277898" y="762046"/>
                  </a:cubicBezTo>
                  <a:cubicBezTo>
                    <a:pt x="2411953" y="1017457"/>
                    <a:pt x="2400664" y="1294035"/>
                    <a:pt x="2396431" y="1532513"/>
                  </a:cubicBezTo>
                  <a:cubicBezTo>
                    <a:pt x="2392198" y="1770991"/>
                    <a:pt x="2375265" y="2084258"/>
                    <a:pt x="2252498" y="2192913"/>
                  </a:cubicBezTo>
                  <a:cubicBezTo>
                    <a:pt x="2129731" y="2301568"/>
                    <a:pt x="2035187" y="2345313"/>
                    <a:pt x="1659831" y="2184446"/>
                  </a:cubicBezTo>
                  <a:cubicBezTo>
                    <a:pt x="1284475" y="2023579"/>
                    <a:pt x="-25036" y="1279924"/>
                    <a:pt x="364" y="1227713"/>
                  </a:cubicBezTo>
                  <a:cubicBezTo>
                    <a:pt x="25764" y="1175502"/>
                    <a:pt x="1717687" y="1855657"/>
                    <a:pt x="1812231" y="1871179"/>
                  </a:cubicBezTo>
                  <a:cubicBezTo>
                    <a:pt x="1906775" y="1886701"/>
                    <a:pt x="567631" y="1409746"/>
                    <a:pt x="567631" y="1320846"/>
                  </a:cubicBezTo>
                  <a:cubicBezTo>
                    <a:pt x="567631" y="1231946"/>
                    <a:pt x="1673942" y="1358946"/>
                    <a:pt x="1812231" y="1337779"/>
                  </a:cubicBezTo>
                  <a:cubicBezTo>
                    <a:pt x="1950520" y="1316612"/>
                    <a:pt x="1458042" y="1260168"/>
                    <a:pt x="1397364" y="1193846"/>
                  </a:cubicBezTo>
                  <a:cubicBezTo>
                    <a:pt x="1336686" y="1127524"/>
                    <a:pt x="1369142" y="986413"/>
                    <a:pt x="1448164" y="939846"/>
                  </a:cubicBezTo>
                  <a:cubicBezTo>
                    <a:pt x="1527186" y="893279"/>
                    <a:pt x="1871498" y="914446"/>
                    <a:pt x="1871498" y="914446"/>
                  </a:cubicBezTo>
                  <a:cubicBezTo>
                    <a:pt x="1967454" y="890457"/>
                    <a:pt x="2069054" y="951135"/>
                    <a:pt x="2023898" y="795913"/>
                  </a:cubicBezTo>
                  <a:cubicBezTo>
                    <a:pt x="1978742" y="640691"/>
                    <a:pt x="1549765" y="5691"/>
                    <a:pt x="1592098" y="46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3846EA7D-46CD-4CE3-829F-7D5372E8A8C0}"/>
                </a:ext>
              </a:extLst>
            </p:cNvPr>
            <p:cNvSpPr/>
            <p:nvPr/>
          </p:nvSpPr>
          <p:spPr>
            <a:xfrm>
              <a:off x="5029499" y="4590830"/>
              <a:ext cx="1844811" cy="2921879"/>
            </a:xfrm>
            <a:custGeom>
              <a:avLst/>
              <a:gdLst>
                <a:gd name="connsiteX0" fmla="*/ 1842939 w 1844811"/>
                <a:gd name="connsiteY0" fmla="*/ 421 h 2921879"/>
                <a:gd name="connsiteX1" fmla="*/ 1082543 w 1844811"/>
                <a:gd name="connsiteY1" fmla="*/ 828193 h 2921879"/>
                <a:gd name="connsiteX2" fmla="*/ 755284 w 1844811"/>
                <a:gd name="connsiteY2" fmla="*/ 1213204 h 2921879"/>
                <a:gd name="connsiteX3" fmla="*/ 793785 w 1844811"/>
                <a:gd name="connsiteY3" fmla="*/ 1396084 h 2921879"/>
                <a:gd name="connsiteX4" fmla="*/ 456901 w 1844811"/>
                <a:gd name="connsiteY4" fmla="*/ 2214231 h 2921879"/>
                <a:gd name="connsiteX5" fmla="*/ 4514 w 1844811"/>
                <a:gd name="connsiteY5" fmla="*/ 2916875 h 2921879"/>
                <a:gd name="connsiteX6" fmla="*/ 264396 w 1844811"/>
                <a:gd name="connsiteY6" fmla="*/ 2474113 h 2921879"/>
                <a:gd name="connsiteX7" fmla="*/ 890038 w 1844811"/>
                <a:gd name="connsiteY7" fmla="*/ 1473086 h 2921879"/>
                <a:gd name="connsiteX8" fmla="*/ 1284674 w 1844811"/>
                <a:gd name="connsiteY8" fmla="*/ 943696 h 2921879"/>
                <a:gd name="connsiteX9" fmla="*/ 1842939 w 1844811"/>
                <a:gd name="connsiteY9" fmla="*/ 421 h 292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4811" h="2921879">
                  <a:moveTo>
                    <a:pt x="1842939" y="421"/>
                  </a:moveTo>
                  <a:cubicBezTo>
                    <a:pt x="1809251" y="-18829"/>
                    <a:pt x="1263819" y="626063"/>
                    <a:pt x="1082543" y="828193"/>
                  </a:cubicBezTo>
                  <a:cubicBezTo>
                    <a:pt x="901267" y="1030324"/>
                    <a:pt x="803410" y="1118556"/>
                    <a:pt x="755284" y="1213204"/>
                  </a:cubicBezTo>
                  <a:cubicBezTo>
                    <a:pt x="707158" y="1307852"/>
                    <a:pt x="843515" y="1229246"/>
                    <a:pt x="793785" y="1396084"/>
                  </a:cubicBezTo>
                  <a:cubicBezTo>
                    <a:pt x="744055" y="1562922"/>
                    <a:pt x="588446" y="1960766"/>
                    <a:pt x="456901" y="2214231"/>
                  </a:cubicBezTo>
                  <a:cubicBezTo>
                    <a:pt x="325356" y="2467696"/>
                    <a:pt x="4514" y="2916875"/>
                    <a:pt x="4514" y="2916875"/>
                  </a:cubicBezTo>
                  <a:cubicBezTo>
                    <a:pt x="-27570" y="2960189"/>
                    <a:pt x="116809" y="2714744"/>
                    <a:pt x="264396" y="2474113"/>
                  </a:cubicBezTo>
                  <a:cubicBezTo>
                    <a:pt x="411983" y="2233482"/>
                    <a:pt x="719992" y="1728156"/>
                    <a:pt x="890038" y="1473086"/>
                  </a:cubicBezTo>
                  <a:cubicBezTo>
                    <a:pt x="1060084" y="1218016"/>
                    <a:pt x="1122649" y="1187536"/>
                    <a:pt x="1284674" y="943696"/>
                  </a:cubicBezTo>
                  <a:cubicBezTo>
                    <a:pt x="1446699" y="699856"/>
                    <a:pt x="1876627" y="19671"/>
                    <a:pt x="1842939" y="42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E068794B-1455-49ED-9868-59BD44127DE5}"/>
                </a:ext>
              </a:extLst>
            </p:cNvPr>
            <p:cNvSpPr/>
            <p:nvPr/>
          </p:nvSpPr>
          <p:spPr>
            <a:xfrm>
              <a:off x="5088935" y="4874925"/>
              <a:ext cx="1848163" cy="3703603"/>
            </a:xfrm>
            <a:custGeom>
              <a:avLst/>
              <a:gdLst>
                <a:gd name="connsiteX0" fmla="*/ 1773878 w 1848163"/>
                <a:gd name="connsiteY0" fmla="*/ 120587 h 3703603"/>
                <a:gd name="connsiteX1" fmla="*/ 1745002 w 1848163"/>
                <a:gd name="connsiteY1" fmla="*/ 197589 h 3703603"/>
                <a:gd name="connsiteX2" fmla="*/ 811351 w 1848163"/>
                <a:gd name="connsiteY2" fmla="*/ 1362246 h 3703603"/>
                <a:gd name="connsiteX3" fmla="*/ 108707 w 1848163"/>
                <a:gd name="connsiteY3" fmla="*/ 1920511 h 3703603"/>
                <a:gd name="connsiteX4" fmla="*/ 22080 w 1848163"/>
                <a:gd name="connsiteY4" fmla="*/ 2113016 h 3703603"/>
                <a:gd name="connsiteX5" fmla="*/ 310838 w 1848163"/>
                <a:gd name="connsiteY5" fmla="*/ 3556806 h 3703603"/>
                <a:gd name="connsiteX6" fmla="*/ 233836 w 1848163"/>
                <a:gd name="connsiteY6" fmla="*/ 2546153 h 3703603"/>
                <a:gd name="connsiteX7" fmla="*/ 849852 w 1848163"/>
                <a:gd name="connsiteY7" fmla="*/ 3576056 h 3703603"/>
                <a:gd name="connsiteX8" fmla="*/ 926854 w 1848163"/>
                <a:gd name="connsiteY8" fmla="*/ 3604932 h 3703603"/>
                <a:gd name="connsiteX9" fmla="*/ 185709 w 1848163"/>
                <a:gd name="connsiteY9" fmla="*/ 2825286 h 3703603"/>
                <a:gd name="connsiteX10" fmla="*/ 878728 w 1848163"/>
                <a:gd name="connsiteY10" fmla="*/ 1795382 h 3703603"/>
                <a:gd name="connsiteX11" fmla="*/ 878728 w 1848163"/>
                <a:gd name="connsiteY11" fmla="*/ 2074515 h 3703603"/>
                <a:gd name="connsiteX12" fmla="*/ 1292614 w 1848163"/>
                <a:gd name="connsiteY12" fmla="*/ 1419997 h 3703603"/>
                <a:gd name="connsiteX13" fmla="*/ 1773878 w 1848163"/>
                <a:gd name="connsiteY13" fmla="*/ 120587 h 370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48163" h="3703603">
                  <a:moveTo>
                    <a:pt x="1773878" y="120587"/>
                  </a:moveTo>
                  <a:cubicBezTo>
                    <a:pt x="1849276" y="-83148"/>
                    <a:pt x="1905423" y="-9354"/>
                    <a:pt x="1745002" y="197589"/>
                  </a:cubicBezTo>
                  <a:cubicBezTo>
                    <a:pt x="1584581" y="404532"/>
                    <a:pt x="1084067" y="1075092"/>
                    <a:pt x="811351" y="1362246"/>
                  </a:cubicBezTo>
                  <a:cubicBezTo>
                    <a:pt x="538635" y="1649400"/>
                    <a:pt x="240252" y="1795383"/>
                    <a:pt x="108707" y="1920511"/>
                  </a:cubicBezTo>
                  <a:cubicBezTo>
                    <a:pt x="-22838" y="2045639"/>
                    <a:pt x="-11609" y="1840300"/>
                    <a:pt x="22080" y="2113016"/>
                  </a:cubicBezTo>
                  <a:cubicBezTo>
                    <a:pt x="55768" y="2385732"/>
                    <a:pt x="275545" y="3484617"/>
                    <a:pt x="310838" y="3556806"/>
                  </a:cubicBezTo>
                  <a:cubicBezTo>
                    <a:pt x="346131" y="3628995"/>
                    <a:pt x="144000" y="2542945"/>
                    <a:pt x="233836" y="2546153"/>
                  </a:cubicBezTo>
                  <a:cubicBezTo>
                    <a:pt x="323672" y="2549361"/>
                    <a:pt x="734349" y="3399593"/>
                    <a:pt x="849852" y="3576056"/>
                  </a:cubicBezTo>
                  <a:cubicBezTo>
                    <a:pt x="965355" y="3752519"/>
                    <a:pt x="1037544" y="3730060"/>
                    <a:pt x="926854" y="3604932"/>
                  </a:cubicBezTo>
                  <a:cubicBezTo>
                    <a:pt x="816163" y="3479804"/>
                    <a:pt x="193730" y="3126878"/>
                    <a:pt x="185709" y="2825286"/>
                  </a:cubicBezTo>
                  <a:cubicBezTo>
                    <a:pt x="177688" y="2523694"/>
                    <a:pt x="763225" y="1920511"/>
                    <a:pt x="878728" y="1795382"/>
                  </a:cubicBezTo>
                  <a:cubicBezTo>
                    <a:pt x="994231" y="1670254"/>
                    <a:pt x="809747" y="2137079"/>
                    <a:pt x="878728" y="2074515"/>
                  </a:cubicBezTo>
                  <a:cubicBezTo>
                    <a:pt x="947709" y="2011951"/>
                    <a:pt x="1140214" y="1750464"/>
                    <a:pt x="1292614" y="1419997"/>
                  </a:cubicBezTo>
                  <a:cubicBezTo>
                    <a:pt x="1445014" y="1089530"/>
                    <a:pt x="1698480" y="324322"/>
                    <a:pt x="1773878" y="120587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16495C5F-4665-4772-B355-388804F40E60}"/>
                </a:ext>
              </a:extLst>
            </p:cNvPr>
            <p:cNvSpPr/>
            <p:nvPr/>
          </p:nvSpPr>
          <p:spPr>
            <a:xfrm>
              <a:off x="6085054" y="4910042"/>
              <a:ext cx="2057936" cy="3228480"/>
            </a:xfrm>
            <a:custGeom>
              <a:avLst/>
              <a:gdLst>
                <a:gd name="connsiteX0" fmla="*/ 1047266 w 2057936"/>
                <a:gd name="connsiteY0" fmla="*/ 8467 h 3228480"/>
                <a:gd name="connsiteX1" fmla="*/ 825885 w 2057936"/>
                <a:gd name="connsiteY1" fmla="*/ 624484 h 3228480"/>
                <a:gd name="connsiteX2" fmla="*/ 758508 w 2057936"/>
                <a:gd name="connsiteY2" fmla="*/ 1240501 h 3228480"/>
                <a:gd name="connsiteX3" fmla="*/ 825885 w 2057936"/>
                <a:gd name="connsiteY3" fmla="*/ 1904644 h 3228480"/>
                <a:gd name="connsiteX4" fmla="*/ 1018390 w 2057936"/>
                <a:gd name="connsiteY4" fmla="*/ 2347406 h 3228480"/>
                <a:gd name="connsiteX5" fmla="*/ 2057919 w 2057936"/>
                <a:gd name="connsiteY5" fmla="*/ 3223305 h 3228480"/>
                <a:gd name="connsiteX6" fmla="*/ 1047266 w 2057936"/>
                <a:gd name="connsiteY6" fmla="*/ 2722792 h 3228480"/>
                <a:gd name="connsiteX7" fmla="*/ 1855788 w 2057936"/>
                <a:gd name="connsiteY7" fmla="*/ 2992299 h 3228480"/>
                <a:gd name="connsiteX8" fmla="*/ 1374525 w 2057936"/>
                <a:gd name="connsiteY8" fmla="*/ 2819044 h 3228480"/>
                <a:gd name="connsiteX9" fmla="*/ 585253 w 2057936"/>
                <a:gd name="connsiteY9" fmla="*/ 2395533 h 3228480"/>
                <a:gd name="connsiteX10" fmla="*/ 912512 w 2057936"/>
                <a:gd name="connsiteY10" fmla="*/ 2453284 h 3228480"/>
                <a:gd name="connsiteX11" fmla="*/ 7738 w 2057936"/>
                <a:gd name="connsiteY11" fmla="*/ 1712139 h 3228480"/>
                <a:gd name="connsiteX12" fmla="*/ 508251 w 2057936"/>
                <a:gd name="connsiteY12" fmla="*/ 1096122 h 3228480"/>
                <a:gd name="connsiteX13" fmla="*/ 1047266 w 2057936"/>
                <a:gd name="connsiteY13" fmla="*/ 8467 h 322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57936" h="3228480">
                  <a:moveTo>
                    <a:pt x="1047266" y="8467"/>
                  </a:moveTo>
                  <a:cubicBezTo>
                    <a:pt x="1100205" y="-70139"/>
                    <a:pt x="874011" y="419145"/>
                    <a:pt x="825885" y="624484"/>
                  </a:cubicBezTo>
                  <a:cubicBezTo>
                    <a:pt x="777759" y="829823"/>
                    <a:pt x="758508" y="1027141"/>
                    <a:pt x="758508" y="1240501"/>
                  </a:cubicBezTo>
                  <a:cubicBezTo>
                    <a:pt x="758508" y="1453861"/>
                    <a:pt x="782571" y="1720160"/>
                    <a:pt x="825885" y="1904644"/>
                  </a:cubicBezTo>
                  <a:cubicBezTo>
                    <a:pt x="869199" y="2089128"/>
                    <a:pt x="813051" y="2127629"/>
                    <a:pt x="1018390" y="2347406"/>
                  </a:cubicBezTo>
                  <a:cubicBezTo>
                    <a:pt x="1223729" y="2567183"/>
                    <a:pt x="2053106" y="3160741"/>
                    <a:pt x="2057919" y="3223305"/>
                  </a:cubicBezTo>
                  <a:cubicBezTo>
                    <a:pt x="2062732" y="3285869"/>
                    <a:pt x="1080954" y="2761293"/>
                    <a:pt x="1047266" y="2722792"/>
                  </a:cubicBezTo>
                  <a:cubicBezTo>
                    <a:pt x="1013578" y="2684291"/>
                    <a:pt x="1801245" y="2976257"/>
                    <a:pt x="1855788" y="2992299"/>
                  </a:cubicBezTo>
                  <a:cubicBezTo>
                    <a:pt x="1910331" y="3008341"/>
                    <a:pt x="1586281" y="2918505"/>
                    <a:pt x="1374525" y="2819044"/>
                  </a:cubicBezTo>
                  <a:cubicBezTo>
                    <a:pt x="1162769" y="2719583"/>
                    <a:pt x="662255" y="2456493"/>
                    <a:pt x="585253" y="2395533"/>
                  </a:cubicBezTo>
                  <a:cubicBezTo>
                    <a:pt x="508251" y="2334573"/>
                    <a:pt x="1008764" y="2567183"/>
                    <a:pt x="912512" y="2453284"/>
                  </a:cubicBezTo>
                  <a:cubicBezTo>
                    <a:pt x="816260" y="2339385"/>
                    <a:pt x="75115" y="1938333"/>
                    <a:pt x="7738" y="1712139"/>
                  </a:cubicBezTo>
                  <a:cubicBezTo>
                    <a:pt x="-59639" y="1485945"/>
                    <a:pt x="330184" y="1380067"/>
                    <a:pt x="508251" y="1096122"/>
                  </a:cubicBezTo>
                  <a:cubicBezTo>
                    <a:pt x="686318" y="812177"/>
                    <a:pt x="994327" y="87073"/>
                    <a:pt x="1047266" y="8467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D9856AB8-01D1-430E-A60B-3138013D1F28}"/>
                </a:ext>
              </a:extLst>
            </p:cNvPr>
            <p:cNvSpPr/>
            <p:nvPr/>
          </p:nvSpPr>
          <p:spPr>
            <a:xfrm>
              <a:off x="5345492" y="6313102"/>
              <a:ext cx="2793996" cy="2393039"/>
            </a:xfrm>
            <a:custGeom>
              <a:avLst/>
              <a:gdLst>
                <a:gd name="connsiteX0" fmla="*/ 1430693 w 2793996"/>
                <a:gd name="connsiteY0" fmla="*/ 491959 h 2393039"/>
                <a:gd name="connsiteX1" fmla="*/ 1430693 w 2793996"/>
                <a:gd name="connsiteY1" fmla="*/ 915471 h 2393039"/>
                <a:gd name="connsiteX2" fmla="*/ 2008209 w 2793996"/>
                <a:gd name="connsiteY2" fmla="*/ 1598864 h 2393039"/>
                <a:gd name="connsiteX3" fmla="*/ 2778230 w 2793996"/>
                <a:gd name="connsiteY3" fmla="*/ 1916498 h 2393039"/>
                <a:gd name="connsiteX4" fmla="*/ 1247813 w 2793996"/>
                <a:gd name="connsiteY4" fmla="*/ 1387109 h 2393039"/>
                <a:gd name="connsiteX5" fmla="*/ 2037085 w 2793996"/>
                <a:gd name="connsiteY5" fmla="*/ 2003125 h 2393039"/>
                <a:gd name="connsiteX6" fmla="*/ 805051 w 2793996"/>
                <a:gd name="connsiteY6" fmla="*/ 953972 h 2393039"/>
                <a:gd name="connsiteX7" fmla="*/ 1372942 w 2793996"/>
                <a:gd name="connsiteY7" fmla="*/ 2378511 h 2393039"/>
                <a:gd name="connsiteX8" fmla="*/ 939805 w 2793996"/>
                <a:gd name="connsiteY8" fmla="*/ 1714367 h 2393039"/>
                <a:gd name="connsiteX9" fmla="*/ 930180 w 2793996"/>
                <a:gd name="connsiteY9" fmla="*/ 2089753 h 2393039"/>
                <a:gd name="connsiteX10" fmla="*/ 602921 w 2793996"/>
                <a:gd name="connsiteY10" fmla="*/ 1887622 h 2393039"/>
                <a:gd name="connsiteX11" fmla="*/ 468167 w 2793996"/>
                <a:gd name="connsiteY11" fmla="*/ 1897247 h 2393039"/>
                <a:gd name="connsiteX12" fmla="*/ 391165 w 2793996"/>
                <a:gd name="connsiteY12" fmla="*/ 1820245 h 2393039"/>
                <a:gd name="connsiteX13" fmla="*/ 6154 w 2793996"/>
                <a:gd name="connsiteY13" fmla="*/ 1242730 h 2393039"/>
                <a:gd name="connsiteX14" fmla="*/ 737674 w 2793996"/>
                <a:gd name="connsiteY14" fmla="*/ 453458 h 2393039"/>
                <a:gd name="connsiteX15" fmla="*/ 304537 w 2793996"/>
                <a:gd name="connsiteY15" fmla="*/ 925096 h 2393039"/>
                <a:gd name="connsiteX16" fmla="*/ 1267064 w 2793996"/>
                <a:gd name="connsiteY16" fmla="*/ 39572 h 2393039"/>
                <a:gd name="connsiteX17" fmla="*/ 1199687 w 2793996"/>
                <a:gd name="connsiteY17" fmla="*/ 251327 h 2393039"/>
                <a:gd name="connsiteX18" fmla="*/ 968681 w 2793996"/>
                <a:gd name="connsiteY18" fmla="*/ 1117601 h 2393039"/>
                <a:gd name="connsiteX19" fmla="*/ 1180436 w 2793996"/>
                <a:gd name="connsiteY19" fmla="*/ 472709 h 2393039"/>
                <a:gd name="connsiteX20" fmla="*/ 1430693 w 2793996"/>
                <a:gd name="connsiteY20" fmla="*/ 491959 h 239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3996" h="2393039">
                  <a:moveTo>
                    <a:pt x="1430693" y="491959"/>
                  </a:moveTo>
                  <a:cubicBezTo>
                    <a:pt x="1472402" y="565753"/>
                    <a:pt x="1334440" y="730987"/>
                    <a:pt x="1430693" y="915471"/>
                  </a:cubicBezTo>
                  <a:cubicBezTo>
                    <a:pt x="1526946" y="1099955"/>
                    <a:pt x="1783619" y="1432026"/>
                    <a:pt x="2008209" y="1598864"/>
                  </a:cubicBezTo>
                  <a:cubicBezTo>
                    <a:pt x="2232799" y="1765702"/>
                    <a:pt x="2904963" y="1951791"/>
                    <a:pt x="2778230" y="1916498"/>
                  </a:cubicBezTo>
                  <a:cubicBezTo>
                    <a:pt x="2651497" y="1881206"/>
                    <a:pt x="1371337" y="1372671"/>
                    <a:pt x="1247813" y="1387109"/>
                  </a:cubicBezTo>
                  <a:cubicBezTo>
                    <a:pt x="1124289" y="1401547"/>
                    <a:pt x="2110879" y="2075315"/>
                    <a:pt x="2037085" y="2003125"/>
                  </a:cubicBezTo>
                  <a:cubicBezTo>
                    <a:pt x="1963291" y="1930936"/>
                    <a:pt x="915741" y="891408"/>
                    <a:pt x="805051" y="953972"/>
                  </a:cubicBezTo>
                  <a:cubicBezTo>
                    <a:pt x="694360" y="1016536"/>
                    <a:pt x="1350483" y="2251779"/>
                    <a:pt x="1372942" y="2378511"/>
                  </a:cubicBezTo>
                  <a:cubicBezTo>
                    <a:pt x="1395401" y="2505243"/>
                    <a:pt x="1013599" y="1762493"/>
                    <a:pt x="939805" y="1714367"/>
                  </a:cubicBezTo>
                  <a:cubicBezTo>
                    <a:pt x="866011" y="1666241"/>
                    <a:pt x="986327" y="2060877"/>
                    <a:pt x="930180" y="2089753"/>
                  </a:cubicBezTo>
                  <a:cubicBezTo>
                    <a:pt x="874033" y="2118629"/>
                    <a:pt x="679923" y="1919706"/>
                    <a:pt x="602921" y="1887622"/>
                  </a:cubicBezTo>
                  <a:cubicBezTo>
                    <a:pt x="525919" y="1855538"/>
                    <a:pt x="503459" y="1908476"/>
                    <a:pt x="468167" y="1897247"/>
                  </a:cubicBezTo>
                  <a:cubicBezTo>
                    <a:pt x="432875" y="1886018"/>
                    <a:pt x="468167" y="1929331"/>
                    <a:pt x="391165" y="1820245"/>
                  </a:cubicBezTo>
                  <a:cubicBezTo>
                    <a:pt x="314163" y="1711159"/>
                    <a:pt x="-51597" y="1470528"/>
                    <a:pt x="6154" y="1242730"/>
                  </a:cubicBezTo>
                  <a:cubicBezTo>
                    <a:pt x="63905" y="1014932"/>
                    <a:pt x="687944" y="506397"/>
                    <a:pt x="737674" y="453458"/>
                  </a:cubicBezTo>
                  <a:cubicBezTo>
                    <a:pt x="787404" y="400519"/>
                    <a:pt x="216305" y="994077"/>
                    <a:pt x="304537" y="925096"/>
                  </a:cubicBezTo>
                  <a:cubicBezTo>
                    <a:pt x="392769" y="856115"/>
                    <a:pt x="1117872" y="151867"/>
                    <a:pt x="1267064" y="39572"/>
                  </a:cubicBezTo>
                  <a:cubicBezTo>
                    <a:pt x="1416256" y="-72723"/>
                    <a:pt x="1249417" y="71656"/>
                    <a:pt x="1199687" y="251327"/>
                  </a:cubicBezTo>
                  <a:cubicBezTo>
                    <a:pt x="1149957" y="430998"/>
                    <a:pt x="971889" y="1080704"/>
                    <a:pt x="968681" y="1117601"/>
                  </a:cubicBezTo>
                  <a:cubicBezTo>
                    <a:pt x="965472" y="1154498"/>
                    <a:pt x="1101830" y="580191"/>
                    <a:pt x="1180436" y="472709"/>
                  </a:cubicBezTo>
                  <a:cubicBezTo>
                    <a:pt x="1259042" y="365227"/>
                    <a:pt x="1388984" y="418165"/>
                    <a:pt x="1430693" y="491959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C1FBE34A-AB23-4EEE-B344-0EE65341DAA4}"/>
                </a:ext>
              </a:extLst>
            </p:cNvPr>
            <p:cNvSpPr/>
            <p:nvPr/>
          </p:nvSpPr>
          <p:spPr>
            <a:xfrm>
              <a:off x="5304328" y="3232141"/>
              <a:ext cx="976018" cy="2543856"/>
            </a:xfrm>
            <a:custGeom>
              <a:avLst/>
              <a:gdLst>
                <a:gd name="connsiteX0" fmla="*/ 455122 w 976018"/>
                <a:gd name="connsiteY0" fmla="*/ 9 h 2543856"/>
                <a:gd name="connsiteX1" fmla="*/ 842472 w 976018"/>
                <a:gd name="connsiteY1" fmla="*/ 514359 h 2543856"/>
                <a:gd name="connsiteX2" fmla="*/ 937722 w 976018"/>
                <a:gd name="connsiteY2" fmla="*/ 882659 h 2543856"/>
                <a:gd name="connsiteX3" fmla="*/ 969472 w 976018"/>
                <a:gd name="connsiteY3" fmla="*/ 1257309 h 2543856"/>
                <a:gd name="connsiteX4" fmla="*/ 817072 w 976018"/>
                <a:gd name="connsiteY4" fmla="*/ 1676409 h 2543856"/>
                <a:gd name="connsiteX5" fmla="*/ 651972 w 976018"/>
                <a:gd name="connsiteY5" fmla="*/ 1987559 h 2543856"/>
                <a:gd name="connsiteX6" fmla="*/ 867872 w 976018"/>
                <a:gd name="connsiteY6" fmla="*/ 1695459 h 2543856"/>
                <a:gd name="connsiteX7" fmla="*/ 290022 w 976018"/>
                <a:gd name="connsiteY7" fmla="*/ 2311409 h 2543856"/>
                <a:gd name="connsiteX8" fmla="*/ 391622 w 976018"/>
                <a:gd name="connsiteY8" fmla="*/ 2146309 h 2543856"/>
                <a:gd name="connsiteX9" fmla="*/ 524972 w 976018"/>
                <a:gd name="connsiteY9" fmla="*/ 2095509 h 2543856"/>
                <a:gd name="connsiteX10" fmla="*/ 4272 w 976018"/>
                <a:gd name="connsiteY10" fmla="*/ 2495559 h 2543856"/>
                <a:gd name="connsiteX11" fmla="*/ 296372 w 976018"/>
                <a:gd name="connsiteY11" fmla="*/ 2438409 h 2543856"/>
                <a:gd name="connsiteX12" fmla="*/ 626572 w 976018"/>
                <a:gd name="connsiteY12" fmla="*/ 1612909 h 2543856"/>
                <a:gd name="connsiteX13" fmla="*/ 810722 w 976018"/>
                <a:gd name="connsiteY13" fmla="*/ 933459 h 2543856"/>
                <a:gd name="connsiteX14" fmla="*/ 759922 w 976018"/>
                <a:gd name="connsiteY14" fmla="*/ 527059 h 2543856"/>
                <a:gd name="connsiteX15" fmla="*/ 455122 w 976018"/>
                <a:gd name="connsiteY15" fmla="*/ 9 h 254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76018" h="2543856">
                  <a:moveTo>
                    <a:pt x="455122" y="9"/>
                  </a:moveTo>
                  <a:cubicBezTo>
                    <a:pt x="468880" y="-2108"/>
                    <a:pt x="762039" y="367251"/>
                    <a:pt x="842472" y="514359"/>
                  </a:cubicBezTo>
                  <a:cubicBezTo>
                    <a:pt x="922905" y="661467"/>
                    <a:pt x="916555" y="758834"/>
                    <a:pt x="937722" y="882659"/>
                  </a:cubicBezTo>
                  <a:cubicBezTo>
                    <a:pt x="958889" y="1006484"/>
                    <a:pt x="989580" y="1125017"/>
                    <a:pt x="969472" y="1257309"/>
                  </a:cubicBezTo>
                  <a:cubicBezTo>
                    <a:pt x="949364" y="1389601"/>
                    <a:pt x="869989" y="1554701"/>
                    <a:pt x="817072" y="1676409"/>
                  </a:cubicBezTo>
                  <a:cubicBezTo>
                    <a:pt x="764155" y="1798117"/>
                    <a:pt x="643505" y="1984384"/>
                    <a:pt x="651972" y="1987559"/>
                  </a:cubicBezTo>
                  <a:cubicBezTo>
                    <a:pt x="660439" y="1990734"/>
                    <a:pt x="928197" y="1641484"/>
                    <a:pt x="867872" y="1695459"/>
                  </a:cubicBezTo>
                  <a:cubicBezTo>
                    <a:pt x="807547" y="1749434"/>
                    <a:pt x="369397" y="2236267"/>
                    <a:pt x="290022" y="2311409"/>
                  </a:cubicBezTo>
                  <a:cubicBezTo>
                    <a:pt x="210647" y="2386551"/>
                    <a:pt x="352464" y="2182292"/>
                    <a:pt x="391622" y="2146309"/>
                  </a:cubicBezTo>
                  <a:cubicBezTo>
                    <a:pt x="430780" y="2110326"/>
                    <a:pt x="589530" y="2037301"/>
                    <a:pt x="524972" y="2095509"/>
                  </a:cubicBezTo>
                  <a:cubicBezTo>
                    <a:pt x="460414" y="2153717"/>
                    <a:pt x="42372" y="2438409"/>
                    <a:pt x="4272" y="2495559"/>
                  </a:cubicBezTo>
                  <a:cubicBezTo>
                    <a:pt x="-33828" y="2552709"/>
                    <a:pt x="192655" y="2585517"/>
                    <a:pt x="296372" y="2438409"/>
                  </a:cubicBezTo>
                  <a:cubicBezTo>
                    <a:pt x="400089" y="2291301"/>
                    <a:pt x="540847" y="1863734"/>
                    <a:pt x="626572" y="1612909"/>
                  </a:cubicBezTo>
                  <a:cubicBezTo>
                    <a:pt x="712297" y="1362084"/>
                    <a:pt x="788497" y="1114434"/>
                    <a:pt x="810722" y="933459"/>
                  </a:cubicBezTo>
                  <a:cubicBezTo>
                    <a:pt x="832947" y="752484"/>
                    <a:pt x="817072" y="684751"/>
                    <a:pt x="759922" y="527059"/>
                  </a:cubicBezTo>
                  <a:cubicBezTo>
                    <a:pt x="702772" y="369367"/>
                    <a:pt x="441364" y="2126"/>
                    <a:pt x="455122" y="9"/>
                  </a:cubicBezTo>
                  <a:close/>
                </a:path>
              </a:pathLst>
            </a:custGeom>
            <a:solidFill>
              <a:srgbClr val="FFC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FF571AB4-C983-4CCB-954B-E235598FAEF1}"/>
                </a:ext>
              </a:extLst>
            </p:cNvPr>
            <p:cNvSpPr/>
            <p:nvPr/>
          </p:nvSpPr>
          <p:spPr>
            <a:xfrm>
              <a:off x="6763075" y="3578849"/>
              <a:ext cx="155362" cy="466514"/>
            </a:xfrm>
            <a:custGeom>
              <a:avLst/>
              <a:gdLst>
                <a:gd name="connsiteX0" fmla="*/ 2850 w 155362"/>
                <a:gd name="connsiteY0" fmla="*/ 15251 h 466514"/>
                <a:gd name="connsiteX1" fmla="*/ 53650 w 155362"/>
                <a:gd name="connsiteY1" fmla="*/ 24776 h 466514"/>
                <a:gd name="connsiteX2" fmla="*/ 155250 w 155362"/>
                <a:gd name="connsiteY2" fmla="*/ 53351 h 466514"/>
                <a:gd name="connsiteX3" fmla="*/ 72700 w 155362"/>
                <a:gd name="connsiteY3" fmla="*/ 243851 h 466514"/>
                <a:gd name="connsiteX4" fmla="*/ 31425 w 155362"/>
                <a:gd name="connsiteY4" fmla="*/ 466101 h 466514"/>
                <a:gd name="connsiteX5" fmla="*/ 94925 w 155362"/>
                <a:gd name="connsiteY5" fmla="*/ 297826 h 466514"/>
                <a:gd name="connsiteX6" fmla="*/ 136200 w 155362"/>
                <a:gd name="connsiteY6" fmla="*/ 243851 h 466514"/>
                <a:gd name="connsiteX7" fmla="*/ 2850 w 155362"/>
                <a:gd name="connsiteY7" fmla="*/ 15251 h 46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362" h="466514">
                  <a:moveTo>
                    <a:pt x="2850" y="15251"/>
                  </a:moveTo>
                  <a:cubicBezTo>
                    <a:pt x="-10908" y="-21261"/>
                    <a:pt x="28250" y="18426"/>
                    <a:pt x="53650" y="24776"/>
                  </a:cubicBezTo>
                  <a:cubicBezTo>
                    <a:pt x="79050" y="31126"/>
                    <a:pt x="152075" y="16839"/>
                    <a:pt x="155250" y="53351"/>
                  </a:cubicBezTo>
                  <a:cubicBezTo>
                    <a:pt x="158425" y="89863"/>
                    <a:pt x="93338" y="175059"/>
                    <a:pt x="72700" y="243851"/>
                  </a:cubicBezTo>
                  <a:cubicBezTo>
                    <a:pt x="52062" y="312643"/>
                    <a:pt x="27721" y="457105"/>
                    <a:pt x="31425" y="466101"/>
                  </a:cubicBezTo>
                  <a:cubicBezTo>
                    <a:pt x="35129" y="475097"/>
                    <a:pt x="77463" y="334868"/>
                    <a:pt x="94925" y="297826"/>
                  </a:cubicBezTo>
                  <a:cubicBezTo>
                    <a:pt x="112387" y="260784"/>
                    <a:pt x="151017" y="286184"/>
                    <a:pt x="136200" y="243851"/>
                  </a:cubicBezTo>
                  <a:cubicBezTo>
                    <a:pt x="121383" y="201518"/>
                    <a:pt x="16608" y="51763"/>
                    <a:pt x="2850" y="15251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466159BB-285C-4F8F-A6C5-4BAA6512DDF7}"/>
                </a:ext>
              </a:extLst>
            </p:cNvPr>
            <p:cNvSpPr/>
            <p:nvPr/>
          </p:nvSpPr>
          <p:spPr>
            <a:xfrm>
              <a:off x="6331076" y="3765464"/>
              <a:ext cx="417262" cy="898430"/>
            </a:xfrm>
            <a:custGeom>
              <a:avLst/>
              <a:gdLst>
                <a:gd name="connsiteX0" fmla="*/ 415799 w 417262"/>
                <a:gd name="connsiteY0" fmla="*/ 86 h 898430"/>
                <a:gd name="connsiteX1" fmla="*/ 323724 w 417262"/>
                <a:gd name="connsiteY1" fmla="*/ 241386 h 898430"/>
                <a:gd name="connsiteX2" fmla="*/ 190374 w 417262"/>
                <a:gd name="connsiteY2" fmla="*/ 317586 h 898430"/>
                <a:gd name="connsiteX3" fmla="*/ 139574 w 417262"/>
                <a:gd name="connsiteY3" fmla="*/ 381086 h 898430"/>
                <a:gd name="connsiteX4" fmla="*/ 72899 w 417262"/>
                <a:gd name="connsiteY4" fmla="*/ 895436 h 898430"/>
                <a:gd name="connsiteX5" fmla="*/ 72899 w 417262"/>
                <a:gd name="connsiteY5" fmla="*/ 581111 h 898430"/>
                <a:gd name="connsiteX6" fmla="*/ 6224 w 417262"/>
                <a:gd name="connsiteY6" fmla="*/ 333461 h 898430"/>
                <a:gd name="connsiteX7" fmla="*/ 250699 w 417262"/>
                <a:gd name="connsiteY7" fmla="*/ 269961 h 898430"/>
                <a:gd name="connsiteX8" fmla="*/ 415799 w 417262"/>
                <a:gd name="connsiteY8" fmla="*/ 86 h 8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262" h="898430">
                  <a:moveTo>
                    <a:pt x="415799" y="86"/>
                  </a:moveTo>
                  <a:cubicBezTo>
                    <a:pt x="427970" y="-4676"/>
                    <a:pt x="361295" y="188469"/>
                    <a:pt x="323724" y="241386"/>
                  </a:cubicBezTo>
                  <a:cubicBezTo>
                    <a:pt x="286153" y="294303"/>
                    <a:pt x="221066" y="294303"/>
                    <a:pt x="190374" y="317586"/>
                  </a:cubicBezTo>
                  <a:cubicBezTo>
                    <a:pt x="159682" y="340869"/>
                    <a:pt x="159153" y="284778"/>
                    <a:pt x="139574" y="381086"/>
                  </a:cubicBezTo>
                  <a:cubicBezTo>
                    <a:pt x="119995" y="477394"/>
                    <a:pt x="84011" y="862099"/>
                    <a:pt x="72899" y="895436"/>
                  </a:cubicBezTo>
                  <a:cubicBezTo>
                    <a:pt x="61787" y="928773"/>
                    <a:pt x="84011" y="674773"/>
                    <a:pt x="72899" y="581111"/>
                  </a:cubicBezTo>
                  <a:cubicBezTo>
                    <a:pt x="61787" y="487449"/>
                    <a:pt x="-23409" y="385319"/>
                    <a:pt x="6224" y="333461"/>
                  </a:cubicBezTo>
                  <a:cubicBezTo>
                    <a:pt x="35857" y="281603"/>
                    <a:pt x="184024" y="320232"/>
                    <a:pt x="250699" y="269961"/>
                  </a:cubicBezTo>
                  <a:cubicBezTo>
                    <a:pt x="317374" y="219690"/>
                    <a:pt x="403628" y="4848"/>
                    <a:pt x="415799" y="86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7DFB5E6B-5E70-4179-B24E-600400336F71}"/>
                </a:ext>
              </a:extLst>
            </p:cNvPr>
            <p:cNvSpPr/>
            <p:nvPr/>
          </p:nvSpPr>
          <p:spPr>
            <a:xfrm>
              <a:off x="3472505" y="5922523"/>
              <a:ext cx="904462" cy="1871045"/>
            </a:xfrm>
            <a:custGeom>
              <a:avLst/>
              <a:gdLst>
                <a:gd name="connsiteX0" fmla="*/ 28462 w 904462"/>
                <a:gd name="connsiteY0" fmla="*/ 38010 h 1871045"/>
                <a:gd name="connsiteX1" fmla="*/ 168162 w 904462"/>
                <a:gd name="connsiteY1" fmla="*/ 80344 h 1871045"/>
                <a:gd name="connsiteX2" fmla="*/ 883595 w 904462"/>
                <a:gd name="connsiteY2" fmla="*/ 605277 h 1871045"/>
                <a:gd name="connsiteX3" fmla="*/ 710028 w 904462"/>
                <a:gd name="connsiteY3" fmla="*/ 821177 h 1871045"/>
                <a:gd name="connsiteX4" fmla="*/ 680395 w 904462"/>
                <a:gd name="connsiteY4" fmla="*/ 1769444 h 1871045"/>
                <a:gd name="connsiteX5" fmla="*/ 752362 w 904462"/>
                <a:gd name="connsiteY5" fmla="*/ 1536610 h 1871045"/>
                <a:gd name="connsiteX6" fmla="*/ 553395 w 904462"/>
                <a:gd name="connsiteY6" fmla="*/ 1871044 h 1871045"/>
                <a:gd name="connsiteX7" fmla="*/ 527995 w 904462"/>
                <a:gd name="connsiteY7" fmla="*/ 1540844 h 1871045"/>
                <a:gd name="connsiteX8" fmla="*/ 659228 w 904462"/>
                <a:gd name="connsiteY8" fmla="*/ 1087877 h 1871045"/>
                <a:gd name="connsiteX9" fmla="*/ 574562 w 904462"/>
                <a:gd name="connsiteY9" fmla="*/ 787310 h 1871045"/>
                <a:gd name="connsiteX10" fmla="*/ 811628 w 904462"/>
                <a:gd name="connsiteY10" fmla="*/ 728044 h 1871045"/>
                <a:gd name="connsiteX11" fmla="*/ 595728 w 904462"/>
                <a:gd name="connsiteY11" fmla="*/ 435944 h 1871045"/>
                <a:gd name="connsiteX12" fmla="*/ 28462 w 904462"/>
                <a:gd name="connsiteY12" fmla="*/ 38010 h 187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4462" h="1871045">
                  <a:moveTo>
                    <a:pt x="28462" y="38010"/>
                  </a:moveTo>
                  <a:cubicBezTo>
                    <a:pt x="-42799" y="-21257"/>
                    <a:pt x="25640" y="-14200"/>
                    <a:pt x="168162" y="80344"/>
                  </a:cubicBezTo>
                  <a:cubicBezTo>
                    <a:pt x="310684" y="174888"/>
                    <a:pt x="793284" y="481805"/>
                    <a:pt x="883595" y="605277"/>
                  </a:cubicBezTo>
                  <a:cubicBezTo>
                    <a:pt x="973906" y="728749"/>
                    <a:pt x="743895" y="627149"/>
                    <a:pt x="710028" y="821177"/>
                  </a:cubicBezTo>
                  <a:cubicBezTo>
                    <a:pt x="676161" y="1015205"/>
                    <a:pt x="673339" y="1650205"/>
                    <a:pt x="680395" y="1769444"/>
                  </a:cubicBezTo>
                  <a:cubicBezTo>
                    <a:pt x="687451" y="1888683"/>
                    <a:pt x="773529" y="1519677"/>
                    <a:pt x="752362" y="1536610"/>
                  </a:cubicBezTo>
                  <a:cubicBezTo>
                    <a:pt x="731195" y="1553543"/>
                    <a:pt x="590789" y="1870338"/>
                    <a:pt x="553395" y="1871044"/>
                  </a:cubicBezTo>
                  <a:cubicBezTo>
                    <a:pt x="516001" y="1871750"/>
                    <a:pt x="510356" y="1671372"/>
                    <a:pt x="527995" y="1540844"/>
                  </a:cubicBezTo>
                  <a:cubicBezTo>
                    <a:pt x="545634" y="1410316"/>
                    <a:pt x="651467" y="1213466"/>
                    <a:pt x="659228" y="1087877"/>
                  </a:cubicBezTo>
                  <a:cubicBezTo>
                    <a:pt x="666989" y="962288"/>
                    <a:pt x="549162" y="847282"/>
                    <a:pt x="574562" y="787310"/>
                  </a:cubicBezTo>
                  <a:cubicBezTo>
                    <a:pt x="599962" y="727338"/>
                    <a:pt x="808100" y="786605"/>
                    <a:pt x="811628" y="728044"/>
                  </a:cubicBezTo>
                  <a:cubicBezTo>
                    <a:pt x="815156" y="669483"/>
                    <a:pt x="719200" y="553772"/>
                    <a:pt x="595728" y="435944"/>
                  </a:cubicBezTo>
                  <a:cubicBezTo>
                    <a:pt x="472256" y="318116"/>
                    <a:pt x="99723" y="97277"/>
                    <a:pt x="28462" y="38010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F99AA15E-FBE7-48A4-966C-F89FE60F9E5F}"/>
                </a:ext>
              </a:extLst>
            </p:cNvPr>
            <p:cNvSpPr/>
            <p:nvPr/>
          </p:nvSpPr>
          <p:spPr>
            <a:xfrm>
              <a:off x="4949419" y="6666102"/>
              <a:ext cx="397578" cy="1693955"/>
            </a:xfrm>
            <a:custGeom>
              <a:avLst/>
              <a:gdLst>
                <a:gd name="connsiteX0" fmla="*/ 397281 w 397578"/>
                <a:gd name="connsiteY0" fmla="*/ 1398 h 1693955"/>
                <a:gd name="connsiteX1" fmla="*/ 41681 w 397578"/>
                <a:gd name="connsiteY1" fmla="*/ 141098 h 1693955"/>
                <a:gd name="connsiteX2" fmla="*/ 28981 w 397578"/>
                <a:gd name="connsiteY2" fmla="*/ 604648 h 1693955"/>
                <a:gd name="connsiteX3" fmla="*/ 238531 w 397578"/>
                <a:gd name="connsiteY3" fmla="*/ 1277748 h 1693955"/>
                <a:gd name="connsiteX4" fmla="*/ 232181 w 397578"/>
                <a:gd name="connsiteY4" fmla="*/ 1690498 h 1693955"/>
                <a:gd name="connsiteX5" fmla="*/ 238531 w 397578"/>
                <a:gd name="connsiteY5" fmla="*/ 1055498 h 1693955"/>
                <a:gd name="connsiteX6" fmla="*/ 105181 w 397578"/>
                <a:gd name="connsiteY6" fmla="*/ 204598 h 1693955"/>
                <a:gd name="connsiteX7" fmla="*/ 397281 w 397578"/>
                <a:gd name="connsiteY7" fmla="*/ 1398 h 1693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578" h="1693955">
                  <a:moveTo>
                    <a:pt x="397281" y="1398"/>
                  </a:moveTo>
                  <a:cubicBezTo>
                    <a:pt x="386698" y="-9185"/>
                    <a:pt x="103064" y="40556"/>
                    <a:pt x="41681" y="141098"/>
                  </a:cubicBezTo>
                  <a:cubicBezTo>
                    <a:pt x="-19702" y="241640"/>
                    <a:pt x="-3827" y="415206"/>
                    <a:pt x="28981" y="604648"/>
                  </a:cubicBezTo>
                  <a:cubicBezTo>
                    <a:pt x="61789" y="794090"/>
                    <a:pt x="204664" y="1096773"/>
                    <a:pt x="238531" y="1277748"/>
                  </a:cubicBezTo>
                  <a:cubicBezTo>
                    <a:pt x="272398" y="1458723"/>
                    <a:pt x="232181" y="1727540"/>
                    <a:pt x="232181" y="1690498"/>
                  </a:cubicBezTo>
                  <a:cubicBezTo>
                    <a:pt x="232181" y="1653456"/>
                    <a:pt x="259698" y="1303148"/>
                    <a:pt x="238531" y="1055498"/>
                  </a:cubicBezTo>
                  <a:cubicBezTo>
                    <a:pt x="217364" y="807848"/>
                    <a:pt x="77664" y="373931"/>
                    <a:pt x="105181" y="204598"/>
                  </a:cubicBezTo>
                  <a:cubicBezTo>
                    <a:pt x="132698" y="35265"/>
                    <a:pt x="407864" y="11981"/>
                    <a:pt x="397281" y="1398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A3BED0F1-9D29-4FF1-AA3E-678F4115C030}"/>
                </a:ext>
              </a:extLst>
            </p:cNvPr>
            <p:cNvSpPr/>
            <p:nvPr/>
          </p:nvSpPr>
          <p:spPr>
            <a:xfrm>
              <a:off x="4085226" y="7529747"/>
              <a:ext cx="1128888" cy="2840203"/>
            </a:xfrm>
            <a:custGeom>
              <a:avLst/>
              <a:gdLst>
                <a:gd name="connsiteX0" fmla="*/ 29574 w 1128888"/>
                <a:gd name="connsiteY0" fmla="*/ 33103 h 2840203"/>
                <a:gd name="connsiteX1" fmla="*/ 550274 w 1128888"/>
                <a:gd name="connsiteY1" fmla="*/ 1182453 h 2840203"/>
                <a:gd name="connsiteX2" fmla="*/ 404224 w 1128888"/>
                <a:gd name="connsiteY2" fmla="*/ 782403 h 2840203"/>
                <a:gd name="connsiteX3" fmla="*/ 1045574 w 1128888"/>
                <a:gd name="connsiteY3" fmla="*/ 2052403 h 2840203"/>
                <a:gd name="connsiteX4" fmla="*/ 810624 w 1128888"/>
                <a:gd name="connsiteY4" fmla="*/ 1639653 h 2840203"/>
                <a:gd name="connsiteX5" fmla="*/ 1020174 w 1128888"/>
                <a:gd name="connsiteY5" fmla="*/ 2160353 h 2840203"/>
                <a:gd name="connsiteX6" fmla="*/ 1128124 w 1128888"/>
                <a:gd name="connsiteY6" fmla="*/ 2839803 h 2840203"/>
                <a:gd name="connsiteX7" fmla="*/ 969374 w 1128888"/>
                <a:gd name="connsiteY7" fmla="*/ 2255603 h 2840203"/>
                <a:gd name="connsiteX8" fmla="*/ 975724 w 1128888"/>
                <a:gd name="connsiteY8" fmla="*/ 2001603 h 2840203"/>
                <a:gd name="connsiteX9" fmla="*/ 829674 w 1128888"/>
                <a:gd name="connsiteY9" fmla="*/ 2007953 h 2840203"/>
                <a:gd name="connsiteX10" fmla="*/ 531224 w 1128888"/>
                <a:gd name="connsiteY10" fmla="*/ 1430103 h 2840203"/>
                <a:gd name="connsiteX11" fmla="*/ 391524 w 1128888"/>
                <a:gd name="connsiteY11" fmla="*/ 1455503 h 2840203"/>
                <a:gd name="connsiteX12" fmla="*/ 258174 w 1128888"/>
                <a:gd name="connsiteY12" fmla="*/ 1074503 h 2840203"/>
                <a:gd name="connsiteX13" fmla="*/ 16874 w 1128888"/>
                <a:gd name="connsiteY13" fmla="*/ 706203 h 2840203"/>
                <a:gd name="connsiteX14" fmla="*/ 54974 w 1128888"/>
                <a:gd name="connsiteY14" fmla="*/ 344253 h 2840203"/>
                <a:gd name="connsiteX15" fmla="*/ 29574 w 1128888"/>
                <a:gd name="connsiteY15" fmla="*/ 33103 h 2840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28888" h="2840203">
                  <a:moveTo>
                    <a:pt x="29574" y="33103"/>
                  </a:moveTo>
                  <a:cubicBezTo>
                    <a:pt x="112124" y="172803"/>
                    <a:pt x="487832" y="1057570"/>
                    <a:pt x="550274" y="1182453"/>
                  </a:cubicBezTo>
                  <a:cubicBezTo>
                    <a:pt x="612716" y="1307336"/>
                    <a:pt x="321674" y="637411"/>
                    <a:pt x="404224" y="782403"/>
                  </a:cubicBezTo>
                  <a:cubicBezTo>
                    <a:pt x="486774" y="927395"/>
                    <a:pt x="977841" y="1909528"/>
                    <a:pt x="1045574" y="2052403"/>
                  </a:cubicBezTo>
                  <a:cubicBezTo>
                    <a:pt x="1113307" y="2195278"/>
                    <a:pt x="814857" y="1621661"/>
                    <a:pt x="810624" y="1639653"/>
                  </a:cubicBezTo>
                  <a:cubicBezTo>
                    <a:pt x="806391" y="1657645"/>
                    <a:pt x="967257" y="1960328"/>
                    <a:pt x="1020174" y="2160353"/>
                  </a:cubicBezTo>
                  <a:cubicBezTo>
                    <a:pt x="1073091" y="2360378"/>
                    <a:pt x="1136591" y="2823928"/>
                    <a:pt x="1128124" y="2839803"/>
                  </a:cubicBezTo>
                  <a:cubicBezTo>
                    <a:pt x="1119657" y="2855678"/>
                    <a:pt x="994774" y="2395303"/>
                    <a:pt x="969374" y="2255603"/>
                  </a:cubicBezTo>
                  <a:cubicBezTo>
                    <a:pt x="943974" y="2115903"/>
                    <a:pt x="999007" y="2042878"/>
                    <a:pt x="975724" y="2001603"/>
                  </a:cubicBezTo>
                  <a:cubicBezTo>
                    <a:pt x="952441" y="1960328"/>
                    <a:pt x="903757" y="2103203"/>
                    <a:pt x="829674" y="2007953"/>
                  </a:cubicBezTo>
                  <a:cubicBezTo>
                    <a:pt x="755591" y="1912703"/>
                    <a:pt x="604249" y="1522178"/>
                    <a:pt x="531224" y="1430103"/>
                  </a:cubicBezTo>
                  <a:cubicBezTo>
                    <a:pt x="458199" y="1338028"/>
                    <a:pt x="437032" y="1514770"/>
                    <a:pt x="391524" y="1455503"/>
                  </a:cubicBezTo>
                  <a:cubicBezTo>
                    <a:pt x="346016" y="1396236"/>
                    <a:pt x="320616" y="1199386"/>
                    <a:pt x="258174" y="1074503"/>
                  </a:cubicBezTo>
                  <a:cubicBezTo>
                    <a:pt x="195732" y="949620"/>
                    <a:pt x="50741" y="827911"/>
                    <a:pt x="16874" y="706203"/>
                  </a:cubicBezTo>
                  <a:cubicBezTo>
                    <a:pt x="-16993" y="584495"/>
                    <a:pt x="45449" y="454320"/>
                    <a:pt x="54974" y="344253"/>
                  </a:cubicBezTo>
                  <a:cubicBezTo>
                    <a:pt x="64499" y="234186"/>
                    <a:pt x="-52976" y="-106597"/>
                    <a:pt x="29574" y="33103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CC65C491-DBFC-4D41-841E-D00879C45F46}"/>
                </a:ext>
              </a:extLst>
            </p:cNvPr>
            <p:cNvSpPr/>
            <p:nvPr/>
          </p:nvSpPr>
          <p:spPr>
            <a:xfrm>
              <a:off x="5135122" y="8364436"/>
              <a:ext cx="1308567" cy="2034590"/>
            </a:xfrm>
            <a:custGeom>
              <a:avLst/>
              <a:gdLst>
                <a:gd name="connsiteX0" fmla="*/ 1278378 w 1308567"/>
                <a:gd name="connsiteY0" fmla="*/ 36614 h 2034590"/>
                <a:gd name="connsiteX1" fmla="*/ 1252978 w 1308567"/>
                <a:gd name="connsiteY1" fmla="*/ 81064 h 2034590"/>
                <a:gd name="connsiteX2" fmla="*/ 1024378 w 1308567"/>
                <a:gd name="connsiteY2" fmla="*/ 652564 h 2034590"/>
                <a:gd name="connsiteX3" fmla="*/ 757678 w 1308567"/>
                <a:gd name="connsiteY3" fmla="*/ 1198664 h 2034590"/>
                <a:gd name="connsiteX4" fmla="*/ 617978 w 1308567"/>
                <a:gd name="connsiteY4" fmla="*/ 1300264 h 2034590"/>
                <a:gd name="connsiteX5" fmla="*/ 764028 w 1308567"/>
                <a:gd name="connsiteY5" fmla="*/ 893864 h 2034590"/>
                <a:gd name="connsiteX6" fmla="*/ 122678 w 1308567"/>
                <a:gd name="connsiteY6" fmla="*/ 2024164 h 2034590"/>
                <a:gd name="connsiteX7" fmla="*/ 402078 w 1308567"/>
                <a:gd name="connsiteY7" fmla="*/ 1478064 h 2034590"/>
                <a:gd name="connsiteX8" fmla="*/ 46478 w 1308567"/>
                <a:gd name="connsiteY8" fmla="*/ 1859064 h 2034590"/>
                <a:gd name="connsiteX9" fmla="*/ 40128 w 1308567"/>
                <a:gd name="connsiteY9" fmla="*/ 1700314 h 2034590"/>
                <a:gd name="connsiteX10" fmla="*/ 376678 w 1308567"/>
                <a:gd name="connsiteY10" fmla="*/ 1122464 h 2034590"/>
                <a:gd name="connsiteX11" fmla="*/ 694178 w 1308567"/>
                <a:gd name="connsiteY11" fmla="*/ 658914 h 2034590"/>
                <a:gd name="connsiteX12" fmla="*/ 27428 w 1308567"/>
                <a:gd name="connsiteY12" fmla="*/ 1192314 h 2034590"/>
                <a:gd name="connsiteX13" fmla="*/ 217928 w 1308567"/>
                <a:gd name="connsiteY13" fmla="*/ 963714 h 2034590"/>
                <a:gd name="connsiteX14" fmla="*/ 948178 w 1308567"/>
                <a:gd name="connsiteY14" fmla="*/ 354114 h 2034590"/>
                <a:gd name="connsiteX15" fmla="*/ 884678 w 1308567"/>
                <a:gd name="connsiteY15" fmla="*/ 392214 h 2034590"/>
                <a:gd name="connsiteX16" fmla="*/ 1278378 w 1308567"/>
                <a:gd name="connsiteY16" fmla="*/ 36614 h 203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8567" h="2034590">
                  <a:moveTo>
                    <a:pt x="1278378" y="36614"/>
                  </a:moveTo>
                  <a:cubicBezTo>
                    <a:pt x="1339761" y="-15244"/>
                    <a:pt x="1295311" y="-21594"/>
                    <a:pt x="1252978" y="81064"/>
                  </a:cubicBezTo>
                  <a:cubicBezTo>
                    <a:pt x="1210645" y="183722"/>
                    <a:pt x="1106928" y="466297"/>
                    <a:pt x="1024378" y="652564"/>
                  </a:cubicBezTo>
                  <a:cubicBezTo>
                    <a:pt x="941828" y="838831"/>
                    <a:pt x="825411" y="1090714"/>
                    <a:pt x="757678" y="1198664"/>
                  </a:cubicBezTo>
                  <a:cubicBezTo>
                    <a:pt x="689945" y="1306614"/>
                    <a:pt x="616920" y="1351064"/>
                    <a:pt x="617978" y="1300264"/>
                  </a:cubicBezTo>
                  <a:cubicBezTo>
                    <a:pt x="619036" y="1249464"/>
                    <a:pt x="846578" y="773214"/>
                    <a:pt x="764028" y="893864"/>
                  </a:cubicBezTo>
                  <a:cubicBezTo>
                    <a:pt x="681478" y="1014514"/>
                    <a:pt x="183003" y="1926797"/>
                    <a:pt x="122678" y="2024164"/>
                  </a:cubicBezTo>
                  <a:cubicBezTo>
                    <a:pt x="62353" y="2121531"/>
                    <a:pt x="414778" y="1505581"/>
                    <a:pt x="402078" y="1478064"/>
                  </a:cubicBezTo>
                  <a:cubicBezTo>
                    <a:pt x="389378" y="1450547"/>
                    <a:pt x="106803" y="1822022"/>
                    <a:pt x="46478" y="1859064"/>
                  </a:cubicBezTo>
                  <a:cubicBezTo>
                    <a:pt x="-13847" y="1896106"/>
                    <a:pt x="-14905" y="1823081"/>
                    <a:pt x="40128" y="1700314"/>
                  </a:cubicBezTo>
                  <a:cubicBezTo>
                    <a:pt x="95161" y="1577547"/>
                    <a:pt x="267670" y="1296031"/>
                    <a:pt x="376678" y="1122464"/>
                  </a:cubicBezTo>
                  <a:cubicBezTo>
                    <a:pt x="485686" y="948897"/>
                    <a:pt x="752386" y="647272"/>
                    <a:pt x="694178" y="658914"/>
                  </a:cubicBezTo>
                  <a:cubicBezTo>
                    <a:pt x="635970" y="670556"/>
                    <a:pt x="106803" y="1141514"/>
                    <a:pt x="27428" y="1192314"/>
                  </a:cubicBezTo>
                  <a:cubicBezTo>
                    <a:pt x="-51947" y="1243114"/>
                    <a:pt x="64470" y="1103414"/>
                    <a:pt x="217928" y="963714"/>
                  </a:cubicBezTo>
                  <a:cubicBezTo>
                    <a:pt x="371386" y="824014"/>
                    <a:pt x="837053" y="449364"/>
                    <a:pt x="948178" y="354114"/>
                  </a:cubicBezTo>
                  <a:cubicBezTo>
                    <a:pt x="1059303" y="258864"/>
                    <a:pt x="831761" y="446189"/>
                    <a:pt x="884678" y="392214"/>
                  </a:cubicBezTo>
                  <a:cubicBezTo>
                    <a:pt x="937595" y="338239"/>
                    <a:pt x="1216995" y="88472"/>
                    <a:pt x="1278378" y="36614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B2DDEE75-CBAA-4EED-851B-9589BEECB4FC}"/>
                </a:ext>
              </a:extLst>
            </p:cNvPr>
            <p:cNvSpPr/>
            <p:nvPr/>
          </p:nvSpPr>
          <p:spPr>
            <a:xfrm>
              <a:off x="4603751" y="2272768"/>
              <a:ext cx="1539896" cy="989079"/>
            </a:xfrm>
            <a:custGeom>
              <a:avLst/>
              <a:gdLst>
                <a:gd name="connsiteX0" fmla="*/ 334009 w 1539896"/>
                <a:gd name="connsiteY0" fmla="*/ 3072 h 989079"/>
                <a:gd name="connsiteX1" fmla="*/ 8889 w 1539896"/>
                <a:gd name="connsiteY1" fmla="*/ 267232 h 989079"/>
                <a:gd name="connsiteX2" fmla="*/ 760729 w 1539896"/>
                <a:gd name="connsiteY2" fmla="*/ 719352 h 989079"/>
                <a:gd name="connsiteX3" fmla="*/ 1537969 w 1539896"/>
                <a:gd name="connsiteY3" fmla="*/ 988592 h 989079"/>
                <a:gd name="connsiteX4" fmla="*/ 527049 w 1539896"/>
                <a:gd name="connsiteY4" fmla="*/ 785392 h 989079"/>
                <a:gd name="connsiteX5" fmla="*/ 1096009 w 1539896"/>
                <a:gd name="connsiteY5" fmla="*/ 775232 h 989079"/>
                <a:gd name="connsiteX6" fmla="*/ 923289 w 1539896"/>
                <a:gd name="connsiteY6" fmla="*/ 693952 h 989079"/>
                <a:gd name="connsiteX7" fmla="*/ 334009 w 1539896"/>
                <a:gd name="connsiteY7" fmla="*/ 495832 h 989079"/>
                <a:gd name="connsiteX8" fmla="*/ 328929 w 1539896"/>
                <a:gd name="connsiteY8" fmla="*/ 318032 h 989079"/>
                <a:gd name="connsiteX9" fmla="*/ 542289 w 1539896"/>
                <a:gd name="connsiteY9" fmla="*/ 251992 h 989079"/>
                <a:gd name="connsiteX10" fmla="*/ 115569 w 1539896"/>
                <a:gd name="connsiteY10" fmla="*/ 130072 h 989079"/>
                <a:gd name="connsiteX11" fmla="*/ 334009 w 1539896"/>
                <a:gd name="connsiteY11" fmla="*/ 3072 h 98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9896" h="989079">
                  <a:moveTo>
                    <a:pt x="334009" y="3072"/>
                  </a:moveTo>
                  <a:cubicBezTo>
                    <a:pt x="316229" y="25932"/>
                    <a:pt x="-62231" y="147852"/>
                    <a:pt x="8889" y="267232"/>
                  </a:cubicBezTo>
                  <a:cubicBezTo>
                    <a:pt x="80009" y="386612"/>
                    <a:pt x="505882" y="599125"/>
                    <a:pt x="760729" y="719352"/>
                  </a:cubicBezTo>
                  <a:cubicBezTo>
                    <a:pt x="1015576" y="839579"/>
                    <a:pt x="1576915" y="977585"/>
                    <a:pt x="1537969" y="988592"/>
                  </a:cubicBezTo>
                  <a:cubicBezTo>
                    <a:pt x="1499023" y="999599"/>
                    <a:pt x="600709" y="820952"/>
                    <a:pt x="527049" y="785392"/>
                  </a:cubicBezTo>
                  <a:cubicBezTo>
                    <a:pt x="453389" y="749832"/>
                    <a:pt x="1029969" y="790472"/>
                    <a:pt x="1096009" y="775232"/>
                  </a:cubicBezTo>
                  <a:cubicBezTo>
                    <a:pt x="1162049" y="759992"/>
                    <a:pt x="1050289" y="740519"/>
                    <a:pt x="923289" y="693952"/>
                  </a:cubicBezTo>
                  <a:cubicBezTo>
                    <a:pt x="796289" y="647385"/>
                    <a:pt x="433069" y="558485"/>
                    <a:pt x="334009" y="495832"/>
                  </a:cubicBezTo>
                  <a:cubicBezTo>
                    <a:pt x="234949" y="433179"/>
                    <a:pt x="294216" y="358672"/>
                    <a:pt x="328929" y="318032"/>
                  </a:cubicBezTo>
                  <a:cubicBezTo>
                    <a:pt x="363642" y="277392"/>
                    <a:pt x="577849" y="283319"/>
                    <a:pt x="542289" y="251992"/>
                  </a:cubicBezTo>
                  <a:cubicBezTo>
                    <a:pt x="506729" y="220665"/>
                    <a:pt x="145202" y="169019"/>
                    <a:pt x="115569" y="130072"/>
                  </a:cubicBezTo>
                  <a:cubicBezTo>
                    <a:pt x="85936" y="91125"/>
                    <a:pt x="351789" y="-19788"/>
                    <a:pt x="334009" y="3072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4B1A1904-B8C4-47E1-8018-DBE8A9A46DB1}"/>
                </a:ext>
              </a:extLst>
            </p:cNvPr>
            <p:cNvSpPr/>
            <p:nvPr/>
          </p:nvSpPr>
          <p:spPr>
            <a:xfrm>
              <a:off x="3403517" y="2364603"/>
              <a:ext cx="1629624" cy="1100342"/>
            </a:xfrm>
            <a:custGeom>
              <a:avLst/>
              <a:gdLst>
                <a:gd name="connsiteX0" fmla="*/ 1528316 w 1629624"/>
                <a:gd name="connsiteY0" fmla="*/ 39930 h 1100342"/>
                <a:gd name="connsiteX1" fmla="*/ 1176950 w 1629624"/>
                <a:gd name="connsiteY1" fmla="*/ 255830 h 1100342"/>
                <a:gd name="connsiteX2" fmla="*/ 368383 w 1629624"/>
                <a:gd name="connsiteY2" fmla="*/ 467497 h 1100342"/>
                <a:gd name="connsiteX3" fmla="*/ 444583 w 1629624"/>
                <a:gd name="connsiteY3" fmla="*/ 488664 h 1100342"/>
                <a:gd name="connsiteX4" fmla="*/ 639316 w 1629624"/>
                <a:gd name="connsiteY4" fmla="*/ 450564 h 1100342"/>
                <a:gd name="connsiteX5" fmla="*/ 203283 w 1629624"/>
                <a:gd name="connsiteY5" fmla="*/ 501364 h 1100342"/>
                <a:gd name="connsiteX6" fmla="*/ 338750 w 1629624"/>
                <a:gd name="connsiteY6" fmla="*/ 691864 h 1100342"/>
                <a:gd name="connsiteX7" fmla="*/ 351450 w 1629624"/>
                <a:gd name="connsiteY7" fmla="*/ 738430 h 1100342"/>
                <a:gd name="connsiteX8" fmla="*/ 414950 w 1629624"/>
                <a:gd name="connsiteY8" fmla="*/ 776530 h 1100342"/>
                <a:gd name="connsiteX9" fmla="*/ 190583 w 1629624"/>
                <a:gd name="connsiteY9" fmla="*/ 878130 h 1100342"/>
                <a:gd name="connsiteX10" fmla="*/ 83 w 1629624"/>
                <a:gd name="connsiteY10" fmla="*/ 1098264 h 1100342"/>
                <a:gd name="connsiteX11" fmla="*/ 165183 w 1629624"/>
                <a:gd name="connsiteY11" fmla="*/ 734197 h 1100342"/>
                <a:gd name="connsiteX12" fmla="*/ 72050 w 1629624"/>
                <a:gd name="connsiteY12" fmla="*/ 564864 h 1100342"/>
                <a:gd name="connsiteX13" fmla="*/ 410716 w 1629624"/>
                <a:gd name="connsiteY13" fmla="*/ 395530 h 1100342"/>
                <a:gd name="connsiteX14" fmla="*/ 910250 w 1629624"/>
                <a:gd name="connsiteY14" fmla="*/ 327797 h 1100342"/>
                <a:gd name="connsiteX15" fmla="*/ 1583350 w 1629624"/>
                <a:gd name="connsiteY15" fmla="*/ 27230 h 1100342"/>
                <a:gd name="connsiteX16" fmla="*/ 1528316 w 1629624"/>
                <a:gd name="connsiteY16" fmla="*/ 39930 h 1100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29624" h="1100342">
                  <a:moveTo>
                    <a:pt x="1528316" y="39930"/>
                  </a:moveTo>
                  <a:cubicBezTo>
                    <a:pt x="1460583" y="78030"/>
                    <a:pt x="1370272" y="184569"/>
                    <a:pt x="1176950" y="255830"/>
                  </a:cubicBezTo>
                  <a:cubicBezTo>
                    <a:pt x="983628" y="327091"/>
                    <a:pt x="490444" y="428691"/>
                    <a:pt x="368383" y="467497"/>
                  </a:cubicBezTo>
                  <a:cubicBezTo>
                    <a:pt x="246322" y="506303"/>
                    <a:pt x="399428" y="491486"/>
                    <a:pt x="444583" y="488664"/>
                  </a:cubicBezTo>
                  <a:cubicBezTo>
                    <a:pt x="489738" y="485842"/>
                    <a:pt x="679533" y="448447"/>
                    <a:pt x="639316" y="450564"/>
                  </a:cubicBezTo>
                  <a:cubicBezTo>
                    <a:pt x="599099" y="452681"/>
                    <a:pt x="253377" y="461147"/>
                    <a:pt x="203283" y="501364"/>
                  </a:cubicBezTo>
                  <a:cubicBezTo>
                    <a:pt x="153189" y="541581"/>
                    <a:pt x="314055" y="652353"/>
                    <a:pt x="338750" y="691864"/>
                  </a:cubicBezTo>
                  <a:cubicBezTo>
                    <a:pt x="363444" y="731375"/>
                    <a:pt x="338750" y="724319"/>
                    <a:pt x="351450" y="738430"/>
                  </a:cubicBezTo>
                  <a:cubicBezTo>
                    <a:pt x="364150" y="752541"/>
                    <a:pt x="441761" y="753247"/>
                    <a:pt x="414950" y="776530"/>
                  </a:cubicBezTo>
                  <a:cubicBezTo>
                    <a:pt x="388139" y="799813"/>
                    <a:pt x="259727" y="824508"/>
                    <a:pt x="190583" y="878130"/>
                  </a:cubicBezTo>
                  <a:cubicBezTo>
                    <a:pt x="121439" y="931752"/>
                    <a:pt x="4316" y="1122253"/>
                    <a:pt x="83" y="1098264"/>
                  </a:cubicBezTo>
                  <a:cubicBezTo>
                    <a:pt x="-4150" y="1074275"/>
                    <a:pt x="153189" y="823097"/>
                    <a:pt x="165183" y="734197"/>
                  </a:cubicBezTo>
                  <a:cubicBezTo>
                    <a:pt x="177177" y="645297"/>
                    <a:pt x="31128" y="621308"/>
                    <a:pt x="72050" y="564864"/>
                  </a:cubicBezTo>
                  <a:cubicBezTo>
                    <a:pt x="112972" y="508420"/>
                    <a:pt x="271016" y="435041"/>
                    <a:pt x="410716" y="395530"/>
                  </a:cubicBezTo>
                  <a:cubicBezTo>
                    <a:pt x="550416" y="356019"/>
                    <a:pt x="714811" y="389180"/>
                    <a:pt x="910250" y="327797"/>
                  </a:cubicBezTo>
                  <a:cubicBezTo>
                    <a:pt x="1105689" y="266414"/>
                    <a:pt x="1481044" y="75208"/>
                    <a:pt x="1583350" y="27230"/>
                  </a:cubicBezTo>
                  <a:cubicBezTo>
                    <a:pt x="1685656" y="-20748"/>
                    <a:pt x="1596049" y="1830"/>
                    <a:pt x="1528316" y="3993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24548BCC-0996-41BB-AE34-24FDA5411167}"/>
              </a:ext>
            </a:extLst>
          </p:cNvPr>
          <p:cNvSpPr/>
          <p:nvPr/>
        </p:nvSpPr>
        <p:spPr>
          <a:xfrm>
            <a:off x="1939006" y="6312859"/>
            <a:ext cx="2038982" cy="1795063"/>
          </a:xfrm>
          <a:custGeom>
            <a:avLst/>
            <a:gdLst>
              <a:gd name="connsiteX0" fmla="*/ 6634 w 2038982"/>
              <a:gd name="connsiteY0" fmla="*/ 311461 h 1795063"/>
              <a:gd name="connsiteX1" fmla="*/ 1098834 w 2038982"/>
              <a:gd name="connsiteY1" fmla="*/ 82861 h 1795063"/>
              <a:gd name="connsiteX2" fmla="*/ 1489994 w 2038982"/>
              <a:gd name="connsiteY2" fmla="*/ 1581 h 1795063"/>
              <a:gd name="connsiteX3" fmla="*/ 1423954 w 2038982"/>
              <a:gd name="connsiteY3" fmla="*/ 42221 h 1795063"/>
              <a:gd name="connsiteX4" fmla="*/ 1977674 w 2038982"/>
              <a:gd name="connsiteY4" fmla="*/ 194621 h 1795063"/>
              <a:gd name="connsiteX5" fmla="*/ 1815114 w 2038982"/>
              <a:gd name="connsiteY5" fmla="*/ 489261 h 1795063"/>
              <a:gd name="connsiteX6" fmla="*/ 2003074 w 2038982"/>
              <a:gd name="connsiteY6" fmla="*/ 1225861 h 1795063"/>
              <a:gd name="connsiteX7" fmla="*/ 961674 w 2038982"/>
              <a:gd name="connsiteY7" fmla="*/ 1363021 h 1795063"/>
              <a:gd name="connsiteX8" fmla="*/ 72674 w 2038982"/>
              <a:gd name="connsiteY8" fmla="*/ 1794821 h 1795063"/>
              <a:gd name="connsiteX9" fmla="*/ 423194 w 2038982"/>
              <a:gd name="connsiteY9" fmla="*/ 1423981 h 1795063"/>
              <a:gd name="connsiteX10" fmla="*/ 301274 w 2038982"/>
              <a:gd name="connsiteY10" fmla="*/ 1383341 h 1795063"/>
              <a:gd name="connsiteX11" fmla="*/ 976914 w 2038982"/>
              <a:gd name="connsiteY11" fmla="*/ 1073461 h 1795063"/>
              <a:gd name="connsiteX12" fmla="*/ 656874 w 2038982"/>
              <a:gd name="connsiteY12" fmla="*/ 921061 h 1795063"/>
              <a:gd name="connsiteX13" fmla="*/ 6634 w 2038982"/>
              <a:gd name="connsiteY13" fmla="*/ 311461 h 179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38982" h="1795063">
                <a:moveTo>
                  <a:pt x="6634" y="311461"/>
                </a:moveTo>
                <a:cubicBezTo>
                  <a:pt x="80294" y="171761"/>
                  <a:pt x="1098834" y="82861"/>
                  <a:pt x="1098834" y="82861"/>
                </a:cubicBezTo>
                <a:cubicBezTo>
                  <a:pt x="1346061" y="31214"/>
                  <a:pt x="1435807" y="8354"/>
                  <a:pt x="1489994" y="1581"/>
                </a:cubicBezTo>
                <a:cubicBezTo>
                  <a:pt x="1544181" y="-5192"/>
                  <a:pt x="1342674" y="10048"/>
                  <a:pt x="1423954" y="42221"/>
                </a:cubicBezTo>
                <a:cubicBezTo>
                  <a:pt x="1505234" y="74394"/>
                  <a:pt x="1912481" y="120114"/>
                  <a:pt x="1977674" y="194621"/>
                </a:cubicBezTo>
                <a:cubicBezTo>
                  <a:pt x="2042867" y="269128"/>
                  <a:pt x="1810881" y="317388"/>
                  <a:pt x="1815114" y="489261"/>
                </a:cubicBezTo>
                <a:cubicBezTo>
                  <a:pt x="1819347" y="661134"/>
                  <a:pt x="2145314" y="1080234"/>
                  <a:pt x="2003074" y="1225861"/>
                </a:cubicBezTo>
                <a:cubicBezTo>
                  <a:pt x="1860834" y="1371488"/>
                  <a:pt x="1283407" y="1268194"/>
                  <a:pt x="961674" y="1363021"/>
                </a:cubicBezTo>
                <a:cubicBezTo>
                  <a:pt x="639941" y="1457848"/>
                  <a:pt x="162421" y="1784661"/>
                  <a:pt x="72674" y="1794821"/>
                </a:cubicBezTo>
                <a:cubicBezTo>
                  <a:pt x="-17073" y="1804981"/>
                  <a:pt x="385094" y="1492561"/>
                  <a:pt x="423194" y="1423981"/>
                </a:cubicBezTo>
                <a:cubicBezTo>
                  <a:pt x="461294" y="1355401"/>
                  <a:pt x="208987" y="1441761"/>
                  <a:pt x="301274" y="1383341"/>
                </a:cubicBezTo>
                <a:cubicBezTo>
                  <a:pt x="393561" y="1324921"/>
                  <a:pt x="917647" y="1150507"/>
                  <a:pt x="976914" y="1073461"/>
                </a:cubicBezTo>
                <a:cubicBezTo>
                  <a:pt x="1036181" y="996415"/>
                  <a:pt x="820281" y="1051448"/>
                  <a:pt x="656874" y="921061"/>
                </a:cubicBezTo>
                <a:cubicBezTo>
                  <a:pt x="493467" y="790674"/>
                  <a:pt x="-67026" y="451161"/>
                  <a:pt x="6634" y="311461"/>
                </a:cubicBezTo>
                <a:close/>
              </a:path>
            </a:pathLst>
          </a:custGeom>
          <a:solidFill>
            <a:schemeClr val="bg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7E18DD93-742D-4668-9335-A7AFDFE83365}"/>
              </a:ext>
            </a:extLst>
          </p:cNvPr>
          <p:cNvSpPr/>
          <p:nvPr/>
        </p:nvSpPr>
        <p:spPr>
          <a:xfrm>
            <a:off x="114566" y="7851184"/>
            <a:ext cx="2366493" cy="2838892"/>
          </a:xfrm>
          <a:custGeom>
            <a:avLst/>
            <a:gdLst>
              <a:gd name="connsiteX0" fmla="*/ 257967 w 2366493"/>
              <a:gd name="connsiteY0" fmla="*/ 734016 h 2838892"/>
              <a:gd name="connsiteX1" fmla="*/ 486567 w 2366493"/>
              <a:gd name="connsiteY1" fmla="*/ 725549 h 2838892"/>
              <a:gd name="connsiteX2" fmla="*/ 1959767 w 2366493"/>
              <a:gd name="connsiteY2" fmla="*/ 217549 h 2838892"/>
              <a:gd name="connsiteX3" fmla="*/ 2366167 w 2366493"/>
              <a:gd name="connsiteY3" fmla="*/ 39749 h 2838892"/>
              <a:gd name="connsiteX4" fmla="*/ 2027501 w 2366493"/>
              <a:gd name="connsiteY4" fmla="*/ 141349 h 2838892"/>
              <a:gd name="connsiteX5" fmla="*/ 1976701 w 2366493"/>
              <a:gd name="connsiteY5" fmla="*/ 1411349 h 2838892"/>
              <a:gd name="connsiteX6" fmla="*/ 2171434 w 2366493"/>
              <a:gd name="connsiteY6" fmla="*/ 1589149 h 2838892"/>
              <a:gd name="connsiteX7" fmla="*/ 1942834 w 2366493"/>
              <a:gd name="connsiteY7" fmla="*/ 1284349 h 2838892"/>
              <a:gd name="connsiteX8" fmla="*/ 1604167 w 2366493"/>
              <a:gd name="connsiteY8" fmla="*/ 1665349 h 2838892"/>
              <a:gd name="connsiteX9" fmla="*/ 799834 w 2366493"/>
              <a:gd name="connsiteY9" fmla="*/ 2241083 h 2838892"/>
              <a:gd name="connsiteX10" fmla="*/ 681301 w 2366493"/>
              <a:gd name="connsiteY10" fmla="*/ 2469683 h 2838892"/>
              <a:gd name="connsiteX11" fmla="*/ 884501 w 2366493"/>
              <a:gd name="connsiteY11" fmla="*/ 2833749 h 2838892"/>
              <a:gd name="connsiteX12" fmla="*/ 342634 w 2366493"/>
              <a:gd name="connsiteY12" fmla="*/ 2681349 h 2838892"/>
              <a:gd name="connsiteX13" fmla="*/ 97101 w 2366493"/>
              <a:gd name="connsiteY13" fmla="*/ 2647483 h 2838892"/>
              <a:gd name="connsiteX14" fmla="*/ 114034 w 2366493"/>
              <a:gd name="connsiteY14" fmla="*/ 2562816 h 2838892"/>
              <a:gd name="connsiteX15" fmla="*/ 1443301 w 2366493"/>
              <a:gd name="connsiteY15" fmla="*/ 1792349 h 2838892"/>
              <a:gd name="connsiteX16" fmla="*/ 1384034 w 2366493"/>
              <a:gd name="connsiteY16" fmla="*/ 1682283 h 2838892"/>
              <a:gd name="connsiteX17" fmla="*/ 283367 w 2366493"/>
              <a:gd name="connsiteY17" fmla="*/ 2147949 h 2838892"/>
              <a:gd name="connsiteX18" fmla="*/ 80167 w 2366493"/>
              <a:gd name="connsiteY18" fmla="*/ 2122549 h 2838892"/>
              <a:gd name="connsiteX19" fmla="*/ 732101 w 2366493"/>
              <a:gd name="connsiteY19" fmla="*/ 1623016 h 2838892"/>
              <a:gd name="connsiteX20" fmla="*/ 164834 w 2366493"/>
              <a:gd name="connsiteY20" fmla="*/ 1936283 h 2838892"/>
              <a:gd name="connsiteX21" fmla="*/ 181767 w 2366493"/>
              <a:gd name="connsiteY21" fmla="*/ 1834683 h 2838892"/>
              <a:gd name="connsiteX22" fmla="*/ 1036901 w 2366493"/>
              <a:gd name="connsiteY22" fmla="*/ 1199683 h 2838892"/>
              <a:gd name="connsiteX23" fmla="*/ 723634 w 2366493"/>
              <a:gd name="connsiteY23" fmla="*/ 1131949 h 2838892"/>
              <a:gd name="connsiteX24" fmla="*/ 562767 w 2366493"/>
              <a:gd name="connsiteY24" fmla="*/ 1098083 h 2838892"/>
              <a:gd name="connsiteX25" fmla="*/ 257967 w 2366493"/>
              <a:gd name="connsiteY25" fmla="*/ 734016 h 283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66493" h="2838892">
                <a:moveTo>
                  <a:pt x="257967" y="734016"/>
                </a:moveTo>
                <a:cubicBezTo>
                  <a:pt x="245267" y="671927"/>
                  <a:pt x="202934" y="811627"/>
                  <a:pt x="486567" y="725549"/>
                </a:cubicBezTo>
                <a:cubicBezTo>
                  <a:pt x="770200" y="639471"/>
                  <a:pt x="1646500" y="331849"/>
                  <a:pt x="1959767" y="217549"/>
                </a:cubicBezTo>
                <a:cubicBezTo>
                  <a:pt x="2273034" y="103249"/>
                  <a:pt x="2354878" y="52449"/>
                  <a:pt x="2366167" y="39749"/>
                </a:cubicBezTo>
                <a:cubicBezTo>
                  <a:pt x="2377456" y="27049"/>
                  <a:pt x="2092412" y="-87251"/>
                  <a:pt x="2027501" y="141349"/>
                </a:cubicBezTo>
                <a:cubicBezTo>
                  <a:pt x="1962590" y="369949"/>
                  <a:pt x="1952712" y="1170049"/>
                  <a:pt x="1976701" y="1411349"/>
                </a:cubicBezTo>
                <a:cubicBezTo>
                  <a:pt x="2000690" y="1652649"/>
                  <a:pt x="2177078" y="1610316"/>
                  <a:pt x="2171434" y="1589149"/>
                </a:cubicBezTo>
                <a:cubicBezTo>
                  <a:pt x="2165790" y="1567982"/>
                  <a:pt x="2037379" y="1271649"/>
                  <a:pt x="1942834" y="1284349"/>
                </a:cubicBezTo>
                <a:cubicBezTo>
                  <a:pt x="1848290" y="1297049"/>
                  <a:pt x="1794667" y="1505893"/>
                  <a:pt x="1604167" y="1665349"/>
                </a:cubicBezTo>
                <a:cubicBezTo>
                  <a:pt x="1413667" y="1824805"/>
                  <a:pt x="953645" y="2107027"/>
                  <a:pt x="799834" y="2241083"/>
                </a:cubicBezTo>
                <a:cubicBezTo>
                  <a:pt x="646023" y="2375139"/>
                  <a:pt x="667190" y="2370905"/>
                  <a:pt x="681301" y="2469683"/>
                </a:cubicBezTo>
                <a:cubicBezTo>
                  <a:pt x="695412" y="2568461"/>
                  <a:pt x="940945" y="2798471"/>
                  <a:pt x="884501" y="2833749"/>
                </a:cubicBezTo>
                <a:cubicBezTo>
                  <a:pt x="828057" y="2869027"/>
                  <a:pt x="473867" y="2712393"/>
                  <a:pt x="342634" y="2681349"/>
                </a:cubicBezTo>
                <a:cubicBezTo>
                  <a:pt x="211401" y="2650305"/>
                  <a:pt x="135201" y="2667238"/>
                  <a:pt x="97101" y="2647483"/>
                </a:cubicBezTo>
                <a:cubicBezTo>
                  <a:pt x="59001" y="2627728"/>
                  <a:pt x="-110333" y="2705338"/>
                  <a:pt x="114034" y="2562816"/>
                </a:cubicBezTo>
                <a:cubicBezTo>
                  <a:pt x="338401" y="2420294"/>
                  <a:pt x="1231634" y="1939104"/>
                  <a:pt x="1443301" y="1792349"/>
                </a:cubicBezTo>
                <a:cubicBezTo>
                  <a:pt x="1654968" y="1645594"/>
                  <a:pt x="1577356" y="1623016"/>
                  <a:pt x="1384034" y="1682283"/>
                </a:cubicBezTo>
                <a:cubicBezTo>
                  <a:pt x="1190712" y="1741550"/>
                  <a:pt x="500678" y="2074571"/>
                  <a:pt x="283367" y="2147949"/>
                </a:cubicBezTo>
                <a:cubicBezTo>
                  <a:pt x="66056" y="2221327"/>
                  <a:pt x="5378" y="2210038"/>
                  <a:pt x="80167" y="2122549"/>
                </a:cubicBezTo>
                <a:cubicBezTo>
                  <a:pt x="154956" y="2035060"/>
                  <a:pt x="717990" y="1654060"/>
                  <a:pt x="732101" y="1623016"/>
                </a:cubicBezTo>
                <a:cubicBezTo>
                  <a:pt x="746212" y="1591972"/>
                  <a:pt x="256556" y="1901005"/>
                  <a:pt x="164834" y="1936283"/>
                </a:cubicBezTo>
                <a:cubicBezTo>
                  <a:pt x="73112" y="1971561"/>
                  <a:pt x="36423" y="1957450"/>
                  <a:pt x="181767" y="1834683"/>
                </a:cubicBezTo>
                <a:cubicBezTo>
                  <a:pt x="327111" y="1711916"/>
                  <a:pt x="946590" y="1316805"/>
                  <a:pt x="1036901" y="1199683"/>
                </a:cubicBezTo>
                <a:cubicBezTo>
                  <a:pt x="1127212" y="1082561"/>
                  <a:pt x="802656" y="1148882"/>
                  <a:pt x="723634" y="1131949"/>
                </a:cubicBezTo>
                <a:cubicBezTo>
                  <a:pt x="644612" y="1115016"/>
                  <a:pt x="640378" y="1170050"/>
                  <a:pt x="562767" y="1098083"/>
                </a:cubicBezTo>
                <a:cubicBezTo>
                  <a:pt x="485156" y="1026116"/>
                  <a:pt x="270667" y="796105"/>
                  <a:pt x="257967" y="734016"/>
                </a:cubicBezTo>
                <a:close/>
              </a:path>
            </a:pathLst>
          </a:custGeom>
          <a:solidFill>
            <a:schemeClr val="bg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B76286BA-F68E-4784-ACC7-21CC6F9E71D6}"/>
              </a:ext>
            </a:extLst>
          </p:cNvPr>
          <p:cNvSpPr/>
          <p:nvPr/>
        </p:nvSpPr>
        <p:spPr>
          <a:xfrm>
            <a:off x="267059" y="8974853"/>
            <a:ext cx="3652688" cy="3414899"/>
          </a:xfrm>
          <a:custGeom>
            <a:avLst/>
            <a:gdLst>
              <a:gd name="connsiteX0" fmla="*/ 113941 w 3652688"/>
              <a:gd name="connsiteY0" fmla="*/ 1481480 h 3414899"/>
              <a:gd name="connsiteX1" fmla="*/ 1053741 w 3652688"/>
              <a:gd name="connsiteY1" fmla="*/ 770280 h 3414899"/>
              <a:gd name="connsiteX2" fmla="*/ 1604074 w 3652688"/>
              <a:gd name="connsiteY2" fmla="*/ 33680 h 3414899"/>
              <a:gd name="connsiteX3" fmla="*/ 2010474 w 3652688"/>
              <a:gd name="connsiteY3" fmla="*/ 228414 h 3414899"/>
              <a:gd name="connsiteX4" fmla="*/ 2222141 w 3652688"/>
              <a:gd name="connsiteY4" fmla="*/ 1142814 h 3414899"/>
              <a:gd name="connsiteX5" fmla="*/ 2848674 w 3652688"/>
              <a:gd name="connsiteY5" fmla="*/ 2641414 h 3414899"/>
              <a:gd name="connsiteX6" fmla="*/ 3636074 w 3652688"/>
              <a:gd name="connsiteY6" fmla="*/ 3403414 h 3414899"/>
              <a:gd name="connsiteX7" fmla="*/ 3263541 w 3652688"/>
              <a:gd name="connsiteY7" fmla="*/ 3115547 h 3414899"/>
              <a:gd name="connsiteX8" fmla="*/ 1891941 w 3652688"/>
              <a:gd name="connsiteY8" fmla="*/ 3327214 h 3414899"/>
              <a:gd name="connsiteX9" fmla="*/ 2560808 w 3652688"/>
              <a:gd name="connsiteY9" fmla="*/ 3098614 h 3414899"/>
              <a:gd name="connsiteX10" fmla="*/ 2603141 w 3652688"/>
              <a:gd name="connsiteY10" fmla="*/ 2971614 h 3414899"/>
              <a:gd name="connsiteX11" fmla="*/ 740474 w 3652688"/>
              <a:gd name="connsiteY11" fmla="*/ 3081680 h 3414899"/>
              <a:gd name="connsiteX12" fmla="*/ 859008 w 3652688"/>
              <a:gd name="connsiteY12" fmla="*/ 3098614 h 3414899"/>
              <a:gd name="connsiteX13" fmla="*/ 2315274 w 3652688"/>
              <a:gd name="connsiteY13" fmla="*/ 2937747 h 3414899"/>
              <a:gd name="connsiteX14" fmla="*/ 1240008 w 3652688"/>
              <a:gd name="connsiteY14" fmla="*/ 2819214 h 3414899"/>
              <a:gd name="connsiteX15" fmla="*/ 410274 w 3652688"/>
              <a:gd name="connsiteY15" fmla="*/ 2565214 h 3414899"/>
              <a:gd name="connsiteX16" fmla="*/ 1976608 w 3652688"/>
              <a:gd name="connsiteY16" fmla="*/ 2455147 h 3414899"/>
              <a:gd name="connsiteX17" fmla="*/ 1367008 w 3652688"/>
              <a:gd name="connsiteY17" fmla="*/ 2345080 h 3414899"/>
              <a:gd name="connsiteX18" fmla="*/ 816674 w 3652688"/>
              <a:gd name="connsiteY18" fmla="*/ 2167280 h 3414899"/>
              <a:gd name="connsiteX19" fmla="*/ 647341 w 3652688"/>
              <a:gd name="connsiteY19" fmla="*/ 1854014 h 3414899"/>
              <a:gd name="connsiteX20" fmla="*/ 54674 w 3652688"/>
              <a:gd name="connsiteY20" fmla="*/ 1489947 h 3414899"/>
              <a:gd name="connsiteX21" fmla="*/ 29274 w 3652688"/>
              <a:gd name="connsiteY21" fmla="*/ 1506880 h 3414899"/>
              <a:gd name="connsiteX22" fmla="*/ 113941 w 3652688"/>
              <a:gd name="connsiteY22" fmla="*/ 1481480 h 341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52688" h="3414899">
                <a:moveTo>
                  <a:pt x="113941" y="1481480"/>
                </a:moveTo>
                <a:cubicBezTo>
                  <a:pt x="284686" y="1358713"/>
                  <a:pt x="805386" y="1011580"/>
                  <a:pt x="1053741" y="770280"/>
                </a:cubicBezTo>
                <a:cubicBezTo>
                  <a:pt x="1302097" y="528980"/>
                  <a:pt x="1444619" y="123991"/>
                  <a:pt x="1604074" y="33680"/>
                </a:cubicBezTo>
                <a:cubicBezTo>
                  <a:pt x="1763529" y="-56631"/>
                  <a:pt x="1907463" y="43558"/>
                  <a:pt x="2010474" y="228414"/>
                </a:cubicBezTo>
                <a:cubicBezTo>
                  <a:pt x="2113485" y="413270"/>
                  <a:pt x="2082441" y="740647"/>
                  <a:pt x="2222141" y="1142814"/>
                </a:cubicBezTo>
                <a:cubicBezTo>
                  <a:pt x="2361841" y="1544981"/>
                  <a:pt x="2613019" y="2264647"/>
                  <a:pt x="2848674" y="2641414"/>
                </a:cubicBezTo>
                <a:cubicBezTo>
                  <a:pt x="3084329" y="3018181"/>
                  <a:pt x="3566929" y="3324392"/>
                  <a:pt x="3636074" y="3403414"/>
                </a:cubicBezTo>
                <a:cubicBezTo>
                  <a:pt x="3705219" y="3482436"/>
                  <a:pt x="3554230" y="3128247"/>
                  <a:pt x="3263541" y="3115547"/>
                </a:cubicBezTo>
                <a:cubicBezTo>
                  <a:pt x="2972852" y="3102847"/>
                  <a:pt x="2009063" y="3330036"/>
                  <a:pt x="1891941" y="3327214"/>
                </a:cubicBezTo>
                <a:cubicBezTo>
                  <a:pt x="1774819" y="3324392"/>
                  <a:pt x="2560808" y="3098614"/>
                  <a:pt x="2560808" y="3098614"/>
                </a:cubicBezTo>
                <a:cubicBezTo>
                  <a:pt x="2679341" y="3039347"/>
                  <a:pt x="2906530" y="2974436"/>
                  <a:pt x="2603141" y="2971614"/>
                </a:cubicBezTo>
                <a:cubicBezTo>
                  <a:pt x="2299752" y="2968792"/>
                  <a:pt x="1031163" y="3060513"/>
                  <a:pt x="740474" y="3081680"/>
                </a:cubicBezTo>
                <a:cubicBezTo>
                  <a:pt x="449785" y="3102847"/>
                  <a:pt x="596541" y="3122603"/>
                  <a:pt x="859008" y="3098614"/>
                </a:cubicBezTo>
                <a:cubicBezTo>
                  <a:pt x="1121475" y="3074625"/>
                  <a:pt x="2251774" y="2984314"/>
                  <a:pt x="2315274" y="2937747"/>
                </a:cubicBezTo>
                <a:cubicBezTo>
                  <a:pt x="2378774" y="2891180"/>
                  <a:pt x="1557508" y="2881303"/>
                  <a:pt x="1240008" y="2819214"/>
                </a:cubicBezTo>
                <a:cubicBezTo>
                  <a:pt x="922508" y="2757125"/>
                  <a:pt x="287507" y="2625892"/>
                  <a:pt x="410274" y="2565214"/>
                </a:cubicBezTo>
                <a:cubicBezTo>
                  <a:pt x="533041" y="2504536"/>
                  <a:pt x="1817152" y="2491836"/>
                  <a:pt x="1976608" y="2455147"/>
                </a:cubicBezTo>
                <a:cubicBezTo>
                  <a:pt x="2136064" y="2418458"/>
                  <a:pt x="1367008" y="2345080"/>
                  <a:pt x="1367008" y="2345080"/>
                </a:cubicBezTo>
                <a:cubicBezTo>
                  <a:pt x="1173686" y="2297102"/>
                  <a:pt x="936619" y="2249124"/>
                  <a:pt x="816674" y="2167280"/>
                </a:cubicBezTo>
                <a:cubicBezTo>
                  <a:pt x="696729" y="2085436"/>
                  <a:pt x="774341" y="1966903"/>
                  <a:pt x="647341" y="1854014"/>
                </a:cubicBezTo>
                <a:cubicBezTo>
                  <a:pt x="520341" y="1741125"/>
                  <a:pt x="157685" y="1547803"/>
                  <a:pt x="54674" y="1489947"/>
                </a:cubicBezTo>
                <a:cubicBezTo>
                  <a:pt x="-48337" y="1432091"/>
                  <a:pt x="25041" y="1513936"/>
                  <a:pt x="29274" y="1506880"/>
                </a:cubicBezTo>
                <a:cubicBezTo>
                  <a:pt x="33507" y="1499824"/>
                  <a:pt x="-56804" y="1604247"/>
                  <a:pt x="113941" y="1481480"/>
                </a:cubicBezTo>
                <a:close/>
              </a:path>
            </a:pathLst>
          </a:custGeom>
          <a:solidFill>
            <a:schemeClr val="bg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5A1A77A2-55CA-4E8A-BF34-1FEB0A43C0FC}"/>
              </a:ext>
            </a:extLst>
          </p:cNvPr>
          <p:cNvSpPr/>
          <p:nvPr/>
        </p:nvSpPr>
        <p:spPr>
          <a:xfrm>
            <a:off x="1445344" y="7644605"/>
            <a:ext cx="5608192" cy="4782561"/>
          </a:xfrm>
          <a:custGeom>
            <a:avLst/>
            <a:gdLst>
              <a:gd name="connsiteX0" fmla="*/ 163323 w 5608192"/>
              <a:gd name="connsiteY0" fmla="*/ 695062 h 4782561"/>
              <a:gd name="connsiteX1" fmla="*/ 1060789 w 5608192"/>
              <a:gd name="connsiteY1" fmla="*/ 644262 h 4782561"/>
              <a:gd name="connsiteX2" fmla="*/ 2864189 w 5608192"/>
              <a:gd name="connsiteY2" fmla="*/ 17728 h 4782561"/>
              <a:gd name="connsiteX3" fmla="*/ 933789 w 5608192"/>
              <a:gd name="connsiteY3" fmla="*/ 212462 h 4782561"/>
              <a:gd name="connsiteX4" fmla="*/ 2279989 w 5608192"/>
              <a:gd name="connsiteY4" fmla="*/ 635795 h 4782561"/>
              <a:gd name="connsiteX5" fmla="*/ 3101256 w 5608192"/>
              <a:gd name="connsiteY5" fmla="*/ 1719528 h 4782561"/>
              <a:gd name="connsiteX6" fmla="*/ 4083389 w 5608192"/>
              <a:gd name="connsiteY6" fmla="*/ 4005528 h 4782561"/>
              <a:gd name="connsiteX7" fmla="*/ 5581989 w 5608192"/>
              <a:gd name="connsiteY7" fmla="*/ 4759062 h 4782561"/>
              <a:gd name="connsiteX8" fmla="*/ 4633723 w 5608192"/>
              <a:gd name="connsiteY8" fmla="*/ 4606662 h 4782561"/>
              <a:gd name="connsiteX9" fmla="*/ 10923 w 5608192"/>
              <a:gd name="connsiteY9" fmla="*/ 4759062 h 4782561"/>
              <a:gd name="connsiteX10" fmla="*/ 3295989 w 5608192"/>
              <a:gd name="connsiteY10" fmla="*/ 4428862 h 4782561"/>
              <a:gd name="connsiteX11" fmla="*/ 1492589 w 5608192"/>
              <a:gd name="connsiteY11" fmla="*/ 4090195 h 4782561"/>
              <a:gd name="connsiteX12" fmla="*/ 1890523 w 5608192"/>
              <a:gd name="connsiteY12" fmla="*/ 2972595 h 4782561"/>
              <a:gd name="connsiteX13" fmla="*/ 1873589 w 5608192"/>
              <a:gd name="connsiteY13" fmla="*/ 2320662 h 4782561"/>
              <a:gd name="connsiteX14" fmla="*/ 1204723 w 5608192"/>
              <a:gd name="connsiteY14" fmla="*/ 1533262 h 4782561"/>
              <a:gd name="connsiteX15" fmla="*/ 2119123 w 5608192"/>
              <a:gd name="connsiteY15" fmla="*/ 1143795 h 4782561"/>
              <a:gd name="connsiteX16" fmla="*/ 163323 w 5608192"/>
              <a:gd name="connsiteY16" fmla="*/ 695062 h 478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08192" h="4782561">
                <a:moveTo>
                  <a:pt x="163323" y="695062"/>
                </a:moveTo>
                <a:cubicBezTo>
                  <a:pt x="-13066" y="611807"/>
                  <a:pt x="610645" y="757151"/>
                  <a:pt x="1060789" y="644262"/>
                </a:cubicBezTo>
                <a:cubicBezTo>
                  <a:pt x="1510933" y="531373"/>
                  <a:pt x="2885356" y="89695"/>
                  <a:pt x="2864189" y="17728"/>
                </a:cubicBezTo>
                <a:cubicBezTo>
                  <a:pt x="2843022" y="-54239"/>
                  <a:pt x="1031156" y="109451"/>
                  <a:pt x="933789" y="212462"/>
                </a:cubicBezTo>
                <a:cubicBezTo>
                  <a:pt x="836422" y="315473"/>
                  <a:pt x="1918745" y="384617"/>
                  <a:pt x="2279989" y="635795"/>
                </a:cubicBezTo>
                <a:cubicBezTo>
                  <a:pt x="2641234" y="886973"/>
                  <a:pt x="2800689" y="1157906"/>
                  <a:pt x="3101256" y="1719528"/>
                </a:cubicBezTo>
                <a:cubicBezTo>
                  <a:pt x="3401823" y="2281150"/>
                  <a:pt x="3669934" y="3498939"/>
                  <a:pt x="4083389" y="4005528"/>
                </a:cubicBezTo>
                <a:cubicBezTo>
                  <a:pt x="4496844" y="4512117"/>
                  <a:pt x="5490267" y="4658873"/>
                  <a:pt x="5581989" y="4759062"/>
                </a:cubicBezTo>
                <a:cubicBezTo>
                  <a:pt x="5673711" y="4859251"/>
                  <a:pt x="5562234" y="4606662"/>
                  <a:pt x="4633723" y="4606662"/>
                </a:cubicBezTo>
                <a:cubicBezTo>
                  <a:pt x="3705212" y="4606662"/>
                  <a:pt x="233879" y="4788695"/>
                  <a:pt x="10923" y="4759062"/>
                </a:cubicBezTo>
                <a:cubicBezTo>
                  <a:pt x="-212033" y="4729429"/>
                  <a:pt x="3049045" y="4540340"/>
                  <a:pt x="3295989" y="4428862"/>
                </a:cubicBezTo>
                <a:cubicBezTo>
                  <a:pt x="3542933" y="4317384"/>
                  <a:pt x="1726833" y="4332906"/>
                  <a:pt x="1492589" y="4090195"/>
                </a:cubicBezTo>
                <a:cubicBezTo>
                  <a:pt x="1258345" y="3847484"/>
                  <a:pt x="1827023" y="3267517"/>
                  <a:pt x="1890523" y="2972595"/>
                </a:cubicBezTo>
                <a:cubicBezTo>
                  <a:pt x="1954023" y="2677673"/>
                  <a:pt x="1987889" y="2560551"/>
                  <a:pt x="1873589" y="2320662"/>
                </a:cubicBezTo>
                <a:cubicBezTo>
                  <a:pt x="1759289" y="2080773"/>
                  <a:pt x="1163801" y="1729407"/>
                  <a:pt x="1204723" y="1533262"/>
                </a:cubicBezTo>
                <a:cubicBezTo>
                  <a:pt x="1245645" y="1337118"/>
                  <a:pt x="2285634" y="1280673"/>
                  <a:pt x="2119123" y="1143795"/>
                </a:cubicBezTo>
                <a:cubicBezTo>
                  <a:pt x="1952612" y="1006917"/>
                  <a:pt x="339712" y="778317"/>
                  <a:pt x="163323" y="695062"/>
                </a:cubicBezTo>
                <a:close/>
              </a:path>
            </a:pathLst>
          </a:custGeom>
          <a:solidFill>
            <a:schemeClr val="bg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53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AF75A3-1D47-44A4-9730-87423EA9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6DBACA-292E-4D46-951A-2227728A5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672C354-EC45-479D-9CC8-9B4299FC6FF6}"/>
              </a:ext>
            </a:extLst>
          </p:cNvPr>
          <p:cNvSpPr/>
          <p:nvPr/>
        </p:nvSpPr>
        <p:spPr>
          <a:xfrm>
            <a:off x="406400" y="8001000"/>
            <a:ext cx="3774792" cy="881774"/>
          </a:xfrm>
          <a:custGeom>
            <a:avLst/>
            <a:gdLst>
              <a:gd name="connsiteX0" fmla="*/ 0 w 3774792"/>
              <a:gd name="connsiteY0" fmla="*/ 0 h 881774"/>
              <a:gd name="connsiteX1" fmla="*/ 59267 w 3774792"/>
              <a:gd name="connsiteY1" fmla="*/ 8467 h 881774"/>
              <a:gd name="connsiteX2" fmla="*/ 3564467 w 3774792"/>
              <a:gd name="connsiteY2" fmla="*/ 855133 h 881774"/>
              <a:gd name="connsiteX3" fmla="*/ 3014133 w 3774792"/>
              <a:gd name="connsiteY3" fmla="*/ 609600 h 881774"/>
              <a:gd name="connsiteX4" fmla="*/ 0 w 3774792"/>
              <a:gd name="connsiteY4" fmla="*/ 0 h 88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4792" h="881774">
                <a:moveTo>
                  <a:pt x="0" y="0"/>
                </a:moveTo>
                <a:lnTo>
                  <a:pt x="59267" y="8467"/>
                </a:lnTo>
                <a:lnTo>
                  <a:pt x="3564467" y="855133"/>
                </a:lnTo>
                <a:cubicBezTo>
                  <a:pt x="4056945" y="955322"/>
                  <a:pt x="3606800" y="750711"/>
                  <a:pt x="3014133" y="609600"/>
                </a:cubicBezTo>
                <a:cubicBezTo>
                  <a:pt x="2421466" y="468489"/>
                  <a:pt x="1214966" y="238478"/>
                  <a:pt x="0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4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二宮和也、怖すぎるアドリブ「全然覚えてない」 吉高由里子も怯える＜検察側の罪人＞ - モデルプレス" hidden="1">
            <a:extLst>
              <a:ext uri="{FF2B5EF4-FFF2-40B4-BE49-F238E27FC236}">
                <a16:creationId xmlns:a16="http://schemas.microsoft.com/office/drawing/2014/main" id="{ED885A27-C500-4B50-B2CA-7B6592E63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90"/>
          <a:stretch/>
        </p:blipFill>
        <p:spPr bwMode="auto">
          <a:xfrm>
            <a:off x="83601" y="698521"/>
            <a:ext cx="9460775" cy="1144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14" name="グループ化 1213">
            <a:extLst>
              <a:ext uri="{FF2B5EF4-FFF2-40B4-BE49-F238E27FC236}">
                <a16:creationId xmlns:a16="http://schemas.microsoft.com/office/drawing/2014/main" id="{1EA6BE09-B1FF-4142-BA45-522331BB19F7}"/>
              </a:ext>
            </a:extLst>
          </p:cNvPr>
          <p:cNvGrpSpPr/>
          <p:nvPr/>
        </p:nvGrpSpPr>
        <p:grpSpPr>
          <a:xfrm>
            <a:off x="213396" y="892334"/>
            <a:ext cx="8864847" cy="11503806"/>
            <a:chOff x="213396" y="892334"/>
            <a:chExt cx="8864847" cy="11503806"/>
          </a:xfrm>
        </p:grpSpPr>
        <p:grpSp>
          <p:nvGrpSpPr>
            <p:cNvPr id="1200" name="グループ化 1199">
              <a:extLst>
                <a:ext uri="{FF2B5EF4-FFF2-40B4-BE49-F238E27FC236}">
                  <a16:creationId xmlns:a16="http://schemas.microsoft.com/office/drawing/2014/main" id="{75B08693-EF8B-4020-B687-05C87A08FBEA}"/>
                </a:ext>
              </a:extLst>
            </p:cNvPr>
            <p:cNvGrpSpPr/>
            <p:nvPr/>
          </p:nvGrpSpPr>
          <p:grpSpPr>
            <a:xfrm>
              <a:off x="213396" y="892334"/>
              <a:ext cx="8864847" cy="11503806"/>
              <a:chOff x="213396" y="892334"/>
              <a:chExt cx="8864847" cy="11503806"/>
            </a:xfrm>
          </p:grpSpPr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425214A6-775A-4DA7-B4FD-458AA86A1CF9}"/>
                  </a:ext>
                </a:extLst>
              </p:cNvPr>
              <p:cNvSpPr/>
              <p:nvPr/>
            </p:nvSpPr>
            <p:spPr>
              <a:xfrm>
                <a:off x="3482652" y="3820760"/>
                <a:ext cx="295353" cy="95697"/>
              </a:xfrm>
              <a:custGeom>
                <a:avLst/>
                <a:gdLst>
                  <a:gd name="connsiteX0" fmla="*/ 1911 w 295353"/>
                  <a:gd name="connsiteY0" fmla="*/ 95603 h 95697"/>
                  <a:gd name="connsiteX1" fmla="*/ 79698 w 295353"/>
                  <a:gd name="connsiteY1" fmla="*/ 24165 h 95697"/>
                  <a:gd name="connsiteX2" fmla="*/ 187648 w 295353"/>
                  <a:gd name="connsiteY2" fmla="*/ 24165 h 95697"/>
                  <a:gd name="connsiteX3" fmla="*/ 292423 w 295353"/>
                  <a:gd name="connsiteY3" fmla="*/ 41628 h 95697"/>
                  <a:gd name="connsiteX4" fmla="*/ 257498 w 295353"/>
                  <a:gd name="connsiteY4" fmla="*/ 24165 h 95697"/>
                  <a:gd name="connsiteX5" fmla="*/ 165423 w 295353"/>
                  <a:gd name="connsiteY5" fmla="*/ 3528 h 95697"/>
                  <a:gd name="connsiteX6" fmla="*/ 117798 w 295353"/>
                  <a:gd name="connsiteY6" fmla="*/ 3528 h 95697"/>
                  <a:gd name="connsiteX7" fmla="*/ 33661 w 295353"/>
                  <a:gd name="connsiteY7" fmla="*/ 38453 h 95697"/>
                  <a:gd name="connsiteX8" fmla="*/ 1911 w 295353"/>
                  <a:gd name="connsiteY8" fmla="*/ 95603 h 95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5353" h="95697">
                    <a:moveTo>
                      <a:pt x="1911" y="95603"/>
                    </a:moveTo>
                    <a:cubicBezTo>
                      <a:pt x="9584" y="93222"/>
                      <a:pt x="48742" y="36071"/>
                      <a:pt x="79698" y="24165"/>
                    </a:cubicBezTo>
                    <a:cubicBezTo>
                      <a:pt x="110654" y="12259"/>
                      <a:pt x="152194" y="21255"/>
                      <a:pt x="187648" y="24165"/>
                    </a:cubicBezTo>
                    <a:cubicBezTo>
                      <a:pt x="223102" y="27075"/>
                      <a:pt x="280781" y="41628"/>
                      <a:pt x="292423" y="41628"/>
                    </a:cubicBezTo>
                    <a:cubicBezTo>
                      <a:pt x="304065" y="41628"/>
                      <a:pt x="278665" y="30515"/>
                      <a:pt x="257498" y="24165"/>
                    </a:cubicBezTo>
                    <a:cubicBezTo>
                      <a:pt x="236331" y="17815"/>
                      <a:pt x="188706" y="6968"/>
                      <a:pt x="165423" y="3528"/>
                    </a:cubicBezTo>
                    <a:cubicBezTo>
                      <a:pt x="142140" y="88"/>
                      <a:pt x="139758" y="-2293"/>
                      <a:pt x="117798" y="3528"/>
                    </a:cubicBezTo>
                    <a:cubicBezTo>
                      <a:pt x="95838" y="9349"/>
                      <a:pt x="56680" y="22049"/>
                      <a:pt x="33661" y="38453"/>
                    </a:cubicBezTo>
                    <a:cubicBezTo>
                      <a:pt x="10642" y="54857"/>
                      <a:pt x="-5762" y="97984"/>
                      <a:pt x="1911" y="956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6369B293-ADA3-4B78-A52C-FA1FAAAB37FD}"/>
                  </a:ext>
                </a:extLst>
              </p:cNvPr>
              <p:cNvSpPr/>
              <p:nvPr/>
            </p:nvSpPr>
            <p:spPr>
              <a:xfrm>
                <a:off x="3397231" y="3768715"/>
                <a:ext cx="386324" cy="171477"/>
              </a:xfrm>
              <a:custGeom>
                <a:avLst/>
                <a:gdLst>
                  <a:gd name="connsiteX0" fmla="*/ 385782 w 386324"/>
                  <a:gd name="connsiteY0" fmla="*/ 85735 h 171477"/>
                  <a:gd name="connsiteX1" fmla="*/ 296882 w 386324"/>
                  <a:gd name="connsiteY1" fmla="*/ 66685 h 171477"/>
                  <a:gd name="connsiteX2" fmla="*/ 293707 w 386324"/>
                  <a:gd name="connsiteY2" fmla="*/ 42873 h 171477"/>
                  <a:gd name="connsiteX3" fmla="*/ 234969 w 386324"/>
                  <a:gd name="connsiteY3" fmla="*/ 53985 h 171477"/>
                  <a:gd name="connsiteX4" fmla="*/ 222269 w 386324"/>
                  <a:gd name="connsiteY4" fmla="*/ 9535 h 171477"/>
                  <a:gd name="connsiteX5" fmla="*/ 209569 w 386324"/>
                  <a:gd name="connsiteY5" fmla="*/ 42873 h 171477"/>
                  <a:gd name="connsiteX6" fmla="*/ 192107 w 386324"/>
                  <a:gd name="connsiteY6" fmla="*/ 50810 h 171477"/>
                  <a:gd name="connsiteX7" fmla="*/ 179407 w 386324"/>
                  <a:gd name="connsiteY7" fmla="*/ 10 h 171477"/>
                  <a:gd name="connsiteX8" fmla="*/ 173057 w 386324"/>
                  <a:gd name="connsiteY8" fmla="*/ 55573 h 171477"/>
                  <a:gd name="connsiteX9" fmla="*/ 127019 w 386324"/>
                  <a:gd name="connsiteY9" fmla="*/ 36523 h 171477"/>
                  <a:gd name="connsiteX10" fmla="*/ 142894 w 386324"/>
                  <a:gd name="connsiteY10" fmla="*/ 44460 h 171477"/>
                  <a:gd name="connsiteX11" fmla="*/ 120669 w 386324"/>
                  <a:gd name="connsiteY11" fmla="*/ 57160 h 171477"/>
                  <a:gd name="connsiteX12" fmla="*/ 39707 w 386324"/>
                  <a:gd name="connsiteY12" fmla="*/ 60335 h 171477"/>
                  <a:gd name="connsiteX13" fmla="*/ 69869 w 386324"/>
                  <a:gd name="connsiteY13" fmla="*/ 98435 h 171477"/>
                  <a:gd name="connsiteX14" fmla="*/ 69869 w 386324"/>
                  <a:gd name="connsiteY14" fmla="*/ 111135 h 171477"/>
                  <a:gd name="connsiteX15" fmla="*/ 53994 w 386324"/>
                  <a:gd name="connsiteY15" fmla="*/ 111135 h 171477"/>
                  <a:gd name="connsiteX16" fmla="*/ 19 w 386324"/>
                  <a:gd name="connsiteY16" fmla="*/ 93673 h 171477"/>
                  <a:gd name="connsiteX17" fmla="*/ 60344 w 386324"/>
                  <a:gd name="connsiteY17" fmla="*/ 119073 h 171477"/>
                  <a:gd name="connsiteX18" fmla="*/ 34944 w 386324"/>
                  <a:gd name="connsiteY18" fmla="*/ 160348 h 171477"/>
                  <a:gd name="connsiteX19" fmla="*/ 25419 w 386324"/>
                  <a:gd name="connsiteY19" fmla="*/ 171460 h 171477"/>
                  <a:gd name="connsiteX20" fmla="*/ 76219 w 386324"/>
                  <a:gd name="connsiteY20" fmla="*/ 158760 h 171477"/>
                  <a:gd name="connsiteX21" fmla="*/ 112732 w 386324"/>
                  <a:gd name="connsiteY21" fmla="*/ 166698 h 171477"/>
                  <a:gd name="connsiteX22" fmla="*/ 106382 w 386324"/>
                  <a:gd name="connsiteY22" fmla="*/ 141298 h 171477"/>
                  <a:gd name="connsiteX23" fmla="*/ 107969 w 386324"/>
                  <a:gd name="connsiteY23" fmla="*/ 117485 h 171477"/>
                  <a:gd name="connsiteX24" fmla="*/ 128607 w 386324"/>
                  <a:gd name="connsiteY24" fmla="*/ 93673 h 171477"/>
                  <a:gd name="connsiteX25" fmla="*/ 184169 w 386324"/>
                  <a:gd name="connsiteY25" fmla="*/ 71448 h 171477"/>
                  <a:gd name="connsiteX26" fmla="*/ 249257 w 386324"/>
                  <a:gd name="connsiteY26" fmla="*/ 68273 h 171477"/>
                  <a:gd name="connsiteX27" fmla="*/ 385782 w 386324"/>
                  <a:gd name="connsiteY27" fmla="*/ 85735 h 171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86324" h="171477">
                    <a:moveTo>
                      <a:pt x="385782" y="85735"/>
                    </a:moveTo>
                    <a:cubicBezTo>
                      <a:pt x="393719" y="85470"/>
                      <a:pt x="312228" y="73829"/>
                      <a:pt x="296882" y="66685"/>
                    </a:cubicBezTo>
                    <a:cubicBezTo>
                      <a:pt x="281536" y="59541"/>
                      <a:pt x="304026" y="44990"/>
                      <a:pt x="293707" y="42873"/>
                    </a:cubicBezTo>
                    <a:cubicBezTo>
                      <a:pt x="283388" y="40756"/>
                      <a:pt x="246875" y="59541"/>
                      <a:pt x="234969" y="53985"/>
                    </a:cubicBezTo>
                    <a:cubicBezTo>
                      <a:pt x="223063" y="48429"/>
                      <a:pt x="226502" y="11387"/>
                      <a:pt x="222269" y="9535"/>
                    </a:cubicBezTo>
                    <a:cubicBezTo>
                      <a:pt x="218036" y="7683"/>
                      <a:pt x="214596" y="35994"/>
                      <a:pt x="209569" y="42873"/>
                    </a:cubicBezTo>
                    <a:cubicBezTo>
                      <a:pt x="204542" y="49752"/>
                      <a:pt x="197134" y="57954"/>
                      <a:pt x="192107" y="50810"/>
                    </a:cubicBezTo>
                    <a:cubicBezTo>
                      <a:pt x="187080" y="43666"/>
                      <a:pt x="182582" y="-784"/>
                      <a:pt x="179407" y="10"/>
                    </a:cubicBezTo>
                    <a:cubicBezTo>
                      <a:pt x="176232" y="804"/>
                      <a:pt x="181788" y="49488"/>
                      <a:pt x="173057" y="55573"/>
                    </a:cubicBezTo>
                    <a:cubicBezTo>
                      <a:pt x="164326" y="61658"/>
                      <a:pt x="132046" y="38375"/>
                      <a:pt x="127019" y="36523"/>
                    </a:cubicBezTo>
                    <a:cubicBezTo>
                      <a:pt x="121992" y="34671"/>
                      <a:pt x="143952" y="41021"/>
                      <a:pt x="142894" y="44460"/>
                    </a:cubicBezTo>
                    <a:cubicBezTo>
                      <a:pt x="141836" y="47899"/>
                      <a:pt x="137867" y="54514"/>
                      <a:pt x="120669" y="57160"/>
                    </a:cubicBezTo>
                    <a:cubicBezTo>
                      <a:pt x="103471" y="59806"/>
                      <a:pt x="48174" y="53456"/>
                      <a:pt x="39707" y="60335"/>
                    </a:cubicBezTo>
                    <a:cubicBezTo>
                      <a:pt x="31240" y="67214"/>
                      <a:pt x="64842" y="89968"/>
                      <a:pt x="69869" y="98435"/>
                    </a:cubicBezTo>
                    <a:cubicBezTo>
                      <a:pt x="74896" y="106902"/>
                      <a:pt x="72515" y="109018"/>
                      <a:pt x="69869" y="111135"/>
                    </a:cubicBezTo>
                    <a:cubicBezTo>
                      <a:pt x="67223" y="113252"/>
                      <a:pt x="65636" y="114045"/>
                      <a:pt x="53994" y="111135"/>
                    </a:cubicBezTo>
                    <a:cubicBezTo>
                      <a:pt x="42352" y="108225"/>
                      <a:pt x="-1039" y="92350"/>
                      <a:pt x="19" y="93673"/>
                    </a:cubicBezTo>
                    <a:cubicBezTo>
                      <a:pt x="1077" y="94996"/>
                      <a:pt x="54523" y="107961"/>
                      <a:pt x="60344" y="119073"/>
                    </a:cubicBezTo>
                    <a:cubicBezTo>
                      <a:pt x="66165" y="130185"/>
                      <a:pt x="40765" y="151617"/>
                      <a:pt x="34944" y="160348"/>
                    </a:cubicBezTo>
                    <a:cubicBezTo>
                      <a:pt x="29123" y="169079"/>
                      <a:pt x="18540" y="171725"/>
                      <a:pt x="25419" y="171460"/>
                    </a:cubicBezTo>
                    <a:cubicBezTo>
                      <a:pt x="32298" y="171195"/>
                      <a:pt x="61667" y="159554"/>
                      <a:pt x="76219" y="158760"/>
                    </a:cubicBezTo>
                    <a:cubicBezTo>
                      <a:pt x="90771" y="157966"/>
                      <a:pt x="107705" y="169608"/>
                      <a:pt x="112732" y="166698"/>
                    </a:cubicBezTo>
                    <a:cubicBezTo>
                      <a:pt x="117759" y="163788"/>
                      <a:pt x="107176" y="149500"/>
                      <a:pt x="106382" y="141298"/>
                    </a:cubicBezTo>
                    <a:cubicBezTo>
                      <a:pt x="105588" y="133096"/>
                      <a:pt x="104265" y="125422"/>
                      <a:pt x="107969" y="117485"/>
                    </a:cubicBezTo>
                    <a:cubicBezTo>
                      <a:pt x="111673" y="109548"/>
                      <a:pt x="115907" y="101346"/>
                      <a:pt x="128607" y="93673"/>
                    </a:cubicBezTo>
                    <a:cubicBezTo>
                      <a:pt x="141307" y="86000"/>
                      <a:pt x="164061" y="75681"/>
                      <a:pt x="184169" y="71448"/>
                    </a:cubicBezTo>
                    <a:cubicBezTo>
                      <a:pt x="204277" y="67215"/>
                      <a:pt x="220682" y="66421"/>
                      <a:pt x="249257" y="68273"/>
                    </a:cubicBezTo>
                    <a:cubicBezTo>
                      <a:pt x="277832" y="70125"/>
                      <a:pt x="377845" y="86000"/>
                      <a:pt x="385782" y="857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F94DB206-75E4-40CA-9F00-9B14DA4D0FEB}"/>
                  </a:ext>
                </a:extLst>
              </p:cNvPr>
              <p:cNvSpPr/>
              <p:nvPr/>
            </p:nvSpPr>
            <p:spPr>
              <a:xfrm>
                <a:off x="3768713" y="3849465"/>
                <a:ext cx="273070" cy="163820"/>
              </a:xfrm>
              <a:custGeom>
                <a:avLst/>
                <a:gdLst>
                  <a:gd name="connsiteX0" fmla="*/ 12 w 273070"/>
                  <a:gd name="connsiteY0" fmla="*/ 223 h 163820"/>
                  <a:gd name="connsiteX1" fmla="*/ 139712 w 273070"/>
                  <a:gd name="connsiteY1" fmla="*/ 41498 h 163820"/>
                  <a:gd name="connsiteX2" fmla="*/ 231787 w 273070"/>
                  <a:gd name="connsiteY2" fmla="*/ 124048 h 163820"/>
                  <a:gd name="connsiteX3" fmla="*/ 273062 w 273070"/>
                  <a:gd name="connsiteY3" fmla="*/ 163735 h 163820"/>
                  <a:gd name="connsiteX4" fmla="*/ 234962 w 273070"/>
                  <a:gd name="connsiteY4" fmla="*/ 114523 h 163820"/>
                  <a:gd name="connsiteX5" fmla="*/ 192100 w 273070"/>
                  <a:gd name="connsiteY5" fmla="*/ 70073 h 163820"/>
                  <a:gd name="connsiteX6" fmla="*/ 147650 w 273070"/>
                  <a:gd name="connsiteY6" fmla="*/ 27210 h 163820"/>
                  <a:gd name="connsiteX7" fmla="*/ 12 w 273070"/>
                  <a:gd name="connsiteY7" fmla="*/ 223 h 163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3070" h="163820">
                    <a:moveTo>
                      <a:pt x="12" y="223"/>
                    </a:moveTo>
                    <a:cubicBezTo>
                      <a:pt x="-1311" y="2604"/>
                      <a:pt x="101083" y="20860"/>
                      <a:pt x="139712" y="41498"/>
                    </a:cubicBezTo>
                    <a:cubicBezTo>
                      <a:pt x="178341" y="62136"/>
                      <a:pt x="209562" y="103675"/>
                      <a:pt x="231787" y="124048"/>
                    </a:cubicBezTo>
                    <a:cubicBezTo>
                      <a:pt x="254012" y="144421"/>
                      <a:pt x="272533" y="165322"/>
                      <a:pt x="273062" y="163735"/>
                    </a:cubicBezTo>
                    <a:cubicBezTo>
                      <a:pt x="273591" y="162148"/>
                      <a:pt x="248456" y="130133"/>
                      <a:pt x="234962" y="114523"/>
                    </a:cubicBezTo>
                    <a:cubicBezTo>
                      <a:pt x="221468" y="98913"/>
                      <a:pt x="206652" y="84625"/>
                      <a:pt x="192100" y="70073"/>
                    </a:cubicBezTo>
                    <a:cubicBezTo>
                      <a:pt x="177548" y="55521"/>
                      <a:pt x="181781" y="39381"/>
                      <a:pt x="147650" y="27210"/>
                    </a:cubicBezTo>
                    <a:cubicBezTo>
                      <a:pt x="113519" y="15039"/>
                      <a:pt x="1335" y="-2158"/>
                      <a:pt x="12" y="2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1B8AF3AD-139B-441C-9BD8-933C7604D061}"/>
                  </a:ext>
                </a:extLst>
              </p:cNvPr>
              <p:cNvSpPr/>
              <p:nvPr/>
            </p:nvSpPr>
            <p:spPr>
              <a:xfrm>
                <a:off x="3789291" y="3870237"/>
                <a:ext cx="167117" cy="149867"/>
              </a:xfrm>
              <a:custGeom>
                <a:avLst/>
                <a:gdLst>
                  <a:gd name="connsiteX0" fmla="*/ 72 w 167117"/>
                  <a:gd name="connsiteY0" fmla="*/ 1676 h 149867"/>
                  <a:gd name="connsiteX1" fmla="*/ 142947 w 167117"/>
                  <a:gd name="connsiteY1" fmla="*/ 63588 h 149867"/>
                  <a:gd name="connsiteX2" fmla="*/ 160409 w 167117"/>
                  <a:gd name="connsiteY2" fmla="*/ 109626 h 149867"/>
                  <a:gd name="connsiteX3" fmla="*/ 166759 w 167117"/>
                  <a:gd name="connsiteY3" fmla="*/ 149313 h 149867"/>
                  <a:gd name="connsiteX4" fmla="*/ 150884 w 167117"/>
                  <a:gd name="connsiteY4" fmla="*/ 79463 h 149867"/>
                  <a:gd name="connsiteX5" fmla="*/ 150884 w 167117"/>
                  <a:gd name="connsiteY5" fmla="*/ 47713 h 149867"/>
                  <a:gd name="connsiteX6" fmla="*/ 123897 w 167117"/>
                  <a:gd name="connsiteY6" fmla="*/ 20726 h 149867"/>
                  <a:gd name="connsiteX7" fmla="*/ 72 w 167117"/>
                  <a:gd name="connsiteY7" fmla="*/ 1676 h 149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7117" h="149867">
                    <a:moveTo>
                      <a:pt x="72" y="1676"/>
                    </a:moveTo>
                    <a:cubicBezTo>
                      <a:pt x="3247" y="8820"/>
                      <a:pt x="116224" y="45596"/>
                      <a:pt x="142947" y="63588"/>
                    </a:cubicBezTo>
                    <a:cubicBezTo>
                      <a:pt x="169670" y="81580"/>
                      <a:pt x="156440" y="95339"/>
                      <a:pt x="160409" y="109626"/>
                    </a:cubicBezTo>
                    <a:cubicBezTo>
                      <a:pt x="164378" y="123913"/>
                      <a:pt x="168346" y="154340"/>
                      <a:pt x="166759" y="149313"/>
                    </a:cubicBezTo>
                    <a:cubicBezTo>
                      <a:pt x="165172" y="144286"/>
                      <a:pt x="153530" y="96396"/>
                      <a:pt x="150884" y="79463"/>
                    </a:cubicBezTo>
                    <a:cubicBezTo>
                      <a:pt x="148238" y="62530"/>
                      <a:pt x="155382" y="57503"/>
                      <a:pt x="150884" y="47713"/>
                    </a:cubicBezTo>
                    <a:cubicBezTo>
                      <a:pt x="146386" y="37924"/>
                      <a:pt x="149032" y="29457"/>
                      <a:pt x="123897" y="20726"/>
                    </a:cubicBezTo>
                    <a:cubicBezTo>
                      <a:pt x="98762" y="11995"/>
                      <a:pt x="-3103" y="-5468"/>
                      <a:pt x="72" y="16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62805890-4BA7-466A-9FE8-BAE78FD8C34A}"/>
                  </a:ext>
                </a:extLst>
              </p:cNvPr>
              <p:cNvSpPr/>
              <p:nvPr/>
            </p:nvSpPr>
            <p:spPr>
              <a:xfrm>
                <a:off x="3778249" y="4022076"/>
                <a:ext cx="259064" cy="21226"/>
              </a:xfrm>
              <a:custGeom>
                <a:avLst/>
                <a:gdLst>
                  <a:gd name="connsiteX0" fmla="*/ 1 w 259064"/>
                  <a:gd name="connsiteY0" fmla="*/ 19699 h 21226"/>
                  <a:gd name="connsiteX1" fmla="*/ 149226 w 259064"/>
                  <a:gd name="connsiteY1" fmla="*/ 19699 h 21226"/>
                  <a:gd name="connsiteX2" fmla="*/ 257176 w 259064"/>
                  <a:gd name="connsiteY2" fmla="*/ 11762 h 21226"/>
                  <a:gd name="connsiteX3" fmla="*/ 212726 w 259064"/>
                  <a:gd name="connsiteY3" fmla="*/ 649 h 21226"/>
                  <a:gd name="connsiteX4" fmla="*/ 146051 w 259064"/>
                  <a:gd name="connsiteY4" fmla="*/ 3824 h 21226"/>
                  <a:gd name="connsiteX5" fmla="*/ 1 w 259064"/>
                  <a:gd name="connsiteY5" fmla="*/ 19699 h 21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9064" h="21226">
                    <a:moveTo>
                      <a:pt x="1" y="19699"/>
                    </a:moveTo>
                    <a:cubicBezTo>
                      <a:pt x="530" y="22345"/>
                      <a:pt x="106364" y="21022"/>
                      <a:pt x="149226" y="19699"/>
                    </a:cubicBezTo>
                    <a:cubicBezTo>
                      <a:pt x="192088" y="18376"/>
                      <a:pt x="246593" y="14937"/>
                      <a:pt x="257176" y="11762"/>
                    </a:cubicBezTo>
                    <a:cubicBezTo>
                      <a:pt x="267759" y="8587"/>
                      <a:pt x="231247" y="1972"/>
                      <a:pt x="212726" y="649"/>
                    </a:cubicBezTo>
                    <a:cubicBezTo>
                      <a:pt x="194205" y="-674"/>
                      <a:pt x="177007" y="-145"/>
                      <a:pt x="146051" y="3824"/>
                    </a:cubicBezTo>
                    <a:cubicBezTo>
                      <a:pt x="115095" y="7793"/>
                      <a:pt x="-528" y="17053"/>
                      <a:pt x="1" y="196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DAF66192-0745-4CBC-844F-54F7757DB0C5}"/>
                  </a:ext>
                </a:extLst>
              </p:cNvPr>
              <p:cNvSpPr/>
              <p:nvPr/>
            </p:nvSpPr>
            <p:spPr>
              <a:xfrm>
                <a:off x="3851000" y="3990738"/>
                <a:ext cx="118078" cy="35819"/>
              </a:xfrm>
              <a:custGeom>
                <a:avLst/>
                <a:gdLst>
                  <a:gd name="connsiteX0" fmla="*/ 275 w 118078"/>
                  <a:gd name="connsiteY0" fmla="*/ 35162 h 35819"/>
                  <a:gd name="connsiteX1" fmla="*/ 114575 w 118078"/>
                  <a:gd name="connsiteY1" fmla="*/ 237 h 35819"/>
                  <a:gd name="connsiteX2" fmla="*/ 82825 w 118078"/>
                  <a:gd name="connsiteY2" fmla="*/ 20875 h 35819"/>
                  <a:gd name="connsiteX3" fmla="*/ 275 w 118078"/>
                  <a:gd name="connsiteY3" fmla="*/ 35162 h 35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078" h="35819">
                    <a:moveTo>
                      <a:pt x="275" y="35162"/>
                    </a:moveTo>
                    <a:cubicBezTo>
                      <a:pt x="5567" y="31722"/>
                      <a:pt x="100817" y="2618"/>
                      <a:pt x="114575" y="237"/>
                    </a:cubicBezTo>
                    <a:cubicBezTo>
                      <a:pt x="128333" y="-2144"/>
                      <a:pt x="98171" y="13996"/>
                      <a:pt x="82825" y="20875"/>
                    </a:cubicBezTo>
                    <a:cubicBezTo>
                      <a:pt x="67479" y="27754"/>
                      <a:pt x="-5017" y="38602"/>
                      <a:pt x="275" y="351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0CBF6026-A014-419F-A2A3-222AD453A07D}"/>
                  </a:ext>
                </a:extLst>
              </p:cNvPr>
              <p:cNvSpPr/>
              <p:nvPr/>
            </p:nvSpPr>
            <p:spPr>
              <a:xfrm>
                <a:off x="3522663" y="3973513"/>
                <a:ext cx="290512" cy="79376"/>
              </a:xfrm>
              <a:custGeom>
                <a:avLst/>
                <a:gdLst>
                  <a:gd name="connsiteX0" fmla="*/ 0 w 290512"/>
                  <a:gd name="connsiteY0" fmla="*/ 0 h 79376"/>
                  <a:gd name="connsiteX1" fmla="*/ 79375 w 290512"/>
                  <a:gd name="connsiteY1" fmla="*/ 71437 h 79376"/>
                  <a:gd name="connsiteX2" fmla="*/ 138112 w 290512"/>
                  <a:gd name="connsiteY2" fmla="*/ 77787 h 79376"/>
                  <a:gd name="connsiteX3" fmla="*/ 207962 w 290512"/>
                  <a:gd name="connsiteY3" fmla="*/ 73025 h 79376"/>
                  <a:gd name="connsiteX4" fmla="*/ 290512 w 290512"/>
                  <a:gd name="connsiteY4" fmla="*/ 68262 h 79376"/>
                  <a:gd name="connsiteX5" fmla="*/ 177800 w 290512"/>
                  <a:gd name="connsiteY5" fmla="*/ 73025 h 79376"/>
                  <a:gd name="connsiteX6" fmla="*/ 144462 w 290512"/>
                  <a:gd name="connsiteY6" fmla="*/ 71437 h 79376"/>
                  <a:gd name="connsiteX7" fmla="*/ 109537 w 290512"/>
                  <a:gd name="connsiteY7" fmla="*/ 60325 h 79376"/>
                  <a:gd name="connsiteX8" fmla="*/ 0 w 290512"/>
                  <a:gd name="connsiteY8" fmla="*/ 0 h 79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512" h="79376">
                    <a:moveTo>
                      <a:pt x="0" y="0"/>
                    </a:moveTo>
                    <a:cubicBezTo>
                      <a:pt x="28178" y="29236"/>
                      <a:pt x="56356" y="58472"/>
                      <a:pt x="79375" y="71437"/>
                    </a:cubicBezTo>
                    <a:cubicBezTo>
                      <a:pt x="102394" y="84402"/>
                      <a:pt x="116681" y="77522"/>
                      <a:pt x="138112" y="77787"/>
                    </a:cubicBezTo>
                    <a:cubicBezTo>
                      <a:pt x="159543" y="78052"/>
                      <a:pt x="207962" y="73025"/>
                      <a:pt x="207962" y="73025"/>
                    </a:cubicBezTo>
                    <a:lnTo>
                      <a:pt x="290512" y="68262"/>
                    </a:lnTo>
                    <a:cubicBezTo>
                      <a:pt x="285485" y="68262"/>
                      <a:pt x="202142" y="72496"/>
                      <a:pt x="177800" y="73025"/>
                    </a:cubicBezTo>
                    <a:cubicBezTo>
                      <a:pt x="153458" y="73554"/>
                      <a:pt x="155839" y="73554"/>
                      <a:pt x="144462" y="71437"/>
                    </a:cubicBezTo>
                    <a:cubicBezTo>
                      <a:pt x="133085" y="69320"/>
                      <a:pt x="109537" y="60325"/>
                      <a:pt x="109537" y="6032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DA8816E1-228D-487D-87B9-51C51A368829}"/>
                  </a:ext>
                </a:extLst>
              </p:cNvPr>
              <p:cNvSpPr/>
              <p:nvPr/>
            </p:nvSpPr>
            <p:spPr>
              <a:xfrm>
                <a:off x="3388913" y="3849537"/>
                <a:ext cx="115617" cy="45695"/>
              </a:xfrm>
              <a:custGeom>
                <a:avLst/>
                <a:gdLst>
                  <a:gd name="connsiteX0" fmla="*/ 1987 w 115617"/>
                  <a:gd name="connsiteY0" fmla="*/ 151 h 45695"/>
                  <a:gd name="connsiteX1" fmla="*/ 113112 w 115617"/>
                  <a:gd name="connsiteY1" fmla="*/ 43013 h 45695"/>
                  <a:gd name="connsiteX2" fmla="*/ 76600 w 115617"/>
                  <a:gd name="connsiteY2" fmla="*/ 39838 h 45695"/>
                  <a:gd name="connsiteX3" fmla="*/ 43262 w 115617"/>
                  <a:gd name="connsiteY3" fmla="*/ 28726 h 45695"/>
                  <a:gd name="connsiteX4" fmla="*/ 1987 w 115617"/>
                  <a:gd name="connsiteY4" fmla="*/ 151 h 45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617" h="45695">
                    <a:moveTo>
                      <a:pt x="1987" y="151"/>
                    </a:moveTo>
                    <a:cubicBezTo>
                      <a:pt x="13629" y="2532"/>
                      <a:pt x="100677" y="36399"/>
                      <a:pt x="113112" y="43013"/>
                    </a:cubicBezTo>
                    <a:cubicBezTo>
                      <a:pt x="125548" y="49628"/>
                      <a:pt x="88242" y="42219"/>
                      <a:pt x="76600" y="39838"/>
                    </a:cubicBezTo>
                    <a:cubicBezTo>
                      <a:pt x="64958" y="37457"/>
                      <a:pt x="53316" y="33224"/>
                      <a:pt x="43262" y="28726"/>
                    </a:cubicBezTo>
                    <a:cubicBezTo>
                      <a:pt x="33208" y="24228"/>
                      <a:pt x="-9655" y="-2230"/>
                      <a:pt x="1987" y="1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F9BCBC4F-094D-4E0E-AFA8-BB3D09543BCF}"/>
                  </a:ext>
                </a:extLst>
              </p:cNvPr>
              <p:cNvSpPr/>
              <p:nvPr/>
            </p:nvSpPr>
            <p:spPr>
              <a:xfrm>
                <a:off x="3360343" y="3894079"/>
                <a:ext cx="118053" cy="31999"/>
              </a:xfrm>
              <a:custGeom>
                <a:avLst/>
                <a:gdLst>
                  <a:gd name="connsiteX0" fmla="*/ 117870 w 118053"/>
                  <a:gd name="connsiteY0" fmla="*/ 31809 h 31999"/>
                  <a:gd name="connsiteX1" fmla="*/ 55957 w 118053"/>
                  <a:gd name="connsiteY1" fmla="*/ 17521 h 31999"/>
                  <a:gd name="connsiteX2" fmla="*/ 395 w 118053"/>
                  <a:gd name="connsiteY2" fmla="*/ 59 h 31999"/>
                  <a:gd name="connsiteX3" fmla="*/ 35320 w 118053"/>
                  <a:gd name="connsiteY3" fmla="*/ 23871 h 31999"/>
                  <a:gd name="connsiteX4" fmla="*/ 117870 w 118053"/>
                  <a:gd name="connsiteY4" fmla="*/ 31809 h 31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053" h="31999">
                    <a:moveTo>
                      <a:pt x="117870" y="31809"/>
                    </a:moveTo>
                    <a:cubicBezTo>
                      <a:pt x="121309" y="30751"/>
                      <a:pt x="75536" y="22813"/>
                      <a:pt x="55957" y="17521"/>
                    </a:cubicBezTo>
                    <a:cubicBezTo>
                      <a:pt x="36378" y="12229"/>
                      <a:pt x="3834" y="-999"/>
                      <a:pt x="395" y="59"/>
                    </a:cubicBezTo>
                    <a:cubicBezTo>
                      <a:pt x="-3044" y="1117"/>
                      <a:pt x="16535" y="18315"/>
                      <a:pt x="35320" y="23871"/>
                    </a:cubicBezTo>
                    <a:cubicBezTo>
                      <a:pt x="54105" y="29427"/>
                      <a:pt x="114431" y="32867"/>
                      <a:pt x="117870" y="318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6DCF3747-9CF6-4BA3-B7B5-500EF1F409CC}"/>
                  </a:ext>
                </a:extLst>
              </p:cNvPr>
              <p:cNvSpPr/>
              <p:nvPr/>
            </p:nvSpPr>
            <p:spPr>
              <a:xfrm>
                <a:off x="3731969" y="3897311"/>
                <a:ext cx="169620" cy="133671"/>
              </a:xfrm>
              <a:custGeom>
                <a:avLst/>
                <a:gdLst>
                  <a:gd name="connsiteX0" fmla="*/ 162169 w 169620"/>
                  <a:gd name="connsiteY0" fmla="*/ 2 h 133671"/>
                  <a:gd name="connsiteX1" fmla="*/ 163756 w 169620"/>
                  <a:gd name="connsiteY1" fmla="*/ 90489 h 133671"/>
                  <a:gd name="connsiteX2" fmla="*/ 151056 w 169620"/>
                  <a:gd name="connsiteY2" fmla="*/ 100014 h 133671"/>
                  <a:gd name="connsiteX3" fmla="*/ 79619 w 169620"/>
                  <a:gd name="connsiteY3" fmla="*/ 114302 h 133671"/>
                  <a:gd name="connsiteX4" fmla="*/ 244 w 169620"/>
                  <a:gd name="connsiteY4" fmla="*/ 133352 h 133671"/>
                  <a:gd name="connsiteX5" fmla="*/ 106606 w 169620"/>
                  <a:gd name="connsiteY5" fmla="*/ 123827 h 133671"/>
                  <a:gd name="connsiteX6" fmla="*/ 165344 w 169620"/>
                  <a:gd name="connsiteY6" fmla="*/ 93664 h 133671"/>
                  <a:gd name="connsiteX7" fmla="*/ 162169 w 169620"/>
                  <a:gd name="connsiteY7" fmla="*/ 2 h 133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20" h="133671">
                    <a:moveTo>
                      <a:pt x="162169" y="2"/>
                    </a:moveTo>
                    <a:cubicBezTo>
                      <a:pt x="161904" y="-527"/>
                      <a:pt x="165608" y="73820"/>
                      <a:pt x="163756" y="90489"/>
                    </a:cubicBezTo>
                    <a:cubicBezTo>
                      <a:pt x="161904" y="107158"/>
                      <a:pt x="165079" y="96045"/>
                      <a:pt x="151056" y="100014"/>
                    </a:cubicBezTo>
                    <a:cubicBezTo>
                      <a:pt x="137033" y="103983"/>
                      <a:pt x="104754" y="108746"/>
                      <a:pt x="79619" y="114302"/>
                    </a:cubicBezTo>
                    <a:cubicBezTo>
                      <a:pt x="54484" y="119858"/>
                      <a:pt x="-4254" y="131765"/>
                      <a:pt x="244" y="133352"/>
                    </a:cubicBezTo>
                    <a:cubicBezTo>
                      <a:pt x="4742" y="134939"/>
                      <a:pt x="79089" y="130442"/>
                      <a:pt x="106606" y="123827"/>
                    </a:cubicBezTo>
                    <a:cubicBezTo>
                      <a:pt x="134123" y="117212"/>
                      <a:pt x="154232" y="111391"/>
                      <a:pt x="165344" y="93664"/>
                    </a:cubicBezTo>
                    <a:cubicBezTo>
                      <a:pt x="176456" y="75937"/>
                      <a:pt x="162434" y="531"/>
                      <a:pt x="162169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DF8C8660-E165-4639-ABD1-9296A88B9EDA}"/>
                  </a:ext>
                </a:extLst>
              </p:cNvPr>
              <p:cNvSpPr/>
              <p:nvPr/>
            </p:nvSpPr>
            <p:spPr>
              <a:xfrm>
                <a:off x="3501881" y="3828222"/>
                <a:ext cx="256168" cy="204144"/>
              </a:xfrm>
              <a:custGeom>
                <a:avLst/>
                <a:gdLst>
                  <a:gd name="connsiteX0" fmla="*/ 254144 w 256168"/>
                  <a:gd name="connsiteY0" fmla="*/ 21466 h 204144"/>
                  <a:gd name="connsiteX1" fmla="*/ 211282 w 256168"/>
                  <a:gd name="connsiteY1" fmla="*/ 64328 h 204144"/>
                  <a:gd name="connsiteX2" fmla="*/ 239857 w 256168"/>
                  <a:gd name="connsiteY2" fmla="*/ 107191 h 204144"/>
                  <a:gd name="connsiteX3" fmla="*/ 239857 w 256168"/>
                  <a:gd name="connsiteY3" fmla="*/ 129416 h 204144"/>
                  <a:gd name="connsiteX4" fmla="*/ 228744 w 256168"/>
                  <a:gd name="connsiteY4" fmla="*/ 186566 h 204144"/>
                  <a:gd name="connsiteX5" fmla="*/ 190644 w 256168"/>
                  <a:gd name="connsiteY5" fmla="*/ 204028 h 204144"/>
                  <a:gd name="connsiteX6" fmla="*/ 127144 w 256168"/>
                  <a:gd name="connsiteY6" fmla="*/ 192916 h 204144"/>
                  <a:gd name="connsiteX7" fmla="*/ 68407 w 256168"/>
                  <a:gd name="connsiteY7" fmla="*/ 169103 h 204144"/>
                  <a:gd name="connsiteX8" fmla="*/ 52532 w 256168"/>
                  <a:gd name="connsiteY8" fmla="*/ 121478 h 204144"/>
                  <a:gd name="connsiteX9" fmla="*/ 47769 w 256168"/>
                  <a:gd name="connsiteY9" fmla="*/ 51628 h 204144"/>
                  <a:gd name="connsiteX10" fmla="*/ 47769 w 256168"/>
                  <a:gd name="connsiteY10" fmla="*/ 38928 h 204144"/>
                  <a:gd name="connsiteX11" fmla="*/ 144 w 256168"/>
                  <a:gd name="connsiteY11" fmla="*/ 50041 h 204144"/>
                  <a:gd name="connsiteX12" fmla="*/ 36657 w 256168"/>
                  <a:gd name="connsiteY12" fmla="*/ 4003 h 204144"/>
                  <a:gd name="connsiteX13" fmla="*/ 133494 w 256168"/>
                  <a:gd name="connsiteY13" fmla="*/ 4003 h 204144"/>
                  <a:gd name="connsiteX14" fmla="*/ 254144 w 256168"/>
                  <a:gd name="connsiteY14" fmla="*/ 21466 h 20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6168" h="204144">
                    <a:moveTo>
                      <a:pt x="254144" y="21466"/>
                    </a:moveTo>
                    <a:cubicBezTo>
                      <a:pt x="267109" y="31520"/>
                      <a:pt x="213663" y="50041"/>
                      <a:pt x="211282" y="64328"/>
                    </a:cubicBezTo>
                    <a:cubicBezTo>
                      <a:pt x="208901" y="78616"/>
                      <a:pt x="235095" y="96343"/>
                      <a:pt x="239857" y="107191"/>
                    </a:cubicBezTo>
                    <a:cubicBezTo>
                      <a:pt x="244619" y="118039"/>
                      <a:pt x="241709" y="116187"/>
                      <a:pt x="239857" y="129416"/>
                    </a:cubicBezTo>
                    <a:cubicBezTo>
                      <a:pt x="238005" y="142645"/>
                      <a:pt x="236946" y="174131"/>
                      <a:pt x="228744" y="186566"/>
                    </a:cubicBezTo>
                    <a:cubicBezTo>
                      <a:pt x="220542" y="199001"/>
                      <a:pt x="207577" y="202970"/>
                      <a:pt x="190644" y="204028"/>
                    </a:cubicBezTo>
                    <a:cubicBezTo>
                      <a:pt x="173711" y="205086"/>
                      <a:pt x="147517" y="198737"/>
                      <a:pt x="127144" y="192916"/>
                    </a:cubicBezTo>
                    <a:cubicBezTo>
                      <a:pt x="106771" y="187095"/>
                      <a:pt x="80842" y="181009"/>
                      <a:pt x="68407" y="169103"/>
                    </a:cubicBezTo>
                    <a:cubicBezTo>
                      <a:pt x="55972" y="157197"/>
                      <a:pt x="55972" y="141057"/>
                      <a:pt x="52532" y="121478"/>
                    </a:cubicBezTo>
                    <a:cubicBezTo>
                      <a:pt x="49092" y="101899"/>
                      <a:pt x="48563" y="65386"/>
                      <a:pt x="47769" y="51628"/>
                    </a:cubicBezTo>
                    <a:cubicBezTo>
                      <a:pt x="46975" y="37870"/>
                      <a:pt x="55706" y="39192"/>
                      <a:pt x="47769" y="38928"/>
                    </a:cubicBezTo>
                    <a:cubicBezTo>
                      <a:pt x="39832" y="38664"/>
                      <a:pt x="1996" y="55862"/>
                      <a:pt x="144" y="50041"/>
                    </a:cubicBezTo>
                    <a:cubicBezTo>
                      <a:pt x="-1708" y="44220"/>
                      <a:pt x="14432" y="11676"/>
                      <a:pt x="36657" y="4003"/>
                    </a:cubicBezTo>
                    <a:cubicBezTo>
                      <a:pt x="58882" y="-3670"/>
                      <a:pt x="101480" y="1622"/>
                      <a:pt x="133494" y="4003"/>
                    </a:cubicBezTo>
                    <a:cubicBezTo>
                      <a:pt x="165508" y="6384"/>
                      <a:pt x="241179" y="11412"/>
                      <a:pt x="254144" y="2146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16E4B008-B6A3-494A-BF53-0CD1F6B0472F}"/>
                  </a:ext>
                </a:extLst>
              </p:cNvPr>
              <p:cNvSpPr/>
              <p:nvPr/>
            </p:nvSpPr>
            <p:spPr>
              <a:xfrm>
                <a:off x="3660776" y="386715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1707D6EA-7E37-4415-AFC2-42F1F1679709}"/>
                  </a:ext>
                </a:extLst>
              </p:cNvPr>
              <p:cNvSpPr/>
              <p:nvPr/>
            </p:nvSpPr>
            <p:spPr>
              <a:xfrm>
                <a:off x="3394016" y="3593108"/>
                <a:ext cx="225200" cy="63179"/>
              </a:xfrm>
              <a:custGeom>
                <a:avLst/>
                <a:gdLst>
                  <a:gd name="connsiteX0" fmla="*/ 59 w 225200"/>
                  <a:gd name="connsiteY0" fmla="*/ 62905 h 63179"/>
                  <a:gd name="connsiteX1" fmla="*/ 87372 w 225200"/>
                  <a:gd name="connsiteY1" fmla="*/ 40680 h 63179"/>
                  <a:gd name="connsiteX2" fmla="*/ 117534 w 225200"/>
                  <a:gd name="connsiteY2" fmla="*/ 16867 h 63179"/>
                  <a:gd name="connsiteX3" fmla="*/ 154047 w 225200"/>
                  <a:gd name="connsiteY3" fmla="*/ 10517 h 63179"/>
                  <a:gd name="connsiteX4" fmla="*/ 223897 w 225200"/>
                  <a:gd name="connsiteY4" fmla="*/ 27980 h 63179"/>
                  <a:gd name="connsiteX5" fmla="*/ 196909 w 225200"/>
                  <a:gd name="connsiteY5" fmla="*/ 7342 h 63179"/>
                  <a:gd name="connsiteX6" fmla="*/ 163572 w 225200"/>
                  <a:gd name="connsiteY6" fmla="*/ 992 h 63179"/>
                  <a:gd name="connsiteX7" fmla="*/ 120709 w 225200"/>
                  <a:gd name="connsiteY7" fmla="*/ 2580 h 63179"/>
                  <a:gd name="connsiteX8" fmla="*/ 101659 w 225200"/>
                  <a:gd name="connsiteY8" fmla="*/ 24805 h 63179"/>
                  <a:gd name="connsiteX9" fmla="*/ 59 w 225200"/>
                  <a:gd name="connsiteY9" fmla="*/ 62905 h 63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5200" h="63179">
                    <a:moveTo>
                      <a:pt x="59" y="62905"/>
                    </a:moveTo>
                    <a:cubicBezTo>
                      <a:pt x="-2322" y="65551"/>
                      <a:pt x="67793" y="48353"/>
                      <a:pt x="87372" y="40680"/>
                    </a:cubicBezTo>
                    <a:cubicBezTo>
                      <a:pt x="106951" y="33007"/>
                      <a:pt x="106422" y="21894"/>
                      <a:pt x="117534" y="16867"/>
                    </a:cubicBezTo>
                    <a:cubicBezTo>
                      <a:pt x="128646" y="11840"/>
                      <a:pt x="136320" y="8665"/>
                      <a:pt x="154047" y="10517"/>
                    </a:cubicBezTo>
                    <a:cubicBezTo>
                      <a:pt x="171774" y="12369"/>
                      <a:pt x="216753" y="28509"/>
                      <a:pt x="223897" y="27980"/>
                    </a:cubicBezTo>
                    <a:cubicBezTo>
                      <a:pt x="231041" y="27451"/>
                      <a:pt x="206963" y="11840"/>
                      <a:pt x="196909" y="7342"/>
                    </a:cubicBezTo>
                    <a:cubicBezTo>
                      <a:pt x="186855" y="2844"/>
                      <a:pt x="176272" y="1786"/>
                      <a:pt x="163572" y="992"/>
                    </a:cubicBezTo>
                    <a:cubicBezTo>
                      <a:pt x="150872" y="198"/>
                      <a:pt x="131028" y="-1389"/>
                      <a:pt x="120709" y="2580"/>
                    </a:cubicBezTo>
                    <a:cubicBezTo>
                      <a:pt x="110390" y="6549"/>
                      <a:pt x="122296" y="16074"/>
                      <a:pt x="101659" y="24805"/>
                    </a:cubicBezTo>
                    <a:cubicBezTo>
                      <a:pt x="81022" y="33536"/>
                      <a:pt x="2440" y="60259"/>
                      <a:pt x="59" y="629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C881500C-F0B2-456A-BB38-7BA48067C482}"/>
                  </a:ext>
                </a:extLst>
              </p:cNvPr>
              <p:cNvSpPr/>
              <p:nvPr/>
            </p:nvSpPr>
            <p:spPr>
              <a:xfrm>
                <a:off x="3623807" y="3609037"/>
                <a:ext cx="138472" cy="46990"/>
              </a:xfrm>
              <a:custGeom>
                <a:avLst/>
                <a:gdLst>
                  <a:gd name="connsiteX0" fmla="*/ 456 w 138472"/>
                  <a:gd name="connsiteY0" fmla="*/ 5701 h 46990"/>
                  <a:gd name="connsiteX1" fmla="*/ 73481 w 138472"/>
                  <a:gd name="connsiteY1" fmla="*/ 2526 h 46990"/>
                  <a:gd name="connsiteX2" fmla="*/ 136981 w 138472"/>
                  <a:gd name="connsiteY2" fmla="*/ 46976 h 46990"/>
                  <a:gd name="connsiteX3" fmla="*/ 109993 w 138472"/>
                  <a:gd name="connsiteY3" fmla="*/ 7288 h 46990"/>
                  <a:gd name="connsiteX4" fmla="*/ 456 w 138472"/>
                  <a:gd name="connsiteY4" fmla="*/ 5701 h 46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472" h="46990">
                    <a:moveTo>
                      <a:pt x="456" y="5701"/>
                    </a:moveTo>
                    <a:cubicBezTo>
                      <a:pt x="-5629" y="4907"/>
                      <a:pt x="50727" y="-4353"/>
                      <a:pt x="73481" y="2526"/>
                    </a:cubicBezTo>
                    <a:cubicBezTo>
                      <a:pt x="96235" y="9405"/>
                      <a:pt x="130896" y="46182"/>
                      <a:pt x="136981" y="46976"/>
                    </a:cubicBezTo>
                    <a:cubicBezTo>
                      <a:pt x="143066" y="47770"/>
                      <a:pt x="129837" y="14961"/>
                      <a:pt x="109993" y="7288"/>
                    </a:cubicBezTo>
                    <a:cubicBezTo>
                      <a:pt x="90149" y="-385"/>
                      <a:pt x="6541" y="6495"/>
                      <a:pt x="456" y="57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652702E1-74B7-4673-937F-ECA8DA09A3A7}"/>
                  </a:ext>
                </a:extLst>
              </p:cNvPr>
              <p:cNvSpPr/>
              <p:nvPr/>
            </p:nvSpPr>
            <p:spPr>
              <a:xfrm>
                <a:off x="3674990" y="3570110"/>
                <a:ext cx="171638" cy="71674"/>
              </a:xfrm>
              <a:custGeom>
                <a:avLst/>
                <a:gdLst>
                  <a:gd name="connsiteX0" fmla="*/ 73 w 171638"/>
                  <a:gd name="connsiteY0" fmla="*/ 8115 h 71674"/>
                  <a:gd name="connsiteX1" fmla="*/ 81035 w 171638"/>
                  <a:gd name="connsiteY1" fmla="*/ 17640 h 71674"/>
                  <a:gd name="connsiteX2" fmla="*/ 133423 w 171638"/>
                  <a:gd name="connsiteY2" fmla="*/ 43040 h 71674"/>
                  <a:gd name="connsiteX3" fmla="*/ 171523 w 171638"/>
                  <a:gd name="connsiteY3" fmla="*/ 71615 h 71674"/>
                  <a:gd name="connsiteX4" fmla="*/ 144535 w 171638"/>
                  <a:gd name="connsiteY4" fmla="*/ 35103 h 71674"/>
                  <a:gd name="connsiteX5" fmla="*/ 123898 w 171638"/>
                  <a:gd name="connsiteY5" fmla="*/ 23990 h 71674"/>
                  <a:gd name="connsiteX6" fmla="*/ 98498 w 171638"/>
                  <a:gd name="connsiteY6" fmla="*/ 16053 h 71674"/>
                  <a:gd name="connsiteX7" fmla="*/ 66748 w 171638"/>
                  <a:gd name="connsiteY7" fmla="*/ 178 h 71674"/>
                  <a:gd name="connsiteX8" fmla="*/ 73 w 171638"/>
                  <a:gd name="connsiteY8" fmla="*/ 8115 h 71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638" h="71674">
                    <a:moveTo>
                      <a:pt x="73" y="8115"/>
                    </a:moveTo>
                    <a:cubicBezTo>
                      <a:pt x="2454" y="11025"/>
                      <a:pt x="58810" y="11819"/>
                      <a:pt x="81035" y="17640"/>
                    </a:cubicBezTo>
                    <a:cubicBezTo>
                      <a:pt x="103260" y="23461"/>
                      <a:pt x="118342" y="34044"/>
                      <a:pt x="133423" y="43040"/>
                    </a:cubicBezTo>
                    <a:cubicBezTo>
                      <a:pt x="148504" y="52036"/>
                      <a:pt x="169671" y="72938"/>
                      <a:pt x="171523" y="71615"/>
                    </a:cubicBezTo>
                    <a:cubicBezTo>
                      <a:pt x="173375" y="70292"/>
                      <a:pt x="152472" y="43040"/>
                      <a:pt x="144535" y="35103"/>
                    </a:cubicBezTo>
                    <a:cubicBezTo>
                      <a:pt x="136598" y="27166"/>
                      <a:pt x="131571" y="27165"/>
                      <a:pt x="123898" y="23990"/>
                    </a:cubicBezTo>
                    <a:cubicBezTo>
                      <a:pt x="116225" y="20815"/>
                      <a:pt x="108023" y="20022"/>
                      <a:pt x="98498" y="16053"/>
                    </a:cubicBezTo>
                    <a:cubicBezTo>
                      <a:pt x="88973" y="12084"/>
                      <a:pt x="79977" y="1501"/>
                      <a:pt x="66748" y="178"/>
                    </a:cubicBezTo>
                    <a:cubicBezTo>
                      <a:pt x="53519" y="-1145"/>
                      <a:pt x="-2308" y="5205"/>
                      <a:pt x="73" y="81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69B251C4-371E-4968-9A15-FB5D20278510}"/>
                  </a:ext>
                </a:extLst>
              </p:cNvPr>
              <p:cNvSpPr/>
              <p:nvPr/>
            </p:nvSpPr>
            <p:spPr>
              <a:xfrm>
                <a:off x="3409661" y="3472185"/>
                <a:ext cx="126539" cy="86018"/>
              </a:xfrm>
              <a:custGeom>
                <a:avLst/>
                <a:gdLst>
                  <a:gd name="connsiteX0" fmla="*/ 289 w 126539"/>
                  <a:gd name="connsiteY0" fmla="*/ 85403 h 86018"/>
                  <a:gd name="connsiteX1" fmla="*/ 122527 w 126539"/>
                  <a:gd name="connsiteY1" fmla="*/ 1265 h 86018"/>
                  <a:gd name="connsiteX2" fmla="*/ 89189 w 126539"/>
                  <a:gd name="connsiteY2" fmla="*/ 37778 h 86018"/>
                  <a:gd name="connsiteX3" fmla="*/ 289 w 126539"/>
                  <a:gd name="connsiteY3" fmla="*/ 85403 h 86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539" h="86018">
                    <a:moveTo>
                      <a:pt x="289" y="85403"/>
                    </a:moveTo>
                    <a:cubicBezTo>
                      <a:pt x="5845" y="79318"/>
                      <a:pt x="107710" y="9202"/>
                      <a:pt x="122527" y="1265"/>
                    </a:cubicBezTo>
                    <a:cubicBezTo>
                      <a:pt x="137344" y="-6673"/>
                      <a:pt x="107710" y="24813"/>
                      <a:pt x="89189" y="37778"/>
                    </a:cubicBezTo>
                    <a:cubicBezTo>
                      <a:pt x="70668" y="50743"/>
                      <a:pt x="-5267" y="91488"/>
                      <a:pt x="289" y="854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8C17D862-00A5-4886-8F0A-3B6441F7D237}"/>
                  </a:ext>
                </a:extLst>
              </p:cNvPr>
              <p:cNvSpPr/>
              <p:nvPr/>
            </p:nvSpPr>
            <p:spPr>
              <a:xfrm>
                <a:off x="3519305" y="3522550"/>
                <a:ext cx="244968" cy="28901"/>
              </a:xfrm>
              <a:custGeom>
                <a:avLst/>
                <a:gdLst>
                  <a:gd name="connsiteX0" fmla="*/ 183 w 244968"/>
                  <a:gd name="connsiteY0" fmla="*/ 15988 h 28901"/>
                  <a:gd name="connsiteX1" fmla="*/ 106545 w 244968"/>
                  <a:gd name="connsiteY1" fmla="*/ 113 h 28901"/>
                  <a:gd name="connsiteX2" fmla="*/ 243070 w 244968"/>
                  <a:gd name="connsiteY2" fmla="*/ 25513 h 28901"/>
                  <a:gd name="connsiteX3" fmla="*/ 182745 w 244968"/>
                  <a:gd name="connsiteY3" fmla="*/ 27100 h 28901"/>
                  <a:gd name="connsiteX4" fmla="*/ 131945 w 244968"/>
                  <a:gd name="connsiteY4" fmla="*/ 11225 h 28901"/>
                  <a:gd name="connsiteX5" fmla="*/ 183 w 244968"/>
                  <a:gd name="connsiteY5" fmla="*/ 15988 h 28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4968" h="28901">
                    <a:moveTo>
                      <a:pt x="183" y="15988"/>
                    </a:moveTo>
                    <a:cubicBezTo>
                      <a:pt x="-4050" y="14136"/>
                      <a:pt x="66064" y="-1474"/>
                      <a:pt x="106545" y="113"/>
                    </a:cubicBezTo>
                    <a:cubicBezTo>
                      <a:pt x="147026" y="1700"/>
                      <a:pt x="230370" y="21015"/>
                      <a:pt x="243070" y="25513"/>
                    </a:cubicBezTo>
                    <a:cubicBezTo>
                      <a:pt x="255770" y="30011"/>
                      <a:pt x="201266" y="29481"/>
                      <a:pt x="182745" y="27100"/>
                    </a:cubicBezTo>
                    <a:cubicBezTo>
                      <a:pt x="164224" y="24719"/>
                      <a:pt x="161049" y="15194"/>
                      <a:pt x="131945" y="11225"/>
                    </a:cubicBezTo>
                    <a:cubicBezTo>
                      <a:pt x="102841" y="7256"/>
                      <a:pt x="4416" y="17840"/>
                      <a:pt x="183" y="159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8273430A-77E4-4BFA-870E-AB756B4AD580}"/>
                  </a:ext>
                </a:extLst>
              </p:cNvPr>
              <p:cNvSpPr/>
              <p:nvPr/>
            </p:nvSpPr>
            <p:spPr>
              <a:xfrm>
                <a:off x="3792465" y="3562283"/>
                <a:ext cx="235726" cy="61982"/>
              </a:xfrm>
              <a:custGeom>
                <a:avLst/>
                <a:gdLst>
                  <a:gd name="connsiteX0" fmla="*/ 73 w 235726"/>
                  <a:gd name="connsiteY0" fmla="*/ 67 h 61982"/>
                  <a:gd name="connsiteX1" fmla="*/ 123898 w 235726"/>
                  <a:gd name="connsiteY1" fmla="*/ 22292 h 61982"/>
                  <a:gd name="connsiteX2" fmla="*/ 158823 w 235726"/>
                  <a:gd name="connsiteY2" fmla="*/ 31817 h 61982"/>
                  <a:gd name="connsiteX3" fmla="*/ 235023 w 235726"/>
                  <a:gd name="connsiteY3" fmla="*/ 61980 h 61982"/>
                  <a:gd name="connsiteX4" fmla="*/ 193748 w 235726"/>
                  <a:gd name="connsiteY4" fmla="*/ 30230 h 61982"/>
                  <a:gd name="connsiteX5" fmla="*/ 142948 w 235726"/>
                  <a:gd name="connsiteY5" fmla="*/ 15942 h 61982"/>
                  <a:gd name="connsiteX6" fmla="*/ 73 w 235726"/>
                  <a:gd name="connsiteY6" fmla="*/ 67 h 61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5726" h="61982">
                    <a:moveTo>
                      <a:pt x="73" y="67"/>
                    </a:moveTo>
                    <a:cubicBezTo>
                      <a:pt x="-3102" y="1125"/>
                      <a:pt x="97440" y="17000"/>
                      <a:pt x="123898" y="22292"/>
                    </a:cubicBezTo>
                    <a:cubicBezTo>
                      <a:pt x="150356" y="27584"/>
                      <a:pt x="140302" y="25202"/>
                      <a:pt x="158823" y="31817"/>
                    </a:cubicBezTo>
                    <a:cubicBezTo>
                      <a:pt x="177344" y="38432"/>
                      <a:pt x="229202" y="62244"/>
                      <a:pt x="235023" y="61980"/>
                    </a:cubicBezTo>
                    <a:cubicBezTo>
                      <a:pt x="240844" y="61716"/>
                      <a:pt x="209094" y="37903"/>
                      <a:pt x="193748" y="30230"/>
                    </a:cubicBezTo>
                    <a:cubicBezTo>
                      <a:pt x="178402" y="22557"/>
                      <a:pt x="170994" y="21234"/>
                      <a:pt x="142948" y="15942"/>
                    </a:cubicBezTo>
                    <a:cubicBezTo>
                      <a:pt x="114902" y="10650"/>
                      <a:pt x="3248" y="-991"/>
                      <a:pt x="73" y="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66F9D0B4-F520-4ACE-8DC9-72344567841D}"/>
                  </a:ext>
                </a:extLst>
              </p:cNvPr>
              <p:cNvSpPr/>
              <p:nvPr/>
            </p:nvSpPr>
            <p:spPr>
              <a:xfrm>
                <a:off x="3905246" y="3611467"/>
                <a:ext cx="92089" cy="36609"/>
              </a:xfrm>
              <a:custGeom>
                <a:avLst/>
                <a:gdLst>
                  <a:gd name="connsiteX0" fmla="*/ 4 w 92089"/>
                  <a:gd name="connsiteY0" fmla="*/ 1683 h 36609"/>
                  <a:gd name="connsiteX1" fmla="*/ 57154 w 92089"/>
                  <a:gd name="connsiteY1" fmla="*/ 36608 h 36609"/>
                  <a:gd name="connsiteX2" fmla="*/ 92079 w 92089"/>
                  <a:gd name="connsiteY2" fmla="*/ 96 h 36609"/>
                  <a:gd name="connsiteX3" fmla="*/ 60329 w 92089"/>
                  <a:gd name="connsiteY3" fmla="*/ 25496 h 36609"/>
                  <a:gd name="connsiteX4" fmla="*/ 4 w 92089"/>
                  <a:gd name="connsiteY4" fmla="*/ 1683 h 36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89" h="36609">
                    <a:moveTo>
                      <a:pt x="4" y="1683"/>
                    </a:moveTo>
                    <a:cubicBezTo>
                      <a:pt x="-525" y="3535"/>
                      <a:pt x="41808" y="36872"/>
                      <a:pt x="57154" y="36608"/>
                    </a:cubicBezTo>
                    <a:cubicBezTo>
                      <a:pt x="72500" y="36344"/>
                      <a:pt x="91550" y="1948"/>
                      <a:pt x="92079" y="96"/>
                    </a:cubicBezTo>
                    <a:cubicBezTo>
                      <a:pt x="92608" y="-1756"/>
                      <a:pt x="73558" y="23644"/>
                      <a:pt x="60329" y="25496"/>
                    </a:cubicBezTo>
                    <a:cubicBezTo>
                      <a:pt x="47100" y="27348"/>
                      <a:pt x="533" y="-169"/>
                      <a:pt x="4" y="16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0AB8CC8C-C4A4-437F-BFCA-652F096622CC}"/>
                  </a:ext>
                </a:extLst>
              </p:cNvPr>
              <p:cNvSpPr/>
              <p:nvPr/>
            </p:nvSpPr>
            <p:spPr>
              <a:xfrm>
                <a:off x="4823904" y="3804523"/>
                <a:ext cx="205967" cy="103902"/>
              </a:xfrm>
              <a:custGeom>
                <a:avLst/>
                <a:gdLst>
                  <a:gd name="connsiteX0" fmla="*/ 2096 w 205967"/>
                  <a:gd name="connsiteY0" fmla="*/ 103902 h 103902"/>
                  <a:gd name="connsiteX1" fmla="*/ 68771 w 205967"/>
                  <a:gd name="connsiteY1" fmla="*/ 45165 h 103902"/>
                  <a:gd name="connsiteX2" fmla="*/ 205296 w 205967"/>
                  <a:gd name="connsiteY2" fmla="*/ 10240 h 103902"/>
                  <a:gd name="connsiteX3" fmla="*/ 119571 w 205967"/>
                  <a:gd name="connsiteY3" fmla="*/ 715 h 103902"/>
                  <a:gd name="connsiteX4" fmla="*/ 84646 w 205967"/>
                  <a:gd name="connsiteY4" fmla="*/ 3890 h 103902"/>
                  <a:gd name="connsiteX5" fmla="*/ 51309 w 205967"/>
                  <a:gd name="connsiteY5" fmla="*/ 29290 h 103902"/>
                  <a:gd name="connsiteX6" fmla="*/ 19559 w 205967"/>
                  <a:gd name="connsiteY6" fmla="*/ 45165 h 103902"/>
                  <a:gd name="connsiteX7" fmla="*/ 2096 w 205967"/>
                  <a:gd name="connsiteY7" fmla="*/ 103902 h 103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5967" h="103902">
                    <a:moveTo>
                      <a:pt x="2096" y="103902"/>
                    </a:moveTo>
                    <a:cubicBezTo>
                      <a:pt x="10298" y="103902"/>
                      <a:pt x="34904" y="60775"/>
                      <a:pt x="68771" y="45165"/>
                    </a:cubicBezTo>
                    <a:cubicBezTo>
                      <a:pt x="102638" y="29555"/>
                      <a:pt x="196829" y="17648"/>
                      <a:pt x="205296" y="10240"/>
                    </a:cubicBezTo>
                    <a:cubicBezTo>
                      <a:pt x="213763" y="2832"/>
                      <a:pt x="139679" y="1773"/>
                      <a:pt x="119571" y="715"/>
                    </a:cubicBezTo>
                    <a:cubicBezTo>
                      <a:pt x="99463" y="-343"/>
                      <a:pt x="96023" y="-872"/>
                      <a:pt x="84646" y="3890"/>
                    </a:cubicBezTo>
                    <a:cubicBezTo>
                      <a:pt x="73269" y="8652"/>
                      <a:pt x="62157" y="22411"/>
                      <a:pt x="51309" y="29290"/>
                    </a:cubicBezTo>
                    <a:cubicBezTo>
                      <a:pt x="40461" y="36169"/>
                      <a:pt x="27232" y="36434"/>
                      <a:pt x="19559" y="45165"/>
                    </a:cubicBezTo>
                    <a:cubicBezTo>
                      <a:pt x="11886" y="53896"/>
                      <a:pt x="-6106" y="103902"/>
                      <a:pt x="2096" y="1039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5C107606-17DC-49C3-8C68-95F568A34440}"/>
                  </a:ext>
                </a:extLst>
              </p:cNvPr>
              <p:cNvSpPr/>
              <p:nvPr/>
            </p:nvSpPr>
            <p:spPr>
              <a:xfrm>
                <a:off x="4965009" y="3749674"/>
                <a:ext cx="413747" cy="169488"/>
              </a:xfrm>
              <a:custGeom>
                <a:avLst/>
                <a:gdLst>
                  <a:gd name="connsiteX0" fmla="*/ 413441 w 413747"/>
                  <a:gd name="connsiteY0" fmla="*/ 168276 h 169488"/>
                  <a:gd name="connsiteX1" fmla="*/ 316604 w 413747"/>
                  <a:gd name="connsiteY1" fmla="*/ 144464 h 169488"/>
                  <a:gd name="connsiteX2" fmla="*/ 261041 w 413747"/>
                  <a:gd name="connsiteY2" fmla="*/ 119064 h 169488"/>
                  <a:gd name="connsiteX3" fmla="*/ 183254 w 413747"/>
                  <a:gd name="connsiteY3" fmla="*/ 71439 h 169488"/>
                  <a:gd name="connsiteX4" fmla="*/ 126104 w 413747"/>
                  <a:gd name="connsiteY4" fmla="*/ 61914 h 169488"/>
                  <a:gd name="connsiteX5" fmla="*/ 92766 w 413747"/>
                  <a:gd name="connsiteY5" fmla="*/ 60326 h 169488"/>
                  <a:gd name="connsiteX6" fmla="*/ 691 w 413747"/>
                  <a:gd name="connsiteY6" fmla="*/ 65089 h 169488"/>
                  <a:gd name="connsiteX7" fmla="*/ 53079 w 413747"/>
                  <a:gd name="connsiteY7" fmla="*/ 52389 h 169488"/>
                  <a:gd name="connsiteX8" fmla="*/ 99116 w 413747"/>
                  <a:gd name="connsiteY8" fmla="*/ 1 h 169488"/>
                  <a:gd name="connsiteX9" fmla="*/ 84829 w 413747"/>
                  <a:gd name="connsiteY9" fmla="*/ 50801 h 169488"/>
                  <a:gd name="connsiteX10" fmla="*/ 118166 w 413747"/>
                  <a:gd name="connsiteY10" fmla="*/ 41276 h 169488"/>
                  <a:gd name="connsiteX11" fmla="*/ 137216 w 413747"/>
                  <a:gd name="connsiteY11" fmla="*/ 20639 h 169488"/>
                  <a:gd name="connsiteX12" fmla="*/ 156266 w 413747"/>
                  <a:gd name="connsiteY12" fmla="*/ 39689 h 169488"/>
                  <a:gd name="connsiteX13" fmla="*/ 183254 w 413747"/>
                  <a:gd name="connsiteY13" fmla="*/ 46039 h 169488"/>
                  <a:gd name="connsiteX14" fmla="*/ 213416 w 413747"/>
                  <a:gd name="connsiteY14" fmla="*/ 50801 h 169488"/>
                  <a:gd name="connsiteX15" fmla="*/ 257866 w 413747"/>
                  <a:gd name="connsiteY15" fmla="*/ 55564 h 169488"/>
                  <a:gd name="connsiteX16" fmla="*/ 305491 w 413747"/>
                  <a:gd name="connsiteY16" fmla="*/ 71439 h 169488"/>
                  <a:gd name="connsiteX17" fmla="*/ 338829 w 413747"/>
                  <a:gd name="connsiteY17" fmla="*/ 85726 h 169488"/>
                  <a:gd name="connsiteX18" fmla="*/ 354704 w 413747"/>
                  <a:gd name="connsiteY18" fmla="*/ 98426 h 169488"/>
                  <a:gd name="connsiteX19" fmla="*/ 370579 w 413747"/>
                  <a:gd name="connsiteY19" fmla="*/ 107951 h 169488"/>
                  <a:gd name="connsiteX20" fmla="*/ 381691 w 413747"/>
                  <a:gd name="connsiteY20" fmla="*/ 117476 h 169488"/>
                  <a:gd name="connsiteX21" fmla="*/ 348354 w 413747"/>
                  <a:gd name="connsiteY21" fmla="*/ 104776 h 169488"/>
                  <a:gd name="connsiteX22" fmla="*/ 413441 w 413747"/>
                  <a:gd name="connsiteY22" fmla="*/ 168276 h 169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3747" h="169488">
                    <a:moveTo>
                      <a:pt x="413441" y="168276"/>
                    </a:moveTo>
                    <a:cubicBezTo>
                      <a:pt x="408149" y="174891"/>
                      <a:pt x="342004" y="152666"/>
                      <a:pt x="316604" y="144464"/>
                    </a:cubicBezTo>
                    <a:cubicBezTo>
                      <a:pt x="291204" y="136262"/>
                      <a:pt x="283266" y="131235"/>
                      <a:pt x="261041" y="119064"/>
                    </a:cubicBezTo>
                    <a:cubicBezTo>
                      <a:pt x="238816" y="106893"/>
                      <a:pt x="205744" y="80964"/>
                      <a:pt x="183254" y="71439"/>
                    </a:cubicBezTo>
                    <a:cubicBezTo>
                      <a:pt x="160764" y="61914"/>
                      <a:pt x="141185" y="63766"/>
                      <a:pt x="126104" y="61914"/>
                    </a:cubicBezTo>
                    <a:cubicBezTo>
                      <a:pt x="111023" y="60062"/>
                      <a:pt x="113668" y="59797"/>
                      <a:pt x="92766" y="60326"/>
                    </a:cubicBezTo>
                    <a:cubicBezTo>
                      <a:pt x="71864" y="60855"/>
                      <a:pt x="7305" y="66412"/>
                      <a:pt x="691" y="65089"/>
                    </a:cubicBezTo>
                    <a:cubicBezTo>
                      <a:pt x="-5923" y="63766"/>
                      <a:pt x="36675" y="63237"/>
                      <a:pt x="53079" y="52389"/>
                    </a:cubicBezTo>
                    <a:cubicBezTo>
                      <a:pt x="69483" y="41541"/>
                      <a:pt x="93824" y="266"/>
                      <a:pt x="99116" y="1"/>
                    </a:cubicBezTo>
                    <a:cubicBezTo>
                      <a:pt x="104408" y="-264"/>
                      <a:pt x="81654" y="43922"/>
                      <a:pt x="84829" y="50801"/>
                    </a:cubicBezTo>
                    <a:cubicBezTo>
                      <a:pt x="88004" y="57680"/>
                      <a:pt x="109435" y="46303"/>
                      <a:pt x="118166" y="41276"/>
                    </a:cubicBezTo>
                    <a:cubicBezTo>
                      <a:pt x="126897" y="36249"/>
                      <a:pt x="130866" y="20903"/>
                      <a:pt x="137216" y="20639"/>
                    </a:cubicBezTo>
                    <a:cubicBezTo>
                      <a:pt x="143566" y="20375"/>
                      <a:pt x="148593" y="35456"/>
                      <a:pt x="156266" y="39689"/>
                    </a:cubicBezTo>
                    <a:cubicBezTo>
                      <a:pt x="163939" y="43922"/>
                      <a:pt x="173729" y="44187"/>
                      <a:pt x="183254" y="46039"/>
                    </a:cubicBezTo>
                    <a:cubicBezTo>
                      <a:pt x="192779" y="47891"/>
                      <a:pt x="200981" y="49214"/>
                      <a:pt x="213416" y="50801"/>
                    </a:cubicBezTo>
                    <a:cubicBezTo>
                      <a:pt x="225851" y="52388"/>
                      <a:pt x="242520" y="52124"/>
                      <a:pt x="257866" y="55564"/>
                    </a:cubicBezTo>
                    <a:cubicBezTo>
                      <a:pt x="273212" y="59004"/>
                      <a:pt x="291997" y="66412"/>
                      <a:pt x="305491" y="71439"/>
                    </a:cubicBezTo>
                    <a:cubicBezTo>
                      <a:pt x="318985" y="76466"/>
                      <a:pt x="330627" y="81228"/>
                      <a:pt x="338829" y="85726"/>
                    </a:cubicBezTo>
                    <a:cubicBezTo>
                      <a:pt x="347031" y="90224"/>
                      <a:pt x="349412" y="94722"/>
                      <a:pt x="354704" y="98426"/>
                    </a:cubicBezTo>
                    <a:cubicBezTo>
                      <a:pt x="359996" y="102130"/>
                      <a:pt x="366081" y="104776"/>
                      <a:pt x="370579" y="107951"/>
                    </a:cubicBezTo>
                    <a:cubicBezTo>
                      <a:pt x="375077" y="111126"/>
                      <a:pt x="385395" y="118005"/>
                      <a:pt x="381691" y="117476"/>
                    </a:cubicBezTo>
                    <a:cubicBezTo>
                      <a:pt x="377987" y="116947"/>
                      <a:pt x="342798" y="100013"/>
                      <a:pt x="348354" y="104776"/>
                    </a:cubicBezTo>
                    <a:cubicBezTo>
                      <a:pt x="353910" y="109538"/>
                      <a:pt x="418733" y="161661"/>
                      <a:pt x="413441" y="1682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E860465F-D3FD-4718-ABEC-2476748FA3A9}"/>
                  </a:ext>
                </a:extLst>
              </p:cNvPr>
              <p:cNvSpPr/>
              <p:nvPr/>
            </p:nvSpPr>
            <p:spPr>
              <a:xfrm>
                <a:off x="5317201" y="3854014"/>
                <a:ext cx="176838" cy="80434"/>
              </a:xfrm>
              <a:custGeom>
                <a:avLst/>
                <a:gdLst>
                  <a:gd name="connsiteX0" fmla="*/ 924 w 176838"/>
                  <a:gd name="connsiteY0" fmla="*/ 436 h 80434"/>
                  <a:gd name="connsiteX1" fmla="*/ 58074 w 176838"/>
                  <a:gd name="connsiteY1" fmla="*/ 40124 h 80434"/>
                  <a:gd name="connsiteX2" fmla="*/ 172374 w 176838"/>
                  <a:gd name="connsiteY2" fmla="*/ 76636 h 80434"/>
                  <a:gd name="connsiteX3" fmla="*/ 148562 w 176838"/>
                  <a:gd name="connsiteY3" fmla="*/ 78224 h 80434"/>
                  <a:gd name="connsiteX4" fmla="*/ 100937 w 176838"/>
                  <a:gd name="connsiteY4" fmla="*/ 67111 h 80434"/>
                  <a:gd name="connsiteX5" fmla="*/ 924 w 176838"/>
                  <a:gd name="connsiteY5" fmla="*/ 436 h 80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838" h="80434">
                    <a:moveTo>
                      <a:pt x="924" y="436"/>
                    </a:moveTo>
                    <a:cubicBezTo>
                      <a:pt x="-6220" y="-4062"/>
                      <a:pt x="29499" y="27424"/>
                      <a:pt x="58074" y="40124"/>
                    </a:cubicBezTo>
                    <a:cubicBezTo>
                      <a:pt x="86649" y="52824"/>
                      <a:pt x="157293" y="70286"/>
                      <a:pt x="172374" y="76636"/>
                    </a:cubicBezTo>
                    <a:cubicBezTo>
                      <a:pt x="187455" y="82986"/>
                      <a:pt x="160468" y="79811"/>
                      <a:pt x="148562" y="78224"/>
                    </a:cubicBezTo>
                    <a:cubicBezTo>
                      <a:pt x="136656" y="76637"/>
                      <a:pt x="121310" y="75048"/>
                      <a:pt x="100937" y="67111"/>
                    </a:cubicBezTo>
                    <a:cubicBezTo>
                      <a:pt x="80564" y="59174"/>
                      <a:pt x="8068" y="4934"/>
                      <a:pt x="924" y="4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91E171D9-ACF1-4E2C-8BC6-FC671D2438E7}"/>
                  </a:ext>
                </a:extLst>
              </p:cNvPr>
              <p:cNvSpPr/>
              <p:nvPr/>
            </p:nvSpPr>
            <p:spPr>
              <a:xfrm>
                <a:off x="4737398" y="3841612"/>
                <a:ext cx="80710" cy="209870"/>
              </a:xfrm>
              <a:custGeom>
                <a:avLst/>
                <a:gdLst>
                  <a:gd name="connsiteX0" fmla="*/ 80665 w 80710"/>
                  <a:gd name="connsiteY0" fmla="*/ 138 h 209870"/>
                  <a:gd name="connsiteX1" fmla="*/ 47327 w 80710"/>
                  <a:gd name="connsiteY1" fmla="*/ 77926 h 209870"/>
                  <a:gd name="connsiteX2" fmla="*/ 9227 w 80710"/>
                  <a:gd name="connsiteY2" fmla="*/ 117613 h 209870"/>
                  <a:gd name="connsiteX3" fmla="*/ 1290 w 80710"/>
                  <a:gd name="connsiteY3" fmla="*/ 141426 h 209870"/>
                  <a:gd name="connsiteX4" fmla="*/ 29865 w 80710"/>
                  <a:gd name="connsiteY4" fmla="*/ 209688 h 209870"/>
                  <a:gd name="connsiteX5" fmla="*/ 12402 w 80710"/>
                  <a:gd name="connsiteY5" fmla="*/ 160476 h 209870"/>
                  <a:gd name="connsiteX6" fmla="*/ 15577 w 80710"/>
                  <a:gd name="connsiteY6" fmla="*/ 130313 h 209870"/>
                  <a:gd name="connsiteX7" fmla="*/ 53677 w 80710"/>
                  <a:gd name="connsiteY7" fmla="*/ 98563 h 209870"/>
                  <a:gd name="connsiteX8" fmla="*/ 80665 w 80710"/>
                  <a:gd name="connsiteY8" fmla="*/ 138 h 209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710" h="209870">
                    <a:moveTo>
                      <a:pt x="80665" y="138"/>
                    </a:moveTo>
                    <a:cubicBezTo>
                      <a:pt x="79607" y="-3301"/>
                      <a:pt x="59233" y="58347"/>
                      <a:pt x="47327" y="77926"/>
                    </a:cubicBezTo>
                    <a:cubicBezTo>
                      <a:pt x="35421" y="97505"/>
                      <a:pt x="16900" y="107030"/>
                      <a:pt x="9227" y="117613"/>
                    </a:cubicBezTo>
                    <a:cubicBezTo>
                      <a:pt x="1554" y="128196"/>
                      <a:pt x="-2150" y="126080"/>
                      <a:pt x="1290" y="141426"/>
                    </a:cubicBezTo>
                    <a:cubicBezTo>
                      <a:pt x="4730" y="156772"/>
                      <a:pt x="28013" y="206513"/>
                      <a:pt x="29865" y="209688"/>
                    </a:cubicBezTo>
                    <a:cubicBezTo>
                      <a:pt x="31717" y="212863"/>
                      <a:pt x="14783" y="173705"/>
                      <a:pt x="12402" y="160476"/>
                    </a:cubicBezTo>
                    <a:cubicBezTo>
                      <a:pt x="10021" y="147247"/>
                      <a:pt x="8698" y="140632"/>
                      <a:pt x="15577" y="130313"/>
                    </a:cubicBezTo>
                    <a:cubicBezTo>
                      <a:pt x="22456" y="119994"/>
                      <a:pt x="43094" y="117084"/>
                      <a:pt x="53677" y="98563"/>
                    </a:cubicBezTo>
                    <a:cubicBezTo>
                      <a:pt x="64260" y="80042"/>
                      <a:pt x="81723" y="3577"/>
                      <a:pt x="80665" y="1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7A26585B-369B-4B96-8A58-E199B888BDF4}"/>
                  </a:ext>
                </a:extLst>
              </p:cNvPr>
              <p:cNvSpPr/>
              <p:nvPr/>
            </p:nvSpPr>
            <p:spPr>
              <a:xfrm>
                <a:off x="5076561" y="3871894"/>
                <a:ext cx="390893" cy="151369"/>
              </a:xfrm>
              <a:custGeom>
                <a:avLst/>
                <a:gdLst>
                  <a:gd name="connsiteX0" fmla="*/ 264 w 390893"/>
                  <a:gd name="connsiteY0" fmla="*/ 150831 h 151369"/>
                  <a:gd name="connsiteX1" fmla="*/ 141552 w 390893"/>
                  <a:gd name="connsiteY1" fmla="*/ 115906 h 151369"/>
                  <a:gd name="connsiteX2" fmla="*/ 228864 w 390893"/>
                  <a:gd name="connsiteY2" fmla="*/ 80981 h 151369"/>
                  <a:gd name="connsiteX3" fmla="*/ 271727 w 390893"/>
                  <a:gd name="connsiteY3" fmla="*/ 55581 h 151369"/>
                  <a:gd name="connsiteX4" fmla="*/ 390789 w 390893"/>
                  <a:gd name="connsiteY4" fmla="*/ 19 h 151369"/>
                  <a:gd name="connsiteX5" fmla="*/ 249502 w 390893"/>
                  <a:gd name="connsiteY5" fmla="*/ 61931 h 151369"/>
                  <a:gd name="connsiteX6" fmla="*/ 212989 w 390893"/>
                  <a:gd name="connsiteY6" fmla="*/ 69869 h 151369"/>
                  <a:gd name="connsiteX7" fmla="*/ 179652 w 390893"/>
                  <a:gd name="connsiteY7" fmla="*/ 87331 h 151369"/>
                  <a:gd name="connsiteX8" fmla="*/ 264 w 390893"/>
                  <a:gd name="connsiteY8" fmla="*/ 150831 h 151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0893" h="151369">
                    <a:moveTo>
                      <a:pt x="264" y="150831"/>
                    </a:moveTo>
                    <a:cubicBezTo>
                      <a:pt x="-6086" y="155593"/>
                      <a:pt x="103452" y="127548"/>
                      <a:pt x="141552" y="115906"/>
                    </a:cubicBezTo>
                    <a:cubicBezTo>
                      <a:pt x="179652" y="104264"/>
                      <a:pt x="207168" y="91035"/>
                      <a:pt x="228864" y="80981"/>
                    </a:cubicBezTo>
                    <a:cubicBezTo>
                      <a:pt x="250560" y="70927"/>
                      <a:pt x="244740" y="69075"/>
                      <a:pt x="271727" y="55581"/>
                    </a:cubicBezTo>
                    <a:cubicBezTo>
                      <a:pt x="298714" y="42087"/>
                      <a:pt x="394493" y="-1039"/>
                      <a:pt x="390789" y="19"/>
                    </a:cubicBezTo>
                    <a:cubicBezTo>
                      <a:pt x="387085" y="1077"/>
                      <a:pt x="279135" y="50289"/>
                      <a:pt x="249502" y="61931"/>
                    </a:cubicBezTo>
                    <a:cubicBezTo>
                      <a:pt x="219869" y="73573"/>
                      <a:pt x="224631" y="65636"/>
                      <a:pt x="212989" y="69869"/>
                    </a:cubicBezTo>
                    <a:cubicBezTo>
                      <a:pt x="201347" y="74102"/>
                      <a:pt x="209550" y="77277"/>
                      <a:pt x="179652" y="87331"/>
                    </a:cubicBezTo>
                    <a:cubicBezTo>
                      <a:pt x="149754" y="97385"/>
                      <a:pt x="6614" y="146069"/>
                      <a:pt x="264" y="1508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4AB418E4-6541-4757-9269-51C156DF2D98}"/>
                  </a:ext>
                </a:extLst>
              </p:cNvPr>
              <p:cNvSpPr/>
              <p:nvPr/>
            </p:nvSpPr>
            <p:spPr>
              <a:xfrm>
                <a:off x="5057345" y="3865537"/>
                <a:ext cx="235476" cy="135386"/>
              </a:xfrm>
              <a:custGeom>
                <a:avLst/>
                <a:gdLst>
                  <a:gd name="connsiteX0" fmla="*/ 430 w 235476"/>
                  <a:gd name="connsiteY0" fmla="*/ 134963 h 135386"/>
                  <a:gd name="connsiteX1" fmla="*/ 111555 w 235476"/>
                  <a:gd name="connsiteY1" fmla="*/ 98451 h 135386"/>
                  <a:gd name="connsiteX2" fmla="*/ 208393 w 235476"/>
                  <a:gd name="connsiteY2" fmla="*/ 61938 h 135386"/>
                  <a:gd name="connsiteX3" fmla="*/ 219505 w 235476"/>
                  <a:gd name="connsiteY3" fmla="*/ 44476 h 135386"/>
                  <a:gd name="connsiteX4" fmla="*/ 235380 w 235476"/>
                  <a:gd name="connsiteY4" fmla="*/ 26 h 135386"/>
                  <a:gd name="connsiteX5" fmla="*/ 211568 w 235476"/>
                  <a:gd name="connsiteY5" fmla="*/ 38126 h 135386"/>
                  <a:gd name="connsiteX6" fmla="*/ 206805 w 235476"/>
                  <a:gd name="connsiteY6" fmla="*/ 47651 h 135386"/>
                  <a:gd name="connsiteX7" fmla="*/ 154418 w 235476"/>
                  <a:gd name="connsiteY7" fmla="*/ 73051 h 135386"/>
                  <a:gd name="connsiteX8" fmla="*/ 430 w 235476"/>
                  <a:gd name="connsiteY8" fmla="*/ 134963 h 135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5476" h="135386">
                    <a:moveTo>
                      <a:pt x="430" y="134963"/>
                    </a:moveTo>
                    <a:cubicBezTo>
                      <a:pt x="-6714" y="139196"/>
                      <a:pt x="76895" y="110622"/>
                      <a:pt x="111555" y="98451"/>
                    </a:cubicBezTo>
                    <a:cubicBezTo>
                      <a:pt x="146215" y="86280"/>
                      <a:pt x="190401" y="70934"/>
                      <a:pt x="208393" y="61938"/>
                    </a:cubicBezTo>
                    <a:cubicBezTo>
                      <a:pt x="226385" y="52942"/>
                      <a:pt x="215007" y="54794"/>
                      <a:pt x="219505" y="44476"/>
                    </a:cubicBezTo>
                    <a:cubicBezTo>
                      <a:pt x="224003" y="34158"/>
                      <a:pt x="236703" y="1084"/>
                      <a:pt x="235380" y="26"/>
                    </a:cubicBezTo>
                    <a:cubicBezTo>
                      <a:pt x="234057" y="-1032"/>
                      <a:pt x="216331" y="30188"/>
                      <a:pt x="211568" y="38126"/>
                    </a:cubicBezTo>
                    <a:cubicBezTo>
                      <a:pt x="206806" y="46063"/>
                      <a:pt x="216330" y="41830"/>
                      <a:pt x="206805" y="47651"/>
                    </a:cubicBezTo>
                    <a:cubicBezTo>
                      <a:pt x="197280" y="53472"/>
                      <a:pt x="184051" y="61674"/>
                      <a:pt x="154418" y="73051"/>
                    </a:cubicBezTo>
                    <a:cubicBezTo>
                      <a:pt x="124785" y="84428"/>
                      <a:pt x="7574" y="130730"/>
                      <a:pt x="430" y="1349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570936C1-89E0-4B79-A24A-C779E199AC42}"/>
                  </a:ext>
                </a:extLst>
              </p:cNvPr>
              <p:cNvSpPr/>
              <p:nvPr/>
            </p:nvSpPr>
            <p:spPr>
              <a:xfrm>
                <a:off x="4777694" y="4011527"/>
                <a:ext cx="341080" cy="24459"/>
              </a:xfrm>
              <a:custGeom>
                <a:avLst/>
                <a:gdLst>
                  <a:gd name="connsiteX0" fmla="*/ 681 w 341080"/>
                  <a:gd name="connsiteY0" fmla="*/ 14373 h 24459"/>
                  <a:gd name="connsiteX1" fmla="*/ 132444 w 341080"/>
                  <a:gd name="connsiteY1" fmla="*/ 8023 h 24459"/>
                  <a:gd name="connsiteX2" fmla="*/ 227694 w 341080"/>
                  <a:gd name="connsiteY2" fmla="*/ 23898 h 24459"/>
                  <a:gd name="connsiteX3" fmla="*/ 340406 w 341080"/>
                  <a:gd name="connsiteY3" fmla="*/ 20723 h 24459"/>
                  <a:gd name="connsiteX4" fmla="*/ 273731 w 341080"/>
                  <a:gd name="connsiteY4" fmla="*/ 19136 h 24459"/>
                  <a:gd name="connsiteX5" fmla="*/ 254681 w 341080"/>
                  <a:gd name="connsiteY5" fmla="*/ 9611 h 24459"/>
                  <a:gd name="connsiteX6" fmla="*/ 192769 w 341080"/>
                  <a:gd name="connsiteY6" fmla="*/ 86 h 24459"/>
                  <a:gd name="connsiteX7" fmla="*/ 681 w 341080"/>
                  <a:gd name="connsiteY7" fmla="*/ 14373 h 24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1080" h="24459">
                    <a:moveTo>
                      <a:pt x="681" y="14373"/>
                    </a:moveTo>
                    <a:cubicBezTo>
                      <a:pt x="-9373" y="15696"/>
                      <a:pt x="94609" y="6435"/>
                      <a:pt x="132444" y="8023"/>
                    </a:cubicBezTo>
                    <a:cubicBezTo>
                      <a:pt x="170280" y="9610"/>
                      <a:pt x="193034" y="21781"/>
                      <a:pt x="227694" y="23898"/>
                    </a:cubicBezTo>
                    <a:cubicBezTo>
                      <a:pt x="262354" y="26015"/>
                      <a:pt x="332733" y="21517"/>
                      <a:pt x="340406" y="20723"/>
                    </a:cubicBezTo>
                    <a:cubicBezTo>
                      <a:pt x="348079" y="19929"/>
                      <a:pt x="288019" y="20988"/>
                      <a:pt x="273731" y="19136"/>
                    </a:cubicBezTo>
                    <a:cubicBezTo>
                      <a:pt x="259444" y="17284"/>
                      <a:pt x="268175" y="12786"/>
                      <a:pt x="254681" y="9611"/>
                    </a:cubicBezTo>
                    <a:cubicBezTo>
                      <a:pt x="241187" y="6436"/>
                      <a:pt x="235102" y="1409"/>
                      <a:pt x="192769" y="86"/>
                    </a:cubicBezTo>
                    <a:cubicBezTo>
                      <a:pt x="150436" y="-1237"/>
                      <a:pt x="10735" y="13050"/>
                      <a:pt x="681" y="143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D75D85DF-272D-4C93-9181-347E68262D15}"/>
                  </a:ext>
                </a:extLst>
              </p:cNvPr>
              <p:cNvSpPr/>
              <p:nvPr/>
            </p:nvSpPr>
            <p:spPr>
              <a:xfrm>
                <a:off x="4806404" y="3809922"/>
                <a:ext cx="107156" cy="101840"/>
              </a:xfrm>
              <a:custGeom>
                <a:avLst/>
                <a:gdLst>
                  <a:gd name="connsiteX0" fmla="*/ 106909 w 107156"/>
                  <a:gd name="connsiteY0" fmla="*/ 78 h 101840"/>
                  <a:gd name="connsiteX1" fmla="*/ 32296 w 107156"/>
                  <a:gd name="connsiteY1" fmla="*/ 46116 h 101840"/>
                  <a:gd name="connsiteX2" fmla="*/ 22771 w 107156"/>
                  <a:gd name="connsiteY2" fmla="*/ 100091 h 101840"/>
                  <a:gd name="connsiteX3" fmla="*/ 22771 w 107156"/>
                  <a:gd name="connsiteY3" fmla="*/ 85803 h 101840"/>
                  <a:gd name="connsiteX4" fmla="*/ 3721 w 107156"/>
                  <a:gd name="connsiteY4" fmla="*/ 57228 h 101840"/>
                  <a:gd name="connsiteX5" fmla="*/ 106909 w 107156"/>
                  <a:gd name="connsiteY5" fmla="*/ 78 h 101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7156" h="101840">
                    <a:moveTo>
                      <a:pt x="106909" y="78"/>
                    </a:moveTo>
                    <a:cubicBezTo>
                      <a:pt x="111672" y="-1774"/>
                      <a:pt x="46319" y="29447"/>
                      <a:pt x="32296" y="46116"/>
                    </a:cubicBezTo>
                    <a:cubicBezTo>
                      <a:pt x="18273" y="62785"/>
                      <a:pt x="24358" y="93477"/>
                      <a:pt x="22771" y="100091"/>
                    </a:cubicBezTo>
                    <a:cubicBezTo>
                      <a:pt x="21184" y="106705"/>
                      <a:pt x="25946" y="92947"/>
                      <a:pt x="22771" y="85803"/>
                    </a:cubicBezTo>
                    <a:cubicBezTo>
                      <a:pt x="19596" y="78659"/>
                      <a:pt x="-10302" y="69134"/>
                      <a:pt x="3721" y="57228"/>
                    </a:cubicBezTo>
                    <a:cubicBezTo>
                      <a:pt x="17744" y="45322"/>
                      <a:pt x="102146" y="1930"/>
                      <a:pt x="106909" y="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51F1BCC2-66CF-447D-813F-0A7CE9E9E43E}"/>
                  </a:ext>
                </a:extLst>
              </p:cNvPr>
              <p:cNvSpPr/>
              <p:nvPr/>
            </p:nvSpPr>
            <p:spPr>
              <a:xfrm>
                <a:off x="4787478" y="3873437"/>
                <a:ext cx="120780" cy="129631"/>
              </a:xfrm>
              <a:custGeom>
                <a:avLst/>
                <a:gdLst>
                  <a:gd name="connsiteX0" fmla="*/ 48047 w 120780"/>
                  <a:gd name="connsiteY0" fmla="*/ 63 h 129631"/>
                  <a:gd name="connsiteX1" fmla="*/ 27410 w 120780"/>
                  <a:gd name="connsiteY1" fmla="*/ 65151 h 129631"/>
                  <a:gd name="connsiteX2" fmla="*/ 55985 w 120780"/>
                  <a:gd name="connsiteY2" fmla="*/ 93726 h 129631"/>
                  <a:gd name="connsiteX3" fmla="*/ 119485 w 120780"/>
                  <a:gd name="connsiteY3" fmla="*/ 128651 h 129631"/>
                  <a:gd name="connsiteX4" fmla="*/ 90910 w 120780"/>
                  <a:gd name="connsiteY4" fmla="*/ 120713 h 129631"/>
                  <a:gd name="connsiteX5" fmla="*/ 422 w 120780"/>
                  <a:gd name="connsiteY5" fmla="*/ 128651 h 129631"/>
                  <a:gd name="connsiteX6" fmla="*/ 55985 w 120780"/>
                  <a:gd name="connsiteY6" fmla="*/ 114363 h 129631"/>
                  <a:gd name="connsiteX7" fmla="*/ 32172 w 120780"/>
                  <a:gd name="connsiteY7" fmla="*/ 92138 h 129631"/>
                  <a:gd name="connsiteX8" fmla="*/ 14710 w 120780"/>
                  <a:gd name="connsiteY8" fmla="*/ 77851 h 129631"/>
                  <a:gd name="connsiteX9" fmla="*/ 48047 w 120780"/>
                  <a:gd name="connsiteY9" fmla="*/ 63 h 12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780" h="129631">
                    <a:moveTo>
                      <a:pt x="48047" y="63"/>
                    </a:moveTo>
                    <a:cubicBezTo>
                      <a:pt x="50164" y="-2054"/>
                      <a:pt x="26087" y="49541"/>
                      <a:pt x="27410" y="65151"/>
                    </a:cubicBezTo>
                    <a:cubicBezTo>
                      <a:pt x="28733" y="80762"/>
                      <a:pt x="40639" y="83143"/>
                      <a:pt x="55985" y="93726"/>
                    </a:cubicBezTo>
                    <a:cubicBezTo>
                      <a:pt x="71331" y="104309"/>
                      <a:pt x="113664" y="124153"/>
                      <a:pt x="119485" y="128651"/>
                    </a:cubicBezTo>
                    <a:cubicBezTo>
                      <a:pt x="125306" y="133149"/>
                      <a:pt x="110754" y="120713"/>
                      <a:pt x="90910" y="120713"/>
                    </a:cubicBezTo>
                    <a:cubicBezTo>
                      <a:pt x="71066" y="120713"/>
                      <a:pt x="6243" y="129709"/>
                      <a:pt x="422" y="128651"/>
                    </a:cubicBezTo>
                    <a:cubicBezTo>
                      <a:pt x="-5399" y="127593"/>
                      <a:pt x="50693" y="120448"/>
                      <a:pt x="55985" y="114363"/>
                    </a:cubicBezTo>
                    <a:cubicBezTo>
                      <a:pt x="61277" y="108278"/>
                      <a:pt x="39051" y="98223"/>
                      <a:pt x="32172" y="92138"/>
                    </a:cubicBezTo>
                    <a:cubicBezTo>
                      <a:pt x="25293" y="86053"/>
                      <a:pt x="12593" y="92668"/>
                      <a:pt x="14710" y="77851"/>
                    </a:cubicBezTo>
                    <a:cubicBezTo>
                      <a:pt x="16827" y="63034"/>
                      <a:pt x="45930" y="2180"/>
                      <a:pt x="48047" y="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53F07A6E-F209-4625-8C1C-50B323442ABC}"/>
                  </a:ext>
                </a:extLst>
              </p:cNvPr>
              <p:cNvSpPr/>
              <p:nvPr/>
            </p:nvSpPr>
            <p:spPr>
              <a:xfrm>
                <a:off x="5027603" y="3792426"/>
                <a:ext cx="263787" cy="80580"/>
              </a:xfrm>
              <a:custGeom>
                <a:avLst/>
                <a:gdLst>
                  <a:gd name="connsiteX0" fmla="*/ 10 w 263787"/>
                  <a:gd name="connsiteY0" fmla="*/ 20749 h 80580"/>
                  <a:gd name="connsiteX1" fmla="*/ 71447 w 263787"/>
                  <a:gd name="connsiteY1" fmla="*/ 39799 h 80580"/>
                  <a:gd name="connsiteX2" fmla="*/ 63510 w 263787"/>
                  <a:gd name="connsiteY2" fmla="*/ 14399 h 80580"/>
                  <a:gd name="connsiteX3" fmla="*/ 131772 w 263787"/>
                  <a:gd name="connsiteY3" fmla="*/ 47737 h 80580"/>
                  <a:gd name="connsiteX4" fmla="*/ 209560 w 263787"/>
                  <a:gd name="connsiteY4" fmla="*/ 73137 h 80580"/>
                  <a:gd name="connsiteX5" fmla="*/ 263535 w 263787"/>
                  <a:gd name="connsiteY5" fmla="*/ 79487 h 80580"/>
                  <a:gd name="connsiteX6" fmla="*/ 225435 w 263787"/>
                  <a:gd name="connsiteY6" fmla="*/ 54087 h 80580"/>
                  <a:gd name="connsiteX7" fmla="*/ 130185 w 263787"/>
                  <a:gd name="connsiteY7" fmla="*/ 9637 h 80580"/>
                  <a:gd name="connsiteX8" fmla="*/ 66685 w 263787"/>
                  <a:gd name="connsiteY8" fmla="*/ 112 h 80580"/>
                  <a:gd name="connsiteX9" fmla="*/ 10 w 263787"/>
                  <a:gd name="connsiteY9" fmla="*/ 20749 h 8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3787" h="80580">
                    <a:moveTo>
                      <a:pt x="10" y="20749"/>
                    </a:moveTo>
                    <a:cubicBezTo>
                      <a:pt x="804" y="27363"/>
                      <a:pt x="60864" y="40857"/>
                      <a:pt x="71447" y="39799"/>
                    </a:cubicBezTo>
                    <a:cubicBezTo>
                      <a:pt x="82030" y="38741"/>
                      <a:pt x="53456" y="13076"/>
                      <a:pt x="63510" y="14399"/>
                    </a:cubicBezTo>
                    <a:cubicBezTo>
                      <a:pt x="73564" y="15722"/>
                      <a:pt x="107430" y="37947"/>
                      <a:pt x="131772" y="47737"/>
                    </a:cubicBezTo>
                    <a:cubicBezTo>
                      <a:pt x="156114" y="57527"/>
                      <a:pt x="187600" y="67845"/>
                      <a:pt x="209560" y="73137"/>
                    </a:cubicBezTo>
                    <a:cubicBezTo>
                      <a:pt x="231520" y="78429"/>
                      <a:pt x="260889" y="82662"/>
                      <a:pt x="263535" y="79487"/>
                    </a:cubicBezTo>
                    <a:cubicBezTo>
                      <a:pt x="266181" y="76312"/>
                      <a:pt x="247660" y="65729"/>
                      <a:pt x="225435" y="54087"/>
                    </a:cubicBezTo>
                    <a:cubicBezTo>
                      <a:pt x="203210" y="42445"/>
                      <a:pt x="156643" y="18633"/>
                      <a:pt x="130185" y="9637"/>
                    </a:cubicBezTo>
                    <a:cubicBezTo>
                      <a:pt x="103727" y="641"/>
                      <a:pt x="88381" y="1699"/>
                      <a:pt x="66685" y="112"/>
                    </a:cubicBezTo>
                    <a:cubicBezTo>
                      <a:pt x="44989" y="-1475"/>
                      <a:pt x="-784" y="14135"/>
                      <a:pt x="10" y="207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F16E1E09-5231-4D0C-A51B-05CAB614E783}"/>
                  </a:ext>
                </a:extLst>
              </p:cNvPr>
              <p:cNvSpPr/>
              <p:nvPr/>
            </p:nvSpPr>
            <p:spPr>
              <a:xfrm>
                <a:off x="4865657" y="3804804"/>
                <a:ext cx="220298" cy="190680"/>
              </a:xfrm>
              <a:custGeom>
                <a:avLst/>
                <a:gdLst>
                  <a:gd name="connsiteX0" fmla="*/ 161956 w 220298"/>
                  <a:gd name="connsiteY0" fmla="*/ 2021 h 190680"/>
                  <a:gd name="connsiteX1" fmla="*/ 214343 w 220298"/>
                  <a:gd name="connsiteY1" fmla="*/ 54409 h 190680"/>
                  <a:gd name="connsiteX2" fmla="*/ 217518 w 220298"/>
                  <a:gd name="connsiteY2" fmla="*/ 111559 h 190680"/>
                  <a:gd name="connsiteX3" fmla="*/ 200056 w 220298"/>
                  <a:gd name="connsiteY3" fmla="*/ 173471 h 190680"/>
                  <a:gd name="connsiteX4" fmla="*/ 185768 w 220298"/>
                  <a:gd name="connsiteY4" fmla="*/ 182996 h 190680"/>
                  <a:gd name="connsiteX5" fmla="*/ 131793 w 220298"/>
                  <a:gd name="connsiteY5" fmla="*/ 189346 h 190680"/>
                  <a:gd name="connsiteX6" fmla="*/ 76231 w 220298"/>
                  <a:gd name="connsiteY6" fmla="*/ 189346 h 190680"/>
                  <a:gd name="connsiteX7" fmla="*/ 31781 w 220298"/>
                  <a:gd name="connsiteY7" fmla="*/ 175059 h 190680"/>
                  <a:gd name="connsiteX8" fmla="*/ 7968 w 220298"/>
                  <a:gd name="connsiteY8" fmla="*/ 149659 h 190680"/>
                  <a:gd name="connsiteX9" fmla="*/ 1618 w 220298"/>
                  <a:gd name="connsiteY9" fmla="*/ 106796 h 190680"/>
                  <a:gd name="connsiteX10" fmla="*/ 1618 w 220298"/>
                  <a:gd name="connsiteY10" fmla="*/ 75046 h 190680"/>
                  <a:gd name="connsiteX11" fmla="*/ 7968 w 220298"/>
                  <a:gd name="connsiteY11" fmla="*/ 40121 h 190680"/>
                  <a:gd name="connsiteX12" fmla="*/ 84168 w 220298"/>
                  <a:gd name="connsiteY12" fmla="*/ 13134 h 190680"/>
                  <a:gd name="connsiteX13" fmla="*/ 161956 w 220298"/>
                  <a:gd name="connsiteY13" fmla="*/ 2021 h 190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0298" h="190680">
                    <a:moveTo>
                      <a:pt x="161956" y="2021"/>
                    </a:moveTo>
                    <a:cubicBezTo>
                      <a:pt x="183652" y="8900"/>
                      <a:pt x="205083" y="36153"/>
                      <a:pt x="214343" y="54409"/>
                    </a:cubicBezTo>
                    <a:cubicBezTo>
                      <a:pt x="223603" y="72665"/>
                      <a:pt x="219899" y="91715"/>
                      <a:pt x="217518" y="111559"/>
                    </a:cubicBezTo>
                    <a:cubicBezTo>
                      <a:pt x="215137" y="131403"/>
                      <a:pt x="205348" y="161565"/>
                      <a:pt x="200056" y="173471"/>
                    </a:cubicBezTo>
                    <a:cubicBezTo>
                      <a:pt x="194764" y="185377"/>
                      <a:pt x="197145" y="180350"/>
                      <a:pt x="185768" y="182996"/>
                    </a:cubicBezTo>
                    <a:cubicBezTo>
                      <a:pt x="174391" y="185642"/>
                      <a:pt x="150049" y="188288"/>
                      <a:pt x="131793" y="189346"/>
                    </a:cubicBezTo>
                    <a:cubicBezTo>
                      <a:pt x="113537" y="190404"/>
                      <a:pt x="92900" y="191727"/>
                      <a:pt x="76231" y="189346"/>
                    </a:cubicBezTo>
                    <a:cubicBezTo>
                      <a:pt x="59562" y="186965"/>
                      <a:pt x="43158" y="181674"/>
                      <a:pt x="31781" y="175059"/>
                    </a:cubicBezTo>
                    <a:cubicBezTo>
                      <a:pt x="20404" y="168445"/>
                      <a:pt x="12995" y="161036"/>
                      <a:pt x="7968" y="149659"/>
                    </a:cubicBezTo>
                    <a:cubicBezTo>
                      <a:pt x="2941" y="138282"/>
                      <a:pt x="2676" y="119231"/>
                      <a:pt x="1618" y="106796"/>
                    </a:cubicBezTo>
                    <a:cubicBezTo>
                      <a:pt x="560" y="94361"/>
                      <a:pt x="560" y="86158"/>
                      <a:pt x="1618" y="75046"/>
                    </a:cubicBezTo>
                    <a:cubicBezTo>
                      <a:pt x="2676" y="63934"/>
                      <a:pt x="-5790" y="50440"/>
                      <a:pt x="7968" y="40121"/>
                    </a:cubicBezTo>
                    <a:cubicBezTo>
                      <a:pt x="21726" y="29802"/>
                      <a:pt x="64324" y="18690"/>
                      <a:pt x="84168" y="13134"/>
                    </a:cubicBezTo>
                    <a:cubicBezTo>
                      <a:pt x="104012" y="7578"/>
                      <a:pt x="140260" y="-4858"/>
                      <a:pt x="161956" y="202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3860A602-4ACD-469A-8330-523DB3A9464A}"/>
                  </a:ext>
                </a:extLst>
              </p:cNvPr>
              <p:cNvSpPr/>
              <p:nvPr/>
            </p:nvSpPr>
            <p:spPr>
              <a:xfrm>
                <a:off x="5003800" y="3852863"/>
                <a:ext cx="68263" cy="682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056C1953-6483-4827-B3FD-409CCA6F32DA}"/>
                  </a:ext>
                </a:extLst>
              </p:cNvPr>
              <p:cNvSpPr/>
              <p:nvPr/>
            </p:nvSpPr>
            <p:spPr>
              <a:xfrm>
                <a:off x="4894264" y="3849689"/>
                <a:ext cx="58738" cy="5873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146226B2-B504-4BD8-8966-67E6E50B307F}"/>
                  </a:ext>
                </a:extLst>
              </p:cNvPr>
              <p:cNvSpPr/>
              <p:nvPr/>
            </p:nvSpPr>
            <p:spPr>
              <a:xfrm>
                <a:off x="4725758" y="3605073"/>
                <a:ext cx="245982" cy="106503"/>
              </a:xfrm>
              <a:custGeom>
                <a:avLst/>
                <a:gdLst>
                  <a:gd name="connsiteX0" fmla="*/ 230 w 245982"/>
                  <a:gd name="connsiteY0" fmla="*/ 106502 h 106503"/>
                  <a:gd name="connsiteX1" fmla="*/ 147867 w 245982"/>
                  <a:gd name="connsiteY1" fmla="*/ 60465 h 106503"/>
                  <a:gd name="connsiteX2" fmla="*/ 244705 w 245982"/>
                  <a:gd name="connsiteY2" fmla="*/ 1727 h 106503"/>
                  <a:gd name="connsiteX3" fmla="*/ 200255 w 245982"/>
                  <a:gd name="connsiteY3" fmla="*/ 17602 h 106503"/>
                  <a:gd name="connsiteX4" fmla="*/ 155805 w 245982"/>
                  <a:gd name="connsiteY4" fmla="*/ 38240 h 106503"/>
                  <a:gd name="connsiteX5" fmla="*/ 114530 w 245982"/>
                  <a:gd name="connsiteY5" fmla="*/ 58877 h 106503"/>
                  <a:gd name="connsiteX6" fmla="*/ 230 w 245982"/>
                  <a:gd name="connsiteY6" fmla="*/ 106502 h 106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982" h="106503">
                    <a:moveTo>
                      <a:pt x="230" y="106502"/>
                    </a:moveTo>
                    <a:cubicBezTo>
                      <a:pt x="5786" y="106767"/>
                      <a:pt x="107121" y="77927"/>
                      <a:pt x="147867" y="60465"/>
                    </a:cubicBezTo>
                    <a:cubicBezTo>
                      <a:pt x="188613" y="43002"/>
                      <a:pt x="235974" y="8871"/>
                      <a:pt x="244705" y="1727"/>
                    </a:cubicBezTo>
                    <a:cubicBezTo>
                      <a:pt x="253436" y="-5417"/>
                      <a:pt x="215072" y="11517"/>
                      <a:pt x="200255" y="17602"/>
                    </a:cubicBezTo>
                    <a:cubicBezTo>
                      <a:pt x="185438" y="23687"/>
                      <a:pt x="170093" y="31361"/>
                      <a:pt x="155805" y="38240"/>
                    </a:cubicBezTo>
                    <a:cubicBezTo>
                      <a:pt x="141518" y="45119"/>
                      <a:pt x="138078" y="50940"/>
                      <a:pt x="114530" y="58877"/>
                    </a:cubicBezTo>
                    <a:cubicBezTo>
                      <a:pt x="90982" y="66814"/>
                      <a:pt x="-5326" y="106237"/>
                      <a:pt x="230" y="1065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88E807F5-42AF-4E6D-ACD6-790CFCBE1835}"/>
                  </a:ext>
                </a:extLst>
              </p:cNvPr>
              <p:cNvSpPr/>
              <p:nvPr/>
            </p:nvSpPr>
            <p:spPr>
              <a:xfrm>
                <a:off x="5006729" y="3534878"/>
                <a:ext cx="267263" cy="64300"/>
              </a:xfrm>
              <a:custGeom>
                <a:avLst/>
                <a:gdLst>
                  <a:gd name="connsiteX0" fmla="*/ 246 w 267263"/>
                  <a:gd name="connsiteY0" fmla="*/ 63985 h 64300"/>
                  <a:gd name="connsiteX1" fmla="*/ 130421 w 267263"/>
                  <a:gd name="connsiteY1" fmla="*/ 25885 h 64300"/>
                  <a:gd name="connsiteX2" fmla="*/ 222496 w 267263"/>
                  <a:gd name="connsiteY2" fmla="*/ 19535 h 64300"/>
                  <a:gd name="connsiteX3" fmla="*/ 266946 w 267263"/>
                  <a:gd name="connsiteY3" fmla="*/ 11597 h 64300"/>
                  <a:gd name="connsiteX4" fmla="*/ 201859 w 267263"/>
                  <a:gd name="connsiteY4" fmla="*/ 10010 h 64300"/>
                  <a:gd name="connsiteX5" fmla="*/ 165346 w 267263"/>
                  <a:gd name="connsiteY5" fmla="*/ 2072 h 64300"/>
                  <a:gd name="connsiteX6" fmla="*/ 246 w 267263"/>
                  <a:gd name="connsiteY6" fmla="*/ 63985 h 6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7263" h="64300">
                    <a:moveTo>
                      <a:pt x="246" y="63985"/>
                    </a:moveTo>
                    <a:cubicBezTo>
                      <a:pt x="-5575" y="67954"/>
                      <a:pt x="93379" y="33293"/>
                      <a:pt x="130421" y="25885"/>
                    </a:cubicBezTo>
                    <a:cubicBezTo>
                      <a:pt x="167463" y="18477"/>
                      <a:pt x="199742" y="21916"/>
                      <a:pt x="222496" y="19535"/>
                    </a:cubicBezTo>
                    <a:cubicBezTo>
                      <a:pt x="245250" y="17154"/>
                      <a:pt x="270385" y="13184"/>
                      <a:pt x="266946" y="11597"/>
                    </a:cubicBezTo>
                    <a:cubicBezTo>
                      <a:pt x="263507" y="10010"/>
                      <a:pt x="218792" y="11597"/>
                      <a:pt x="201859" y="10010"/>
                    </a:cubicBezTo>
                    <a:cubicBezTo>
                      <a:pt x="184926" y="8422"/>
                      <a:pt x="192598" y="-5072"/>
                      <a:pt x="165346" y="2072"/>
                    </a:cubicBezTo>
                    <a:cubicBezTo>
                      <a:pt x="138094" y="9216"/>
                      <a:pt x="6067" y="60016"/>
                      <a:pt x="246" y="639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1C7142C6-C627-46B9-BBF6-F2C2C7D46D59}"/>
                  </a:ext>
                </a:extLst>
              </p:cNvPr>
              <p:cNvSpPr/>
              <p:nvPr/>
            </p:nvSpPr>
            <p:spPr>
              <a:xfrm>
                <a:off x="5241914" y="3565488"/>
                <a:ext cx="205012" cy="50854"/>
              </a:xfrm>
              <a:custGeom>
                <a:avLst/>
                <a:gdLst>
                  <a:gd name="connsiteX0" fmla="*/ 11 w 205012"/>
                  <a:gd name="connsiteY0" fmla="*/ 14325 h 50854"/>
                  <a:gd name="connsiteX1" fmla="*/ 95261 w 205012"/>
                  <a:gd name="connsiteY1" fmla="*/ 19087 h 50854"/>
                  <a:gd name="connsiteX2" fmla="*/ 204799 w 205012"/>
                  <a:gd name="connsiteY2" fmla="*/ 50837 h 50854"/>
                  <a:gd name="connsiteX3" fmla="*/ 122249 w 205012"/>
                  <a:gd name="connsiteY3" fmla="*/ 14325 h 50854"/>
                  <a:gd name="connsiteX4" fmla="*/ 88911 w 205012"/>
                  <a:gd name="connsiteY4" fmla="*/ 37 h 50854"/>
                  <a:gd name="connsiteX5" fmla="*/ 11 w 205012"/>
                  <a:gd name="connsiteY5" fmla="*/ 14325 h 5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5012" h="50854">
                    <a:moveTo>
                      <a:pt x="11" y="14325"/>
                    </a:moveTo>
                    <a:cubicBezTo>
                      <a:pt x="1069" y="17500"/>
                      <a:pt x="61130" y="13002"/>
                      <a:pt x="95261" y="19087"/>
                    </a:cubicBezTo>
                    <a:cubicBezTo>
                      <a:pt x="129392" y="25172"/>
                      <a:pt x="200301" y="51631"/>
                      <a:pt x="204799" y="50837"/>
                    </a:cubicBezTo>
                    <a:cubicBezTo>
                      <a:pt x="209297" y="50043"/>
                      <a:pt x="141564" y="22792"/>
                      <a:pt x="122249" y="14325"/>
                    </a:cubicBezTo>
                    <a:cubicBezTo>
                      <a:pt x="102934" y="5858"/>
                      <a:pt x="105580" y="831"/>
                      <a:pt x="88911" y="37"/>
                    </a:cubicBezTo>
                    <a:cubicBezTo>
                      <a:pt x="72242" y="-757"/>
                      <a:pt x="-1047" y="11150"/>
                      <a:pt x="11" y="143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28B46446-242F-4CD9-A334-AB3E8CFE7270}"/>
                  </a:ext>
                </a:extLst>
              </p:cNvPr>
              <p:cNvSpPr/>
              <p:nvPr/>
            </p:nvSpPr>
            <p:spPr>
              <a:xfrm>
                <a:off x="4471249" y="3590470"/>
                <a:ext cx="251564" cy="127266"/>
              </a:xfrm>
              <a:custGeom>
                <a:avLst/>
                <a:gdLst>
                  <a:gd name="connsiteX0" fmla="*/ 739 w 251564"/>
                  <a:gd name="connsiteY0" fmla="*/ 455 h 127266"/>
                  <a:gd name="connsiteX1" fmla="*/ 102339 w 251564"/>
                  <a:gd name="connsiteY1" fmla="*/ 52843 h 127266"/>
                  <a:gd name="connsiteX2" fmla="*/ 156314 w 251564"/>
                  <a:gd name="connsiteY2" fmla="*/ 117930 h 127266"/>
                  <a:gd name="connsiteX3" fmla="*/ 156314 w 251564"/>
                  <a:gd name="connsiteY3" fmla="*/ 125868 h 127266"/>
                  <a:gd name="connsiteX4" fmla="*/ 175364 w 251564"/>
                  <a:gd name="connsiteY4" fmla="*/ 108405 h 127266"/>
                  <a:gd name="connsiteX5" fmla="*/ 251564 w 251564"/>
                  <a:gd name="connsiteY5" fmla="*/ 70305 h 127266"/>
                  <a:gd name="connsiteX6" fmla="*/ 173776 w 251564"/>
                  <a:gd name="connsiteY6" fmla="*/ 94118 h 127266"/>
                  <a:gd name="connsiteX7" fmla="*/ 159489 w 251564"/>
                  <a:gd name="connsiteY7" fmla="*/ 83005 h 127266"/>
                  <a:gd name="connsiteX8" fmla="*/ 739 w 251564"/>
                  <a:gd name="connsiteY8" fmla="*/ 455 h 127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1564" h="127266">
                    <a:moveTo>
                      <a:pt x="739" y="455"/>
                    </a:moveTo>
                    <a:cubicBezTo>
                      <a:pt x="-8786" y="-4572"/>
                      <a:pt x="76410" y="33264"/>
                      <a:pt x="102339" y="52843"/>
                    </a:cubicBezTo>
                    <a:cubicBezTo>
                      <a:pt x="128268" y="72422"/>
                      <a:pt x="147318" y="105759"/>
                      <a:pt x="156314" y="117930"/>
                    </a:cubicBezTo>
                    <a:cubicBezTo>
                      <a:pt x="165310" y="130101"/>
                      <a:pt x="153139" y="127455"/>
                      <a:pt x="156314" y="125868"/>
                    </a:cubicBezTo>
                    <a:cubicBezTo>
                      <a:pt x="159489" y="124281"/>
                      <a:pt x="159489" y="117665"/>
                      <a:pt x="175364" y="108405"/>
                    </a:cubicBezTo>
                    <a:cubicBezTo>
                      <a:pt x="191239" y="99145"/>
                      <a:pt x="251829" y="72686"/>
                      <a:pt x="251564" y="70305"/>
                    </a:cubicBezTo>
                    <a:cubicBezTo>
                      <a:pt x="251299" y="67924"/>
                      <a:pt x="189122" y="92001"/>
                      <a:pt x="173776" y="94118"/>
                    </a:cubicBezTo>
                    <a:cubicBezTo>
                      <a:pt x="158430" y="96235"/>
                      <a:pt x="185683" y="97292"/>
                      <a:pt x="159489" y="83005"/>
                    </a:cubicBezTo>
                    <a:cubicBezTo>
                      <a:pt x="133295" y="68718"/>
                      <a:pt x="10264" y="5482"/>
                      <a:pt x="739" y="4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FCEF5A33-8747-44B1-BD6E-DAE647132036}"/>
                  </a:ext>
                </a:extLst>
              </p:cNvPr>
              <p:cNvSpPr/>
              <p:nvPr/>
            </p:nvSpPr>
            <p:spPr>
              <a:xfrm>
                <a:off x="4721136" y="3517512"/>
                <a:ext cx="138570" cy="138992"/>
              </a:xfrm>
              <a:custGeom>
                <a:avLst/>
                <a:gdLst>
                  <a:gd name="connsiteX0" fmla="*/ 89 w 138570"/>
                  <a:gd name="connsiteY0" fmla="*/ 138501 h 138992"/>
                  <a:gd name="connsiteX1" fmla="*/ 69939 w 138570"/>
                  <a:gd name="connsiteY1" fmla="*/ 86113 h 138992"/>
                  <a:gd name="connsiteX2" fmla="*/ 138202 w 138570"/>
                  <a:gd name="connsiteY2" fmla="*/ 1976 h 138992"/>
                  <a:gd name="connsiteX3" fmla="*/ 95339 w 138570"/>
                  <a:gd name="connsiteY3" fmla="*/ 28963 h 138992"/>
                  <a:gd name="connsiteX4" fmla="*/ 55652 w 138570"/>
                  <a:gd name="connsiteY4" fmla="*/ 55951 h 138992"/>
                  <a:gd name="connsiteX5" fmla="*/ 89 w 138570"/>
                  <a:gd name="connsiteY5" fmla="*/ 138501 h 13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570" h="138992">
                    <a:moveTo>
                      <a:pt x="89" y="138501"/>
                    </a:moveTo>
                    <a:cubicBezTo>
                      <a:pt x="2470" y="143528"/>
                      <a:pt x="46920" y="108867"/>
                      <a:pt x="69939" y="86113"/>
                    </a:cubicBezTo>
                    <a:cubicBezTo>
                      <a:pt x="92958" y="63359"/>
                      <a:pt x="133969" y="11501"/>
                      <a:pt x="138202" y="1976"/>
                    </a:cubicBezTo>
                    <a:cubicBezTo>
                      <a:pt x="142435" y="-7549"/>
                      <a:pt x="109097" y="19967"/>
                      <a:pt x="95339" y="28963"/>
                    </a:cubicBezTo>
                    <a:cubicBezTo>
                      <a:pt x="81581" y="37959"/>
                      <a:pt x="67823" y="44309"/>
                      <a:pt x="55652" y="55951"/>
                    </a:cubicBezTo>
                    <a:cubicBezTo>
                      <a:pt x="43481" y="67593"/>
                      <a:pt x="-2292" y="133474"/>
                      <a:pt x="89" y="1385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FDA89641-5303-4ACD-B99E-809AA971FC52}"/>
                  </a:ext>
                </a:extLst>
              </p:cNvPr>
              <p:cNvSpPr/>
              <p:nvPr/>
            </p:nvSpPr>
            <p:spPr>
              <a:xfrm>
                <a:off x="4554538" y="3541512"/>
                <a:ext cx="79501" cy="124409"/>
              </a:xfrm>
              <a:custGeom>
                <a:avLst/>
                <a:gdLst>
                  <a:gd name="connsiteX0" fmla="*/ 0 w 79501"/>
                  <a:gd name="connsiteY0" fmla="*/ 201 h 124409"/>
                  <a:gd name="connsiteX1" fmla="*/ 69850 w 79501"/>
                  <a:gd name="connsiteY1" fmla="*/ 33538 h 124409"/>
                  <a:gd name="connsiteX2" fmla="*/ 79375 w 79501"/>
                  <a:gd name="connsiteY2" fmla="*/ 124026 h 124409"/>
                  <a:gd name="connsiteX3" fmla="*/ 74612 w 79501"/>
                  <a:gd name="connsiteY3" fmla="*/ 65288 h 124409"/>
                  <a:gd name="connsiteX4" fmla="*/ 69850 w 79501"/>
                  <a:gd name="connsiteY4" fmla="*/ 46238 h 124409"/>
                  <a:gd name="connsiteX5" fmla="*/ 0 w 79501"/>
                  <a:gd name="connsiteY5" fmla="*/ 201 h 124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501" h="124409">
                    <a:moveTo>
                      <a:pt x="0" y="201"/>
                    </a:moveTo>
                    <a:cubicBezTo>
                      <a:pt x="0" y="-1916"/>
                      <a:pt x="56621" y="12900"/>
                      <a:pt x="69850" y="33538"/>
                    </a:cubicBezTo>
                    <a:cubicBezTo>
                      <a:pt x="83079" y="54176"/>
                      <a:pt x="78581" y="118734"/>
                      <a:pt x="79375" y="124026"/>
                    </a:cubicBezTo>
                    <a:cubicBezTo>
                      <a:pt x="80169" y="129318"/>
                      <a:pt x="76199" y="78253"/>
                      <a:pt x="74612" y="65288"/>
                    </a:cubicBezTo>
                    <a:cubicBezTo>
                      <a:pt x="73025" y="52323"/>
                      <a:pt x="77258" y="55234"/>
                      <a:pt x="69850" y="46238"/>
                    </a:cubicBezTo>
                    <a:cubicBezTo>
                      <a:pt x="62442" y="37242"/>
                      <a:pt x="0" y="2318"/>
                      <a:pt x="0" y="2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6EB6B2AD-5761-4FB2-9A3A-B6491A68A05C}"/>
                  </a:ext>
                </a:extLst>
              </p:cNvPr>
              <p:cNvSpPr/>
              <p:nvPr/>
            </p:nvSpPr>
            <p:spPr>
              <a:xfrm>
                <a:off x="4792069" y="3515681"/>
                <a:ext cx="246575" cy="30851"/>
              </a:xfrm>
              <a:custGeom>
                <a:avLst/>
                <a:gdLst>
                  <a:gd name="connsiteX0" fmla="*/ 594 w 246575"/>
                  <a:gd name="connsiteY0" fmla="*/ 30794 h 30851"/>
                  <a:gd name="connsiteX1" fmla="*/ 145056 w 246575"/>
                  <a:gd name="connsiteY1" fmla="*/ 632 h 30851"/>
                  <a:gd name="connsiteX2" fmla="*/ 243481 w 246575"/>
                  <a:gd name="connsiteY2" fmla="*/ 10157 h 30851"/>
                  <a:gd name="connsiteX3" fmla="*/ 203794 w 246575"/>
                  <a:gd name="connsiteY3" fmla="*/ 8569 h 30851"/>
                  <a:gd name="connsiteX4" fmla="*/ 594 w 246575"/>
                  <a:gd name="connsiteY4" fmla="*/ 30794 h 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575" h="30851">
                    <a:moveTo>
                      <a:pt x="594" y="30794"/>
                    </a:moveTo>
                    <a:cubicBezTo>
                      <a:pt x="-9196" y="29471"/>
                      <a:pt x="104575" y="4071"/>
                      <a:pt x="145056" y="632"/>
                    </a:cubicBezTo>
                    <a:cubicBezTo>
                      <a:pt x="185537" y="-2807"/>
                      <a:pt x="233691" y="8834"/>
                      <a:pt x="243481" y="10157"/>
                    </a:cubicBezTo>
                    <a:cubicBezTo>
                      <a:pt x="253271" y="11480"/>
                      <a:pt x="239777" y="6981"/>
                      <a:pt x="203794" y="8569"/>
                    </a:cubicBezTo>
                    <a:cubicBezTo>
                      <a:pt x="167811" y="10156"/>
                      <a:pt x="10384" y="32117"/>
                      <a:pt x="594" y="307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C892EA4D-7116-4B25-A1FA-B0100EA778D9}"/>
                  </a:ext>
                </a:extLst>
              </p:cNvPr>
              <p:cNvSpPr/>
              <p:nvPr/>
            </p:nvSpPr>
            <p:spPr>
              <a:xfrm>
                <a:off x="4986091" y="3440079"/>
                <a:ext cx="213239" cy="55035"/>
              </a:xfrm>
              <a:custGeom>
                <a:avLst/>
                <a:gdLst>
                  <a:gd name="connsiteX0" fmla="*/ 247 w 213239"/>
                  <a:gd name="connsiteY0" fmla="*/ 49246 h 55035"/>
                  <a:gd name="connsiteX1" fmla="*/ 90734 w 213239"/>
                  <a:gd name="connsiteY1" fmla="*/ 36546 h 55035"/>
                  <a:gd name="connsiteX2" fmla="*/ 181222 w 213239"/>
                  <a:gd name="connsiteY2" fmla="*/ 11146 h 55035"/>
                  <a:gd name="connsiteX3" fmla="*/ 212972 w 213239"/>
                  <a:gd name="connsiteY3" fmla="*/ 34 h 55035"/>
                  <a:gd name="connsiteX4" fmla="*/ 166934 w 213239"/>
                  <a:gd name="connsiteY4" fmla="*/ 14321 h 55035"/>
                  <a:gd name="connsiteX5" fmla="*/ 119309 w 213239"/>
                  <a:gd name="connsiteY5" fmla="*/ 52421 h 55035"/>
                  <a:gd name="connsiteX6" fmla="*/ 247 w 213239"/>
                  <a:gd name="connsiteY6" fmla="*/ 49246 h 55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3239" h="55035">
                    <a:moveTo>
                      <a:pt x="247" y="49246"/>
                    </a:moveTo>
                    <a:cubicBezTo>
                      <a:pt x="-4515" y="46600"/>
                      <a:pt x="60572" y="42896"/>
                      <a:pt x="90734" y="36546"/>
                    </a:cubicBezTo>
                    <a:cubicBezTo>
                      <a:pt x="120896" y="30196"/>
                      <a:pt x="160849" y="17231"/>
                      <a:pt x="181222" y="11146"/>
                    </a:cubicBezTo>
                    <a:cubicBezTo>
                      <a:pt x="201595" y="5061"/>
                      <a:pt x="215353" y="-495"/>
                      <a:pt x="212972" y="34"/>
                    </a:cubicBezTo>
                    <a:cubicBezTo>
                      <a:pt x="210591" y="563"/>
                      <a:pt x="182545" y="5590"/>
                      <a:pt x="166934" y="14321"/>
                    </a:cubicBezTo>
                    <a:cubicBezTo>
                      <a:pt x="151324" y="23052"/>
                      <a:pt x="143915" y="46071"/>
                      <a:pt x="119309" y="52421"/>
                    </a:cubicBezTo>
                    <a:cubicBezTo>
                      <a:pt x="94703" y="58771"/>
                      <a:pt x="5009" y="51892"/>
                      <a:pt x="247" y="492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B6529701-0879-4E8E-8865-6F525FAE566C}"/>
                  </a:ext>
                </a:extLst>
              </p:cNvPr>
              <p:cNvSpPr/>
              <p:nvPr/>
            </p:nvSpPr>
            <p:spPr>
              <a:xfrm>
                <a:off x="5276347" y="3506786"/>
                <a:ext cx="175207" cy="79714"/>
              </a:xfrm>
              <a:custGeom>
                <a:avLst/>
                <a:gdLst>
                  <a:gd name="connsiteX0" fmla="*/ 503 w 175207"/>
                  <a:gd name="connsiteY0" fmla="*/ 2 h 79714"/>
                  <a:gd name="connsiteX1" fmla="*/ 87816 w 175207"/>
                  <a:gd name="connsiteY1" fmla="*/ 36514 h 79714"/>
                  <a:gd name="connsiteX2" fmla="*/ 173541 w 175207"/>
                  <a:gd name="connsiteY2" fmla="*/ 79377 h 79714"/>
                  <a:gd name="connsiteX3" fmla="*/ 143378 w 175207"/>
                  <a:gd name="connsiteY3" fmla="*/ 55564 h 79714"/>
                  <a:gd name="connsiteX4" fmla="*/ 129091 w 175207"/>
                  <a:gd name="connsiteY4" fmla="*/ 38102 h 79714"/>
                  <a:gd name="connsiteX5" fmla="*/ 503 w 175207"/>
                  <a:gd name="connsiteY5" fmla="*/ 2 h 79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5207" h="79714">
                    <a:moveTo>
                      <a:pt x="503" y="2"/>
                    </a:moveTo>
                    <a:cubicBezTo>
                      <a:pt x="-6376" y="-263"/>
                      <a:pt x="58976" y="23285"/>
                      <a:pt x="87816" y="36514"/>
                    </a:cubicBezTo>
                    <a:cubicBezTo>
                      <a:pt x="116656" y="49743"/>
                      <a:pt x="164281" y="76202"/>
                      <a:pt x="173541" y="79377"/>
                    </a:cubicBezTo>
                    <a:cubicBezTo>
                      <a:pt x="182801" y="82552"/>
                      <a:pt x="150786" y="62443"/>
                      <a:pt x="143378" y="55564"/>
                    </a:cubicBezTo>
                    <a:cubicBezTo>
                      <a:pt x="135970" y="48685"/>
                      <a:pt x="149199" y="47362"/>
                      <a:pt x="129091" y="38102"/>
                    </a:cubicBezTo>
                    <a:cubicBezTo>
                      <a:pt x="108983" y="28842"/>
                      <a:pt x="7382" y="267"/>
                      <a:pt x="503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D3671665-2B76-4078-875A-571CD262DAE9}"/>
                  </a:ext>
                </a:extLst>
              </p:cNvPr>
              <p:cNvSpPr/>
              <p:nvPr/>
            </p:nvSpPr>
            <p:spPr>
              <a:xfrm>
                <a:off x="5218113" y="3451225"/>
                <a:ext cx="304835" cy="150813"/>
              </a:xfrm>
              <a:custGeom>
                <a:avLst/>
                <a:gdLst>
                  <a:gd name="connsiteX0" fmla="*/ 0 w 304835"/>
                  <a:gd name="connsiteY0" fmla="*/ 0 h 150813"/>
                  <a:gd name="connsiteX1" fmla="*/ 149225 w 304835"/>
                  <a:gd name="connsiteY1" fmla="*/ 41275 h 150813"/>
                  <a:gd name="connsiteX2" fmla="*/ 219075 w 304835"/>
                  <a:gd name="connsiteY2" fmla="*/ 65088 h 150813"/>
                  <a:gd name="connsiteX3" fmla="*/ 255587 w 304835"/>
                  <a:gd name="connsiteY3" fmla="*/ 84138 h 150813"/>
                  <a:gd name="connsiteX4" fmla="*/ 304800 w 304835"/>
                  <a:gd name="connsiteY4" fmla="*/ 150813 h 150813"/>
                  <a:gd name="connsiteX5" fmla="*/ 247650 w 304835"/>
                  <a:gd name="connsiteY5" fmla="*/ 84138 h 150813"/>
                  <a:gd name="connsiteX6" fmla="*/ 177800 w 304835"/>
                  <a:gd name="connsiteY6" fmla="*/ 58738 h 150813"/>
                  <a:gd name="connsiteX7" fmla="*/ 0 w 304835"/>
                  <a:gd name="connsiteY7" fmla="*/ 0 h 150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835" h="150813">
                    <a:moveTo>
                      <a:pt x="0" y="0"/>
                    </a:moveTo>
                    <a:lnTo>
                      <a:pt x="149225" y="41275"/>
                    </a:lnTo>
                    <a:cubicBezTo>
                      <a:pt x="185738" y="52123"/>
                      <a:pt x="201348" y="57944"/>
                      <a:pt x="219075" y="65088"/>
                    </a:cubicBezTo>
                    <a:cubicBezTo>
                      <a:pt x="236802" y="72232"/>
                      <a:pt x="241300" y="69851"/>
                      <a:pt x="255587" y="84138"/>
                    </a:cubicBezTo>
                    <a:cubicBezTo>
                      <a:pt x="269874" y="98425"/>
                      <a:pt x="306123" y="150813"/>
                      <a:pt x="304800" y="150813"/>
                    </a:cubicBezTo>
                    <a:cubicBezTo>
                      <a:pt x="303477" y="150813"/>
                      <a:pt x="268817" y="99484"/>
                      <a:pt x="247650" y="84138"/>
                    </a:cubicBezTo>
                    <a:cubicBezTo>
                      <a:pt x="226483" y="68792"/>
                      <a:pt x="177800" y="58738"/>
                      <a:pt x="177800" y="58738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6E12EAFD-4385-456A-86DA-6D623CDDE4D4}"/>
                  </a:ext>
                </a:extLst>
              </p:cNvPr>
              <p:cNvSpPr/>
              <p:nvPr/>
            </p:nvSpPr>
            <p:spPr>
              <a:xfrm>
                <a:off x="4817503" y="3589441"/>
                <a:ext cx="131826" cy="31656"/>
              </a:xfrm>
              <a:custGeom>
                <a:avLst/>
                <a:gdLst>
                  <a:gd name="connsiteX0" fmla="*/ 560 w 131826"/>
                  <a:gd name="connsiteY0" fmla="*/ 31647 h 31656"/>
                  <a:gd name="connsiteX1" fmla="*/ 129147 w 131826"/>
                  <a:gd name="connsiteY1" fmla="*/ 4659 h 31656"/>
                  <a:gd name="connsiteX2" fmla="*/ 83110 w 131826"/>
                  <a:gd name="connsiteY2" fmla="*/ 1484 h 31656"/>
                  <a:gd name="connsiteX3" fmla="*/ 560 w 131826"/>
                  <a:gd name="connsiteY3" fmla="*/ 31647 h 31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826" h="31656">
                    <a:moveTo>
                      <a:pt x="560" y="31647"/>
                    </a:moveTo>
                    <a:cubicBezTo>
                      <a:pt x="8233" y="32176"/>
                      <a:pt x="115389" y="9686"/>
                      <a:pt x="129147" y="4659"/>
                    </a:cubicBezTo>
                    <a:cubicBezTo>
                      <a:pt x="142905" y="-368"/>
                      <a:pt x="100043" y="-1162"/>
                      <a:pt x="83110" y="1484"/>
                    </a:cubicBezTo>
                    <a:cubicBezTo>
                      <a:pt x="66177" y="4130"/>
                      <a:pt x="-7113" y="31118"/>
                      <a:pt x="560" y="316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5F11B7C6-B27A-4D86-95FE-5648ADD957A4}"/>
                  </a:ext>
                </a:extLst>
              </p:cNvPr>
              <p:cNvSpPr/>
              <p:nvPr/>
            </p:nvSpPr>
            <p:spPr>
              <a:xfrm>
                <a:off x="4198761" y="4052253"/>
                <a:ext cx="78454" cy="462898"/>
              </a:xfrm>
              <a:custGeom>
                <a:avLst/>
                <a:gdLst>
                  <a:gd name="connsiteX0" fmla="*/ 60502 w 78454"/>
                  <a:gd name="connsiteY0" fmla="*/ 635 h 462898"/>
                  <a:gd name="connsiteX1" fmla="*/ 65264 w 78454"/>
                  <a:gd name="connsiteY1" fmla="*/ 129222 h 462898"/>
                  <a:gd name="connsiteX2" fmla="*/ 49389 w 78454"/>
                  <a:gd name="connsiteY2" fmla="*/ 194310 h 462898"/>
                  <a:gd name="connsiteX3" fmla="*/ 19227 w 78454"/>
                  <a:gd name="connsiteY3" fmla="*/ 341947 h 462898"/>
                  <a:gd name="connsiteX4" fmla="*/ 177 w 78454"/>
                  <a:gd name="connsiteY4" fmla="*/ 414972 h 462898"/>
                  <a:gd name="connsiteX5" fmla="*/ 9702 w 78454"/>
                  <a:gd name="connsiteY5" fmla="*/ 462597 h 462898"/>
                  <a:gd name="connsiteX6" fmla="*/ 9702 w 78454"/>
                  <a:gd name="connsiteY6" fmla="*/ 392747 h 462898"/>
                  <a:gd name="connsiteX7" fmla="*/ 76377 w 78454"/>
                  <a:gd name="connsiteY7" fmla="*/ 187960 h 462898"/>
                  <a:gd name="connsiteX8" fmla="*/ 60502 w 78454"/>
                  <a:gd name="connsiteY8" fmla="*/ 635 h 462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454" h="462898">
                    <a:moveTo>
                      <a:pt x="60502" y="635"/>
                    </a:moveTo>
                    <a:cubicBezTo>
                      <a:pt x="58650" y="-9155"/>
                      <a:pt x="67116" y="96943"/>
                      <a:pt x="65264" y="129222"/>
                    </a:cubicBezTo>
                    <a:cubicBezTo>
                      <a:pt x="63412" y="161501"/>
                      <a:pt x="57062" y="158856"/>
                      <a:pt x="49389" y="194310"/>
                    </a:cubicBezTo>
                    <a:cubicBezTo>
                      <a:pt x="41716" y="229764"/>
                      <a:pt x="27429" y="305170"/>
                      <a:pt x="19227" y="341947"/>
                    </a:cubicBezTo>
                    <a:cubicBezTo>
                      <a:pt x="11025" y="378724"/>
                      <a:pt x="1764" y="394864"/>
                      <a:pt x="177" y="414972"/>
                    </a:cubicBezTo>
                    <a:cubicBezTo>
                      <a:pt x="-1411" y="435080"/>
                      <a:pt x="8115" y="466301"/>
                      <a:pt x="9702" y="462597"/>
                    </a:cubicBezTo>
                    <a:cubicBezTo>
                      <a:pt x="11289" y="458893"/>
                      <a:pt x="-1411" y="438520"/>
                      <a:pt x="9702" y="392747"/>
                    </a:cubicBezTo>
                    <a:cubicBezTo>
                      <a:pt x="20814" y="346974"/>
                      <a:pt x="67381" y="249872"/>
                      <a:pt x="76377" y="187960"/>
                    </a:cubicBezTo>
                    <a:cubicBezTo>
                      <a:pt x="85373" y="126048"/>
                      <a:pt x="62354" y="10425"/>
                      <a:pt x="60502" y="6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343903C0-9018-4C47-8D2A-17CA27361BFD}"/>
                  </a:ext>
                </a:extLst>
              </p:cNvPr>
              <p:cNvSpPr/>
              <p:nvPr/>
            </p:nvSpPr>
            <p:spPr>
              <a:xfrm>
                <a:off x="4391687" y="3985473"/>
                <a:ext cx="70316" cy="473793"/>
              </a:xfrm>
              <a:custGeom>
                <a:avLst/>
                <a:gdLst>
                  <a:gd name="connsiteX0" fmla="*/ 38496 w 70316"/>
                  <a:gd name="connsiteY0" fmla="*/ 210 h 473793"/>
                  <a:gd name="connsiteX1" fmla="*/ 4630 w 70316"/>
                  <a:gd name="connsiteY1" fmla="*/ 129327 h 473793"/>
                  <a:gd name="connsiteX2" fmla="*/ 19446 w 70316"/>
                  <a:gd name="connsiteY2" fmla="*/ 201294 h 473793"/>
                  <a:gd name="connsiteX3" fmla="*/ 66013 w 70316"/>
                  <a:gd name="connsiteY3" fmla="*/ 457410 h 473793"/>
                  <a:gd name="connsiteX4" fmla="*/ 61780 w 70316"/>
                  <a:gd name="connsiteY4" fmla="*/ 425660 h 473793"/>
                  <a:gd name="connsiteX5" fmla="*/ 8863 w 70316"/>
                  <a:gd name="connsiteY5" fmla="*/ 243627 h 473793"/>
                  <a:gd name="connsiteX6" fmla="*/ 396 w 70316"/>
                  <a:gd name="connsiteY6" fmla="*/ 154727 h 473793"/>
                  <a:gd name="connsiteX7" fmla="*/ 4630 w 70316"/>
                  <a:gd name="connsiteY7" fmla="*/ 99694 h 473793"/>
                  <a:gd name="connsiteX8" fmla="*/ 38496 w 70316"/>
                  <a:gd name="connsiteY8" fmla="*/ 210 h 47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316" h="473793">
                    <a:moveTo>
                      <a:pt x="38496" y="210"/>
                    </a:moveTo>
                    <a:cubicBezTo>
                      <a:pt x="38496" y="5149"/>
                      <a:pt x="7805" y="95813"/>
                      <a:pt x="4630" y="129327"/>
                    </a:cubicBezTo>
                    <a:cubicBezTo>
                      <a:pt x="1455" y="162841"/>
                      <a:pt x="9216" y="146614"/>
                      <a:pt x="19446" y="201294"/>
                    </a:cubicBezTo>
                    <a:cubicBezTo>
                      <a:pt x="29676" y="255974"/>
                      <a:pt x="58957" y="420016"/>
                      <a:pt x="66013" y="457410"/>
                    </a:cubicBezTo>
                    <a:cubicBezTo>
                      <a:pt x="73069" y="494804"/>
                      <a:pt x="71305" y="461290"/>
                      <a:pt x="61780" y="425660"/>
                    </a:cubicBezTo>
                    <a:cubicBezTo>
                      <a:pt x="52255" y="390030"/>
                      <a:pt x="19094" y="288783"/>
                      <a:pt x="8863" y="243627"/>
                    </a:cubicBezTo>
                    <a:cubicBezTo>
                      <a:pt x="-1368" y="198472"/>
                      <a:pt x="1101" y="178716"/>
                      <a:pt x="396" y="154727"/>
                    </a:cubicBezTo>
                    <a:cubicBezTo>
                      <a:pt x="-309" y="130738"/>
                      <a:pt x="-662" y="120860"/>
                      <a:pt x="4630" y="99694"/>
                    </a:cubicBezTo>
                    <a:cubicBezTo>
                      <a:pt x="9922" y="78528"/>
                      <a:pt x="38496" y="-4729"/>
                      <a:pt x="38496" y="2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0826DE97-5C5F-4BDD-811F-5DD17E39CC9A}"/>
                  </a:ext>
                </a:extLst>
              </p:cNvPr>
              <p:cNvSpPr/>
              <p:nvPr/>
            </p:nvSpPr>
            <p:spPr>
              <a:xfrm>
                <a:off x="4155474" y="4577998"/>
                <a:ext cx="45058" cy="289895"/>
              </a:xfrm>
              <a:custGeom>
                <a:avLst/>
                <a:gdLst>
                  <a:gd name="connsiteX0" fmla="*/ 45051 w 45058"/>
                  <a:gd name="connsiteY0" fmla="*/ 352 h 289895"/>
                  <a:gd name="connsiteX1" fmla="*/ 13301 w 45058"/>
                  <a:gd name="connsiteY1" fmla="*/ 105127 h 289895"/>
                  <a:gd name="connsiteX2" fmla="*/ 601 w 45058"/>
                  <a:gd name="connsiteY2" fmla="*/ 138465 h 289895"/>
                  <a:gd name="connsiteX3" fmla="*/ 30764 w 45058"/>
                  <a:gd name="connsiteY3" fmla="*/ 254352 h 289895"/>
                  <a:gd name="connsiteX4" fmla="*/ 41876 w 45058"/>
                  <a:gd name="connsiteY4" fmla="*/ 287690 h 289895"/>
                  <a:gd name="connsiteX5" fmla="*/ 24414 w 45058"/>
                  <a:gd name="connsiteY5" fmla="*/ 203552 h 289895"/>
                  <a:gd name="connsiteX6" fmla="*/ 16476 w 45058"/>
                  <a:gd name="connsiteY6" fmla="*/ 144815 h 289895"/>
                  <a:gd name="connsiteX7" fmla="*/ 45051 w 45058"/>
                  <a:gd name="connsiteY7" fmla="*/ 352 h 289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058" h="289895">
                    <a:moveTo>
                      <a:pt x="45051" y="352"/>
                    </a:moveTo>
                    <a:cubicBezTo>
                      <a:pt x="44522" y="-6262"/>
                      <a:pt x="20709" y="82108"/>
                      <a:pt x="13301" y="105127"/>
                    </a:cubicBezTo>
                    <a:cubicBezTo>
                      <a:pt x="5893" y="128146"/>
                      <a:pt x="-2310" y="113594"/>
                      <a:pt x="601" y="138465"/>
                    </a:cubicBezTo>
                    <a:cubicBezTo>
                      <a:pt x="3512" y="163336"/>
                      <a:pt x="23885" y="229481"/>
                      <a:pt x="30764" y="254352"/>
                    </a:cubicBezTo>
                    <a:cubicBezTo>
                      <a:pt x="37643" y="279223"/>
                      <a:pt x="42934" y="296157"/>
                      <a:pt x="41876" y="287690"/>
                    </a:cubicBezTo>
                    <a:cubicBezTo>
                      <a:pt x="40818" y="279223"/>
                      <a:pt x="28647" y="227364"/>
                      <a:pt x="24414" y="203552"/>
                    </a:cubicBezTo>
                    <a:cubicBezTo>
                      <a:pt x="20181" y="179740"/>
                      <a:pt x="14095" y="174184"/>
                      <a:pt x="16476" y="144815"/>
                    </a:cubicBezTo>
                    <a:cubicBezTo>
                      <a:pt x="18857" y="115446"/>
                      <a:pt x="45580" y="6966"/>
                      <a:pt x="45051" y="3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14A79A10-BF06-4E31-9690-D67167993E7B}"/>
                  </a:ext>
                </a:extLst>
              </p:cNvPr>
              <p:cNvSpPr/>
              <p:nvPr/>
            </p:nvSpPr>
            <p:spPr>
              <a:xfrm>
                <a:off x="4351209" y="4568545"/>
                <a:ext cx="97454" cy="251127"/>
              </a:xfrm>
              <a:custGeom>
                <a:avLst/>
                <a:gdLst>
                  <a:gd name="connsiteX0" fmla="*/ 47754 w 97454"/>
                  <a:gd name="connsiteY0" fmla="*/ 280 h 251127"/>
                  <a:gd name="connsiteX1" fmla="*/ 6479 w 97454"/>
                  <a:gd name="connsiteY1" fmla="*/ 101880 h 251127"/>
                  <a:gd name="connsiteX2" fmla="*/ 129 w 97454"/>
                  <a:gd name="connsiteY2" fmla="*/ 125693 h 251127"/>
                  <a:gd name="connsiteX3" fmla="*/ 6479 w 97454"/>
                  <a:gd name="connsiteY3" fmla="*/ 149505 h 251127"/>
                  <a:gd name="connsiteX4" fmla="*/ 14416 w 97454"/>
                  <a:gd name="connsiteY4" fmla="*/ 225705 h 251127"/>
                  <a:gd name="connsiteX5" fmla="*/ 96966 w 97454"/>
                  <a:gd name="connsiteY5" fmla="*/ 251105 h 251127"/>
                  <a:gd name="connsiteX6" fmla="*/ 47754 w 97454"/>
                  <a:gd name="connsiteY6" fmla="*/ 222530 h 251127"/>
                  <a:gd name="connsiteX7" fmla="*/ 28704 w 97454"/>
                  <a:gd name="connsiteY7" fmla="*/ 195543 h 251127"/>
                  <a:gd name="connsiteX8" fmla="*/ 20766 w 97454"/>
                  <a:gd name="connsiteY8" fmla="*/ 136805 h 251127"/>
                  <a:gd name="connsiteX9" fmla="*/ 47754 w 97454"/>
                  <a:gd name="connsiteY9" fmla="*/ 280 h 25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454" h="251127">
                    <a:moveTo>
                      <a:pt x="47754" y="280"/>
                    </a:moveTo>
                    <a:cubicBezTo>
                      <a:pt x="45373" y="-5541"/>
                      <a:pt x="14416" y="80978"/>
                      <a:pt x="6479" y="101880"/>
                    </a:cubicBezTo>
                    <a:cubicBezTo>
                      <a:pt x="-1459" y="122782"/>
                      <a:pt x="129" y="117756"/>
                      <a:pt x="129" y="125693"/>
                    </a:cubicBezTo>
                    <a:cubicBezTo>
                      <a:pt x="129" y="133630"/>
                      <a:pt x="4098" y="132836"/>
                      <a:pt x="6479" y="149505"/>
                    </a:cubicBezTo>
                    <a:cubicBezTo>
                      <a:pt x="8860" y="166174"/>
                      <a:pt x="-665" y="208772"/>
                      <a:pt x="14416" y="225705"/>
                    </a:cubicBezTo>
                    <a:cubicBezTo>
                      <a:pt x="29497" y="242638"/>
                      <a:pt x="91410" y="251634"/>
                      <a:pt x="96966" y="251105"/>
                    </a:cubicBezTo>
                    <a:cubicBezTo>
                      <a:pt x="102522" y="250576"/>
                      <a:pt x="59131" y="231790"/>
                      <a:pt x="47754" y="222530"/>
                    </a:cubicBezTo>
                    <a:cubicBezTo>
                      <a:pt x="36377" y="213270"/>
                      <a:pt x="33202" y="209830"/>
                      <a:pt x="28704" y="195543"/>
                    </a:cubicBezTo>
                    <a:cubicBezTo>
                      <a:pt x="24206" y="181256"/>
                      <a:pt x="14945" y="167761"/>
                      <a:pt x="20766" y="136805"/>
                    </a:cubicBezTo>
                    <a:cubicBezTo>
                      <a:pt x="26587" y="105849"/>
                      <a:pt x="50135" y="6101"/>
                      <a:pt x="47754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9E28BE07-5E2B-4737-8AD5-21805A84AF3B}"/>
                  </a:ext>
                </a:extLst>
              </p:cNvPr>
              <p:cNvSpPr/>
              <p:nvPr/>
            </p:nvSpPr>
            <p:spPr>
              <a:xfrm>
                <a:off x="4227472" y="4624142"/>
                <a:ext cx="100663" cy="41809"/>
              </a:xfrm>
              <a:custGeom>
                <a:avLst/>
                <a:gdLst>
                  <a:gd name="connsiteX0" fmla="*/ 41 w 100663"/>
                  <a:gd name="connsiteY0" fmla="*/ 33583 h 41809"/>
                  <a:gd name="connsiteX1" fmla="*/ 76241 w 100663"/>
                  <a:gd name="connsiteY1" fmla="*/ 19296 h 41809"/>
                  <a:gd name="connsiteX2" fmla="*/ 100053 w 100663"/>
                  <a:gd name="connsiteY2" fmla="*/ 41521 h 41809"/>
                  <a:gd name="connsiteX3" fmla="*/ 87353 w 100663"/>
                  <a:gd name="connsiteY3" fmla="*/ 246 h 41809"/>
                  <a:gd name="connsiteX4" fmla="*/ 41 w 100663"/>
                  <a:gd name="connsiteY4" fmla="*/ 33583 h 41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63" h="41809">
                    <a:moveTo>
                      <a:pt x="41" y="33583"/>
                    </a:moveTo>
                    <a:cubicBezTo>
                      <a:pt x="-1811" y="36758"/>
                      <a:pt x="59572" y="17973"/>
                      <a:pt x="76241" y="19296"/>
                    </a:cubicBezTo>
                    <a:cubicBezTo>
                      <a:pt x="92910" y="20619"/>
                      <a:pt x="98201" y="44696"/>
                      <a:pt x="100053" y="41521"/>
                    </a:cubicBezTo>
                    <a:cubicBezTo>
                      <a:pt x="101905" y="38346"/>
                      <a:pt x="100053" y="3686"/>
                      <a:pt x="87353" y="246"/>
                    </a:cubicBezTo>
                    <a:cubicBezTo>
                      <a:pt x="74653" y="-3194"/>
                      <a:pt x="1893" y="30408"/>
                      <a:pt x="41" y="335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31F80BFF-4C09-4AEA-9060-EAACE4543EA8}"/>
                  </a:ext>
                </a:extLst>
              </p:cNvPr>
              <p:cNvSpPr/>
              <p:nvPr/>
            </p:nvSpPr>
            <p:spPr>
              <a:xfrm>
                <a:off x="4081457" y="4628033"/>
                <a:ext cx="166159" cy="305983"/>
              </a:xfrm>
              <a:custGeom>
                <a:avLst/>
                <a:gdLst>
                  <a:gd name="connsiteX0" fmla="*/ 50806 w 166159"/>
                  <a:gd name="connsiteY0" fmla="*/ 1117 h 305983"/>
                  <a:gd name="connsiteX1" fmla="*/ 12706 w 166159"/>
                  <a:gd name="connsiteY1" fmla="*/ 129705 h 305983"/>
                  <a:gd name="connsiteX2" fmla="*/ 1593 w 166159"/>
                  <a:gd name="connsiteY2" fmla="*/ 204317 h 305983"/>
                  <a:gd name="connsiteX3" fmla="*/ 1593 w 166159"/>
                  <a:gd name="connsiteY3" fmla="*/ 239242 h 305983"/>
                  <a:gd name="connsiteX4" fmla="*/ 15881 w 166159"/>
                  <a:gd name="connsiteY4" fmla="*/ 258292 h 305983"/>
                  <a:gd name="connsiteX5" fmla="*/ 39693 w 166159"/>
                  <a:gd name="connsiteY5" fmla="*/ 258292 h 305983"/>
                  <a:gd name="connsiteX6" fmla="*/ 61918 w 166159"/>
                  <a:gd name="connsiteY6" fmla="*/ 266230 h 305983"/>
                  <a:gd name="connsiteX7" fmla="*/ 88906 w 166159"/>
                  <a:gd name="connsiteY7" fmla="*/ 272580 h 305983"/>
                  <a:gd name="connsiteX8" fmla="*/ 165106 w 166159"/>
                  <a:gd name="connsiteY8" fmla="*/ 305917 h 305983"/>
                  <a:gd name="connsiteX9" fmla="*/ 130181 w 166159"/>
                  <a:gd name="connsiteY9" fmla="*/ 280517 h 305983"/>
                  <a:gd name="connsiteX10" fmla="*/ 85731 w 166159"/>
                  <a:gd name="connsiteY10" fmla="*/ 258292 h 305983"/>
                  <a:gd name="connsiteX11" fmla="*/ 19056 w 166159"/>
                  <a:gd name="connsiteY11" fmla="*/ 232892 h 305983"/>
                  <a:gd name="connsiteX12" fmla="*/ 12706 w 166159"/>
                  <a:gd name="connsiteY12" fmla="*/ 209080 h 305983"/>
                  <a:gd name="connsiteX13" fmla="*/ 50806 w 166159"/>
                  <a:gd name="connsiteY13" fmla="*/ 1117 h 305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6159" h="305983">
                    <a:moveTo>
                      <a:pt x="50806" y="1117"/>
                    </a:moveTo>
                    <a:cubicBezTo>
                      <a:pt x="50806" y="-12112"/>
                      <a:pt x="20908" y="95838"/>
                      <a:pt x="12706" y="129705"/>
                    </a:cubicBezTo>
                    <a:cubicBezTo>
                      <a:pt x="4504" y="163572"/>
                      <a:pt x="3445" y="186061"/>
                      <a:pt x="1593" y="204317"/>
                    </a:cubicBezTo>
                    <a:cubicBezTo>
                      <a:pt x="-259" y="222573"/>
                      <a:pt x="-788" y="230246"/>
                      <a:pt x="1593" y="239242"/>
                    </a:cubicBezTo>
                    <a:cubicBezTo>
                      <a:pt x="3974" y="248238"/>
                      <a:pt x="9531" y="255117"/>
                      <a:pt x="15881" y="258292"/>
                    </a:cubicBezTo>
                    <a:cubicBezTo>
                      <a:pt x="22231" y="261467"/>
                      <a:pt x="32020" y="256969"/>
                      <a:pt x="39693" y="258292"/>
                    </a:cubicBezTo>
                    <a:cubicBezTo>
                      <a:pt x="47366" y="259615"/>
                      <a:pt x="53716" y="263849"/>
                      <a:pt x="61918" y="266230"/>
                    </a:cubicBezTo>
                    <a:cubicBezTo>
                      <a:pt x="70120" y="268611"/>
                      <a:pt x="71708" y="265966"/>
                      <a:pt x="88906" y="272580"/>
                    </a:cubicBezTo>
                    <a:cubicBezTo>
                      <a:pt x="106104" y="279195"/>
                      <a:pt x="158227" y="304594"/>
                      <a:pt x="165106" y="305917"/>
                    </a:cubicBezTo>
                    <a:cubicBezTo>
                      <a:pt x="171985" y="307240"/>
                      <a:pt x="143410" y="288454"/>
                      <a:pt x="130181" y="280517"/>
                    </a:cubicBezTo>
                    <a:cubicBezTo>
                      <a:pt x="116952" y="272580"/>
                      <a:pt x="104252" y="266229"/>
                      <a:pt x="85731" y="258292"/>
                    </a:cubicBezTo>
                    <a:cubicBezTo>
                      <a:pt x="67210" y="250355"/>
                      <a:pt x="31227" y="241094"/>
                      <a:pt x="19056" y="232892"/>
                    </a:cubicBezTo>
                    <a:cubicBezTo>
                      <a:pt x="6885" y="224690"/>
                      <a:pt x="8208" y="242947"/>
                      <a:pt x="12706" y="209080"/>
                    </a:cubicBezTo>
                    <a:cubicBezTo>
                      <a:pt x="17204" y="175213"/>
                      <a:pt x="50806" y="14346"/>
                      <a:pt x="50806" y="1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39111408-AC5C-412D-B7D0-205AF5993DCA}"/>
                  </a:ext>
                </a:extLst>
              </p:cNvPr>
              <p:cNvSpPr/>
              <p:nvPr/>
            </p:nvSpPr>
            <p:spPr>
              <a:xfrm>
                <a:off x="4630224" y="4638634"/>
                <a:ext cx="165619" cy="233937"/>
              </a:xfrm>
              <a:custGeom>
                <a:avLst/>
                <a:gdLst>
                  <a:gd name="connsiteX0" fmla="*/ 64014 w 165619"/>
                  <a:gd name="connsiteY0" fmla="*/ 41 h 233937"/>
                  <a:gd name="connsiteX1" fmla="*/ 152914 w 165619"/>
                  <a:gd name="connsiteY1" fmla="*/ 123866 h 233937"/>
                  <a:gd name="connsiteX2" fmla="*/ 164026 w 165619"/>
                  <a:gd name="connsiteY2" fmla="*/ 158791 h 233937"/>
                  <a:gd name="connsiteX3" fmla="*/ 164026 w 165619"/>
                  <a:gd name="connsiteY3" fmla="*/ 192129 h 233937"/>
                  <a:gd name="connsiteX4" fmla="*/ 149739 w 165619"/>
                  <a:gd name="connsiteY4" fmla="*/ 219116 h 233937"/>
                  <a:gd name="connsiteX5" fmla="*/ 148151 w 165619"/>
                  <a:gd name="connsiteY5" fmla="*/ 233404 h 233937"/>
                  <a:gd name="connsiteX6" fmla="*/ 133864 w 165619"/>
                  <a:gd name="connsiteY6" fmla="*/ 230229 h 233937"/>
                  <a:gd name="connsiteX7" fmla="*/ 119576 w 165619"/>
                  <a:gd name="connsiteY7" fmla="*/ 223879 h 233937"/>
                  <a:gd name="connsiteX8" fmla="*/ 92589 w 165619"/>
                  <a:gd name="connsiteY8" fmla="*/ 220704 h 233937"/>
                  <a:gd name="connsiteX9" fmla="*/ 514 w 165619"/>
                  <a:gd name="connsiteY9" fmla="*/ 230229 h 233937"/>
                  <a:gd name="connsiteX10" fmla="*/ 59251 w 165619"/>
                  <a:gd name="connsiteY10" fmla="*/ 209591 h 233937"/>
                  <a:gd name="connsiteX11" fmla="*/ 141801 w 165619"/>
                  <a:gd name="connsiteY11" fmla="*/ 214354 h 233937"/>
                  <a:gd name="connsiteX12" fmla="*/ 154501 w 165619"/>
                  <a:gd name="connsiteY12" fmla="*/ 165141 h 233937"/>
                  <a:gd name="connsiteX13" fmla="*/ 148151 w 165619"/>
                  <a:gd name="connsiteY13" fmla="*/ 138154 h 233937"/>
                  <a:gd name="connsiteX14" fmla="*/ 64014 w 165619"/>
                  <a:gd name="connsiteY14" fmla="*/ 41 h 23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5619" h="233937">
                    <a:moveTo>
                      <a:pt x="64014" y="41"/>
                    </a:moveTo>
                    <a:cubicBezTo>
                      <a:pt x="64808" y="-2340"/>
                      <a:pt x="136245" y="97408"/>
                      <a:pt x="152914" y="123866"/>
                    </a:cubicBezTo>
                    <a:cubicBezTo>
                      <a:pt x="169583" y="150324"/>
                      <a:pt x="162174" y="147414"/>
                      <a:pt x="164026" y="158791"/>
                    </a:cubicBezTo>
                    <a:cubicBezTo>
                      <a:pt x="165878" y="170168"/>
                      <a:pt x="166407" y="182075"/>
                      <a:pt x="164026" y="192129"/>
                    </a:cubicBezTo>
                    <a:cubicBezTo>
                      <a:pt x="161645" y="202183"/>
                      <a:pt x="152385" y="212237"/>
                      <a:pt x="149739" y="219116"/>
                    </a:cubicBezTo>
                    <a:cubicBezTo>
                      <a:pt x="147093" y="225995"/>
                      <a:pt x="150797" y="231552"/>
                      <a:pt x="148151" y="233404"/>
                    </a:cubicBezTo>
                    <a:cubicBezTo>
                      <a:pt x="145505" y="235256"/>
                      <a:pt x="138626" y="231816"/>
                      <a:pt x="133864" y="230229"/>
                    </a:cubicBezTo>
                    <a:cubicBezTo>
                      <a:pt x="129102" y="228642"/>
                      <a:pt x="126455" y="225466"/>
                      <a:pt x="119576" y="223879"/>
                    </a:cubicBezTo>
                    <a:cubicBezTo>
                      <a:pt x="112697" y="222292"/>
                      <a:pt x="112433" y="219646"/>
                      <a:pt x="92589" y="220704"/>
                    </a:cubicBezTo>
                    <a:cubicBezTo>
                      <a:pt x="72745" y="221762"/>
                      <a:pt x="6070" y="232081"/>
                      <a:pt x="514" y="230229"/>
                    </a:cubicBezTo>
                    <a:cubicBezTo>
                      <a:pt x="-5042" y="228377"/>
                      <a:pt x="35703" y="212237"/>
                      <a:pt x="59251" y="209591"/>
                    </a:cubicBezTo>
                    <a:cubicBezTo>
                      <a:pt x="82799" y="206945"/>
                      <a:pt x="125926" y="221762"/>
                      <a:pt x="141801" y="214354"/>
                    </a:cubicBezTo>
                    <a:cubicBezTo>
                      <a:pt x="157676" y="206946"/>
                      <a:pt x="153443" y="177841"/>
                      <a:pt x="154501" y="165141"/>
                    </a:cubicBezTo>
                    <a:cubicBezTo>
                      <a:pt x="155559" y="152441"/>
                      <a:pt x="161645" y="161702"/>
                      <a:pt x="148151" y="138154"/>
                    </a:cubicBezTo>
                    <a:cubicBezTo>
                      <a:pt x="134657" y="114606"/>
                      <a:pt x="63220" y="2422"/>
                      <a:pt x="64014" y="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D11A07B0-830F-46D2-8024-1244F5382DBF}"/>
                  </a:ext>
                </a:extLst>
              </p:cNvPr>
              <p:cNvSpPr/>
              <p:nvPr/>
            </p:nvSpPr>
            <p:spPr>
              <a:xfrm>
                <a:off x="4299852" y="4889431"/>
                <a:ext cx="272686" cy="133484"/>
              </a:xfrm>
              <a:custGeom>
                <a:avLst/>
                <a:gdLst>
                  <a:gd name="connsiteX0" fmla="*/ 686 w 272686"/>
                  <a:gd name="connsiteY0" fmla="*/ 79444 h 133484"/>
                  <a:gd name="connsiteX1" fmla="*/ 57836 w 272686"/>
                  <a:gd name="connsiteY1" fmla="*/ 117544 h 133484"/>
                  <a:gd name="connsiteX2" fmla="*/ 146736 w 272686"/>
                  <a:gd name="connsiteY2" fmla="*/ 133419 h 133484"/>
                  <a:gd name="connsiteX3" fmla="*/ 194361 w 272686"/>
                  <a:gd name="connsiteY3" fmla="*/ 122307 h 133484"/>
                  <a:gd name="connsiteX4" fmla="*/ 194361 w 272686"/>
                  <a:gd name="connsiteY4" fmla="*/ 101669 h 133484"/>
                  <a:gd name="connsiteX5" fmla="*/ 195948 w 272686"/>
                  <a:gd name="connsiteY5" fmla="*/ 77857 h 133484"/>
                  <a:gd name="connsiteX6" fmla="*/ 213411 w 272686"/>
                  <a:gd name="connsiteY6" fmla="*/ 44519 h 133484"/>
                  <a:gd name="connsiteX7" fmla="*/ 241986 w 272686"/>
                  <a:gd name="connsiteY7" fmla="*/ 12769 h 133484"/>
                  <a:gd name="connsiteX8" fmla="*/ 272148 w 272686"/>
                  <a:gd name="connsiteY8" fmla="*/ 69 h 133484"/>
                  <a:gd name="connsiteX9" fmla="*/ 214998 w 272686"/>
                  <a:gd name="connsiteY9" fmla="*/ 17532 h 133484"/>
                  <a:gd name="connsiteX10" fmla="*/ 189598 w 272686"/>
                  <a:gd name="connsiteY10" fmla="*/ 46107 h 133484"/>
                  <a:gd name="connsiteX11" fmla="*/ 173723 w 272686"/>
                  <a:gd name="connsiteY11" fmla="*/ 79444 h 133484"/>
                  <a:gd name="connsiteX12" fmla="*/ 170548 w 272686"/>
                  <a:gd name="connsiteY12" fmla="*/ 114369 h 133484"/>
                  <a:gd name="connsiteX13" fmla="*/ 154673 w 272686"/>
                  <a:gd name="connsiteY13" fmla="*/ 115957 h 133484"/>
                  <a:gd name="connsiteX14" fmla="*/ 95936 w 272686"/>
                  <a:gd name="connsiteY14" fmla="*/ 109607 h 133484"/>
                  <a:gd name="connsiteX15" fmla="*/ 686 w 272686"/>
                  <a:gd name="connsiteY15" fmla="*/ 79444 h 133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2686" h="133484">
                    <a:moveTo>
                      <a:pt x="686" y="79444"/>
                    </a:moveTo>
                    <a:cubicBezTo>
                      <a:pt x="-5664" y="80767"/>
                      <a:pt x="33494" y="108548"/>
                      <a:pt x="57836" y="117544"/>
                    </a:cubicBezTo>
                    <a:cubicBezTo>
                      <a:pt x="82178" y="126540"/>
                      <a:pt x="123982" y="132625"/>
                      <a:pt x="146736" y="133419"/>
                    </a:cubicBezTo>
                    <a:cubicBezTo>
                      <a:pt x="169490" y="134213"/>
                      <a:pt x="186424" y="127599"/>
                      <a:pt x="194361" y="122307"/>
                    </a:cubicBezTo>
                    <a:cubicBezTo>
                      <a:pt x="202298" y="117015"/>
                      <a:pt x="194361" y="101669"/>
                      <a:pt x="194361" y="101669"/>
                    </a:cubicBezTo>
                    <a:cubicBezTo>
                      <a:pt x="194626" y="94261"/>
                      <a:pt x="192773" y="87382"/>
                      <a:pt x="195948" y="77857"/>
                    </a:cubicBezTo>
                    <a:cubicBezTo>
                      <a:pt x="199123" y="68332"/>
                      <a:pt x="205738" y="55367"/>
                      <a:pt x="213411" y="44519"/>
                    </a:cubicBezTo>
                    <a:cubicBezTo>
                      <a:pt x="221084" y="33671"/>
                      <a:pt x="232197" y="20177"/>
                      <a:pt x="241986" y="12769"/>
                    </a:cubicBezTo>
                    <a:cubicBezTo>
                      <a:pt x="251775" y="5361"/>
                      <a:pt x="276646" y="-725"/>
                      <a:pt x="272148" y="69"/>
                    </a:cubicBezTo>
                    <a:cubicBezTo>
                      <a:pt x="267650" y="863"/>
                      <a:pt x="228756" y="9859"/>
                      <a:pt x="214998" y="17532"/>
                    </a:cubicBezTo>
                    <a:cubicBezTo>
                      <a:pt x="201240" y="25205"/>
                      <a:pt x="196477" y="35788"/>
                      <a:pt x="189598" y="46107"/>
                    </a:cubicBezTo>
                    <a:cubicBezTo>
                      <a:pt x="182719" y="56426"/>
                      <a:pt x="176898" y="68067"/>
                      <a:pt x="173723" y="79444"/>
                    </a:cubicBezTo>
                    <a:cubicBezTo>
                      <a:pt x="170548" y="90821"/>
                      <a:pt x="173723" y="108284"/>
                      <a:pt x="170548" y="114369"/>
                    </a:cubicBezTo>
                    <a:cubicBezTo>
                      <a:pt x="167373" y="120454"/>
                      <a:pt x="167108" y="116751"/>
                      <a:pt x="154673" y="115957"/>
                    </a:cubicBezTo>
                    <a:cubicBezTo>
                      <a:pt x="142238" y="115163"/>
                      <a:pt x="123717" y="114370"/>
                      <a:pt x="95936" y="109607"/>
                    </a:cubicBezTo>
                    <a:cubicBezTo>
                      <a:pt x="68155" y="104845"/>
                      <a:pt x="7036" y="78121"/>
                      <a:pt x="686" y="794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CFDAC100-9362-46AD-994E-825E224EBB5A}"/>
                  </a:ext>
                </a:extLst>
              </p:cNvPr>
              <p:cNvSpPr/>
              <p:nvPr/>
            </p:nvSpPr>
            <p:spPr>
              <a:xfrm>
                <a:off x="3913188" y="5230813"/>
                <a:ext cx="491058" cy="87504"/>
              </a:xfrm>
              <a:custGeom>
                <a:avLst/>
                <a:gdLst>
                  <a:gd name="connsiteX0" fmla="*/ 0 w 491058"/>
                  <a:gd name="connsiteY0" fmla="*/ 0 h 87504"/>
                  <a:gd name="connsiteX1" fmla="*/ 104775 w 491058"/>
                  <a:gd name="connsiteY1" fmla="*/ 38100 h 87504"/>
                  <a:gd name="connsiteX2" fmla="*/ 322262 w 491058"/>
                  <a:gd name="connsiteY2" fmla="*/ 41275 h 87504"/>
                  <a:gd name="connsiteX3" fmla="*/ 365125 w 491058"/>
                  <a:gd name="connsiteY3" fmla="*/ 44450 h 87504"/>
                  <a:gd name="connsiteX4" fmla="*/ 490537 w 491058"/>
                  <a:gd name="connsiteY4" fmla="*/ 87312 h 87504"/>
                  <a:gd name="connsiteX5" fmla="*/ 407987 w 491058"/>
                  <a:gd name="connsiteY5" fmla="*/ 60325 h 87504"/>
                  <a:gd name="connsiteX6" fmla="*/ 361950 w 491058"/>
                  <a:gd name="connsiteY6" fmla="*/ 61912 h 87504"/>
                  <a:gd name="connsiteX7" fmla="*/ 260350 w 491058"/>
                  <a:gd name="connsiteY7" fmla="*/ 61912 h 87504"/>
                  <a:gd name="connsiteX8" fmla="*/ 176212 w 491058"/>
                  <a:gd name="connsiteY8" fmla="*/ 47625 h 87504"/>
                  <a:gd name="connsiteX9" fmla="*/ 0 w 491058"/>
                  <a:gd name="connsiteY9" fmla="*/ 0 h 87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1058" h="87504">
                    <a:moveTo>
                      <a:pt x="0" y="0"/>
                    </a:moveTo>
                    <a:cubicBezTo>
                      <a:pt x="25532" y="15610"/>
                      <a:pt x="51065" y="31221"/>
                      <a:pt x="104775" y="38100"/>
                    </a:cubicBezTo>
                    <a:cubicBezTo>
                      <a:pt x="158485" y="44979"/>
                      <a:pt x="278870" y="40217"/>
                      <a:pt x="322262" y="41275"/>
                    </a:cubicBezTo>
                    <a:cubicBezTo>
                      <a:pt x="365654" y="42333"/>
                      <a:pt x="337079" y="36777"/>
                      <a:pt x="365125" y="44450"/>
                    </a:cubicBezTo>
                    <a:cubicBezTo>
                      <a:pt x="393171" y="52123"/>
                      <a:pt x="483393" y="84666"/>
                      <a:pt x="490537" y="87312"/>
                    </a:cubicBezTo>
                    <a:cubicBezTo>
                      <a:pt x="497681" y="89958"/>
                      <a:pt x="429418" y="64558"/>
                      <a:pt x="407987" y="60325"/>
                    </a:cubicBezTo>
                    <a:cubicBezTo>
                      <a:pt x="386556" y="56092"/>
                      <a:pt x="361950" y="61912"/>
                      <a:pt x="361950" y="61912"/>
                    </a:cubicBezTo>
                    <a:cubicBezTo>
                      <a:pt x="337344" y="62176"/>
                      <a:pt x="291306" y="64293"/>
                      <a:pt x="260350" y="61912"/>
                    </a:cubicBezTo>
                    <a:cubicBezTo>
                      <a:pt x="229394" y="59531"/>
                      <a:pt x="176212" y="47625"/>
                      <a:pt x="176212" y="4762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39465CDE-B32B-468B-835E-1B62B3EEBE88}"/>
                  </a:ext>
                </a:extLst>
              </p:cNvPr>
              <p:cNvSpPr/>
              <p:nvPr/>
            </p:nvSpPr>
            <p:spPr>
              <a:xfrm>
                <a:off x="4383088" y="5233897"/>
                <a:ext cx="777875" cy="79466"/>
              </a:xfrm>
              <a:custGeom>
                <a:avLst/>
                <a:gdLst>
                  <a:gd name="connsiteX0" fmla="*/ 0 w 777875"/>
                  <a:gd name="connsiteY0" fmla="*/ 68353 h 79466"/>
                  <a:gd name="connsiteX1" fmla="*/ 134937 w 777875"/>
                  <a:gd name="connsiteY1" fmla="*/ 60416 h 79466"/>
                  <a:gd name="connsiteX2" fmla="*/ 317500 w 777875"/>
                  <a:gd name="connsiteY2" fmla="*/ 63591 h 79466"/>
                  <a:gd name="connsiteX3" fmla="*/ 496887 w 777875"/>
                  <a:gd name="connsiteY3" fmla="*/ 57241 h 79466"/>
                  <a:gd name="connsiteX4" fmla="*/ 592137 w 777875"/>
                  <a:gd name="connsiteY4" fmla="*/ 57241 h 79466"/>
                  <a:gd name="connsiteX5" fmla="*/ 638175 w 777875"/>
                  <a:gd name="connsiteY5" fmla="*/ 49303 h 79466"/>
                  <a:gd name="connsiteX6" fmla="*/ 673100 w 777875"/>
                  <a:gd name="connsiteY6" fmla="*/ 41366 h 79466"/>
                  <a:gd name="connsiteX7" fmla="*/ 777875 w 777875"/>
                  <a:gd name="connsiteY7" fmla="*/ 91 h 79466"/>
                  <a:gd name="connsiteX8" fmla="*/ 674687 w 777875"/>
                  <a:gd name="connsiteY8" fmla="*/ 54066 h 79466"/>
                  <a:gd name="connsiteX9" fmla="*/ 565150 w 777875"/>
                  <a:gd name="connsiteY9" fmla="*/ 74703 h 79466"/>
                  <a:gd name="connsiteX10" fmla="*/ 466725 w 777875"/>
                  <a:gd name="connsiteY10" fmla="*/ 68353 h 79466"/>
                  <a:gd name="connsiteX11" fmla="*/ 355600 w 777875"/>
                  <a:gd name="connsiteY11" fmla="*/ 79466 h 79466"/>
                  <a:gd name="connsiteX12" fmla="*/ 293687 w 777875"/>
                  <a:gd name="connsiteY12" fmla="*/ 76291 h 79466"/>
                  <a:gd name="connsiteX13" fmla="*/ 0 w 777875"/>
                  <a:gd name="connsiteY13" fmla="*/ 68353 h 79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77875" h="79466">
                    <a:moveTo>
                      <a:pt x="0" y="68353"/>
                    </a:moveTo>
                    <a:cubicBezTo>
                      <a:pt x="41010" y="64781"/>
                      <a:pt x="134937" y="60416"/>
                      <a:pt x="134937" y="60416"/>
                    </a:cubicBezTo>
                    <a:cubicBezTo>
                      <a:pt x="187854" y="59622"/>
                      <a:pt x="257175" y="64120"/>
                      <a:pt x="317500" y="63591"/>
                    </a:cubicBezTo>
                    <a:cubicBezTo>
                      <a:pt x="377825" y="63062"/>
                      <a:pt x="451114" y="58299"/>
                      <a:pt x="496887" y="57241"/>
                    </a:cubicBezTo>
                    <a:cubicBezTo>
                      <a:pt x="542660" y="56183"/>
                      <a:pt x="568589" y="58564"/>
                      <a:pt x="592137" y="57241"/>
                    </a:cubicBezTo>
                    <a:cubicBezTo>
                      <a:pt x="615685" y="55918"/>
                      <a:pt x="624681" y="51949"/>
                      <a:pt x="638175" y="49303"/>
                    </a:cubicBezTo>
                    <a:cubicBezTo>
                      <a:pt x="651669" y="46657"/>
                      <a:pt x="649817" y="49568"/>
                      <a:pt x="673100" y="41366"/>
                    </a:cubicBezTo>
                    <a:cubicBezTo>
                      <a:pt x="696383" y="33164"/>
                      <a:pt x="777611" y="-2026"/>
                      <a:pt x="777875" y="91"/>
                    </a:cubicBezTo>
                    <a:cubicBezTo>
                      <a:pt x="778139" y="2208"/>
                      <a:pt x="710141" y="41631"/>
                      <a:pt x="674687" y="54066"/>
                    </a:cubicBezTo>
                    <a:cubicBezTo>
                      <a:pt x="639233" y="66501"/>
                      <a:pt x="599810" y="72322"/>
                      <a:pt x="565150" y="74703"/>
                    </a:cubicBezTo>
                    <a:cubicBezTo>
                      <a:pt x="530490" y="77084"/>
                      <a:pt x="501650" y="67559"/>
                      <a:pt x="466725" y="68353"/>
                    </a:cubicBezTo>
                    <a:cubicBezTo>
                      <a:pt x="431800" y="69147"/>
                      <a:pt x="384440" y="78143"/>
                      <a:pt x="355600" y="79466"/>
                    </a:cubicBezTo>
                    <a:lnTo>
                      <a:pt x="293687" y="76291"/>
                    </a:lnTo>
                    <a:lnTo>
                      <a:pt x="0" y="6835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C481636E-1156-4B3C-B078-AD60C03E5F7A}"/>
                  </a:ext>
                </a:extLst>
              </p:cNvPr>
              <p:cNvSpPr/>
              <p:nvPr/>
            </p:nvSpPr>
            <p:spPr>
              <a:xfrm>
                <a:off x="4725838" y="5399989"/>
                <a:ext cx="238724" cy="141077"/>
              </a:xfrm>
              <a:custGeom>
                <a:avLst/>
                <a:gdLst>
                  <a:gd name="connsiteX0" fmla="*/ 150 w 238724"/>
                  <a:gd name="connsiteY0" fmla="*/ 140386 h 141077"/>
                  <a:gd name="connsiteX1" fmla="*/ 111275 w 238724"/>
                  <a:gd name="connsiteY1" fmla="*/ 87999 h 141077"/>
                  <a:gd name="connsiteX2" fmla="*/ 236687 w 238724"/>
                  <a:gd name="connsiteY2" fmla="*/ 2274 h 141077"/>
                  <a:gd name="connsiteX3" fmla="*/ 192237 w 238724"/>
                  <a:gd name="connsiteY3" fmla="*/ 22911 h 141077"/>
                  <a:gd name="connsiteX4" fmla="*/ 135087 w 238724"/>
                  <a:gd name="connsiteY4" fmla="*/ 51486 h 141077"/>
                  <a:gd name="connsiteX5" fmla="*/ 150 w 238724"/>
                  <a:gd name="connsiteY5" fmla="*/ 140386 h 141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8724" h="141077">
                    <a:moveTo>
                      <a:pt x="150" y="140386"/>
                    </a:moveTo>
                    <a:cubicBezTo>
                      <a:pt x="-3819" y="146471"/>
                      <a:pt x="71852" y="111018"/>
                      <a:pt x="111275" y="87999"/>
                    </a:cubicBezTo>
                    <a:cubicBezTo>
                      <a:pt x="150698" y="64980"/>
                      <a:pt x="223194" y="13122"/>
                      <a:pt x="236687" y="2274"/>
                    </a:cubicBezTo>
                    <a:cubicBezTo>
                      <a:pt x="250180" y="-8574"/>
                      <a:pt x="192237" y="22911"/>
                      <a:pt x="192237" y="22911"/>
                    </a:cubicBezTo>
                    <a:cubicBezTo>
                      <a:pt x="175304" y="31113"/>
                      <a:pt x="164456" y="33759"/>
                      <a:pt x="135087" y="51486"/>
                    </a:cubicBezTo>
                    <a:cubicBezTo>
                      <a:pt x="105718" y="69213"/>
                      <a:pt x="4119" y="134301"/>
                      <a:pt x="150" y="1403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06B927A3-6F12-4C58-B4A3-A37AED8AB264}"/>
                  </a:ext>
                </a:extLst>
              </p:cNvPr>
              <p:cNvSpPr/>
              <p:nvPr/>
            </p:nvSpPr>
            <p:spPr>
              <a:xfrm>
                <a:off x="4994944" y="5263982"/>
                <a:ext cx="129896" cy="100980"/>
              </a:xfrm>
              <a:custGeom>
                <a:avLst/>
                <a:gdLst>
                  <a:gd name="connsiteX0" fmla="*/ 129506 w 129896"/>
                  <a:gd name="connsiteY0" fmla="*/ 168 h 100980"/>
                  <a:gd name="connsiteX1" fmla="*/ 53306 w 129896"/>
                  <a:gd name="connsiteY1" fmla="*/ 49381 h 100980"/>
                  <a:gd name="connsiteX2" fmla="*/ 2506 w 129896"/>
                  <a:gd name="connsiteY2" fmla="*/ 100181 h 100980"/>
                  <a:gd name="connsiteX3" fmla="*/ 8856 w 129896"/>
                  <a:gd name="connsiteY3" fmla="*/ 79543 h 100980"/>
                  <a:gd name="connsiteX4" fmla="*/ 18381 w 129896"/>
                  <a:gd name="connsiteY4" fmla="*/ 66843 h 100980"/>
                  <a:gd name="connsiteX5" fmla="*/ 129506 w 129896"/>
                  <a:gd name="connsiteY5" fmla="*/ 168 h 1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896" h="100980">
                    <a:moveTo>
                      <a:pt x="129506" y="168"/>
                    </a:moveTo>
                    <a:cubicBezTo>
                      <a:pt x="135327" y="-2742"/>
                      <a:pt x="74473" y="32712"/>
                      <a:pt x="53306" y="49381"/>
                    </a:cubicBezTo>
                    <a:cubicBezTo>
                      <a:pt x="32139" y="66050"/>
                      <a:pt x="9914" y="95154"/>
                      <a:pt x="2506" y="100181"/>
                    </a:cubicBezTo>
                    <a:cubicBezTo>
                      <a:pt x="-4902" y="105208"/>
                      <a:pt x="6210" y="85099"/>
                      <a:pt x="8856" y="79543"/>
                    </a:cubicBezTo>
                    <a:cubicBezTo>
                      <a:pt x="11502" y="73987"/>
                      <a:pt x="1712" y="79014"/>
                      <a:pt x="18381" y="66843"/>
                    </a:cubicBezTo>
                    <a:cubicBezTo>
                      <a:pt x="35050" y="54672"/>
                      <a:pt x="123685" y="3078"/>
                      <a:pt x="129506" y="1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8872BCAE-53A5-4FAE-B56F-1DFFDFBD153A}"/>
                  </a:ext>
                </a:extLst>
              </p:cNvPr>
              <p:cNvSpPr/>
              <p:nvPr/>
            </p:nvSpPr>
            <p:spPr>
              <a:xfrm>
                <a:off x="3927464" y="5264095"/>
                <a:ext cx="115064" cy="87490"/>
              </a:xfrm>
              <a:custGeom>
                <a:avLst/>
                <a:gdLst>
                  <a:gd name="connsiteX0" fmla="*/ 11 w 115064"/>
                  <a:gd name="connsiteY0" fmla="*/ 55 h 87490"/>
                  <a:gd name="connsiteX1" fmla="*/ 87324 w 115064"/>
                  <a:gd name="connsiteY1" fmla="*/ 50855 h 87490"/>
                  <a:gd name="connsiteX2" fmla="*/ 114311 w 115064"/>
                  <a:gd name="connsiteY2" fmla="*/ 87368 h 87490"/>
                  <a:gd name="connsiteX3" fmla="*/ 106374 w 115064"/>
                  <a:gd name="connsiteY3" fmla="*/ 61968 h 87490"/>
                  <a:gd name="connsiteX4" fmla="*/ 93674 w 115064"/>
                  <a:gd name="connsiteY4" fmla="*/ 41330 h 87490"/>
                  <a:gd name="connsiteX5" fmla="*/ 11 w 115064"/>
                  <a:gd name="connsiteY5" fmla="*/ 55 h 87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5064" h="87490">
                    <a:moveTo>
                      <a:pt x="11" y="55"/>
                    </a:moveTo>
                    <a:cubicBezTo>
                      <a:pt x="-1047" y="1643"/>
                      <a:pt x="68274" y="36303"/>
                      <a:pt x="87324" y="50855"/>
                    </a:cubicBezTo>
                    <a:cubicBezTo>
                      <a:pt x="106374" y="65407"/>
                      <a:pt x="111136" y="85516"/>
                      <a:pt x="114311" y="87368"/>
                    </a:cubicBezTo>
                    <a:cubicBezTo>
                      <a:pt x="117486" y="89220"/>
                      <a:pt x="109813" y="69641"/>
                      <a:pt x="106374" y="61968"/>
                    </a:cubicBezTo>
                    <a:cubicBezTo>
                      <a:pt x="102935" y="54295"/>
                      <a:pt x="106639" y="51120"/>
                      <a:pt x="93674" y="41330"/>
                    </a:cubicBezTo>
                    <a:cubicBezTo>
                      <a:pt x="80709" y="31540"/>
                      <a:pt x="1069" y="-1533"/>
                      <a:pt x="11" y="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F748250B-3E53-49D6-8521-0C54F9DAC548}"/>
                  </a:ext>
                </a:extLst>
              </p:cNvPr>
              <p:cNvSpPr/>
              <p:nvPr/>
            </p:nvSpPr>
            <p:spPr>
              <a:xfrm>
                <a:off x="4052439" y="5373687"/>
                <a:ext cx="130647" cy="130629"/>
              </a:xfrm>
              <a:custGeom>
                <a:avLst/>
                <a:gdLst>
                  <a:gd name="connsiteX0" fmla="*/ 449 w 130647"/>
                  <a:gd name="connsiteY0" fmla="*/ 1 h 130629"/>
                  <a:gd name="connsiteX1" fmla="*/ 51249 w 130647"/>
                  <a:gd name="connsiteY1" fmla="*/ 66676 h 130629"/>
                  <a:gd name="connsiteX2" fmla="*/ 129036 w 130647"/>
                  <a:gd name="connsiteY2" fmla="*/ 130176 h 130629"/>
                  <a:gd name="connsiteX3" fmla="*/ 102049 w 130647"/>
                  <a:gd name="connsiteY3" fmla="*/ 93663 h 130629"/>
                  <a:gd name="connsiteX4" fmla="*/ 79824 w 130647"/>
                  <a:gd name="connsiteY4" fmla="*/ 65088 h 130629"/>
                  <a:gd name="connsiteX5" fmla="*/ 449 w 130647"/>
                  <a:gd name="connsiteY5" fmla="*/ 1 h 130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647" h="130629">
                    <a:moveTo>
                      <a:pt x="449" y="1"/>
                    </a:moveTo>
                    <a:cubicBezTo>
                      <a:pt x="-4313" y="266"/>
                      <a:pt x="29818" y="44980"/>
                      <a:pt x="51249" y="66676"/>
                    </a:cubicBezTo>
                    <a:cubicBezTo>
                      <a:pt x="72680" y="88372"/>
                      <a:pt x="120569" y="125678"/>
                      <a:pt x="129036" y="130176"/>
                    </a:cubicBezTo>
                    <a:cubicBezTo>
                      <a:pt x="137503" y="134674"/>
                      <a:pt x="110251" y="104511"/>
                      <a:pt x="102049" y="93663"/>
                    </a:cubicBezTo>
                    <a:cubicBezTo>
                      <a:pt x="93847" y="82815"/>
                      <a:pt x="94376" y="78582"/>
                      <a:pt x="79824" y="65088"/>
                    </a:cubicBezTo>
                    <a:cubicBezTo>
                      <a:pt x="65272" y="51594"/>
                      <a:pt x="5211" y="-264"/>
                      <a:pt x="449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7DFAD7FC-D7BC-4B38-A8AE-A58F6C0706DC}"/>
                  </a:ext>
                </a:extLst>
              </p:cNvPr>
              <p:cNvSpPr/>
              <p:nvPr/>
            </p:nvSpPr>
            <p:spPr>
              <a:xfrm>
                <a:off x="4207372" y="5511295"/>
                <a:ext cx="514803" cy="52721"/>
              </a:xfrm>
              <a:custGeom>
                <a:avLst/>
                <a:gdLst>
                  <a:gd name="connsiteX0" fmla="*/ 1091 w 514803"/>
                  <a:gd name="connsiteY0" fmla="*/ 505 h 52721"/>
                  <a:gd name="connsiteX1" fmla="*/ 102691 w 514803"/>
                  <a:gd name="connsiteY1" fmla="*/ 37018 h 52721"/>
                  <a:gd name="connsiteX2" fmla="*/ 172541 w 514803"/>
                  <a:gd name="connsiteY2" fmla="*/ 43368 h 52721"/>
                  <a:gd name="connsiteX3" fmla="*/ 293191 w 514803"/>
                  <a:gd name="connsiteY3" fmla="*/ 51305 h 52721"/>
                  <a:gd name="connsiteX4" fmla="*/ 343991 w 514803"/>
                  <a:gd name="connsiteY4" fmla="*/ 51305 h 52721"/>
                  <a:gd name="connsiteX5" fmla="*/ 510678 w 514803"/>
                  <a:gd name="connsiteY5" fmla="*/ 37018 h 52721"/>
                  <a:gd name="connsiteX6" fmla="*/ 467816 w 514803"/>
                  <a:gd name="connsiteY6" fmla="*/ 33843 h 52721"/>
                  <a:gd name="connsiteX7" fmla="*/ 423366 w 514803"/>
                  <a:gd name="connsiteY7" fmla="*/ 30668 h 52721"/>
                  <a:gd name="connsiteX8" fmla="*/ 358278 w 514803"/>
                  <a:gd name="connsiteY8" fmla="*/ 38605 h 52721"/>
                  <a:gd name="connsiteX9" fmla="*/ 269378 w 514803"/>
                  <a:gd name="connsiteY9" fmla="*/ 35430 h 52721"/>
                  <a:gd name="connsiteX10" fmla="*/ 172541 w 514803"/>
                  <a:gd name="connsiteY10" fmla="*/ 16380 h 52721"/>
                  <a:gd name="connsiteX11" fmla="*/ 1091 w 514803"/>
                  <a:gd name="connsiteY11" fmla="*/ 505 h 52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4803" h="52721">
                    <a:moveTo>
                      <a:pt x="1091" y="505"/>
                    </a:moveTo>
                    <a:cubicBezTo>
                      <a:pt x="-10551" y="3945"/>
                      <a:pt x="74116" y="29874"/>
                      <a:pt x="102691" y="37018"/>
                    </a:cubicBezTo>
                    <a:cubicBezTo>
                      <a:pt x="131266" y="44162"/>
                      <a:pt x="172541" y="43368"/>
                      <a:pt x="172541" y="43368"/>
                    </a:cubicBezTo>
                    <a:lnTo>
                      <a:pt x="293191" y="51305"/>
                    </a:lnTo>
                    <a:cubicBezTo>
                      <a:pt x="321766" y="52628"/>
                      <a:pt x="307743" y="53686"/>
                      <a:pt x="343991" y="51305"/>
                    </a:cubicBezTo>
                    <a:cubicBezTo>
                      <a:pt x="380239" y="48924"/>
                      <a:pt x="490041" y="39928"/>
                      <a:pt x="510678" y="37018"/>
                    </a:cubicBezTo>
                    <a:cubicBezTo>
                      <a:pt x="531315" y="34108"/>
                      <a:pt x="467816" y="33843"/>
                      <a:pt x="467816" y="33843"/>
                    </a:cubicBezTo>
                    <a:cubicBezTo>
                      <a:pt x="453264" y="32785"/>
                      <a:pt x="441622" y="29874"/>
                      <a:pt x="423366" y="30668"/>
                    </a:cubicBezTo>
                    <a:cubicBezTo>
                      <a:pt x="405110" y="31462"/>
                      <a:pt x="383943" y="37811"/>
                      <a:pt x="358278" y="38605"/>
                    </a:cubicBezTo>
                    <a:cubicBezTo>
                      <a:pt x="332613" y="39399"/>
                      <a:pt x="300334" y="39134"/>
                      <a:pt x="269378" y="35430"/>
                    </a:cubicBezTo>
                    <a:cubicBezTo>
                      <a:pt x="238422" y="31726"/>
                      <a:pt x="210112" y="20613"/>
                      <a:pt x="172541" y="16380"/>
                    </a:cubicBezTo>
                    <a:cubicBezTo>
                      <a:pt x="134970" y="12147"/>
                      <a:pt x="12733" y="-2935"/>
                      <a:pt x="1091" y="5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: 図形 1023">
                <a:extLst>
                  <a:ext uri="{FF2B5EF4-FFF2-40B4-BE49-F238E27FC236}">
                    <a16:creationId xmlns:a16="http://schemas.microsoft.com/office/drawing/2014/main" id="{04124CA2-EF64-499A-95E5-41844673E220}"/>
                  </a:ext>
                </a:extLst>
              </p:cNvPr>
              <p:cNvSpPr/>
              <p:nvPr/>
            </p:nvSpPr>
            <p:spPr>
              <a:xfrm>
                <a:off x="4090918" y="5366961"/>
                <a:ext cx="351546" cy="63881"/>
              </a:xfrm>
              <a:custGeom>
                <a:avLst/>
                <a:gdLst>
                  <a:gd name="connsiteX0" fmla="*/ 70 w 351546"/>
                  <a:gd name="connsiteY0" fmla="*/ 377 h 63881"/>
                  <a:gd name="connsiteX1" fmla="*/ 220732 w 351546"/>
                  <a:gd name="connsiteY1" fmla="*/ 32127 h 63881"/>
                  <a:gd name="connsiteX2" fmla="*/ 257245 w 351546"/>
                  <a:gd name="connsiteY2" fmla="*/ 46414 h 63881"/>
                  <a:gd name="connsiteX3" fmla="*/ 350907 w 351546"/>
                  <a:gd name="connsiteY3" fmla="*/ 63877 h 63881"/>
                  <a:gd name="connsiteX4" fmla="*/ 295345 w 351546"/>
                  <a:gd name="connsiteY4" fmla="*/ 44827 h 63881"/>
                  <a:gd name="connsiteX5" fmla="*/ 235020 w 351546"/>
                  <a:gd name="connsiteY5" fmla="*/ 32127 h 63881"/>
                  <a:gd name="connsiteX6" fmla="*/ 196920 w 351546"/>
                  <a:gd name="connsiteY6" fmla="*/ 16252 h 63881"/>
                  <a:gd name="connsiteX7" fmla="*/ 70 w 351546"/>
                  <a:gd name="connsiteY7" fmla="*/ 377 h 6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1546" h="63881">
                    <a:moveTo>
                      <a:pt x="70" y="377"/>
                    </a:moveTo>
                    <a:cubicBezTo>
                      <a:pt x="4039" y="3023"/>
                      <a:pt x="177870" y="24454"/>
                      <a:pt x="220732" y="32127"/>
                    </a:cubicBezTo>
                    <a:cubicBezTo>
                      <a:pt x="263594" y="39800"/>
                      <a:pt x="235549" y="41122"/>
                      <a:pt x="257245" y="46414"/>
                    </a:cubicBezTo>
                    <a:cubicBezTo>
                      <a:pt x="278941" y="51706"/>
                      <a:pt x="344557" y="64141"/>
                      <a:pt x="350907" y="63877"/>
                    </a:cubicBezTo>
                    <a:cubicBezTo>
                      <a:pt x="357257" y="63613"/>
                      <a:pt x="314659" y="50119"/>
                      <a:pt x="295345" y="44827"/>
                    </a:cubicBezTo>
                    <a:cubicBezTo>
                      <a:pt x="276031" y="39535"/>
                      <a:pt x="251424" y="36890"/>
                      <a:pt x="235020" y="32127"/>
                    </a:cubicBezTo>
                    <a:cubicBezTo>
                      <a:pt x="218616" y="27364"/>
                      <a:pt x="233697" y="22867"/>
                      <a:pt x="196920" y="16252"/>
                    </a:cubicBezTo>
                    <a:cubicBezTo>
                      <a:pt x="160143" y="9637"/>
                      <a:pt x="-3899" y="-2269"/>
                      <a:pt x="70" y="3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: 図形 1024">
                <a:extLst>
                  <a:ext uri="{FF2B5EF4-FFF2-40B4-BE49-F238E27FC236}">
                    <a16:creationId xmlns:a16="http://schemas.microsoft.com/office/drawing/2014/main" id="{AA0F2EFD-FE3E-4A34-9D06-17AE3752DA46}"/>
                  </a:ext>
                </a:extLst>
              </p:cNvPr>
              <p:cNvSpPr/>
              <p:nvPr/>
            </p:nvSpPr>
            <p:spPr>
              <a:xfrm>
                <a:off x="4501072" y="5334000"/>
                <a:ext cx="436815" cy="95400"/>
              </a:xfrm>
              <a:custGeom>
                <a:avLst/>
                <a:gdLst>
                  <a:gd name="connsiteX0" fmla="*/ 1078 w 436815"/>
                  <a:gd name="connsiteY0" fmla="*/ 95250 h 95400"/>
                  <a:gd name="connsiteX1" fmla="*/ 147128 w 436815"/>
                  <a:gd name="connsiteY1" fmla="*/ 71438 h 95400"/>
                  <a:gd name="connsiteX2" fmla="*/ 229678 w 436815"/>
                  <a:gd name="connsiteY2" fmla="*/ 34925 h 95400"/>
                  <a:gd name="connsiteX3" fmla="*/ 302703 w 436815"/>
                  <a:gd name="connsiteY3" fmla="*/ 15875 h 95400"/>
                  <a:gd name="connsiteX4" fmla="*/ 436053 w 436815"/>
                  <a:gd name="connsiteY4" fmla="*/ 0 h 95400"/>
                  <a:gd name="connsiteX5" fmla="*/ 353503 w 436815"/>
                  <a:gd name="connsiteY5" fmla="*/ 15875 h 95400"/>
                  <a:gd name="connsiteX6" fmla="*/ 275716 w 436815"/>
                  <a:gd name="connsiteY6" fmla="*/ 41275 h 95400"/>
                  <a:gd name="connsiteX7" fmla="*/ 229678 w 436815"/>
                  <a:gd name="connsiteY7" fmla="*/ 60325 h 95400"/>
                  <a:gd name="connsiteX8" fmla="*/ 1078 w 436815"/>
                  <a:gd name="connsiteY8" fmla="*/ 95250 h 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6815" h="95400">
                    <a:moveTo>
                      <a:pt x="1078" y="95250"/>
                    </a:moveTo>
                    <a:cubicBezTo>
                      <a:pt x="-12680" y="97102"/>
                      <a:pt x="109028" y="81492"/>
                      <a:pt x="147128" y="71438"/>
                    </a:cubicBezTo>
                    <a:cubicBezTo>
                      <a:pt x="185228" y="61384"/>
                      <a:pt x="203749" y="44185"/>
                      <a:pt x="229678" y="34925"/>
                    </a:cubicBezTo>
                    <a:cubicBezTo>
                      <a:pt x="255607" y="25665"/>
                      <a:pt x="268307" y="21696"/>
                      <a:pt x="302703" y="15875"/>
                    </a:cubicBezTo>
                    <a:cubicBezTo>
                      <a:pt x="337099" y="10054"/>
                      <a:pt x="427586" y="0"/>
                      <a:pt x="436053" y="0"/>
                    </a:cubicBezTo>
                    <a:cubicBezTo>
                      <a:pt x="444520" y="0"/>
                      <a:pt x="380226" y="8996"/>
                      <a:pt x="353503" y="15875"/>
                    </a:cubicBezTo>
                    <a:cubicBezTo>
                      <a:pt x="326780" y="22754"/>
                      <a:pt x="296353" y="33867"/>
                      <a:pt x="275716" y="41275"/>
                    </a:cubicBezTo>
                    <a:cubicBezTo>
                      <a:pt x="255079" y="48683"/>
                      <a:pt x="270953" y="51329"/>
                      <a:pt x="229678" y="60325"/>
                    </a:cubicBezTo>
                    <a:cubicBezTo>
                      <a:pt x="188403" y="69321"/>
                      <a:pt x="14836" y="93398"/>
                      <a:pt x="1078" y="952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: 図形 1026">
                <a:extLst>
                  <a:ext uri="{FF2B5EF4-FFF2-40B4-BE49-F238E27FC236}">
                    <a16:creationId xmlns:a16="http://schemas.microsoft.com/office/drawing/2014/main" id="{02AC3532-F30B-41BB-9213-9F19BFA2332F}"/>
                  </a:ext>
                </a:extLst>
              </p:cNvPr>
              <p:cNvSpPr/>
              <p:nvPr/>
            </p:nvSpPr>
            <p:spPr>
              <a:xfrm>
                <a:off x="4419324" y="5399598"/>
                <a:ext cx="242341" cy="44487"/>
              </a:xfrm>
              <a:custGeom>
                <a:avLst/>
                <a:gdLst>
                  <a:gd name="connsiteX0" fmla="*/ 276 w 242341"/>
                  <a:gd name="connsiteY0" fmla="*/ 23302 h 44487"/>
                  <a:gd name="connsiteX1" fmla="*/ 116693 w 242341"/>
                  <a:gd name="connsiteY1" fmla="*/ 29652 h 44487"/>
                  <a:gd name="connsiteX2" fmla="*/ 239459 w 242341"/>
                  <a:gd name="connsiteY2" fmla="*/ 19 h 44487"/>
                  <a:gd name="connsiteX3" fmla="*/ 199243 w 242341"/>
                  <a:gd name="connsiteY3" fmla="*/ 25419 h 44487"/>
                  <a:gd name="connsiteX4" fmla="*/ 150559 w 242341"/>
                  <a:gd name="connsiteY4" fmla="*/ 44469 h 44487"/>
                  <a:gd name="connsiteX5" fmla="*/ 276 w 242341"/>
                  <a:gd name="connsiteY5" fmla="*/ 23302 h 44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2341" h="44487">
                    <a:moveTo>
                      <a:pt x="276" y="23302"/>
                    </a:moveTo>
                    <a:cubicBezTo>
                      <a:pt x="-5368" y="20833"/>
                      <a:pt x="76829" y="33532"/>
                      <a:pt x="116693" y="29652"/>
                    </a:cubicBezTo>
                    <a:cubicBezTo>
                      <a:pt x="156557" y="25772"/>
                      <a:pt x="225701" y="724"/>
                      <a:pt x="239459" y="19"/>
                    </a:cubicBezTo>
                    <a:cubicBezTo>
                      <a:pt x="253217" y="-687"/>
                      <a:pt x="214060" y="18011"/>
                      <a:pt x="199243" y="25419"/>
                    </a:cubicBezTo>
                    <a:cubicBezTo>
                      <a:pt x="184426" y="32827"/>
                      <a:pt x="183720" y="43764"/>
                      <a:pt x="150559" y="44469"/>
                    </a:cubicBezTo>
                    <a:cubicBezTo>
                      <a:pt x="117398" y="45174"/>
                      <a:pt x="5920" y="25771"/>
                      <a:pt x="276" y="233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: 図形 1027">
                <a:extLst>
                  <a:ext uri="{FF2B5EF4-FFF2-40B4-BE49-F238E27FC236}">
                    <a16:creationId xmlns:a16="http://schemas.microsoft.com/office/drawing/2014/main" id="{710B686C-3CBC-463F-8B8B-8A9D255D9222}"/>
                  </a:ext>
                </a:extLst>
              </p:cNvPr>
              <p:cNvSpPr/>
              <p:nvPr/>
            </p:nvSpPr>
            <p:spPr>
              <a:xfrm>
                <a:off x="4491541" y="5077878"/>
                <a:ext cx="21201" cy="152415"/>
              </a:xfrm>
              <a:custGeom>
                <a:avLst/>
                <a:gdLst>
                  <a:gd name="connsiteX0" fmla="*/ 8492 w 21201"/>
                  <a:gd name="connsiteY0" fmla="*/ 5 h 152415"/>
                  <a:gd name="connsiteX1" fmla="*/ 21192 w 21201"/>
                  <a:gd name="connsiteY1" fmla="*/ 95255 h 152415"/>
                  <a:gd name="connsiteX2" fmla="*/ 6376 w 21201"/>
                  <a:gd name="connsiteY2" fmla="*/ 152405 h 152415"/>
                  <a:gd name="connsiteX3" fmla="*/ 26 w 21201"/>
                  <a:gd name="connsiteY3" fmla="*/ 99489 h 152415"/>
                  <a:gd name="connsiteX4" fmla="*/ 8492 w 21201"/>
                  <a:gd name="connsiteY4" fmla="*/ 5 h 152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01" h="152415">
                    <a:moveTo>
                      <a:pt x="8492" y="5"/>
                    </a:moveTo>
                    <a:cubicBezTo>
                      <a:pt x="12020" y="-701"/>
                      <a:pt x="21545" y="69855"/>
                      <a:pt x="21192" y="95255"/>
                    </a:cubicBezTo>
                    <a:cubicBezTo>
                      <a:pt x="20839" y="120655"/>
                      <a:pt x="9904" y="151699"/>
                      <a:pt x="6376" y="152405"/>
                    </a:cubicBezTo>
                    <a:cubicBezTo>
                      <a:pt x="2848" y="153111"/>
                      <a:pt x="-327" y="118539"/>
                      <a:pt x="26" y="99489"/>
                    </a:cubicBezTo>
                    <a:cubicBezTo>
                      <a:pt x="379" y="80439"/>
                      <a:pt x="4964" y="711"/>
                      <a:pt x="8492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: 図形 1028">
                <a:extLst>
                  <a:ext uri="{FF2B5EF4-FFF2-40B4-BE49-F238E27FC236}">
                    <a16:creationId xmlns:a16="http://schemas.microsoft.com/office/drawing/2014/main" id="{EA66EF83-FDA2-4812-81E3-DFC6C4BE80E2}"/>
                  </a:ext>
                </a:extLst>
              </p:cNvPr>
              <p:cNvSpPr/>
              <p:nvPr/>
            </p:nvSpPr>
            <p:spPr>
              <a:xfrm>
                <a:off x="4338337" y="5085695"/>
                <a:ext cx="20448" cy="151181"/>
              </a:xfrm>
              <a:custGeom>
                <a:avLst/>
                <a:gdLst>
                  <a:gd name="connsiteX0" fmla="*/ 19880 w 20448"/>
                  <a:gd name="connsiteY0" fmla="*/ 655 h 151181"/>
                  <a:gd name="connsiteX1" fmla="*/ 5063 w 20448"/>
                  <a:gd name="connsiteY1" fmla="*/ 66272 h 151181"/>
                  <a:gd name="connsiteX2" fmla="*/ 830 w 20448"/>
                  <a:gd name="connsiteY2" fmla="*/ 93788 h 151181"/>
                  <a:gd name="connsiteX3" fmla="*/ 19880 w 20448"/>
                  <a:gd name="connsiteY3" fmla="*/ 150938 h 151181"/>
                  <a:gd name="connsiteX4" fmla="*/ 15646 w 20448"/>
                  <a:gd name="connsiteY4" fmla="*/ 110722 h 151181"/>
                  <a:gd name="connsiteX5" fmla="*/ 19880 w 20448"/>
                  <a:gd name="connsiteY5" fmla="*/ 655 h 151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448" h="151181">
                    <a:moveTo>
                      <a:pt x="19880" y="655"/>
                    </a:moveTo>
                    <a:cubicBezTo>
                      <a:pt x="18116" y="-6753"/>
                      <a:pt x="8238" y="50750"/>
                      <a:pt x="5063" y="66272"/>
                    </a:cubicBezTo>
                    <a:cubicBezTo>
                      <a:pt x="1888" y="81794"/>
                      <a:pt x="-1640" y="79677"/>
                      <a:pt x="830" y="93788"/>
                    </a:cubicBezTo>
                    <a:cubicBezTo>
                      <a:pt x="3300" y="107899"/>
                      <a:pt x="17411" y="148116"/>
                      <a:pt x="19880" y="150938"/>
                    </a:cubicBezTo>
                    <a:cubicBezTo>
                      <a:pt x="22349" y="153760"/>
                      <a:pt x="15999" y="131536"/>
                      <a:pt x="15646" y="110722"/>
                    </a:cubicBezTo>
                    <a:cubicBezTo>
                      <a:pt x="15293" y="89908"/>
                      <a:pt x="21644" y="8063"/>
                      <a:pt x="19880" y="6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: 図形 1029">
                <a:extLst>
                  <a:ext uri="{FF2B5EF4-FFF2-40B4-BE49-F238E27FC236}">
                    <a16:creationId xmlns:a16="http://schemas.microsoft.com/office/drawing/2014/main" id="{A18F1A55-6988-48BE-AB21-C31AB56EE133}"/>
                  </a:ext>
                </a:extLst>
              </p:cNvPr>
              <p:cNvSpPr/>
              <p:nvPr/>
            </p:nvSpPr>
            <p:spPr>
              <a:xfrm>
                <a:off x="3793610" y="5017856"/>
                <a:ext cx="97355" cy="211457"/>
              </a:xfrm>
              <a:custGeom>
                <a:avLst/>
                <a:gdLst>
                  <a:gd name="connsiteX0" fmla="*/ 97353 w 97355"/>
                  <a:gd name="connsiteY0" fmla="*/ 232 h 211457"/>
                  <a:gd name="connsiteX1" fmla="*/ 10040 w 97355"/>
                  <a:gd name="connsiteY1" fmla="*/ 78019 h 211457"/>
                  <a:gd name="connsiteX2" fmla="*/ 10040 w 97355"/>
                  <a:gd name="connsiteY2" fmla="*/ 122469 h 211457"/>
                  <a:gd name="connsiteX3" fmla="*/ 83065 w 97355"/>
                  <a:gd name="connsiteY3" fmla="*/ 211369 h 211457"/>
                  <a:gd name="connsiteX4" fmla="*/ 13215 w 97355"/>
                  <a:gd name="connsiteY4" fmla="*/ 105007 h 211457"/>
                  <a:gd name="connsiteX5" fmla="*/ 97353 w 97355"/>
                  <a:gd name="connsiteY5" fmla="*/ 232 h 211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355" h="211457">
                    <a:moveTo>
                      <a:pt x="97353" y="232"/>
                    </a:moveTo>
                    <a:cubicBezTo>
                      <a:pt x="96824" y="-4266"/>
                      <a:pt x="24592" y="57646"/>
                      <a:pt x="10040" y="78019"/>
                    </a:cubicBezTo>
                    <a:cubicBezTo>
                      <a:pt x="-4512" y="98392"/>
                      <a:pt x="-2131" y="100244"/>
                      <a:pt x="10040" y="122469"/>
                    </a:cubicBezTo>
                    <a:cubicBezTo>
                      <a:pt x="22211" y="144694"/>
                      <a:pt x="82536" y="214279"/>
                      <a:pt x="83065" y="211369"/>
                    </a:cubicBezTo>
                    <a:cubicBezTo>
                      <a:pt x="83594" y="208459"/>
                      <a:pt x="11098" y="136492"/>
                      <a:pt x="13215" y="105007"/>
                    </a:cubicBezTo>
                    <a:cubicBezTo>
                      <a:pt x="15332" y="73522"/>
                      <a:pt x="97882" y="4730"/>
                      <a:pt x="97353" y="2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: 図形 1030">
                <a:extLst>
                  <a:ext uri="{FF2B5EF4-FFF2-40B4-BE49-F238E27FC236}">
                    <a16:creationId xmlns:a16="http://schemas.microsoft.com/office/drawing/2014/main" id="{882035F4-0964-47FA-AB25-549EBA2E9943}"/>
                  </a:ext>
                </a:extLst>
              </p:cNvPr>
              <p:cNvSpPr/>
              <p:nvPr/>
            </p:nvSpPr>
            <p:spPr>
              <a:xfrm>
                <a:off x="5032256" y="4868253"/>
                <a:ext cx="349489" cy="214194"/>
              </a:xfrm>
              <a:custGeom>
                <a:avLst/>
                <a:gdLst>
                  <a:gd name="connsiteX0" fmla="*/ 3294 w 349489"/>
                  <a:gd name="connsiteY0" fmla="*/ 2197 h 214194"/>
                  <a:gd name="connsiteX1" fmla="*/ 139819 w 349489"/>
                  <a:gd name="connsiteY1" fmla="*/ 67285 h 214194"/>
                  <a:gd name="connsiteX2" fmla="*/ 341432 w 349489"/>
                  <a:gd name="connsiteY2" fmla="*/ 210160 h 214194"/>
                  <a:gd name="connsiteX3" fmla="*/ 306507 w 349489"/>
                  <a:gd name="connsiteY3" fmla="*/ 172060 h 214194"/>
                  <a:gd name="connsiteX4" fmla="*/ 277932 w 349489"/>
                  <a:gd name="connsiteY4" fmla="*/ 141897 h 214194"/>
                  <a:gd name="connsiteX5" fmla="*/ 3294 w 349489"/>
                  <a:gd name="connsiteY5" fmla="*/ 2197 h 214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9489" h="214194">
                    <a:moveTo>
                      <a:pt x="3294" y="2197"/>
                    </a:moveTo>
                    <a:cubicBezTo>
                      <a:pt x="-19725" y="-10238"/>
                      <a:pt x="83463" y="32625"/>
                      <a:pt x="139819" y="67285"/>
                    </a:cubicBezTo>
                    <a:cubicBezTo>
                      <a:pt x="196175" y="101945"/>
                      <a:pt x="313651" y="192698"/>
                      <a:pt x="341432" y="210160"/>
                    </a:cubicBezTo>
                    <a:cubicBezTo>
                      <a:pt x="369213" y="227622"/>
                      <a:pt x="317090" y="183437"/>
                      <a:pt x="306507" y="172060"/>
                    </a:cubicBezTo>
                    <a:cubicBezTo>
                      <a:pt x="295924" y="160683"/>
                      <a:pt x="323176" y="168884"/>
                      <a:pt x="277932" y="141897"/>
                    </a:cubicBezTo>
                    <a:cubicBezTo>
                      <a:pt x="232688" y="114910"/>
                      <a:pt x="26313" y="14632"/>
                      <a:pt x="3294" y="21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: 図形 1031">
                <a:extLst>
                  <a:ext uri="{FF2B5EF4-FFF2-40B4-BE49-F238E27FC236}">
                    <a16:creationId xmlns:a16="http://schemas.microsoft.com/office/drawing/2014/main" id="{0A272211-5810-4436-80B9-3BD9CFD10468}"/>
                  </a:ext>
                </a:extLst>
              </p:cNvPr>
              <p:cNvSpPr/>
              <p:nvPr/>
            </p:nvSpPr>
            <p:spPr>
              <a:xfrm>
                <a:off x="6132529" y="4186712"/>
                <a:ext cx="112249" cy="994423"/>
              </a:xfrm>
              <a:custGeom>
                <a:avLst/>
                <a:gdLst>
                  <a:gd name="connsiteX0" fmla="*/ 109521 w 112249"/>
                  <a:gd name="connsiteY0" fmla="*/ 55 h 994423"/>
                  <a:gd name="connsiteX1" fmla="*/ 111638 w 112249"/>
                  <a:gd name="connsiteY1" fmla="*/ 364121 h 994423"/>
                  <a:gd name="connsiteX2" fmla="*/ 98938 w 112249"/>
                  <a:gd name="connsiteY2" fmla="*/ 535571 h 994423"/>
                  <a:gd name="connsiteX3" fmla="*/ 79888 w 112249"/>
                  <a:gd name="connsiteY3" fmla="*/ 639288 h 994423"/>
                  <a:gd name="connsiteX4" fmla="*/ 3688 w 112249"/>
                  <a:gd name="connsiteY4" fmla="*/ 984305 h 994423"/>
                  <a:gd name="connsiteX5" fmla="*/ 18504 w 112249"/>
                  <a:gd name="connsiteY5" fmla="*/ 872121 h 994423"/>
                  <a:gd name="connsiteX6" fmla="*/ 75654 w 112249"/>
                  <a:gd name="connsiteY6" fmla="*/ 560971 h 994423"/>
                  <a:gd name="connsiteX7" fmla="*/ 103171 w 112249"/>
                  <a:gd name="connsiteY7" fmla="*/ 391638 h 994423"/>
                  <a:gd name="connsiteX8" fmla="*/ 109521 w 112249"/>
                  <a:gd name="connsiteY8" fmla="*/ 55 h 994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2249" h="994423">
                    <a:moveTo>
                      <a:pt x="109521" y="55"/>
                    </a:moveTo>
                    <a:cubicBezTo>
                      <a:pt x="110932" y="-4531"/>
                      <a:pt x="113402" y="274868"/>
                      <a:pt x="111638" y="364121"/>
                    </a:cubicBezTo>
                    <a:cubicBezTo>
                      <a:pt x="109874" y="453374"/>
                      <a:pt x="104230" y="489710"/>
                      <a:pt x="98938" y="535571"/>
                    </a:cubicBezTo>
                    <a:cubicBezTo>
                      <a:pt x="93646" y="581432"/>
                      <a:pt x="95763" y="564499"/>
                      <a:pt x="79888" y="639288"/>
                    </a:cubicBezTo>
                    <a:cubicBezTo>
                      <a:pt x="64013" y="714077"/>
                      <a:pt x="13919" y="945500"/>
                      <a:pt x="3688" y="984305"/>
                    </a:cubicBezTo>
                    <a:cubicBezTo>
                      <a:pt x="-6543" y="1023111"/>
                      <a:pt x="6510" y="942677"/>
                      <a:pt x="18504" y="872121"/>
                    </a:cubicBezTo>
                    <a:cubicBezTo>
                      <a:pt x="30498" y="801565"/>
                      <a:pt x="61543" y="641051"/>
                      <a:pt x="75654" y="560971"/>
                    </a:cubicBezTo>
                    <a:cubicBezTo>
                      <a:pt x="89765" y="480891"/>
                      <a:pt x="97879" y="481596"/>
                      <a:pt x="103171" y="391638"/>
                    </a:cubicBezTo>
                    <a:cubicBezTo>
                      <a:pt x="108463" y="301680"/>
                      <a:pt x="108110" y="4641"/>
                      <a:pt x="109521" y="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: 図形 1032">
                <a:extLst>
                  <a:ext uri="{FF2B5EF4-FFF2-40B4-BE49-F238E27FC236}">
                    <a16:creationId xmlns:a16="http://schemas.microsoft.com/office/drawing/2014/main" id="{85837861-5247-41A6-9A0B-4FFA487538DD}"/>
                  </a:ext>
                </a:extLst>
              </p:cNvPr>
              <p:cNvSpPr/>
              <p:nvPr/>
            </p:nvSpPr>
            <p:spPr>
              <a:xfrm>
                <a:off x="5616254" y="5293677"/>
                <a:ext cx="429276" cy="453919"/>
              </a:xfrm>
              <a:custGeom>
                <a:avLst/>
                <a:gdLst>
                  <a:gd name="connsiteX0" fmla="*/ 428946 w 429276"/>
                  <a:gd name="connsiteY0" fmla="*/ 106 h 453919"/>
                  <a:gd name="connsiteX1" fmla="*/ 187646 w 429276"/>
                  <a:gd name="connsiteY1" fmla="*/ 285856 h 453919"/>
                  <a:gd name="connsiteX2" fmla="*/ 3496 w 429276"/>
                  <a:gd name="connsiteY2" fmla="*/ 446723 h 453919"/>
                  <a:gd name="connsiteX3" fmla="*/ 79696 w 429276"/>
                  <a:gd name="connsiteY3" fmla="*/ 408623 h 453919"/>
                  <a:gd name="connsiteX4" fmla="*/ 236329 w 429276"/>
                  <a:gd name="connsiteY4" fmla="*/ 254106 h 453919"/>
                  <a:gd name="connsiteX5" fmla="*/ 428946 w 429276"/>
                  <a:gd name="connsiteY5" fmla="*/ 106 h 453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9276" h="453919">
                    <a:moveTo>
                      <a:pt x="428946" y="106"/>
                    </a:moveTo>
                    <a:cubicBezTo>
                      <a:pt x="420832" y="5398"/>
                      <a:pt x="258554" y="211420"/>
                      <a:pt x="187646" y="285856"/>
                    </a:cubicBezTo>
                    <a:cubicBezTo>
                      <a:pt x="116738" y="360292"/>
                      <a:pt x="21488" y="426262"/>
                      <a:pt x="3496" y="446723"/>
                    </a:cubicBezTo>
                    <a:cubicBezTo>
                      <a:pt x="-14496" y="467184"/>
                      <a:pt x="40891" y="440726"/>
                      <a:pt x="79696" y="408623"/>
                    </a:cubicBezTo>
                    <a:cubicBezTo>
                      <a:pt x="118501" y="376520"/>
                      <a:pt x="178826" y="319370"/>
                      <a:pt x="236329" y="254106"/>
                    </a:cubicBezTo>
                    <a:cubicBezTo>
                      <a:pt x="293832" y="188842"/>
                      <a:pt x="437060" y="-5186"/>
                      <a:pt x="428946" y="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: 図形 1033">
                <a:extLst>
                  <a:ext uri="{FF2B5EF4-FFF2-40B4-BE49-F238E27FC236}">
                    <a16:creationId xmlns:a16="http://schemas.microsoft.com/office/drawing/2014/main" id="{584A862B-C4F7-4882-9463-EF74DA456C35}"/>
                  </a:ext>
                </a:extLst>
              </p:cNvPr>
              <p:cNvSpPr/>
              <p:nvPr/>
            </p:nvSpPr>
            <p:spPr>
              <a:xfrm>
                <a:off x="5019593" y="5807911"/>
                <a:ext cx="551768" cy="355494"/>
              </a:xfrm>
              <a:custGeom>
                <a:avLst/>
                <a:gdLst>
                  <a:gd name="connsiteX0" fmla="*/ 1140 w 551768"/>
                  <a:gd name="connsiteY0" fmla="*/ 353706 h 355494"/>
                  <a:gd name="connsiteX1" fmla="*/ 149307 w 551768"/>
                  <a:gd name="connsiteY1" fmla="*/ 300789 h 355494"/>
                  <a:gd name="connsiteX2" fmla="*/ 286890 w 551768"/>
                  <a:gd name="connsiteY2" fmla="*/ 205539 h 355494"/>
                  <a:gd name="connsiteX3" fmla="*/ 547240 w 551768"/>
                  <a:gd name="connsiteY3" fmla="*/ 4456 h 355494"/>
                  <a:gd name="connsiteX4" fmla="*/ 449874 w 551768"/>
                  <a:gd name="connsiteY4" fmla="*/ 67956 h 355494"/>
                  <a:gd name="connsiteX5" fmla="*/ 418124 w 551768"/>
                  <a:gd name="connsiteY5" fmla="*/ 89122 h 355494"/>
                  <a:gd name="connsiteX6" fmla="*/ 293240 w 551768"/>
                  <a:gd name="connsiteY6" fmla="*/ 178022 h 355494"/>
                  <a:gd name="connsiteX7" fmla="*/ 231857 w 551768"/>
                  <a:gd name="connsiteY7" fmla="*/ 237289 h 355494"/>
                  <a:gd name="connsiteX8" fmla="*/ 1140 w 551768"/>
                  <a:gd name="connsiteY8" fmla="*/ 353706 h 35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1768" h="355494">
                    <a:moveTo>
                      <a:pt x="1140" y="353706"/>
                    </a:moveTo>
                    <a:cubicBezTo>
                      <a:pt x="-12618" y="364289"/>
                      <a:pt x="101682" y="325483"/>
                      <a:pt x="149307" y="300789"/>
                    </a:cubicBezTo>
                    <a:cubicBezTo>
                      <a:pt x="196932" y="276094"/>
                      <a:pt x="220568" y="254928"/>
                      <a:pt x="286890" y="205539"/>
                    </a:cubicBezTo>
                    <a:cubicBezTo>
                      <a:pt x="353212" y="156150"/>
                      <a:pt x="520076" y="27386"/>
                      <a:pt x="547240" y="4456"/>
                    </a:cubicBezTo>
                    <a:cubicBezTo>
                      <a:pt x="574404" y="-18474"/>
                      <a:pt x="471393" y="53845"/>
                      <a:pt x="449874" y="67956"/>
                    </a:cubicBezTo>
                    <a:cubicBezTo>
                      <a:pt x="428355" y="82067"/>
                      <a:pt x="418124" y="89122"/>
                      <a:pt x="418124" y="89122"/>
                    </a:cubicBezTo>
                    <a:cubicBezTo>
                      <a:pt x="392018" y="107466"/>
                      <a:pt x="324284" y="153328"/>
                      <a:pt x="293240" y="178022"/>
                    </a:cubicBezTo>
                    <a:cubicBezTo>
                      <a:pt x="262196" y="202716"/>
                      <a:pt x="274896" y="211889"/>
                      <a:pt x="231857" y="237289"/>
                    </a:cubicBezTo>
                    <a:cubicBezTo>
                      <a:pt x="188818" y="262689"/>
                      <a:pt x="14898" y="343123"/>
                      <a:pt x="1140" y="3537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: 図形 1034">
                <a:extLst>
                  <a:ext uri="{FF2B5EF4-FFF2-40B4-BE49-F238E27FC236}">
                    <a16:creationId xmlns:a16="http://schemas.microsoft.com/office/drawing/2014/main" id="{3D7BB27A-283A-452D-8B03-E9FDA17DAF7F}"/>
                  </a:ext>
                </a:extLst>
              </p:cNvPr>
              <p:cNvSpPr/>
              <p:nvPr/>
            </p:nvSpPr>
            <p:spPr>
              <a:xfrm>
                <a:off x="4325939" y="6219841"/>
                <a:ext cx="644959" cy="30364"/>
              </a:xfrm>
              <a:custGeom>
                <a:avLst/>
                <a:gdLst>
                  <a:gd name="connsiteX0" fmla="*/ 528 w 644959"/>
                  <a:gd name="connsiteY0" fmla="*/ 7392 h 30364"/>
                  <a:gd name="connsiteX1" fmla="*/ 207961 w 644959"/>
                  <a:gd name="connsiteY1" fmla="*/ 26442 h 30364"/>
                  <a:gd name="connsiteX2" fmla="*/ 339194 w 644959"/>
                  <a:gd name="connsiteY2" fmla="*/ 28559 h 30364"/>
                  <a:gd name="connsiteX3" fmla="*/ 430211 w 644959"/>
                  <a:gd name="connsiteY3" fmla="*/ 28559 h 30364"/>
                  <a:gd name="connsiteX4" fmla="*/ 643994 w 644959"/>
                  <a:gd name="connsiteY4" fmla="*/ 5276 h 30364"/>
                  <a:gd name="connsiteX5" fmla="*/ 504294 w 644959"/>
                  <a:gd name="connsiteY5" fmla="*/ 1042 h 30364"/>
                  <a:gd name="connsiteX6" fmla="*/ 387878 w 644959"/>
                  <a:gd name="connsiteY6" fmla="*/ 20092 h 30364"/>
                  <a:gd name="connsiteX7" fmla="*/ 273578 w 644959"/>
                  <a:gd name="connsiteY7" fmla="*/ 20092 h 30364"/>
                  <a:gd name="connsiteX8" fmla="*/ 528 w 644959"/>
                  <a:gd name="connsiteY8" fmla="*/ 7392 h 30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4959" h="30364">
                    <a:moveTo>
                      <a:pt x="528" y="7392"/>
                    </a:moveTo>
                    <a:cubicBezTo>
                      <a:pt x="-10408" y="8450"/>
                      <a:pt x="151517" y="22914"/>
                      <a:pt x="207961" y="26442"/>
                    </a:cubicBezTo>
                    <a:cubicBezTo>
                      <a:pt x="264405" y="29970"/>
                      <a:pt x="302152" y="28206"/>
                      <a:pt x="339194" y="28559"/>
                    </a:cubicBezTo>
                    <a:cubicBezTo>
                      <a:pt x="376236" y="28912"/>
                      <a:pt x="379411" y="32439"/>
                      <a:pt x="430211" y="28559"/>
                    </a:cubicBezTo>
                    <a:cubicBezTo>
                      <a:pt x="481011" y="24679"/>
                      <a:pt x="631647" y="9862"/>
                      <a:pt x="643994" y="5276"/>
                    </a:cubicBezTo>
                    <a:cubicBezTo>
                      <a:pt x="656341" y="690"/>
                      <a:pt x="546980" y="-1427"/>
                      <a:pt x="504294" y="1042"/>
                    </a:cubicBezTo>
                    <a:cubicBezTo>
                      <a:pt x="461608" y="3511"/>
                      <a:pt x="426331" y="16917"/>
                      <a:pt x="387878" y="20092"/>
                    </a:cubicBezTo>
                    <a:cubicBezTo>
                      <a:pt x="349425" y="23267"/>
                      <a:pt x="336372" y="23620"/>
                      <a:pt x="273578" y="20092"/>
                    </a:cubicBezTo>
                    <a:lnTo>
                      <a:pt x="528" y="739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: 図形 1035">
                <a:extLst>
                  <a:ext uri="{FF2B5EF4-FFF2-40B4-BE49-F238E27FC236}">
                    <a16:creationId xmlns:a16="http://schemas.microsoft.com/office/drawing/2014/main" id="{A670F907-80A1-4ACA-A56A-4004291D5D87}"/>
                  </a:ext>
                </a:extLst>
              </p:cNvPr>
              <p:cNvSpPr/>
              <p:nvPr/>
            </p:nvSpPr>
            <p:spPr>
              <a:xfrm>
                <a:off x="3800109" y="5759050"/>
                <a:ext cx="547828" cy="462795"/>
              </a:xfrm>
              <a:custGeom>
                <a:avLst/>
                <a:gdLst>
                  <a:gd name="connsiteX0" fmla="*/ 1424 w 547828"/>
                  <a:gd name="connsiteY0" fmla="*/ 400 h 462795"/>
                  <a:gd name="connsiteX1" fmla="*/ 128424 w 547828"/>
                  <a:gd name="connsiteY1" fmla="*/ 125283 h 462795"/>
                  <a:gd name="connsiteX2" fmla="*/ 223674 w 547828"/>
                  <a:gd name="connsiteY2" fmla="*/ 264983 h 462795"/>
                  <a:gd name="connsiteX3" fmla="*/ 361258 w 547828"/>
                  <a:gd name="connsiteY3" fmla="*/ 366583 h 462795"/>
                  <a:gd name="connsiteX4" fmla="*/ 541174 w 547828"/>
                  <a:gd name="connsiteY4" fmla="*/ 461833 h 462795"/>
                  <a:gd name="connsiteX5" fmla="*/ 500958 w 547828"/>
                  <a:gd name="connsiteY5" fmla="*/ 413150 h 462795"/>
                  <a:gd name="connsiteX6" fmla="*/ 422641 w 547828"/>
                  <a:gd name="connsiteY6" fmla="*/ 370817 h 462795"/>
                  <a:gd name="connsiteX7" fmla="*/ 244841 w 547828"/>
                  <a:gd name="connsiteY7" fmla="*/ 245933 h 462795"/>
                  <a:gd name="connsiteX8" fmla="*/ 217324 w 547828"/>
                  <a:gd name="connsiteY8" fmla="*/ 167617 h 462795"/>
                  <a:gd name="connsiteX9" fmla="*/ 1424 w 547828"/>
                  <a:gd name="connsiteY9" fmla="*/ 400 h 46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7828" h="462795">
                    <a:moveTo>
                      <a:pt x="1424" y="400"/>
                    </a:moveTo>
                    <a:cubicBezTo>
                      <a:pt x="-13393" y="-6656"/>
                      <a:pt x="91382" y="81186"/>
                      <a:pt x="128424" y="125283"/>
                    </a:cubicBezTo>
                    <a:cubicBezTo>
                      <a:pt x="165466" y="169380"/>
                      <a:pt x="184868" y="224766"/>
                      <a:pt x="223674" y="264983"/>
                    </a:cubicBezTo>
                    <a:cubicBezTo>
                      <a:pt x="262480" y="305200"/>
                      <a:pt x="308341" y="333775"/>
                      <a:pt x="361258" y="366583"/>
                    </a:cubicBezTo>
                    <a:cubicBezTo>
                      <a:pt x="414175" y="399391"/>
                      <a:pt x="517891" y="454072"/>
                      <a:pt x="541174" y="461833"/>
                    </a:cubicBezTo>
                    <a:cubicBezTo>
                      <a:pt x="564457" y="469594"/>
                      <a:pt x="520714" y="428319"/>
                      <a:pt x="500958" y="413150"/>
                    </a:cubicBezTo>
                    <a:cubicBezTo>
                      <a:pt x="481203" y="397981"/>
                      <a:pt x="465327" y="398686"/>
                      <a:pt x="422641" y="370817"/>
                    </a:cubicBezTo>
                    <a:cubicBezTo>
                      <a:pt x="379955" y="342948"/>
                      <a:pt x="279061" y="279800"/>
                      <a:pt x="244841" y="245933"/>
                    </a:cubicBezTo>
                    <a:cubicBezTo>
                      <a:pt x="210622" y="212066"/>
                      <a:pt x="257893" y="211361"/>
                      <a:pt x="217324" y="167617"/>
                    </a:cubicBezTo>
                    <a:cubicBezTo>
                      <a:pt x="176755" y="123873"/>
                      <a:pt x="16241" y="7456"/>
                      <a:pt x="1424" y="4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: 図形 1036">
                <a:extLst>
                  <a:ext uri="{FF2B5EF4-FFF2-40B4-BE49-F238E27FC236}">
                    <a16:creationId xmlns:a16="http://schemas.microsoft.com/office/drawing/2014/main" id="{58D3B200-C465-4D6F-8B2A-9477DFC6E76E}"/>
                  </a:ext>
                </a:extLst>
              </p:cNvPr>
              <p:cNvSpPr/>
              <p:nvPr/>
            </p:nvSpPr>
            <p:spPr>
              <a:xfrm>
                <a:off x="3456730" y="5299124"/>
                <a:ext cx="330935" cy="422479"/>
              </a:xfrm>
              <a:custGeom>
                <a:avLst/>
                <a:gdLst>
                  <a:gd name="connsiteX0" fmla="*/ 1903 w 330935"/>
                  <a:gd name="connsiteY0" fmla="*/ 1009 h 422479"/>
                  <a:gd name="connsiteX1" fmla="*/ 135253 w 330935"/>
                  <a:gd name="connsiteY1" fmla="*/ 183043 h 422479"/>
                  <a:gd name="connsiteX2" fmla="*/ 167003 w 330935"/>
                  <a:gd name="connsiteY2" fmla="*/ 223259 h 422479"/>
                  <a:gd name="connsiteX3" fmla="*/ 323637 w 330935"/>
                  <a:gd name="connsiteY3" fmla="*/ 415876 h 422479"/>
                  <a:gd name="connsiteX4" fmla="*/ 302470 w 330935"/>
                  <a:gd name="connsiteY4" fmla="*/ 373543 h 422479"/>
                  <a:gd name="connsiteX5" fmla="*/ 279187 w 330935"/>
                  <a:gd name="connsiteY5" fmla="*/ 331209 h 422479"/>
                  <a:gd name="connsiteX6" fmla="*/ 247437 w 330935"/>
                  <a:gd name="connsiteY6" fmla="*/ 274059 h 422479"/>
                  <a:gd name="connsiteX7" fmla="*/ 1903 w 330935"/>
                  <a:gd name="connsiteY7" fmla="*/ 1009 h 422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935" h="422479">
                    <a:moveTo>
                      <a:pt x="1903" y="1009"/>
                    </a:moveTo>
                    <a:cubicBezTo>
                      <a:pt x="-16794" y="-14160"/>
                      <a:pt x="107736" y="146001"/>
                      <a:pt x="135253" y="183043"/>
                    </a:cubicBezTo>
                    <a:cubicBezTo>
                      <a:pt x="162770" y="220085"/>
                      <a:pt x="167003" y="223259"/>
                      <a:pt x="167003" y="223259"/>
                    </a:cubicBezTo>
                    <a:cubicBezTo>
                      <a:pt x="198400" y="262065"/>
                      <a:pt x="301059" y="390829"/>
                      <a:pt x="323637" y="415876"/>
                    </a:cubicBezTo>
                    <a:cubicBezTo>
                      <a:pt x="346215" y="440923"/>
                      <a:pt x="309878" y="387654"/>
                      <a:pt x="302470" y="373543"/>
                    </a:cubicBezTo>
                    <a:cubicBezTo>
                      <a:pt x="295062" y="359432"/>
                      <a:pt x="288359" y="347790"/>
                      <a:pt x="279187" y="331209"/>
                    </a:cubicBezTo>
                    <a:cubicBezTo>
                      <a:pt x="270015" y="314628"/>
                      <a:pt x="291534" y="326976"/>
                      <a:pt x="247437" y="274059"/>
                    </a:cubicBezTo>
                    <a:cubicBezTo>
                      <a:pt x="203340" y="221142"/>
                      <a:pt x="20600" y="16178"/>
                      <a:pt x="1903" y="10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: 図形 1037">
                <a:extLst>
                  <a:ext uri="{FF2B5EF4-FFF2-40B4-BE49-F238E27FC236}">
                    <a16:creationId xmlns:a16="http://schemas.microsoft.com/office/drawing/2014/main" id="{635B94F7-BD9D-4ABB-9202-CB4E6524078D}"/>
                  </a:ext>
                </a:extLst>
              </p:cNvPr>
              <p:cNvSpPr/>
              <p:nvPr/>
            </p:nvSpPr>
            <p:spPr>
              <a:xfrm>
                <a:off x="3313911" y="4701112"/>
                <a:ext cx="120639" cy="557826"/>
              </a:xfrm>
              <a:custGeom>
                <a:avLst/>
                <a:gdLst>
                  <a:gd name="connsiteX0" fmla="*/ 17722 w 120639"/>
                  <a:gd name="connsiteY0" fmla="*/ 5 h 557826"/>
                  <a:gd name="connsiteX1" fmla="*/ 789 w 120639"/>
                  <a:gd name="connsiteY1" fmla="*/ 110071 h 557826"/>
                  <a:gd name="connsiteX2" fmla="*/ 47356 w 120639"/>
                  <a:gd name="connsiteY2" fmla="*/ 325971 h 557826"/>
                  <a:gd name="connsiteX3" fmla="*/ 119322 w 120639"/>
                  <a:gd name="connsiteY3" fmla="*/ 556688 h 557826"/>
                  <a:gd name="connsiteX4" fmla="*/ 89689 w 120639"/>
                  <a:gd name="connsiteY4" fmla="*/ 406405 h 557826"/>
                  <a:gd name="connsiteX5" fmla="*/ 36772 w 120639"/>
                  <a:gd name="connsiteY5" fmla="*/ 224371 h 557826"/>
                  <a:gd name="connsiteX6" fmla="*/ 13489 w 120639"/>
                  <a:gd name="connsiteY6" fmla="*/ 105838 h 557826"/>
                  <a:gd name="connsiteX7" fmla="*/ 17722 w 120639"/>
                  <a:gd name="connsiteY7" fmla="*/ 5 h 55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0639" h="557826">
                    <a:moveTo>
                      <a:pt x="17722" y="5"/>
                    </a:moveTo>
                    <a:cubicBezTo>
                      <a:pt x="15605" y="711"/>
                      <a:pt x="-4150" y="55743"/>
                      <a:pt x="789" y="110071"/>
                    </a:cubicBezTo>
                    <a:cubicBezTo>
                      <a:pt x="5728" y="164399"/>
                      <a:pt x="27601" y="251535"/>
                      <a:pt x="47356" y="325971"/>
                    </a:cubicBezTo>
                    <a:cubicBezTo>
                      <a:pt x="67112" y="400407"/>
                      <a:pt x="112267" y="543282"/>
                      <a:pt x="119322" y="556688"/>
                    </a:cubicBezTo>
                    <a:cubicBezTo>
                      <a:pt x="126377" y="570094"/>
                      <a:pt x="103447" y="461791"/>
                      <a:pt x="89689" y="406405"/>
                    </a:cubicBezTo>
                    <a:cubicBezTo>
                      <a:pt x="75931" y="351019"/>
                      <a:pt x="49472" y="274465"/>
                      <a:pt x="36772" y="224371"/>
                    </a:cubicBezTo>
                    <a:cubicBezTo>
                      <a:pt x="24072" y="174277"/>
                      <a:pt x="15958" y="139705"/>
                      <a:pt x="13489" y="105838"/>
                    </a:cubicBezTo>
                    <a:cubicBezTo>
                      <a:pt x="11020" y="71971"/>
                      <a:pt x="19839" y="-701"/>
                      <a:pt x="17722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: 図形 1038">
                <a:extLst>
                  <a:ext uri="{FF2B5EF4-FFF2-40B4-BE49-F238E27FC236}">
                    <a16:creationId xmlns:a16="http://schemas.microsoft.com/office/drawing/2014/main" id="{DA6A5B2E-ED8C-4707-8DDC-AFDE3FBDEDF5}"/>
                  </a:ext>
                </a:extLst>
              </p:cNvPr>
              <p:cNvSpPr/>
              <p:nvPr/>
            </p:nvSpPr>
            <p:spPr>
              <a:xfrm>
                <a:off x="3301792" y="4165255"/>
                <a:ext cx="80599" cy="582694"/>
              </a:xfrm>
              <a:custGeom>
                <a:avLst/>
                <a:gdLst>
                  <a:gd name="connsiteX0" fmla="*/ 72175 w 80599"/>
                  <a:gd name="connsiteY0" fmla="*/ 4578 h 582694"/>
                  <a:gd name="connsiteX1" fmla="*/ 67941 w 80599"/>
                  <a:gd name="connsiteY1" fmla="*/ 123112 h 582694"/>
                  <a:gd name="connsiteX2" fmla="*/ 36191 w 80599"/>
                  <a:gd name="connsiteY2" fmla="*/ 322078 h 582694"/>
                  <a:gd name="connsiteX3" fmla="*/ 23491 w 80599"/>
                  <a:gd name="connsiteY3" fmla="*/ 408862 h 582694"/>
                  <a:gd name="connsiteX4" fmla="*/ 208 w 80599"/>
                  <a:gd name="connsiteY4" fmla="*/ 493528 h 582694"/>
                  <a:gd name="connsiteX5" fmla="*/ 12908 w 80599"/>
                  <a:gd name="connsiteY5" fmla="*/ 582428 h 582694"/>
                  <a:gd name="connsiteX6" fmla="*/ 27725 w 80599"/>
                  <a:gd name="connsiteY6" fmla="*/ 463895 h 582694"/>
                  <a:gd name="connsiteX7" fmla="*/ 76408 w 80599"/>
                  <a:gd name="connsiteY7" fmla="*/ 279745 h 582694"/>
                  <a:gd name="connsiteX8" fmla="*/ 72175 w 80599"/>
                  <a:gd name="connsiteY8" fmla="*/ 4578 h 582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599" h="582694">
                    <a:moveTo>
                      <a:pt x="72175" y="4578"/>
                    </a:moveTo>
                    <a:cubicBezTo>
                      <a:pt x="70764" y="-21527"/>
                      <a:pt x="73938" y="70195"/>
                      <a:pt x="67941" y="123112"/>
                    </a:cubicBezTo>
                    <a:cubicBezTo>
                      <a:pt x="61944" y="176029"/>
                      <a:pt x="43599" y="274453"/>
                      <a:pt x="36191" y="322078"/>
                    </a:cubicBezTo>
                    <a:cubicBezTo>
                      <a:pt x="28783" y="369703"/>
                      <a:pt x="29488" y="380287"/>
                      <a:pt x="23491" y="408862"/>
                    </a:cubicBezTo>
                    <a:cubicBezTo>
                      <a:pt x="17494" y="437437"/>
                      <a:pt x="1972" y="464600"/>
                      <a:pt x="208" y="493528"/>
                    </a:cubicBezTo>
                    <a:cubicBezTo>
                      <a:pt x="-1556" y="522456"/>
                      <a:pt x="8322" y="587367"/>
                      <a:pt x="12908" y="582428"/>
                    </a:cubicBezTo>
                    <a:cubicBezTo>
                      <a:pt x="17494" y="577489"/>
                      <a:pt x="17142" y="514342"/>
                      <a:pt x="27725" y="463895"/>
                    </a:cubicBezTo>
                    <a:cubicBezTo>
                      <a:pt x="38308" y="413448"/>
                      <a:pt x="65472" y="351712"/>
                      <a:pt x="76408" y="279745"/>
                    </a:cubicBezTo>
                    <a:cubicBezTo>
                      <a:pt x="87344" y="207778"/>
                      <a:pt x="73586" y="30683"/>
                      <a:pt x="72175" y="45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: 図形 1039">
                <a:extLst>
                  <a:ext uri="{FF2B5EF4-FFF2-40B4-BE49-F238E27FC236}">
                    <a16:creationId xmlns:a16="http://schemas.microsoft.com/office/drawing/2014/main" id="{D0D727EF-36F2-458B-B41C-E8124A2D436B}"/>
                  </a:ext>
                </a:extLst>
              </p:cNvPr>
              <p:cNvSpPr/>
              <p:nvPr/>
            </p:nvSpPr>
            <p:spPr>
              <a:xfrm>
                <a:off x="3364635" y="3678688"/>
                <a:ext cx="62451" cy="510396"/>
              </a:xfrm>
              <a:custGeom>
                <a:avLst/>
                <a:gdLst>
                  <a:gd name="connsiteX0" fmla="*/ 51665 w 62451"/>
                  <a:gd name="connsiteY0" fmla="*/ 2195 h 510396"/>
                  <a:gd name="connsiteX1" fmla="*/ 49548 w 62451"/>
                  <a:gd name="connsiteY1" fmla="*/ 171529 h 510396"/>
                  <a:gd name="connsiteX2" fmla="*/ 36848 w 62451"/>
                  <a:gd name="connsiteY2" fmla="*/ 319695 h 510396"/>
                  <a:gd name="connsiteX3" fmla="*/ 22032 w 62451"/>
                  <a:gd name="connsiteY3" fmla="*/ 419179 h 510396"/>
                  <a:gd name="connsiteX4" fmla="*/ 865 w 62451"/>
                  <a:gd name="connsiteY4" fmla="*/ 510195 h 510396"/>
                  <a:gd name="connsiteX5" fmla="*/ 53782 w 62451"/>
                  <a:gd name="connsiteY5" fmla="*/ 393779 h 510396"/>
                  <a:gd name="connsiteX6" fmla="*/ 62248 w 62451"/>
                  <a:gd name="connsiteY6" fmla="*/ 298529 h 510396"/>
                  <a:gd name="connsiteX7" fmla="*/ 51665 w 62451"/>
                  <a:gd name="connsiteY7" fmla="*/ 2195 h 51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451" h="510396">
                    <a:moveTo>
                      <a:pt x="51665" y="2195"/>
                    </a:moveTo>
                    <a:cubicBezTo>
                      <a:pt x="49548" y="-18972"/>
                      <a:pt x="52017" y="118612"/>
                      <a:pt x="49548" y="171529"/>
                    </a:cubicBezTo>
                    <a:cubicBezTo>
                      <a:pt x="47079" y="224446"/>
                      <a:pt x="41434" y="278420"/>
                      <a:pt x="36848" y="319695"/>
                    </a:cubicBezTo>
                    <a:cubicBezTo>
                      <a:pt x="32262" y="360970"/>
                      <a:pt x="28029" y="387429"/>
                      <a:pt x="22032" y="419179"/>
                    </a:cubicBezTo>
                    <a:cubicBezTo>
                      <a:pt x="16035" y="450929"/>
                      <a:pt x="-4427" y="514428"/>
                      <a:pt x="865" y="510195"/>
                    </a:cubicBezTo>
                    <a:cubicBezTo>
                      <a:pt x="6157" y="505962"/>
                      <a:pt x="43551" y="429057"/>
                      <a:pt x="53782" y="393779"/>
                    </a:cubicBezTo>
                    <a:cubicBezTo>
                      <a:pt x="64013" y="358501"/>
                      <a:pt x="60484" y="361676"/>
                      <a:pt x="62248" y="298529"/>
                    </a:cubicBezTo>
                    <a:cubicBezTo>
                      <a:pt x="64012" y="235382"/>
                      <a:pt x="53782" y="23362"/>
                      <a:pt x="51665" y="21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: 図形 1040">
                <a:extLst>
                  <a:ext uri="{FF2B5EF4-FFF2-40B4-BE49-F238E27FC236}">
                    <a16:creationId xmlns:a16="http://schemas.microsoft.com/office/drawing/2014/main" id="{BEC43C24-AEE4-4F70-A3B7-1CAA4BD15463}"/>
                  </a:ext>
                </a:extLst>
              </p:cNvPr>
              <p:cNvSpPr/>
              <p:nvPr/>
            </p:nvSpPr>
            <p:spPr>
              <a:xfrm>
                <a:off x="3412269" y="2466968"/>
                <a:ext cx="523178" cy="1042657"/>
              </a:xfrm>
              <a:custGeom>
                <a:avLst/>
                <a:gdLst>
                  <a:gd name="connsiteX0" fmla="*/ 454881 w 523178"/>
                  <a:gd name="connsiteY0" fmla="*/ 60332 h 1042657"/>
                  <a:gd name="connsiteX1" fmla="*/ 261206 w 523178"/>
                  <a:gd name="connsiteY1" fmla="*/ 346082 h 1042657"/>
                  <a:gd name="connsiteX2" fmla="*/ 185006 w 523178"/>
                  <a:gd name="connsiteY2" fmla="*/ 492132 h 1042657"/>
                  <a:gd name="connsiteX3" fmla="*/ 45306 w 523178"/>
                  <a:gd name="connsiteY3" fmla="*/ 863607 h 1042657"/>
                  <a:gd name="connsiteX4" fmla="*/ 856 w 523178"/>
                  <a:gd name="connsiteY4" fmla="*/ 1041407 h 1042657"/>
                  <a:gd name="connsiteX5" fmla="*/ 23081 w 523178"/>
                  <a:gd name="connsiteY5" fmla="*/ 927107 h 1042657"/>
                  <a:gd name="connsiteX6" fmla="*/ 105631 w 523178"/>
                  <a:gd name="connsiteY6" fmla="*/ 641357 h 1042657"/>
                  <a:gd name="connsiteX7" fmla="*/ 178656 w 523178"/>
                  <a:gd name="connsiteY7" fmla="*/ 434982 h 1042657"/>
                  <a:gd name="connsiteX8" fmla="*/ 505681 w 523178"/>
                  <a:gd name="connsiteY8" fmla="*/ 31757 h 1042657"/>
                  <a:gd name="connsiteX9" fmla="*/ 454881 w 523178"/>
                  <a:gd name="connsiteY9" fmla="*/ 60332 h 1042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3178" h="1042657">
                    <a:moveTo>
                      <a:pt x="454881" y="60332"/>
                    </a:moveTo>
                    <a:cubicBezTo>
                      <a:pt x="414135" y="112719"/>
                      <a:pt x="306185" y="274115"/>
                      <a:pt x="261206" y="346082"/>
                    </a:cubicBezTo>
                    <a:cubicBezTo>
                      <a:pt x="216227" y="418049"/>
                      <a:pt x="220989" y="405878"/>
                      <a:pt x="185006" y="492132"/>
                    </a:cubicBezTo>
                    <a:cubicBezTo>
                      <a:pt x="149023" y="578386"/>
                      <a:pt x="75998" y="772061"/>
                      <a:pt x="45306" y="863607"/>
                    </a:cubicBezTo>
                    <a:cubicBezTo>
                      <a:pt x="14614" y="955153"/>
                      <a:pt x="4560" y="1030824"/>
                      <a:pt x="856" y="1041407"/>
                    </a:cubicBezTo>
                    <a:cubicBezTo>
                      <a:pt x="-2848" y="1051990"/>
                      <a:pt x="5619" y="993782"/>
                      <a:pt x="23081" y="927107"/>
                    </a:cubicBezTo>
                    <a:cubicBezTo>
                      <a:pt x="40543" y="860432"/>
                      <a:pt x="79702" y="723378"/>
                      <a:pt x="105631" y="641357"/>
                    </a:cubicBezTo>
                    <a:cubicBezTo>
                      <a:pt x="131560" y="559336"/>
                      <a:pt x="111981" y="536582"/>
                      <a:pt x="178656" y="434982"/>
                    </a:cubicBezTo>
                    <a:cubicBezTo>
                      <a:pt x="245331" y="333382"/>
                      <a:pt x="459114" y="93140"/>
                      <a:pt x="505681" y="31757"/>
                    </a:cubicBezTo>
                    <a:cubicBezTo>
                      <a:pt x="552248" y="-29626"/>
                      <a:pt x="495627" y="7945"/>
                      <a:pt x="454881" y="603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: 図形 1041">
                <a:extLst>
                  <a:ext uri="{FF2B5EF4-FFF2-40B4-BE49-F238E27FC236}">
                    <a16:creationId xmlns:a16="http://schemas.microsoft.com/office/drawing/2014/main" id="{46F9D2AC-E1D3-4F04-A12F-7A8FA90B93F5}"/>
                  </a:ext>
                </a:extLst>
              </p:cNvPr>
              <p:cNvSpPr/>
              <p:nvPr/>
            </p:nvSpPr>
            <p:spPr>
              <a:xfrm>
                <a:off x="3736381" y="2347411"/>
                <a:ext cx="1094767" cy="387528"/>
              </a:xfrm>
              <a:custGeom>
                <a:avLst/>
                <a:gdLst>
                  <a:gd name="connsiteX0" fmla="*/ 1076919 w 1094767"/>
                  <a:gd name="connsiteY0" fmla="*/ 2089 h 387528"/>
                  <a:gd name="connsiteX1" fmla="*/ 981669 w 1094767"/>
                  <a:gd name="connsiteY1" fmla="*/ 135439 h 387528"/>
                  <a:gd name="connsiteX2" fmla="*/ 803869 w 1094767"/>
                  <a:gd name="connsiteY2" fmla="*/ 256089 h 387528"/>
                  <a:gd name="connsiteX3" fmla="*/ 32344 w 1094767"/>
                  <a:gd name="connsiteY3" fmla="*/ 383089 h 387528"/>
                  <a:gd name="connsiteX4" fmla="*/ 133944 w 1094767"/>
                  <a:gd name="connsiteY4" fmla="*/ 360864 h 387528"/>
                  <a:gd name="connsiteX5" fmla="*/ 435569 w 1094767"/>
                  <a:gd name="connsiteY5" fmla="*/ 297364 h 387528"/>
                  <a:gd name="connsiteX6" fmla="*/ 616544 w 1094767"/>
                  <a:gd name="connsiteY6" fmla="*/ 246564 h 387528"/>
                  <a:gd name="connsiteX7" fmla="*/ 1076919 w 1094767"/>
                  <a:gd name="connsiteY7" fmla="*/ 2089 h 387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4767" h="387528">
                    <a:moveTo>
                      <a:pt x="1076919" y="2089"/>
                    </a:moveTo>
                    <a:cubicBezTo>
                      <a:pt x="1137773" y="-16432"/>
                      <a:pt x="1027177" y="93106"/>
                      <a:pt x="981669" y="135439"/>
                    </a:cubicBezTo>
                    <a:cubicBezTo>
                      <a:pt x="936161" y="177772"/>
                      <a:pt x="962090" y="214814"/>
                      <a:pt x="803869" y="256089"/>
                    </a:cubicBezTo>
                    <a:cubicBezTo>
                      <a:pt x="645648" y="297364"/>
                      <a:pt x="143998" y="365627"/>
                      <a:pt x="32344" y="383089"/>
                    </a:cubicBezTo>
                    <a:cubicBezTo>
                      <a:pt x="-79310" y="400551"/>
                      <a:pt x="133944" y="360864"/>
                      <a:pt x="133944" y="360864"/>
                    </a:cubicBezTo>
                    <a:lnTo>
                      <a:pt x="435569" y="297364"/>
                    </a:lnTo>
                    <a:cubicBezTo>
                      <a:pt x="516002" y="278314"/>
                      <a:pt x="516002" y="291543"/>
                      <a:pt x="616544" y="246564"/>
                    </a:cubicBezTo>
                    <a:cubicBezTo>
                      <a:pt x="717086" y="201585"/>
                      <a:pt x="1016065" y="20610"/>
                      <a:pt x="1076919" y="20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: 図形 1042">
                <a:extLst>
                  <a:ext uri="{FF2B5EF4-FFF2-40B4-BE49-F238E27FC236}">
                    <a16:creationId xmlns:a16="http://schemas.microsoft.com/office/drawing/2014/main" id="{3154E32C-A4E7-4E30-B9EA-192FD6B8038A}"/>
                  </a:ext>
                </a:extLst>
              </p:cNvPr>
              <p:cNvSpPr/>
              <p:nvPr/>
            </p:nvSpPr>
            <p:spPr>
              <a:xfrm>
                <a:off x="4832341" y="2436734"/>
                <a:ext cx="950960" cy="687096"/>
              </a:xfrm>
              <a:custGeom>
                <a:avLst/>
                <a:gdLst>
                  <a:gd name="connsiteX0" fmla="*/ 9 w 950960"/>
                  <a:gd name="connsiteY0" fmla="*/ 1666 h 687096"/>
                  <a:gd name="connsiteX1" fmla="*/ 133359 w 950960"/>
                  <a:gd name="connsiteY1" fmla="*/ 230266 h 687096"/>
                  <a:gd name="connsiteX2" fmla="*/ 282584 w 950960"/>
                  <a:gd name="connsiteY2" fmla="*/ 382666 h 687096"/>
                  <a:gd name="connsiteX3" fmla="*/ 590559 w 950960"/>
                  <a:gd name="connsiteY3" fmla="*/ 547766 h 687096"/>
                  <a:gd name="connsiteX4" fmla="*/ 939809 w 950960"/>
                  <a:gd name="connsiteY4" fmla="*/ 681116 h 687096"/>
                  <a:gd name="connsiteX5" fmla="*/ 822334 w 950960"/>
                  <a:gd name="connsiteY5" fmla="*/ 649366 h 687096"/>
                  <a:gd name="connsiteX6" fmla="*/ 406409 w 950960"/>
                  <a:gd name="connsiteY6" fmla="*/ 519191 h 687096"/>
                  <a:gd name="connsiteX7" fmla="*/ 139709 w 950960"/>
                  <a:gd name="connsiteY7" fmla="*/ 357266 h 687096"/>
                  <a:gd name="connsiteX8" fmla="*/ 9 w 950960"/>
                  <a:gd name="connsiteY8" fmla="*/ 1666 h 687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0960" h="687096">
                    <a:moveTo>
                      <a:pt x="9" y="1666"/>
                    </a:moveTo>
                    <a:cubicBezTo>
                      <a:pt x="-1049" y="-19501"/>
                      <a:pt x="86263" y="166766"/>
                      <a:pt x="133359" y="230266"/>
                    </a:cubicBezTo>
                    <a:cubicBezTo>
                      <a:pt x="180455" y="293766"/>
                      <a:pt x="206384" y="329749"/>
                      <a:pt x="282584" y="382666"/>
                    </a:cubicBezTo>
                    <a:cubicBezTo>
                      <a:pt x="358784" y="435583"/>
                      <a:pt x="481022" y="498024"/>
                      <a:pt x="590559" y="547766"/>
                    </a:cubicBezTo>
                    <a:cubicBezTo>
                      <a:pt x="700097" y="597508"/>
                      <a:pt x="901180" y="664183"/>
                      <a:pt x="939809" y="681116"/>
                    </a:cubicBezTo>
                    <a:cubicBezTo>
                      <a:pt x="978438" y="698049"/>
                      <a:pt x="911234" y="676354"/>
                      <a:pt x="822334" y="649366"/>
                    </a:cubicBezTo>
                    <a:cubicBezTo>
                      <a:pt x="733434" y="622379"/>
                      <a:pt x="520180" y="567874"/>
                      <a:pt x="406409" y="519191"/>
                    </a:cubicBezTo>
                    <a:cubicBezTo>
                      <a:pt x="292638" y="470508"/>
                      <a:pt x="203738" y="444049"/>
                      <a:pt x="139709" y="357266"/>
                    </a:cubicBezTo>
                    <a:cubicBezTo>
                      <a:pt x="75680" y="270483"/>
                      <a:pt x="1067" y="22833"/>
                      <a:pt x="9" y="16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: 図形 1043">
                <a:extLst>
                  <a:ext uri="{FF2B5EF4-FFF2-40B4-BE49-F238E27FC236}">
                    <a16:creationId xmlns:a16="http://schemas.microsoft.com/office/drawing/2014/main" id="{2E50D605-CADD-45A4-8B00-9B169E27ABF3}"/>
                  </a:ext>
                </a:extLst>
              </p:cNvPr>
              <p:cNvSpPr/>
              <p:nvPr/>
            </p:nvSpPr>
            <p:spPr>
              <a:xfrm>
                <a:off x="5864213" y="3174720"/>
                <a:ext cx="388230" cy="899691"/>
              </a:xfrm>
              <a:custGeom>
                <a:avLst/>
                <a:gdLst>
                  <a:gd name="connsiteX0" fmla="*/ 12 w 388230"/>
                  <a:gd name="connsiteY0" fmla="*/ 280 h 899691"/>
                  <a:gd name="connsiteX1" fmla="*/ 187337 w 388230"/>
                  <a:gd name="connsiteY1" fmla="*/ 143155 h 899691"/>
                  <a:gd name="connsiteX2" fmla="*/ 228612 w 388230"/>
                  <a:gd name="connsiteY2" fmla="*/ 276505 h 899691"/>
                  <a:gd name="connsiteX3" fmla="*/ 285762 w 388230"/>
                  <a:gd name="connsiteY3" fmla="*/ 705130 h 899691"/>
                  <a:gd name="connsiteX4" fmla="*/ 381012 w 388230"/>
                  <a:gd name="connsiteY4" fmla="*/ 882930 h 899691"/>
                  <a:gd name="connsiteX5" fmla="*/ 365137 w 388230"/>
                  <a:gd name="connsiteY5" fmla="*/ 867055 h 899691"/>
                  <a:gd name="connsiteX6" fmla="*/ 234962 w 388230"/>
                  <a:gd name="connsiteY6" fmla="*/ 660680 h 899691"/>
                  <a:gd name="connsiteX7" fmla="*/ 196862 w 388230"/>
                  <a:gd name="connsiteY7" fmla="*/ 181255 h 899691"/>
                  <a:gd name="connsiteX8" fmla="*/ 12 w 388230"/>
                  <a:gd name="connsiteY8" fmla="*/ 280 h 899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8230" h="899691">
                    <a:moveTo>
                      <a:pt x="12" y="280"/>
                    </a:moveTo>
                    <a:cubicBezTo>
                      <a:pt x="-1576" y="-6070"/>
                      <a:pt x="149237" y="97118"/>
                      <a:pt x="187337" y="143155"/>
                    </a:cubicBezTo>
                    <a:cubicBezTo>
                      <a:pt x="225437" y="189192"/>
                      <a:pt x="212208" y="182843"/>
                      <a:pt x="228612" y="276505"/>
                    </a:cubicBezTo>
                    <a:cubicBezTo>
                      <a:pt x="245016" y="370167"/>
                      <a:pt x="260362" y="604059"/>
                      <a:pt x="285762" y="705130"/>
                    </a:cubicBezTo>
                    <a:cubicBezTo>
                      <a:pt x="311162" y="806201"/>
                      <a:pt x="367783" y="855943"/>
                      <a:pt x="381012" y="882930"/>
                    </a:cubicBezTo>
                    <a:cubicBezTo>
                      <a:pt x="394241" y="909918"/>
                      <a:pt x="389479" y="904097"/>
                      <a:pt x="365137" y="867055"/>
                    </a:cubicBezTo>
                    <a:cubicBezTo>
                      <a:pt x="340795" y="830013"/>
                      <a:pt x="263008" y="774980"/>
                      <a:pt x="234962" y="660680"/>
                    </a:cubicBezTo>
                    <a:cubicBezTo>
                      <a:pt x="206916" y="546380"/>
                      <a:pt x="236020" y="289734"/>
                      <a:pt x="196862" y="181255"/>
                    </a:cubicBezTo>
                    <a:cubicBezTo>
                      <a:pt x="157704" y="72776"/>
                      <a:pt x="1600" y="6630"/>
                      <a:pt x="12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: 図形 1044">
                <a:extLst>
                  <a:ext uri="{FF2B5EF4-FFF2-40B4-BE49-F238E27FC236}">
                    <a16:creationId xmlns:a16="http://schemas.microsoft.com/office/drawing/2014/main" id="{1841F221-EA90-4723-80AE-D0365D8D31B4}"/>
                  </a:ext>
                </a:extLst>
              </p:cNvPr>
              <p:cNvSpPr/>
              <p:nvPr/>
            </p:nvSpPr>
            <p:spPr>
              <a:xfrm>
                <a:off x="6332726" y="3517546"/>
                <a:ext cx="372890" cy="571900"/>
              </a:xfrm>
              <a:custGeom>
                <a:avLst/>
                <a:gdLst>
                  <a:gd name="connsiteX0" fmla="*/ 347474 w 372890"/>
                  <a:gd name="connsiteY0" fmla="*/ 354 h 571900"/>
                  <a:gd name="connsiteX1" fmla="*/ 372874 w 372890"/>
                  <a:gd name="connsiteY1" fmla="*/ 125237 h 571900"/>
                  <a:gd name="connsiteX2" fmla="*/ 343241 w 372890"/>
                  <a:gd name="connsiteY2" fmla="*/ 305154 h 571900"/>
                  <a:gd name="connsiteX3" fmla="*/ 269157 w 372890"/>
                  <a:gd name="connsiteY3" fmla="*/ 427921 h 571900"/>
                  <a:gd name="connsiteX4" fmla="*/ 195074 w 372890"/>
                  <a:gd name="connsiteY4" fmla="*/ 489304 h 571900"/>
                  <a:gd name="connsiteX5" fmla="*/ 341 w 372890"/>
                  <a:gd name="connsiteY5" fmla="*/ 571854 h 571900"/>
                  <a:gd name="connsiteX6" fmla="*/ 150624 w 372890"/>
                  <a:gd name="connsiteY6" fmla="*/ 499887 h 571900"/>
                  <a:gd name="connsiteX7" fmla="*/ 256457 w 372890"/>
                  <a:gd name="connsiteY7" fmla="*/ 423687 h 571900"/>
                  <a:gd name="connsiteX8" fmla="*/ 351707 w 372890"/>
                  <a:gd name="connsiteY8" fmla="*/ 163337 h 571900"/>
                  <a:gd name="connsiteX9" fmla="*/ 347474 w 372890"/>
                  <a:gd name="connsiteY9" fmla="*/ 354 h 571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2890" h="571900">
                    <a:moveTo>
                      <a:pt x="347474" y="354"/>
                    </a:moveTo>
                    <a:cubicBezTo>
                      <a:pt x="351002" y="-5996"/>
                      <a:pt x="373579" y="74437"/>
                      <a:pt x="372874" y="125237"/>
                    </a:cubicBezTo>
                    <a:cubicBezTo>
                      <a:pt x="372169" y="176037"/>
                      <a:pt x="360527" y="254707"/>
                      <a:pt x="343241" y="305154"/>
                    </a:cubicBezTo>
                    <a:cubicBezTo>
                      <a:pt x="325955" y="355601"/>
                      <a:pt x="293851" y="397229"/>
                      <a:pt x="269157" y="427921"/>
                    </a:cubicBezTo>
                    <a:cubicBezTo>
                      <a:pt x="244463" y="458613"/>
                      <a:pt x="239877" y="465315"/>
                      <a:pt x="195074" y="489304"/>
                    </a:cubicBezTo>
                    <a:cubicBezTo>
                      <a:pt x="150271" y="513293"/>
                      <a:pt x="7749" y="570090"/>
                      <a:pt x="341" y="571854"/>
                    </a:cubicBezTo>
                    <a:cubicBezTo>
                      <a:pt x="-7067" y="573618"/>
                      <a:pt x="107938" y="524582"/>
                      <a:pt x="150624" y="499887"/>
                    </a:cubicBezTo>
                    <a:cubicBezTo>
                      <a:pt x="193310" y="475193"/>
                      <a:pt x="222943" y="479779"/>
                      <a:pt x="256457" y="423687"/>
                    </a:cubicBezTo>
                    <a:cubicBezTo>
                      <a:pt x="289971" y="367595"/>
                      <a:pt x="331951" y="236362"/>
                      <a:pt x="351707" y="163337"/>
                    </a:cubicBezTo>
                    <a:cubicBezTo>
                      <a:pt x="371463" y="90312"/>
                      <a:pt x="343946" y="6704"/>
                      <a:pt x="347474" y="3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: 図形 1045">
                <a:extLst>
                  <a:ext uri="{FF2B5EF4-FFF2-40B4-BE49-F238E27FC236}">
                    <a16:creationId xmlns:a16="http://schemas.microsoft.com/office/drawing/2014/main" id="{B6B94FEA-CADF-4E93-9F64-7A707F10DF0C}"/>
                  </a:ext>
                </a:extLst>
              </p:cNvPr>
              <p:cNvSpPr/>
              <p:nvPr/>
            </p:nvSpPr>
            <p:spPr>
              <a:xfrm>
                <a:off x="6709148" y="3474983"/>
                <a:ext cx="271934" cy="505331"/>
              </a:xfrm>
              <a:custGeom>
                <a:avLst/>
                <a:gdLst>
                  <a:gd name="connsiteX0" fmla="*/ 685 w 271934"/>
                  <a:gd name="connsiteY0" fmla="*/ 59850 h 505331"/>
                  <a:gd name="connsiteX1" fmla="*/ 106519 w 271934"/>
                  <a:gd name="connsiteY1" fmla="*/ 2700 h 505331"/>
                  <a:gd name="connsiteX2" fmla="*/ 178485 w 271934"/>
                  <a:gd name="connsiteY2" fmla="*/ 17517 h 505331"/>
                  <a:gd name="connsiteX3" fmla="*/ 246219 w 271934"/>
                  <a:gd name="connsiteY3" fmla="*/ 89484 h 505331"/>
                  <a:gd name="connsiteX4" fmla="*/ 271619 w 271934"/>
                  <a:gd name="connsiteY4" fmla="*/ 199550 h 505331"/>
                  <a:gd name="connsiteX5" fmla="*/ 231402 w 271934"/>
                  <a:gd name="connsiteY5" fmla="*/ 364650 h 505331"/>
                  <a:gd name="connsiteX6" fmla="*/ 159435 w 271934"/>
                  <a:gd name="connsiteY6" fmla="*/ 504350 h 505331"/>
                  <a:gd name="connsiteX7" fmla="*/ 239869 w 271934"/>
                  <a:gd name="connsiteY7" fmla="*/ 292684 h 505331"/>
                  <a:gd name="connsiteX8" fmla="*/ 258919 w 271934"/>
                  <a:gd name="connsiteY8" fmla="*/ 178384 h 505331"/>
                  <a:gd name="connsiteX9" fmla="*/ 214469 w 271934"/>
                  <a:gd name="connsiteY9" fmla="*/ 70434 h 505331"/>
                  <a:gd name="connsiteX10" fmla="*/ 161552 w 271934"/>
                  <a:gd name="connsiteY10" fmla="*/ 25984 h 505331"/>
                  <a:gd name="connsiteX11" fmla="*/ 685 w 271934"/>
                  <a:gd name="connsiteY11" fmla="*/ 59850 h 505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1934" h="505331">
                    <a:moveTo>
                      <a:pt x="685" y="59850"/>
                    </a:moveTo>
                    <a:cubicBezTo>
                      <a:pt x="-8487" y="55969"/>
                      <a:pt x="76886" y="9755"/>
                      <a:pt x="106519" y="2700"/>
                    </a:cubicBezTo>
                    <a:cubicBezTo>
                      <a:pt x="136152" y="-4355"/>
                      <a:pt x="155202" y="3053"/>
                      <a:pt x="178485" y="17517"/>
                    </a:cubicBezTo>
                    <a:cubicBezTo>
                      <a:pt x="201768" y="31981"/>
                      <a:pt x="230697" y="59145"/>
                      <a:pt x="246219" y="89484"/>
                    </a:cubicBezTo>
                    <a:cubicBezTo>
                      <a:pt x="261741" y="119823"/>
                      <a:pt x="274089" y="153689"/>
                      <a:pt x="271619" y="199550"/>
                    </a:cubicBezTo>
                    <a:cubicBezTo>
                      <a:pt x="269150" y="245411"/>
                      <a:pt x="250099" y="313850"/>
                      <a:pt x="231402" y="364650"/>
                    </a:cubicBezTo>
                    <a:cubicBezTo>
                      <a:pt x="212705" y="415450"/>
                      <a:pt x="158024" y="516344"/>
                      <a:pt x="159435" y="504350"/>
                    </a:cubicBezTo>
                    <a:cubicBezTo>
                      <a:pt x="160846" y="492356"/>
                      <a:pt x="223288" y="347012"/>
                      <a:pt x="239869" y="292684"/>
                    </a:cubicBezTo>
                    <a:cubicBezTo>
                      <a:pt x="256450" y="238356"/>
                      <a:pt x="263152" y="215426"/>
                      <a:pt x="258919" y="178384"/>
                    </a:cubicBezTo>
                    <a:cubicBezTo>
                      <a:pt x="254686" y="141342"/>
                      <a:pt x="230697" y="95834"/>
                      <a:pt x="214469" y="70434"/>
                    </a:cubicBezTo>
                    <a:cubicBezTo>
                      <a:pt x="198241" y="45034"/>
                      <a:pt x="193655" y="28806"/>
                      <a:pt x="161552" y="25984"/>
                    </a:cubicBezTo>
                    <a:cubicBezTo>
                      <a:pt x="129449" y="23162"/>
                      <a:pt x="9857" y="63731"/>
                      <a:pt x="685" y="598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: 図形 1046">
                <a:extLst>
                  <a:ext uri="{FF2B5EF4-FFF2-40B4-BE49-F238E27FC236}">
                    <a16:creationId xmlns:a16="http://schemas.microsoft.com/office/drawing/2014/main" id="{8974B902-7E32-44B7-A07A-8EB337A0806E}"/>
                  </a:ext>
                </a:extLst>
              </p:cNvPr>
              <p:cNvSpPr/>
              <p:nvPr/>
            </p:nvSpPr>
            <p:spPr>
              <a:xfrm>
                <a:off x="6654782" y="4022829"/>
                <a:ext cx="218596" cy="519539"/>
              </a:xfrm>
              <a:custGeom>
                <a:avLst/>
                <a:gdLst>
                  <a:gd name="connsiteX0" fmla="*/ 218035 w 218596"/>
                  <a:gd name="connsiteY0" fmla="*/ 954 h 519539"/>
                  <a:gd name="connsiteX1" fmla="*/ 150301 w 218596"/>
                  <a:gd name="connsiteY1" fmla="*/ 153354 h 519539"/>
                  <a:gd name="connsiteX2" fmla="*/ 67751 w 218596"/>
                  <a:gd name="connsiteY2" fmla="*/ 401004 h 519539"/>
                  <a:gd name="connsiteX3" fmla="*/ 18 w 218596"/>
                  <a:gd name="connsiteY3" fmla="*/ 519538 h 519539"/>
                  <a:gd name="connsiteX4" fmla="*/ 61401 w 218596"/>
                  <a:gd name="connsiteY4" fmla="*/ 403121 h 519539"/>
                  <a:gd name="connsiteX5" fmla="*/ 112201 w 218596"/>
                  <a:gd name="connsiteY5" fmla="*/ 223204 h 519539"/>
                  <a:gd name="connsiteX6" fmla="*/ 218035 w 218596"/>
                  <a:gd name="connsiteY6" fmla="*/ 954 h 519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8596" h="519539">
                    <a:moveTo>
                      <a:pt x="218035" y="954"/>
                    </a:moveTo>
                    <a:cubicBezTo>
                      <a:pt x="224385" y="-10688"/>
                      <a:pt x="175348" y="86679"/>
                      <a:pt x="150301" y="153354"/>
                    </a:cubicBezTo>
                    <a:cubicBezTo>
                      <a:pt x="125254" y="220029"/>
                      <a:pt x="92798" y="339973"/>
                      <a:pt x="67751" y="401004"/>
                    </a:cubicBezTo>
                    <a:cubicBezTo>
                      <a:pt x="42704" y="462035"/>
                      <a:pt x="1076" y="519185"/>
                      <a:pt x="18" y="519538"/>
                    </a:cubicBezTo>
                    <a:cubicBezTo>
                      <a:pt x="-1040" y="519891"/>
                      <a:pt x="42704" y="452510"/>
                      <a:pt x="61401" y="403121"/>
                    </a:cubicBezTo>
                    <a:cubicBezTo>
                      <a:pt x="80098" y="353732"/>
                      <a:pt x="86448" y="288115"/>
                      <a:pt x="112201" y="223204"/>
                    </a:cubicBezTo>
                    <a:cubicBezTo>
                      <a:pt x="137954" y="158293"/>
                      <a:pt x="211685" y="12596"/>
                      <a:pt x="218035" y="9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: 図形 1047">
                <a:extLst>
                  <a:ext uri="{FF2B5EF4-FFF2-40B4-BE49-F238E27FC236}">
                    <a16:creationId xmlns:a16="http://schemas.microsoft.com/office/drawing/2014/main" id="{AB32A999-2715-4C39-8C4A-465D5B3D642B}"/>
                  </a:ext>
                </a:extLst>
              </p:cNvPr>
              <p:cNvSpPr/>
              <p:nvPr/>
            </p:nvSpPr>
            <p:spPr>
              <a:xfrm>
                <a:off x="6741567" y="3608806"/>
                <a:ext cx="100685" cy="349512"/>
              </a:xfrm>
              <a:custGeom>
                <a:avLst/>
                <a:gdLst>
                  <a:gd name="connsiteX0" fmla="*/ 16 w 100685"/>
                  <a:gd name="connsiteY0" fmla="*/ 69961 h 349512"/>
                  <a:gd name="connsiteX1" fmla="*/ 63516 w 100685"/>
                  <a:gd name="connsiteY1" fmla="*/ 6461 h 349512"/>
                  <a:gd name="connsiteX2" fmla="*/ 78333 w 100685"/>
                  <a:gd name="connsiteY2" fmla="*/ 21277 h 349512"/>
                  <a:gd name="connsiteX3" fmla="*/ 99500 w 100685"/>
                  <a:gd name="connsiteY3" fmla="*/ 175794 h 349512"/>
                  <a:gd name="connsiteX4" fmla="*/ 95266 w 100685"/>
                  <a:gd name="connsiteY4" fmla="*/ 349361 h 349512"/>
                  <a:gd name="connsiteX5" fmla="*/ 99500 w 100685"/>
                  <a:gd name="connsiteY5" fmla="*/ 203311 h 349512"/>
                  <a:gd name="connsiteX6" fmla="*/ 69866 w 100685"/>
                  <a:gd name="connsiteY6" fmla="*/ 48794 h 349512"/>
                  <a:gd name="connsiteX7" fmla="*/ 16 w 100685"/>
                  <a:gd name="connsiteY7" fmla="*/ 69961 h 349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685" h="349512">
                    <a:moveTo>
                      <a:pt x="16" y="69961"/>
                    </a:moveTo>
                    <a:cubicBezTo>
                      <a:pt x="-1042" y="62906"/>
                      <a:pt x="50463" y="14575"/>
                      <a:pt x="63516" y="6461"/>
                    </a:cubicBezTo>
                    <a:cubicBezTo>
                      <a:pt x="76569" y="-1653"/>
                      <a:pt x="72336" y="-6945"/>
                      <a:pt x="78333" y="21277"/>
                    </a:cubicBezTo>
                    <a:cubicBezTo>
                      <a:pt x="84330" y="49499"/>
                      <a:pt x="96678" y="121113"/>
                      <a:pt x="99500" y="175794"/>
                    </a:cubicBezTo>
                    <a:cubicBezTo>
                      <a:pt x="102322" y="230475"/>
                      <a:pt x="95266" y="344775"/>
                      <a:pt x="95266" y="349361"/>
                    </a:cubicBezTo>
                    <a:cubicBezTo>
                      <a:pt x="95266" y="353947"/>
                      <a:pt x="103733" y="253405"/>
                      <a:pt x="99500" y="203311"/>
                    </a:cubicBezTo>
                    <a:cubicBezTo>
                      <a:pt x="95267" y="153217"/>
                      <a:pt x="84330" y="72077"/>
                      <a:pt x="69866" y="48794"/>
                    </a:cubicBezTo>
                    <a:cubicBezTo>
                      <a:pt x="55402" y="25511"/>
                      <a:pt x="1074" y="77016"/>
                      <a:pt x="16" y="699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: 図形 1048">
                <a:extLst>
                  <a:ext uri="{FF2B5EF4-FFF2-40B4-BE49-F238E27FC236}">
                    <a16:creationId xmlns:a16="http://schemas.microsoft.com/office/drawing/2014/main" id="{21074EFE-83E2-4C9E-8B86-3A6F1A0AA05E}"/>
                  </a:ext>
                </a:extLst>
              </p:cNvPr>
              <p:cNvSpPr/>
              <p:nvPr/>
            </p:nvSpPr>
            <p:spPr>
              <a:xfrm>
                <a:off x="6610869" y="4004695"/>
                <a:ext cx="226398" cy="489088"/>
              </a:xfrm>
              <a:custGeom>
                <a:avLst/>
                <a:gdLst>
                  <a:gd name="connsiteX0" fmla="*/ 225964 w 226398"/>
                  <a:gd name="connsiteY0" fmla="*/ 38 h 489088"/>
                  <a:gd name="connsiteX1" fmla="*/ 137064 w 226398"/>
                  <a:gd name="connsiteY1" fmla="*/ 154555 h 489088"/>
                  <a:gd name="connsiteX2" fmla="*/ 43931 w 226398"/>
                  <a:gd name="connsiteY2" fmla="*/ 245572 h 489088"/>
                  <a:gd name="connsiteX3" fmla="*/ 29114 w 226398"/>
                  <a:gd name="connsiteY3" fmla="*/ 270972 h 489088"/>
                  <a:gd name="connsiteX4" fmla="*/ 1598 w 226398"/>
                  <a:gd name="connsiteY4" fmla="*/ 488988 h 489088"/>
                  <a:gd name="connsiteX5" fmla="*/ 5831 w 226398"/>
                  <a:gd name="connsiteY5" fmla="*/ 298488 h 489088"/>
                  <a:gd name="connsiteX6" fmla="*/ 26998 w 226398"/>
                  <a:gd name="connsiteY6" fmla="*/ 237105 h 489088"/>
                  <a:gd name="connsiteX7" fmla="*/ 98964 w 226398"/>
                  <a:gd name="connsiteY7" fmla="*/ 169372 h 489088"/>
                  <a:gd name="connsiteX8" fmla="*/ 225964 w 226398"/>
                  <a:gd name="connsiteY8" fmla="*/ 38 h 48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6398" h="489088">
                    <a:moveTo>
                      <a:pt x="225964" y="38"/>
                    </a:moveTo>
                    <a:cubicBezTo>
                      <a:pt x="232314" y="-2431"/>
                      <a:pt x="167403" y="113633"/>
                      <a:pt x="137064" y="154555"/>
                    </a:cubicBezTo>
                    <a:cubicBezTo>
                      <a:pt x="106725" y="195477"/>
                      <a:pt x="61923" y="226169"/>
                      <a:pt x="43931" y="245572"/>
                    </a:cubicBezTo>
                    <a:cubicBezTo>
                      <a:pt x="25939" y="264975"/>
                      <a:pt x="36169" y="230403"/>
                      <a:pt x="29114" y="270972"/>
                    </a:cubicBezTo>
                    <a:cubicBezTo>
                      <a:pt x="22059" y="311541"/>
                      <a:pt x="5479" y="484402"/>
                      <a:pt x="1598" y="488988"/>
                    </a:cubicBezTo>
                    <a:cubicBezTo>
                      <a:pt x="-2283" y="493574"/>
                      <a:pt x="1598" y="340469"/>
                      <a:pt x="5831" y="298488"/>
                    </a:cubicBezTo>
                    <a:cubicBezTo>
                      <a:pt x="10064" y="256508"/>
                      <a:pt x="11476" y="258624"/>
                      <a:pt x="26998" y="237105"/>
                    </a:cubicBezTo>
                    <a:cubicBezTo>
                      <a:pt x="42520" y="215586"/>
                      <a:pt x="62981" y="207472"/>
                      <a:pt x="98964" y="169372"/>
                    </a:cubicBezTo>
                    <a:cubicBezTo>
                      <a:pt x="134947" y="131272"/>
                      <a:pt x="219614" y="2507"/>
                      <a:pt x="225964" y="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: 図形 1049">
                <a:extLst>
                  <a:ext uri="{FF2B5EF4-FFF2-40B4-BE49-F238E27FC236}">
                    <a16:creationId xmlns:a16="http://schemas.microsoft.com/office/drawing/2014/main" id="{D197572F-7D42-4135-B4BB-1EB6586887C9}"/>
                  </a:ext>
                </a:extLst>
              </p:cNvPr>
              <p:cNvSpPr/>
              <p:nvPr/>
            </p:nvSpPr>
            <p:spPr>
              <a:xfrm>
                <a:off x="6425224" y="3932747"/>
                <a:ext cx="352375" cy="506350"/>
              </a:xfrm>
              <a:custGeom>
                <a:avLst/>
                <a:gdLst>
                  <a:gd name="connsiteX0" fmla="*/ 352343 w 352375"/>
                  <a:gd name="connsiteY0" fmla="*/ 20 h 506350"/>
                  <a:gd name="connsiteX1" fmla="*/ 257093 w 352375"/>
                  <a:gd name="connsiteY1" fmla="*/ 203220 h 506350"/>
                  <a:gd name="connsiteX2" fmla="*/ 195709 w 352375"/>
                  <a:gd name="connsiteY2" fmla="*/ 241320 h 506350"/>
                  <a:gd name="connsiteX3" fmla="*/ 132209 w 352375"/>
                  <a:gd name="connsiteY3" fmla="*/ 270953 h 506350"/>
                  <a:gd name="connsiteX4" fmla="*/ 976 w 352375"/>
                  <a:gd name="connsiteY4" fmla="*/ 505903 h 506350"/>
                  <a:gd name="connsiteX5" fmla="*/ 75059 w 352375"/>
                  <a:gd name="connsiteY5" fmla="*/ 328103 h 506350"/>
                  <a:gd name="connsiteX6" fmla="*/ 125859 w 352375"/>
                  <a:gd name="connsiteY6" fmla="*/ 254020 h 506350"/>
                  <a:gd name="connsiteX7" fmla="*/ 212643 w 352375"/>
                  <a:gd name="connsiteY7" fmla="*/ 201103 h 506350"/>
                  <a:gd name="connsiteX8" fmla="*/ 246509 w 352375"/>
                  <a:gd name="connsiteY8" fmla="*/ 190520 h 506350"/>
                  <a:gd name="connsiteX9" fmla="*/ 352343 w 352375"/>
                  <a:gd name="connsiteY9" fmla="*/ 20 h 50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2375" h="506350">
                    <a:moveTo>
                      <a:pt x="352343" y="20"/>
                    </a:moveTo>
                    <a:cubicBezTo>
                      <a:pt x="354107" y="2137"/>
                      <a:pt x="283199" y="163003"/>
                      <a:pt x="257093" y="203220"/>
                    </a:cubicBezTo>
                    <a:cubicBezTo>
                      <a:pt x="230987" y="243437"/>
                      <a:pt x="216523" y="230031"/>
                      <a:pt x="195709" y="241320"/>
                    </a:cubicBezTo>
                    <a:cubicBezTo>
                      <a:pt x="174895" y="252609"/>
                      <a:pt x="164664" y="226856"/>
                      <a:pt x="132209" y="270953"/>
                    </a:cubicBezTo>
                    <a:cubicBezTo>
                      <a:pt x="99754" y="315050"/>
                      <a:pt x="10501" y="496378"/>
                      <a:pt x="976" y="505903"/>
                    </a:cubicBezTo>
                    <a:cubicBezTo>
                      <a:pt x="-8549" y="515428"/>
                      <a:pt x="54245" y="370084"/>
                      <a:pt x="75059" y="328103"/>
                    </a:cubicBezTo>
                    <a:cubicBezTo>
                      <a:pt x="95873" y="286122"/>
                      <a:pt x="102928" y="275187"/>
                      <a:pt x="125859" y="254020"/>
                    </a:cubicBezTo>
                    <a:cubicBezTo>
                      <a:pt x="148790" y="232853"/>
                      <a:pt x="192535" y="211686"/>
                      <a:pt x="212643" y="201103"/>
                    </a:cubicBezTo>
                    <a:cubicBezTo>
                      <a:pt x="232751" y="190520"/>
                      <a:pt x="226048" y="221565"/>
                      <a:pt x="246509" y="190520"/>
                    </a:cubicBezTo>
                    <a:cubicBezTo>
                      <a:pt x="266970" y="159475"/>
                      <a:pt x="350579" y="-2097"/>
                      <a:pt x="352343" y="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: 図形 1050">
                <a:extLst>
                  <a:ext uri="{FF2B5EF4-FFF2-40B4-BE49-F238E27FC236}">
                    <a16:creationId xmlns:a16="http://schemas.microsoft.com/office/drawing/2014/main" id="{ED9D13C8-0EDF-418A-A00B-8FAF6B0DA97B}"/>
                  </a:ext>
                </a:extLst>
              </p:cNvPr>
              <p:cNvSpPr/>
              <p:nvPr/>
            </p:nvSpPr>
            <p:spPr>
              <a:xfrm>
                <a:off x="6707693" y="3538196"/>
                <a:ext cx="46541" cy="265017"/>
              </a:xfrm>
              <a:custGeom>
                <a:avLst/>
                <a:gdLst>
                  <a:gd name="connsiteX0" fmla="*/ 23307 w 46541"/>
                  <a:gd name="connsiteY0" fmla="*/ 871 h 265017"/>
                  <a:gd name="connsiteX1" fmla="*/ 36007 w 46541"/>
                  <a:gd name="connsiteY1" fmla="*/ 216771 h 265017"/>
                  <a:gd name="connsiteX2" fmla="*/ 24 w 46541"/>
                  <a:gd name="connsiteY2" fmla="*/ 263337 h 265017"/>
                  <a:gd name="connsiteX3" fmla="*/ 42357 w 46541"/>
                  <a:gd name="connsiteY3" fmla="*/ 180787 h 265017"/>
                  <a:gd name="connsiteX4" fmla="*/ 42357 w 46541"/>
                  <a:gd name="connsiteY4" fmla="*/ 142687 h 265017"/>
                  <a:gd name="connsiteX5" fmla="*/ 23307 w 46541"/>
                  <a:gd name="connsiteY5" fmla="*/ 871 h 2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541" h="265017">
                    <a:moveTo>
                      <a:pt x="23307" y="871"/>
                    </a:moveTo>
                    <a:cubicBezTo>
                      <a:pt x="22249" y="13218"/>
                      <a:pt x="39888" y="173027"/>
                      <a:pt x="36007" y="216771"/>
                    </a:cubicBezTo>
                    <a:cubicBezTo>
                      <a:pt x="32127" y="260515"/>
                      <a:pt x="-1034" y="269334"/>
                      <a:pt x="24" y="263337"/>
                    </a:cubicBezTo>
                    <a:cubicBezTo>
                      <a:pt x="1082" y="257340"/>
                      <a:pt x="35302" y="200895"/>
                      <a:pt x="42357" y="180787"/>
                    </a:cubicBezTo>
                    <a:cubicBezTo>
                      <a:pt x="49413" y="160679"/>
                      <a:pt x="46238" y="174437"/>
                      <a:pt x="42357" y="142687"/>
                    </a:cubicBezTo>
                    <a:cubicBezTo>
                      <a:pt x="38477" y="110937"/>
                      <a:pt x="24365" y="-11476"/>
                      <a:pt x="23307" y="8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: 図形 1051">
                <a:extLst>
                  <a:ext uri="{FF2B5EF4-FFF2-40B4-BE49-F238E27FC236}">
                    <a16:creationId xmlns:a16="http://schemas.microsoft.com/office/drawing/2014/main" id="{FF785385-90FD-4F2E-927C-9D1D673D772E}"/>
                  </a:ext>
                </a:extLst>
              </p:cNvPr>
              <p:cNvSpPr/>
              <p:nvPr/>
            </p:nvSpPr>
            <p:spPr>
              <a:xfrm>
                <a:off x="6299171" y="4548717"/>
                <a:ext cx="368329" cy="226828"/>
              </a:xfrm>
              <a:custGeom>
                <a:avLst/>
                <a:gdLst>
                  <a:gd name="connsiteX0" fmla="*/ 368329 w 368329"/>
                  <a:gd name="connsiteY0" fmla="*/ 0 h 226828"/>
                  <a:gd name="connsiteX1" fmla="*/ 285779 w 368329"/>
                  <a:gd name="connsiteY1" fmla="*/ 99483 h 226828"/>
                  <a:gd name="connsiteX2" fmla="*/ 152429 w 368329"/>
                  <a:gd name="connsiteY2" fmla="*/ 209550 h 226828"/>
                  <a:gd name="connsiteX3" fmla="*/ 107979 w 368329"/>
                  <a:gd name="connsiteY3" fmla="*/ 226483 h 226828"/>
                  <a:gd name="connsiteX4" fmla="*/ 65646 w 368329"/>
                  <a:gd name="connsiteY4" fmla="*/ 209550 h 226828"/>
                  <a:gd name="connsiteX5" fmla="*/ 29 w 368329"/>
                  <a:gd name="connsiteY5" fmla="*/ 114300 h 226828"/>
                  <a:gd name="connsiteX6" fmla="*/ 74112 w 368329"/>
                  <a:gd name="connsiteY6" fmla="*/ 188383 h 226828"/>
                  <a:gd name="connsiteX7" fmla="*/ 97396 w 368329"/>
                  <a:gd name="connsiteY7" fmla="*/ 192616 h 226828"/>
                  <a:gd name="connsiteX8" fmla="*/ 198996 w 368329"/>
                  <a:gd name="connsiteY8" fmla="*/ 127000 h 226828"/>
                  <a:gd name="connsiteX9" fmla="*/ 368329 w 368329"/>
                  <a:gd name="connsiteY9" fmla="*/ 0 h 226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8329" h="226828">
                    <a:moveTo>
                      <a:pt x="368329" y="0"/>
                    </a:moveTo>
                    <a:cubicBezTo>
                      <a:pt x="345045" y="32279"/>
                      <a:pt x="321762" y="64558"/>
                      <a:pt x="285779" y="99483"/>
                    </a:cubicBezTo>
                    <a:cubicBezTo>
                      <a:pt x="249796" y="134408"/>
                      <a:pt x="182062" y="188383"/>
                      <a:pt x="152429" y="209550"/>
                    </a:cubicBezTo>
                    <a:cubicBezTo>
                      <a:pt x="122796" y="230717"/>
                      <a:pt x="122443" y="226483"/>
                      <a:pt x="107979" y="226483"/>
                    </a:cubicBezTo>
                    <a:cubicBezTo>
                      <a:pt x="93515" y="226483"/>
                      <a:pt x="83638" y="228247"/>
                      <a:pt x="65646" y="209550"/>
                    </a:cubicBezTo>
                    <a:cubicBezTo>
                      <a:pt x="47654" y="190853"/>
                      <a:pt x="-1382" y="117828"/>
                      <a:pt x="29" y="114300"/>
                    </a:cubicBezTo>
                    <a:cubicBezTo>
                      <a:pt x="1440" y="110772"/>
                      <a:pt x="57884" y="175330"/>
                      <a:pt x="74112" y="188383"/>
                    </a:cubicBezTo>
                    <a:cubicBezTo>
                      <a:pt x="90340" y="201436"/>
                      <a:pt x="76582" y="202846"/>
                      <a:pt x="97396" y="192616"/>
                    </a:cubicBezTo>
                    <a:cubicBezTo>
                      <a:pt x="118210" y="182386"/>
                      <a:pt x="154193" y="156633"/>
                      <a:pt x="198996" y="127000"/>
                    </a:cubicBezTo>
                    <a:lnTo>
                      <a:pt x="368329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: 図形 1053">
                <a:extLst>
                  <a:ext uri="{FF2B5EF4-FFF2-40B4-BE49-F238E27FC236}">
                    <a16:creationId xmlns:a16="http://schemas.microsoft.com/office/drawing/2014/main" id="{E8E8256A-3241-4734-9BDE-05782AB4C32F}"/>
                  </a:ext>
                </a:extLst>
              </p:cNvPr>
              <p:cNvSpPr/>
              <p:nvPr/>
            </p:nvSpPr>
            <p:spPr>
              <a:xfrm>
                <a:off x="5020288" y="2184198"/>
                <a:ext cx="711899" cy="653184"/>
              </a:xfrm>
              <a:custGeom>
                <a:avLst/>
                <a:gdLst>
                  <a:gd name="connsiteX0" fmla="*/ 445 w 711899"/>
                  <a:gd name="connsiteY0" fmla="*/ 202 h 653184"/>
                  <a:gd name="connsiteX1" fmla="*/ 301012 w 711899"/>
                  <a:gd name="connsiteY1" fmla="*/ 351569 h 653184"/>
                  <a:gd name="connsiteX2" fmla="*/ 635445 w 711899"/>
                  <a:gd name="connsiteY2" fmla="*/ 605569 h 653184"/>
                  <a:gd name="connsiteX3" fmla="*/ 711645 w 711899"/>
                  <a:gd name="connsiteY3" fmla="*/ 652135 h 653184"/>
                  <a:gd name="connsiteX4" fmla="*/ 622745 w 711899"/>
                  <a:gd name="connsiteY4" fmla="*/ 588635 h 653184"/>
                  <a:gd name="connsiteX5" fmla="*/ 368745 w 711899"/>
                  <a:gd name="connsiteY5" fmla="*/ 305002 h 653184"/>
                  <a:gd name="connsiteX6" fmla="*/ 445 w 711899"/>
                  <a:gd name="connsiteY6" fmla="*/ 202 h 653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1899" h="653184">
                    <a:moveTo>
                      <a:pt x="445" y="202"/>
                    </a:moveTo>
                    <a:cubicBezTo>
                      <a:pt x="-10844" y="7963"/>
                      <a:pt x="195179" y="250674"/>
                      <a:pt x="301012" y="351569"/>
                    </a:cubicBezTo>
                    <a:cubicBezTo>
                      <a:pt x="406845" y="452464"/>
                      <a:pt x="567006" y="555475"/>
                      <a:pt x="635445" y="605569"/>
                    </a:cubicBezTo>
                    <a:cubicBezTo>
                      <a:pt x="703884" y="655663"/>
                      <a:pt x="713762" y="654957"/>
                      <a:pt x="711645" y="652135"/>
                    </a:cubicBezTo>
                    <a:cubicBezTo>
                      <a:pt x="709528" y="649313"/>
                      <a:pt x="679895" y="646490"/>
                      <a:pt x="622745" y="588635"/>
                    </a:cubicBezTo>
                    <a:cubicBezTo>
                      <a:pt x="565595" y="530780"/>
                      <a:pt x="469639" y="400252"/>
                      <a:pt x="368745" y="305002"/>
                    </a:cubicBezTo>
                    <a:cubicBezTo>
                      <a:pt x="267851" y="209752"/>
                      <a:pt x="11734" y="-7559"/>
                      <a:pt x="445" y="2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: 図形 1054">
                <a:extLst>
                  <a:ext uri="{FF2B5EF4-FFF2-40B4-BE49-F238E27FC236}">
                    <a16:creationId xmlns:a16="http://schemas.microsoft.com/office/drawing/2014/main" id="{448A6559-6036-43CF-A3F6-94A38F2E39E6}"/>
                  </a:ext>
                </a:extLst>
              </p:cNvPr>
              <p:cNvSpPr/>
              <p:nvPr/>
            </p:nvSpPr>
            <p:spPr>
              <a:xfrm>
                <a:off x="5020528" y="1978867"/>
                <a:ext cx="1198832" cy="1488689"/>
              </a:xfrm>
              <a:custGeom>
                <a:avLst/>
                <a:gdLst>
                  <a:gd name="connsiteX0" fmla="*/ 12905 w 1198832"/>
                  <a:gd name="connsiteY0" fmla="*/ 2333 h 1488689"/>
                  <a:gd name="connsiteX1" fmla="*/ 381205 w 1198832"/>
                  <a:gd name="connsiteY1" fmla="*/ 218233 h 1488689"/>
                  <a:gd name="connsiteX2" fmla="*/ 736805 w 1198832"/>
                  <a:gd name="connsiteY2" fmla="*/ 438366 h 1488689"/>
                  <a:gd name="connsiteX3" fmla="*/ 910372 w 1198832"/>
                  <a:gd name="connsiteY3" fmla="*/ 645800 h 1488689"/>
                  <a:gd name="connsiteX4" fmla="*/ 1185539 w 1198832"/>
                  <a:gd name="connsiteY4" fmla="*/ 1450133 h 1488689"/>
                  <a:gd name="connsiteX5" fmla="*/ 1151672 w 1198832"/>
                  <a:gd name="connsiteY5" fmla="*/ 1335833 h 1488689"/>
                  <a:gd name="connsiteX6" fmla="*/ 1117805 w 1198832"/>
                  <a:gd name="connsiteY6" fmla="*/ 1115700 h 1488689"/>
                  <a:gd name="connsiteX7" fmla="*/ 1045839 w 1198832"/>
                  <a:gd name="connsiteY7" fmla="*/ 548433 h 1488689"/>
                  <a:gd name="connsiteX8" fmla="*/ 872272 w 1198832"/>
                  <a:gd name="connsiteY8" fmla="*/ 362166 h 1488689"/>
                  <a:gd name="connsiteX9" fmla="*/ 12905 w 1198832"/>
                  <a:gd name="connsiteY9" fmla="*/ 2333 h 1488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98832" h="1488689">
                    <a:moveTo>
                      <a:pt x="12905" y="2333"/>
                    </a:moveTo>
                    <a:cubicBezTo>
                      <a:pt x="-68940" y="-21656"/>
                      <a:pt x="260555" y="145561"/>
                      <a:pt x="381205" y="218233"/>
                    </a:cubicBezTo>
                    <a:cubicBezTo>
                      <a:pt x="501855" y="290905"/>
                      <a:pt x="648611" y="367105"/>
                      <a:pt x="736805" y="438366"/>
                    </a:cubicBezTo>
                    <a:cubicBezTo>
                      <a:pt x="824999" y="509627"/>
                      <a:pt x="835583" y="477172"/>
                      <a:pt x="910372" y="645800"/>
                    </a:cubicBezTo>
                    <a:cubicBezTo>
                      <a:pt x="985161" y="814428"/>
                      <a:pt x="1145322" y="1335128"/>
                      <a:pt x="1185539" y="1450133"/>
                    </a:cubicBezTo>
                    <a:cubicBezTo>
                      <a:pt x="1225756" y="1565138"/>
                      <a:pt x="1162961" y="1391572"/>
                      <a:pt x="1151672" y="1335833"/>
                    </a:cubicBezTo>
                    <a:cubicBezTo>
                      <a:pt x="1140383" y="1280094"/>
                      <a:pt x="1135444" y="1246933"/>
                      <a:pt x="1117805" y="1115700"/>
                    </a:cubicBezTo>
                    <a:cubicBezTo>
                      <a:pt x="1100166" y="984467"/>
                      <a:pt x="1086761" y="674022"/>
                      <a:pt x="1045839" y="548433"/>
                    </a:cubicBezTo>
                    <a:cubicBezTo>
                      <a:pt x="1004917" y="422844"/>
                      <a:pt x="1039489" y="452477"/>
                      <a:pt x="872272" y="362166"/>
                    </a:cubicBezTo>
                    <a:cubicBezTo>
                      <a:pt x="705055" y="271855"/>
                      <a:pt x="94750" y="26322"/>
                      <a:pt x="12905" y="23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: 図形 1055">
                <a:extLst>
                  <a:ext uri="{FF2B5EF4-FFF2-40B4-BE49-F238E27FC236}">
                    <a16:creationId xmlns:a16="http://schemas.microsoft.com/office/drawing/2014/main" id="{2B005476-7848-4EAD-A3A9-A48BF489ED4B}"/>
                  </a:ext>
                </a:extLst>
              </p:cNvPr>
              <p:cNvSpPr/>
              <p:nvPr/>
            </p:nvSpPr>
            <p:spPr>
              <a:xfrm>
                <a:off x="5105396" y="1794064"/>
                <a:ext cx="1831400" cy="1442524"/>
              </a:xfrm>
              <a:custGeom>
                <a:avLst/>
                <a:gdLst>
                  <a:gd name="connsiteX0" fmla="*/ 4 w 1831400"/>
                  <a:gd name="connsiteY0" fmla="*/ 869 h 1442524"/>
                  <a:gd name="connsiteX1" fmla="*/ 872071 w 1831400"/>
                  <a:gd name="connsiteY1" fmla="*/ 229469 h 1442524"/>
                  <a:gd name="connsiteX2" fmla="*/ 1062571 w 1831400"/>
                  <a:gd name="connsiteY2" fmla="*/ 390336 h 1442524"/>
                  <a:gd name="connsiteX3" fmla="*/ 1219204 w 1831400"/>
                  <a:gd name="connsiteY3" fmla="*/ 686669 h 1442524"/>
                  <a:gd name="connsiteX4" fmla="*/ 1367371 w 1831400"/>
                  <a:gd name="connsiteY4" fmla="*/ 1050736 h 1442524"/>
                  <a:gd name="connsiteX5" fmla="*/ 1811871 w 1831400"/>
                  <a:gd name="connsiteY5" fmla="*/ 1423269 h 1442524"/>
                  <a:gd name="connsiteX6" fmla="*/ 1701804 w 1831400"/>
                  <a:gd name="connsiteY6" fmla="*/ 1347069 h 1442524"/>
                  <a:gd name="connsiteX7" fmla="*/ 1248837 w 1831400"/>
                  <a:gd name="connsiteY7" fmla="*/ 987236 h 1442524"/>
                  <a:gd name="connsiteX8" fmla="*/ 884771 w 1831400"/>
                  <a:gd name="connsiteY8" fmla="*/ 318369 h 1442524"/>
                  <a:gd name="connsiteX9" fmla="*/ 4 w 1831400"/>
                  <a:gd name="connsiteY9" fmla="*/ 869 h 1442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31400" h="1442524">
                    <a:moveTo>
                      <a:pt x="4" y="869"/>
                    </a:moveTo>
                    <a:cubicBezTo>
                      <a:pt x="-2113" y="-13948"/>
                      <a:pt x="694977" y="164558"/>
                      <a:pt x="872071" y="229469"/>
                    </a:cubicBezTo>
                    <a:cubicBezTo>
                      <a:pt x="1049165" y="294380"/>
                      <a:pt x="1004715" y="314136"/>
                      <a:pt x="1062571" y="390336"/>
                    </a:cubicBezTo>
                    <a:cubicBezTo>
                      <a:pt x="1120427" y="466536"/>
                      <a:pt x="1168404" y="576602"/>
                      <a:pt x="1219204" y="686669"/>
                    </a:cubicBezTo>
                    <a:cubicBezTo>
                      <a:pt x="1270004" y="796736"/>
                      <a:pt x="1268593" y="927969"/>
                      <a:pt x="1367371" y="1050736"/>
                    </a:cubicBezTo>
                    <a:cubicBezTo>
                      <a:pt x="1466149" y="1173503"/>
                      <a:pt x="1756132" y="1373880"/>
                      <a:pt x="1811871" y="1423269"/>
                    </a:cubicBezTo>
                    <a:cubicBezTo>
                      <a:pt x="1867610" y="1472658"/>
                      <a:pt x="1795643" y="1419741"/>
                      <a:pt x="1701804" y="1347069"/>
                    </a:cubicBezTo>
                    <a:cubicBezTo>
                      <a:pt x="1607965" y="1274397"/>
                      <a:pt x="1385009" y="1158686"/>
                      <a:pt x="1248837" y="987236"/>
                    </a:cubicBezTo>
                    <a:cubicBezTo>
                      <a:pt x="1112665" y="815786"/>
                      <a:pt x="1087971" y="484175"/>
                      <a:pt x="884771" y="318369"/>
                    </a:cubicBezTo>
                    <a:cubicBezTo>
                      <a:pt x="681571" y="152563"/>
                      <a:pt x="2121" y="15686"/>
                      <a:pt x="4" y="8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: 図形 1056">
                <a:extLst>
                  <a:ext uri="{FF2B5EF4-FFF2-40B4-BE49-F238E27FC236}">
                    <a16:creationId xmlns:a16="http://schemas.microsoft.com/office/drawing/2014/main" id="{48490562-92EC-4BFC-A34E-DD5C0B478BE0}"/>
                  </a:ext>
                </a:extLst>
              </p:cNvPr>
              <p:cNvSpPr/>
              <p:nvPr/>
            </p:nvSpPr>
            <p:spPr>
              <a:xfrm>
                <a:off x="5685238" y="1188986"/>
                <a:ext cx="1149093" cy="1177674"/>
              </a:xfrm>
              <a:custGeom>
                <a:avLst/>
                <a:gdLst>
                  <a:gd name="connsiteX0" fmla="*/ 4362 w 1149093"/>
                  <a:gd name="connsiteY0" fmla="*/ 4814 h 1177674"/>
                  <a:gd name="connsiteX1" fmla="*/ 541995 w 1149093"/>
                  <a:gd name="connsiteY1" fmla="*/ 152981 h 1177674"/>
                  <a:gd name="connsiteX2" fmla="*/ 1109262 w 1149093"/>
                  <a:gd name="connsiteY2" fmla="*/ 1113947 h 1177674"/>
                  <a:gd name="connsiteX3" fmla="*/ 1066929 w 1149093"/>
                  <a:gd name="connsiteY3" fmla="*/ 1037747 h 1177674"/>
                  <a:gd name="connsiteX4" fmla="*/ 787529 w 1149093"/>
                  <a:gd name="connsiteY4" fmla="*/ 635581 h 1177674"/>
                  <a:gd name="connsiteX5" fmla="*/ 622429 w 1149093"/>
                  <a:gd name="connsiteY5" fmla="*/ 398514 h 1177674"/>
                  <a:gd name="connsiteX6" fmla="*/ 304929 w 1149093"/>
                  <a:gd name="connsiteY6" fmla="*/ 178381 h 1177674"/>
                  <a:gd name="connsiteX7" fmla="*/ 4362 w 1149093"/>
                  <a:gd name="connsiteY7" fmla="*/ 4814 h 117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49093" h="1177674">
                    <a:moveTo>
                      <a:pt x="4362" y="4814"/>
                    </a:moveTo>
                    <a:cubicBezTo>
                      <a:pt x="43873" y="581"/>
                      <a:pt x="357845" y="-31874"/>
                      <a:pt x="541995" y="152981"/>
                    </a:cubicBezTo>
                    <a:cubicBezTo>
                      <a:pt x="726145" y="337836"/>
                      <a:pt x="1021773" y="966486"/>
                      <a:pt x="1109262" y="1113947"/>
                    </a:cubicBezTo>
                    <a:cubicBezTo>
                      <a:pt x="1196751" y="1261408"/>
                      <a:pt x="1120551" y="1117475"/>
                      <a:pt x="1066929" y="1037747"/>
                    </a:cubicBezTo>
                    <a:cubicBezTo>
                      <a:pt x="1013307" y="958019"/>
                      <a:pt x="861612" y="742120"/>
                      <a:pt x="787529" y="635581"/>
                    </a:cubicBezTo>
                    <a:cubicBezTo>
                      <a:pt x="713446" y="529042"/>
                      <a:pt x="702862" y="474714"/>
                      <a:pt x="622429" y="398514"/>
                    </a:cubicBezTo>
                    <a:cubicBezTo>
                      <a:pt x="541996" y="322314"/>
                      <a:pt x="405824" y="243998"/>
                      <a:pt x="304929" y="178381"/>
                    </a:cubicBezTo>
                    <a:cubicBezTo>
                      <a:pt x="204035" y="112764"/>
                      <a:pt x="-35149" y="9047"/>
                      <a:pt x="4362" y="48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: 図形 1057">
                <a:extLst>
                  <a:ext uri="{FF2B5EF4-FFF2-40B4-BE49-F238E27FC236}">
                    <a16:creationId xmlns:a16="http://schemas.microsoft.com/office/drawing/2014/main" id="{8E501B1C-63F1-4DC2-B568-5173372F00AC}"/>
                  </a:ext>
                </a:extLst>
              </p:cNvPr>
              <p:cNvSpPr/>
              <p:nvPr/>
            </p:nvSpPr>
            <p:spPr>
              <a:xfrm>
                <a:off x="5507324" y="1424922"/>
                <a:ext cx="1567921" cy="1593935"/>
              </a:xfrm>
              <a:custGeom>
                <a:avLst/>
                <a:gdLst>
                  <a:gd name="connsiteX0" fmla="*/ 243 w 1567921"/>
                  <a:gd name="connsiteY0" fmla="*/ 1711 h 1593935"/>
                  <a:gd name="connsiteX1" fmla="*/ 681809 w 1567921"/>
                  <a:gd name="connsiteY1" fmla="*/ 264178 h 1593935"/>
                  <a:gd name="connsiteX2" fmla="*/ 910409 w 1567921"/>
                  <a:gd name="connsiteY2" fmla="*/ 547811 h 1593935"/>
                  <a:gd name="connsiteX3" fmla="*/ 1511543 w 1567921"/>
                  <a:gd name="connsiteY3" fmla="*/ 1517245 h 1593935"/>
                  <a:gd name="connsiteX4" fmla="*/ 1481909 w 1567921"/>
                  <a:gd name="connsiteY4" fmla="*/ 1445278 h 1593935"/>
                  <a:gd name="connsiteX5" fmla="*/ 978143 w 1567921"/>
                  <a:gd name="connsiteY5" fmla="*/ 751011 h 1593935"/>
                  <a:gd name="connsiteX6" fmla="*/ 762243 w 1567921"/>
                  <a:gd name="connsiteY6" fmla="*/ 395411 h 1593935"/>
                  <a:gd name="connsiteX7" fmla="*/ 243 w 1567921"/>
                  <a:gd name="connsiteY7" fmla="*/ 1711 h 1593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67921" h="1593935">
                    <a:moveTo>
                      <a:pt x="243" y="1711"/>
                    </a:moveTo>
                    <a:cubicBezTo>
                      <a:pt x="-13163" y="-20161"/>
                      <a:pt x="530115" y="173161"/>
                      <a:pt x="681809" y="264178"/>
                    </a:cubicBezTo>
                    <a:cubicBezTo>
                      <a:pt x="833503" y="355195"/>
                      <a:pt x="772120" y="338967"/>
                      <a:pt x="910409" y="547811"/>
                    </a:cubicBezTo>
                    <a:cubicBezTo>
                      <a:pt x="1048698" y="756655"/>
                      <a:pt x="1416293" y="1367667"/>
                      <a:pt x="1511543" y="1517245"/>
                    </a:cubicBezTo>
                    <a:cubicBezTo>
                      <a:pt x="1606793" y="1666823"/>
                      <a:pt x="1570809" y="1572984"/>
                      <a:pt x="1481909" y="1445278"/>
                    </a:cubicBezTo>
                    <a:cubicBezTo>
                      <a:pt x="1393009" y="1317572"/>
                      <a:pt x="1098087" y="925989"/>
                      <a:pt x="978143" y="751011"/>
                    </a:cubicBezTo>
                    <a:cubicBezTo>
                      <a:pt x="858199" y="576033"/>
                      <a:pt x="924521" y="519589"/>
                      <a:pt x="762243" y="395411"/>
                    </a:cubicBezTo>
                    <a:cubicBezTo>
                      <a:pt x="599965" y="271233"/>
                      <a:pt x="13649" y="23583"/>
                      <a:pt x="243" y="17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: 図形 1058">
                <a:extLst>
                  <a:ext uri="{FF2B5EF4-FFF2-40B4-BE49-F238E27FC236}">
                    <a16:creationId xmlns:a16="http://schemas.microsoft.com/office/drawing/2014/main" id="{B5E07455-705F-431E-BD8E-0848D84A4858}"/>
                  </a:ext>
                </a:extLst>
              </p:cNvPr>
              <p:cNvSpPr/>
              <p:nvPr/>
            </p:nvSpPr>
            <p:spPr>
              <a:xfrm>
                <a:off x="5169102" y="1558101"/>
                <a:ext cx="1975868" cy="1851508"/>
              </a:xfrm>
              <a:custGeom>
                <a:avLst/>
                <a:gdLst>
                  <a:gd name="connsiteX0" fmla="*/ 75998 w 1975868"/>
                  <a:gd name="connsiteY0" fmla="*/ 29399 h 1851508"/>
                  <a:gd name="connsiteX1" fmla="*/ 126798 w 1975868"/>
                  <a:gd name="connsiteY1" fmla="*/ 59032 h 1851508"/>
                  <a:gd name="connsiteX2" fmla="*/ 973465 w 1975868"/>
                  <a:gd name="connsiteY2" fmla="*/ 401932 h 1851508"/>
                  <a:gd name="connsiteX3" fmla="*/ 1430665 w 1975868"/>
                  <a:gd name="connsiteY3" fmla="*/ 1049632 h 1851508"/>
                  <a:gd name="connsiteX4" fmla="*/ 1896331 w 1975868"/>
                  <a:gd name="connsiteY4" fmla="*/ 1633832 h 1851508"/>
                  <a:gd name="connsiteX5" fmla="*/ 1917498 w 1975868"/>
                  <a:gd name="connsiteY5" fmla="*/ 1807399 h 1851508"/>
                  <a:gd name="connsiteX6" fmla="*/ 1913265 w 1975868"/>
                  <a:gd name="connsiteY6" fmla="*/ 1731199 h 1851508"/>
                  <a:gd name="connsiteX7" fmla="*/ 1096231 w 1975868"/>
                  <a:gd name="connsiteY7" fmla="*/ 596666 h 1851508"/>
                  <a:gd name="connsiteX8" fmla="*/ 825298 w 1975868"/>
                  <a:gd name="connsiteY8" fmla="*/ 363832 h 1851508"/>
                  <a:gd name="connsiteX9" fmla="*/ 75998 w 1975868"/>
                  <a:gd name="connsiteY9" fmla="*/ 29399 h 1851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75868" h="1851508">
                    <a:moveTo>
                      <a:pt x="75998" y="29399"/>
                    </a:moveTo>
                    <a:cubicBezTo>
                      <a:pt x="-40419" y="-21401"/>
                      <a:pt x="-22780" y="-3057"/>
                      <a:pt x="126798" y="59032"/>
                    </a:cubicBezTo>
                    <a:cubicBezTo>
                      <a:pt x="276376" y="121121"/>
                      <a:pt x="756154" y="236832"/>
                      <a:pt x="973465" y="401932"/>
                    </a:cubicBezTo>
                    <a:cubicBezTo>
                      <a:pt x="1190776" y="567032"/>
                      <a:pt x="1276854" y="844315"/>
                      <a:pt x="1430665" y="1049632"/>
                    </a:cubicBezTo>
                    <a:cubicBezTo>
                      <a:pt x="1584476" y="1254949"/>
                      <a:pt x="1815192" y="1507538"/>
                      <a:pt x="1896331" y="1633832"/>
                    </a:cubicBezTo>
                    <a:cubicBezTo>
                      <a:pt x="1977470" y="1760127"/>
                      <a:pt x="1914676" y="1791171"/>
                      <a:pt x="1917498" y="1807399"/>
                    </a:cubicBezTo>
                    <a:cubicBezTo>
                      <a:pt x="1920320" y="1823627"/>
                      <a:pt x="2050143" y="1932988"/>
                      <a:pt x="1913265" y="1731199"/>
                    </a:cubicBezTo>
                    <a:cubicBezTo>
                      <a:pt x="1776387" y="1529410"/>
                      <a:pt x="1277559" y="824560"/>
                      <a:pt x="1096231" y="596666"/>
                    </a:cubicBezTo>
                    <a:cubicBezTo>
                      <a:pt x="914903" y="368772"/>
                      <a:pt x="1001687" y="458376"/>
                      <a:pt x="825298" y="363832"/>
                    </a:cubicBezTo>
                    <a:cubicBezTo>
                      <a:pt x="648909" y="269288"/>
                      <a:pt x="192415" y="80199"/>
                      <a:pt x="75998" y="293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: 図形 1059">
                <a:extLst>
                  <a:ext uri="{FF2B5EF4-FFF2-40B4-BE49-F238E27FC236}">
                    <a16:creationId xmlns:a16="http://schemas.microsoft.com/office/drawing/2014/main" id="{CA383D3E-DD88-49FD-B66D-B3F3AE0FAA96}"/>
                  </a:ext>
                </a:extLst>
              </p:cNvPr>
              <p:cNvSpPr/>
              <p:nvPr/>
            </p:nvSpPr>
            <p:spPr>
              <a:xfrm>
                <a:off x="6239241" y="2864626"/>
                <a:ext cx="675770" cy="620034"/>
              </a:xfrm>
              <a:custGeom>
                <a:avLst/>
                <a:gdLst>
                  <a:gd name="connsiteX0" fmla="*/ 9159 w 675770"/>
                  <a:gd name="connsiteY0" fmla="*/ 1341 h 620034"/>
                  <a:gd name="connsiteX1" fmla="*/ 51492 w 675770"/>
                  <a:gd name="connsiteY1" fmla="*/ 395041 h 620034"/>
                  <a:gd name="connsiteX2" fmla="*/ 110759 w 675770"/>
                  <a:gd name="connsiteY2" fmla="*/ 572841 h 620034"/>
                  <a:gd name="connsiteX3" fmla="*/ 288559 w 675770"/>
                  <a:gd name="connsiteY3" fmla="*/ 615174 h 620034"/>
                  <a:gd name="connsiteX4" fmla="*/ 665326 w 675770"/>
                  <a:gd name="connsiteY4" fmla="*/ 483941 h 620034"/>
                  <a:gd name="connsiteX5" fmla="*/ 576426 w 675770"/>
                  <a:gd name="connsiteY5" fmla="*/ 492407 h 620034"/>
                  <a:gd name="connsiteX6" fmla="*/ 639926 w 675770"/>
                  <a:gd name="connsiteY6" fmla="*/ 483941 h 620034"/>
                  <a:gd name="connsiteX7" fmla="*/ 237759 w 675770"/>
                  <a:gd name="connsiteY7" fmla="*/ 543207 h 620034"/>
                  <a:gd name="connsiteX8" fmla="*/ 9159 w 675770"/>
                  <a:gd name="connsiteY8" fmla="*/ 1341 h 620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5770" h="620034">
                    <a:moveTo>
                      <a:pt x="9159" y="1341"/>
                    </a:moveTo>
                    <a:cubicBezTo>
                      <a:pt x="-21885" y="-23353"/>
                      <a:pt x="34559" y="299791"/>
                      <a:pt x="51492" y="395041"/>
                    </a:cubicBezTo>
                    <a:cubicBezTo>
                      <a:pt x="68425" y="490291"/>
                      <a:pt x="71248" y="536152"/>
                      <a:pt x="110759" y="572841"/>
                    </a:cubicBezTo>
                    <a:cubicBezTo>
                      <a:pt x="150270" y="609530"/>
                      <a:pt x="196131" y="629991"/>
                      <a:pt x="288559" y="615174"/>
                    </a:cubicBezTo>
                    <a:cubicBezTo>
                      <a:pt x="380987" y="600357"/>
                      <a:pt x="617348" y="504402"/>
                      <a:pt x="665326" y="483941"/>
                    </a:cubicBezTo>
                    <a:cubicBezTo>
                      <a:pt x="713304" y="463480"/>
                      <a:pt x="580659" y="492407"/>
                      <a:pt x="576426" y="492407"/>
                    </a:cubicBezTo>
                    <a:cubicBezTo>
                      <a:pt x="572193" y="492407"/>
                      <a:pt x="639926" y="483941"/>
                      <a:pt x="639926" y="483941"/>
                    </a:cubicBezTo>
                    <a:cubicBezTo>
                      <a:pt x="583482" y="492408"/>
                      <a:pt x="341476" y="618701"/>
                      <a:pt x="237759" y="543207"/>
                    </a:cubicBezTo>
                    <a:cubicBezTo>
                      <a:pt x="134042" y="467713"/>
                      <a:pt x="40203" y="26035"/>
                      <a:pt x="9159" y="13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: 図形 1060">
                <a:extLst>
                  <a:ext uri="{FF2B5EF4-FFF2-40B4-BE49-F238E27FC236}">
                    <a16:creationId xmlns:a16="http://schemas.microsoft.com/office/drawing/2014/main" id="{CC04938A-D2E4-467F-9CF0-E9308AACFBAB}"/>
                  </a:ext>
                </a:extLst>
              </p:cNvPr>
              <p:cNvSpPr/>
              <p:nvPr/>
            </p:nvSpPr>
            <p:spPr>
              <a:xfrm>
                <a:off x="6192559" y="3403405"/>
                <a:ext cx="749513" cy="367074"/>
              </a:xfrm>
              <a:custGeom>
                <a:avLst/>
                <a:gdLst>
                  <a:gd name="connsiteX0" fmla="*/ 2924 w 749513"/>
                  <a:gd name="connsiteY0" fmla="*/ 195 h 367074"/>
                  <a:gd name="connsiteX1" fmla="*/ 89708 w 749513"/>
                  <a:gd name="connsiteY1" fmla="*/ 218212 h 367074"/>
                  <a:gd name="connsiteX2" fmla="*/ 197658 w 749513"/>
                  <a:gd name="connsiteY2" fmla="*/ 340978 h 367074"/>
                  <a:gd name="connsiteX3" fmla="*/ 265391 w 749513"/>
                  <a:gd name="connsiteY3" fmla="*/ 338862 h 367074"/>
                  <a:gd name="connsiteX4" fmla="*/ 671791 w 749513"/>
                  <a:gd name="connsiteY4" fmla="*/ 40412 h 367074"/>
                  <a:gd name="connsiteX5" fmla="*/ 747991 w 749513"/>
                  <a:gd name="connsiteY5" fmla="*/ 40412 h 367074"/>
                  <a:gd name="connsiteX6" fmla="*/ 705658 w 749513"/>
                  <a:gd name="connsiteY6" fmla="*/ 21362 h 367074"/>
                  <a:gd name="connsiteX7" fmla="*/ 515158 w 749513"/>
                  <a:gd name="connsiteY7" fmla="*/ 110262 h 367074"/>
                  <a:gd name="connsiteX8" fmla="*/ 242108 w 749513"/>
                  <a:gd name="connsiteY8" fmla="*/ 266895 h 367074"/>
                  <a:gd name="connsiteX9" fmla="*/ 199774 w 749513"/>
                  <a:gd name="connsiteY9" fmla="*/ 258428 h 367074"/>
                  <a:gd name="connsiteX10" fmla="*/ 2924 w 749513"/>
                  <a:gd name="connsiteY10" fmla="*/ 195 h 367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9513" h="367074">
                    <a:moveTo>
                      <a:pt x="2924" y="195"/>
                    </a:moveTo>
                    <a:cubicBezTo>
                      <a:pt x="-15420" y="-6508"/>
                      <a:pt x="57252" y="161415"/>
                      <a:pt x="89708" y="218212"/>
                    </a:cubicBezTo>
                    <a:cubicBezTo>
                      <a:pt x="122164" y="275009"/>
                      <a:pt x="168378" y="320870"/>
                      <a:pt x="197658" y="340978"/>
                    </a:cubicBezTo>
                    <a:cubicBezTo>
                      <a:pt x="226938" y="361086"/>
                      <a:pt x="186369" y="388956"/>
                      <a:pt x="265391" y="338862"/>
                    </a:cubicBezTo>
                    <a:cubicBezTo>
                      <a:pt x="344413" y="288768"/>
                      <a:pt x="591358" y="90154"/>
                      <a:pt x="671791" y="40412"/>
                    </a:cubicBezTo>
                    <a:cubicBezTo>
                      <a:pt x="752224" y="-9330"/>
                      <a:pt x="742346" y="43587"/>
                      <a:pt x="747991" y="40412"/>
                    </a:cubicBezTo>
                    <a:cubicBezTo>
                      <a:pt x="753636" y="37237"/>
                      <a:pt x="744464" y="9720"/>
                      <a:pt x="705658" y="21362"/>
                    </a:cubicBezTo>
                    <a:cubicBezTo>
                      <a:pt x="666853" y="33004"/>
                      <a:pt x="592416" y="69340"/>
                      <a:pt x="515158" y="110262"/>
                    </a:cubicBezTo>
                    <a:cubicBezTo>
                      <a:pt x="437900" y="151184"/>
                      <a:pt x="294672" y="242201"/>
                      <a:pt x="242108" y="266895"/>
                    </a:cubicBezTo>
                    <a:cubicBezTo>
                      <a:pt x="189544" y="291589"/>
                      <a:pt x="238932" y="296881"/>
                      <a:pt x="199774" y="258428"/>
                    </a:cubicBezTo>
                    <a:cubicBezTo>
                      <a:pt x="160616" y="219975"/>
                      <a:pt x="21268" y="6898"/>
                      <a:pt x="2924" y="1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: 図形 1061">
                <a:extLst>
                  <a:ext uri="{FF2B5EF4-FFF2-40B4-BE49-F238E27FC236}">
                    <a16:creationId xmlns:a16="http://schemas.microsoft.com/office/drawing/2014/main" id="{7690522E-0D38-4844-883D-A92BD1DAC4A8}"/>
                  </a:ext>
                </a:extLst>
              </p:cNvPr>
              <p:cNvSpPr/>
              <p:nvPr/>
            </p:nvSpPr>
            <p:spPr>
              <a:xfrm>
                <a:off x="6215841" y="3595437"/>
                <a:ext cx="443429" cy="415710"/>
              </a:xfrm>
              <a:custGeom>
                <a:avLst/>
                <a:gdLst>
                  <a:gd name="connsiteX0" fmla="*/ 809 w 443429"/>
                  <a:gd name="connsiteY0" fmla="*/ 780 h 415710"/>
                  <a:gd name="connsiteX1" fmla="*/ 34676 w 443429"/>
                  <a:gd name="connsiteY1" fmla="*/ 352146 h 415710"/>
                  <a:gd name="connsiteX2" fmla="*/ 168026 w 443429"/>
                  <a:gd name="connsiteY2" fmla="*/ 413530 h 415710"/>
                  <a:gd name="connsiteX3" fmla="*/ 301376 w 443429"/>
                  <a:gd name="connsiteY3" fmla="*/ 322513 h 415710"/>
                  <a:gd name="connsiteX4" fmla="*/ 436842 w 443429"/>
                  <a:gd name="connsiteY4" fmla="*/ 91796 h 415710"/>
                  <a:gd name="connsiteX5" fmla="*/ 402976 w 443429"/>
                  <a:gd name="connsiteY5" fmla="*/ 127780 h 415710"/>
                  <a:gd name="connsiteX6" fmla="*/ 235759 w 443429"/>
                  <a:gd name="connsiteY6" fmla="*/ 328863 h 415710"/>
                  <a:gd name="connsiteX7" fmla="*/ 98176 w 443429"/>
                  <a:gd name="connsiteY7" fmla="*/ 335213 h 415710"/>
                  <a:gd name="connsiteX8" fmla="*/ 57959 w 443429"/>
                  <a:gd name="connsiteY8" fmla="*/ 259013 h 415710"/>
                  <a:gd name="connsiteX9" fmla="*/ 809 w 443429"/>
                  <a:gd name="connsiteY9" fmla="*/ 780 h 415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3429" h="415710">
                    <a:moveTo>
                      <a:pt x="809" y="780"/>
                    </a:moveTo>
                    <a:cubicBezTo>
                      <a:pt x="-3072" y="16302"/>
                      <a:pt x="6807" y="283354"/>
                      <a:pt x="34676" y="352146"/>
                    </a:cubicBezTo>
                    <a:cubicBezTo>
                      <a:pt x="62545" y="420938"/>
                      <a:pt x="123576" y="418469"/>
                      <a:pt x="168026" y="413530"/>
                    </a:cubicBezTo>
                    <a:cubicBezTo>
                      <a:pt x="212476" y="408591"/>
                      <a:pt x="256573" y="376135"/>
                      <a:pt x="301376" y="322513"/>
                    </a:cubicBezTo>
                    <a:cubicBezTo>
                      <a:pt x="346179" y="268891"/>
                      <a:pt x="419909" y="124251"/>
                      <a:pt x="436842" y="91796"/>
                    </a:cubicBezTo>
                    <a:cubicBezTo>
                      <a:pt x="453775" y="59341"/>
                      <a:pt x="436490" y="88269"/>
                      <a:pt x="402976" y="127780"/>
                    </a:cubicBezTo>
                    <a:cubicBezTo>
                      <a:pt x="369462" y="167291"/>
                      <a:pt x="286559" y="294291"/>
                      <a:pt x="235759" y="328863"/>
                    </a:cubicBezTo>
                    <a:cubicBezTo>
                      <a:pt x="184959" y="363435"/>
                      <a:pt x="127809" y="346855"/>
                      <a:pt x="98176" y="335213"/>
                    </a:cubicBezTo>
                    <a:cubicBezTo>
                      <a:pt x="68543" y="323571"/>
                      <a:pt x="72070" y="312283"/>
                      <a:pt x="57959" y="259013"/>
                    </a:cubicBezTo>
                    <a:cubicBezTo>
                      <a:pt x="43848" y="205744"/>
                      <a:pt x="4690" y="-14742"/>
                      <a:pt x="809" y="7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: 図形 1062">
                <a:extLst>
                  <a:ext uri="{FF2B5EF4-FFF2-40B4-BE49-F238E27FC236}">
                    <a16:creationId xmlns:a16="http://schemas.microsoft.com/office/drawing/2014/main" id="{2CDF3BDC-9C66-4FC1-9F2A-B95429F37B70}"/>
                  </a:ext>
                </a:extLst>
              </p:cNvPr>
              <p:cNvSpPr/>
              <p:nvPr/>
            </p:nvSpPr>
            <p:spPr>
              <a:xfrm>
                <a:off x="3403412" y="892334"/>
                <a:ext cx="2296428" cy="736935"/>
              </a:xfrm>
              <a:custGeom>
                <a:avLst/>
                <a:gdLst>
                  <a:gd name="connsiteX0" fmla="*/ 2296348 w 2296428"/>
                  <a:gd name="connsiteY0" fmla="*/ 433546 h 736935"/>
                  <a:gd name="connsiteX1" fmla="*/ 1635948 w 2296428"/>
                  <a:gd name="connsiteY1" fmla="*/ 6826 h 736935"/>
                  <a:gd name="connsiteX2" fmla="*/ 838388 w 2296428"/>
                  <a:gd name="connsiteY2" fmla="*/ 210026 h 736935"/>
                  <a:gd name="connsiteX3" fmla="*/ 25588 w 2296428"/>
                  <a:gd name="connsiteY3" fmla="*/ 718026 h 736935"/>
                  <a:gd name="connsiteX4" fmla="*/ 188148 w 2296428"/>
                  <a:gd name="connsiteY4" fmla="*/ 636746 h 736935"/>
                  <a:gd name="connsiteX5" fmla="*/ 1199068 w 2296428"/>
                  <a:gd name="connsiteY5" fmla="*/ 169386 h 736935"/>
                  <a:gd name="connsiteX6" fmla="*/ 1595308 w 2296428"/>
                  <a:gd name="connsiteY6" fmla="*/ 118586 h 736935"/>
                  <a:gd name="connsiteX7" fmla="*/ 2296348 w 2296428"/>
                  <a:gd name="connsiteY7" fmla="*/ 433546 h 736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96428" h="736935">
                    <a:moveTo>
                      <a:pt x="2296348" y="433546"/>
                    </a:moveTo>
                    <a:cubicBezTo>
                      <a:pt x="2303121" y="414919"/>
                      <a:pt x="1878941" y="44079"/>
                      <a:pt x="1635948" y="6826"/>
                    </a:cubicBezTo>
                    <a:cubicBezTo>
                      <a:pt x="1392955" y="-30427"/>
                      <a:pt x="1106781" y="91493"/>
                      <a:pt x="838388" y="210026"/>
                    </a:cubicBezTo>
                    <a:cubicBezTo>
                      <a:pt x="569995" y="328559"/>
                      <a:pt x="133961" y="646906"/>
                      <a:pt x="25588" y="718026"/>
                    </a:cubicBezTo>
                    <a:cubicBezTo>
                      <a:pt x="-82785" y="789146"/>
                      <a:pt x="188148" y="636746"/>
                      <a:pt x="188148" y="636746"/>
                    </a:cubicBezTo>
                    <a:cubicBezTo>
                      <a:pt x="383728" y="545306"/>
                      <a:pt x="964541" y="255746"/>
                      <a:pt x="1199068" y="169386"/>
                    </a:cubicBezTo>
                    <a:cubicBezTo>
                      <a:pt x="1433595" y="83026"/>
                      <a:pt x="1415815" y="81333"/>
                      <a:pt x="1595308" y="118586"/>
                    </a:cubicBezTo>
                    <a:cubicBezTo>
                      <a:pt x="1774801" y="155839"/>
                      <a:pt x="2289575" y="452173"/>
                      <a:pt x="2296348" y="4335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: 図形 1064">
                <a:extLst>
                  <a:ext uri="{FF2B5EF4-FFF2-40B4-BE49-F238E27FC236}">
                    <a16:creationId xmlns:a16="http://schemas.microsoft.com/office/drawing/2014/main" id="{C877103C-4E42-4511-A8A1-69C778B662CA}"/>
                  </a:ext>
                </a:extLst>
              </p:cNvPr>
              <p:cNvSpPr/>
              <p:nvPr/>
            </p:nvSpPr>
            <p:spPr>
              <a:xfrm>
                <a:off x="3536924" y="1290555"/>
                <a:ext cx="1924624" cy="481548"/>
              </a:xfrm>
              <a:custGeom>
                <a:avLst/>
                <a:gdLst>
                  <a:gd name="connsiteX0" fmla="*/ 1924076 w 1924624"/>
                  <a:gd name="connsiteY0" fmla="*/ 213125 h 481548"/>
                  <a:gd name="connsiteX1" fmla="*/ 1329716 w 1924624"/>
                  <a:gd name="connsiteY1" fmla="*/ 4845 h 481548"/>
                  <a:gd name="connsiteX2" fmla="*/ 95276 w 1924624"/>
                  <a:gd name="connsiteY2" fmla="*/ 456965 h 481548"/>
                  <a:gd name="connsiteX3" fmla="*/ 212116 w 1924624"/>
                  <a:gd name="connsiteY3" fmla="*/ 390925 h 481548"/>
                  <a:gd name="connsiteX4" fmla="*/ 1238276 w 1924624"/>
                  <a:gd name="connsiteY4" fmla="*/ 131845 h 481548"/>
                  <a:gd name="connsiteX5" fmla="*/ 1924076 w 1924624"/>
                  <a:gd name="connsiteY5" fmla="*/ 213125 h 48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24624" h="481548">
                    <a:moveTo>
                      <a:pt x="1924076" y="213125"/>
                    </a:moveTo>
                    <a:cubicBezTo>
                      <a:pt x="1939316" y="191958"/>
                      <a:pt x="1634516" y="-35795"/>
                      <a:pt x="1329716" y="4845"/>
                    </a:cubicBezTo>
                    <a:cubicBezTo>
                      <a:pt x="1024916" y="45485"/>
                      <a:pt x="281543" y="392618"/>
                      <a:pt x="95276" y="456965"/>
                    </a:cubicBezTo>
                    <a:cubicBezTo>
                      <a:pt x="-90991" y="521312"/>
                      <a:pt x="21616" y="445112"/>
                      <a:pt x="212116" y="390925"/>
                    </a:cubicBezTo>
                    <a:cubicBezTo>
                      <a:pt x="402616" y="336738"/>
                      <a:pt x="950409" y="162325"/>
                      <a:pt x="1238276" y="131845"/>
                    </a:cubicBezTo>
                    <a:cubicBezTo>
                      <a:pt x="1526143" y="101365"/>
                      <a:pt x="1908836" y="234292"/>
                      <a:pt x="1924076" y="2131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: 図形 1065">
                <a:extLst>
                  <a:ext uri="{FF2B5EF4-FFF2-40B4-BE49-F238E27FC236}">
                    <a16:creationId xmlns:a16="http://schemas.microsoft.com/office/drawing/2014/main" id="{FF37508C-CF15-4E8F-86D3-FD90CF9DF42E}"/>
                  </a:ext>
                </a:extLst>
              </p:cNvPr>
              <p:cNvSpPr/>
              <p:nvPr/>
            </p:nvSpPr>
            <p:spPr>
              <a:xfrm>
                <a:off x="3184714" y="1564576"/>
                <a:ext cx="2066359" cy="638372"/>
              </a:xfrm>
              <a:custGeom>
                <a:avLst/>
                <a:gdLst>
                  <a:gd name="connsiteX0" fmla="*/ 2062926 w 2066359"/>
                  <a:gd name="connsiteY0" fmla="*/ 228664 h 638372"/>
                  <a:gd name="connsiteX1" fmla="*/ 1499046 w 2066359"/>
                  <a:gd name="connsiteY1" fmla="*/ 55944 h 638372"/>
                  <a:gd name="connsiteX2" fmla="*/ 1234886 w 2066359"/>
                  <a:gd name="connsiteY2" fmla="*/ 45784 h 638372"/>
                  <a:gd name="connsiteX3" fmla="*/ 41086 w 2066359"/>
                  <a:gd name="connsiteY3" fmla="*/ 614744 h 638372"/>
                  <a:gd name="connsiteX4" fmla="*/ 254446 w 2066359"/>
                  <a:gd name="connsiteY4" fmla="*/ 538544 h 638372"/>
                  <a:gd name="connsiteX5" fmla="*/ 1209486 w 2066359"/>
                  <a:gd name="connsiteY5" fmla="*/ 157544 h 638372"/>
                  <a:gd name="connsiteX6" fmla="*/ 2062926 w 2066359"/>
                  <a:gd name="connsiteY6" fmla="*/ 228664 h 638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66359" h="638372">
                    <a:moveTo>
                      <a:pt x="2062926" y="228664"/>
                    </a:moveTo>
                    <a:cubicBezTo>
                      <a:pt x="2111186" y="211731"/>
                      <a:pt x="1637053" y="86424"/>
                      <a:pt x="1499046" y="55944"/>
                    </a:cubicBezTo>
                    <a:cubicBezTo>
                      <a:pt x="1361039" y="25464"/>
                      <a:pt x="1477879" y="-47349"/>
                      <a:pt x="1234886" y="45784"/>
                    </a:cubicBezTo>
                    <a:cubicBezTo>
                      <a:pt x="991893" y="138917"/>
                      <a:pt x="204493" y="532617"/>
                      <a:pt x="41086" y="614744"/>
                    </a:cubicBezTo>
                    <a:cubicBezTo>
                      <a:pt x="-122321" y="696871"/>
                      <a:pt x="254446" y="538544"/>
                      <a:pt x="254446" y="538544"/>
                    </a:cubicBezTo>
                    <a:cubicBezTo>
                      <a:pt x="449179" y="462344"/>
                      <a:pt x="911459" y="207497"/>
                      <a:pt x="1209486" y="157544"/>
                    </a:cubicBezTo>
                    <a:cubicBezTo>
                      <a:pt x="1507513" y="107591"/>
                      <a:pt x="2014666" y="245597"/>
                      <a:pt x="2062926" y="2286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: 図形 1066">
                <a:extLst>
                  <a:ext uri="{FF2B5EF4-FFF2-40B4-BE49-F238E27FC236}">
                    <a16:creationId xmlns:a16="http://schemas.microsoft.com/office/drawing/2014/main" id="{52131C66-1A29-48CB-BE2C-8AD6BFB69359}"/>
                  </a:ext>
                </a:extLst>
              </p:cNvPr>
              <p:cNvSpPr/>
              <p:nvPr/>
            </p:nvSpPr>
            <p:spPr>
              <a:xfrm>
                <a:off x="3668578" y="1912284"/>
                <a:ext cx="1375964" cy="561381"/>
              </a:xfrm>
              <a:custGeom>
                <a:avLst/>
                <a:gdLst>
                  <a:gd name="connsiteX0" fmla="*/ 1375862 w 1375964"/>
                  <a:gd name="connsiteY0" fmla="*/ 195916 h 561381"/>
                  <a:gd name="connsiteX1" fmla="*/ 938982 w 1375964"/>
                  <a:gd name="connsiteY1" fmla="*/ 58756 h 561381"/>
                  <a:gd name="connsiteX2" fmla="*/ 517342 w 1375964"/>
                  <a:gd name="connsiteY2" fmla="*/ 104476 h 561381"/>
                  <a:gd name="connsiteX3" fmla="*/ 14422 w 1375964"/>
                  <a:gd name="connsiteY3" fmla="*/ 551516 h 561381"/>
                  <a:gd name="connsiteX4" fmla="*/ 126182 w 1375964"/>
                  <a:gd name="connsiteY4" fmla="*/ 424516 h 561381"/>
                  <a:gd name="connsiteX5" fmla="*/ 461462 w 1375964"/>
                  <a:gd name="connsiteY5" fmla="*/ 43516 h 561381"/>
                  <a:gd name="connsiteX6" fmla="*/ 974542 w 1375964"/>
                  <a:gd name="connsiteY6" fmla="*/ 23196 h 561381"/>
                  <a:gd name="connsiteX7" fmla="*/ 1375862 w 1375964"/>
                  <a:gd name="connsiteY7" fmla="*/ 195916 h 561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75964" h="561381">
                    <a:moveTo>
                      <a:pt x="1375862" y="195916"/>
                    </a:moveTo>
                    <a:cubicBezTo>
                      <a:pt x="1369935" y="201843"/>
                      <a:pt x="1082069" y="73996"/>
                      <a:pt x="938982" y="58756"/>
                    </a:cubicBezTo>
                    <a:cubicBezTo>
                      <a:pt x="795895" y="43516"/>
                      <a:pt x="671435" y="22349"/>
                      <a:pt x="517342" y="104476"/>
                    </a:cubicBezTo>
                    <a:cubicBezTo>
                      <a:pt x="363249" y="186603"/>
                      <a:pt x="79615" y="498176"/>
                      <a:pt x="14422" y="551516"/>
                    </a:cubicBezTo>
                    <a:cubicBezTo>
                      <a:pt x="-50771" y="604856"/>
                      <a:pt x="126182" y="424516"/>
                      <a:pt x="126182" y="424516"/>
                    </a:cubicBezTo>
                    <a:cubicBezTo>
                      <a:pt x="200689" y="339849"/>
                      <a:pt x="320069" y="110403"/>
                      <a:pt x="461462" y="43516"/>
                    </a:cubicBezTo>
                    <a:cubicBezTo>
                      <a:pt x="602855" y="-23371"/>
                      <a:pt x="820449" y="1183"/>
                      <a:pt x="974542" y="23196"/>
                    </a:cubicBezTo>
                    <a:cubicBezTo>
                      <a:pt x="1128635" y="45209"/>
                      <a:pt x="1381789" y="189989"/>
                      <a:pt x="1375862" y="1959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: 図形 1067">
                <a:extLst>
                  <a:ext uri="{FF2B5EF4-FFF2-40B4-BE49-F238E27FC236}">
                    <a16:creationId xmlns:a16="http://schemas.microsoft.com/office/drawing/2014/main" id="{740FB5B1-9610-44C1-A434-54C04A8005A7}"/>
                  </a:ext>
                </a:extLst>
              </p:cNvPr>
              <p:cNvSpPr/>
              <p:nvPr/>
            </p:nvSpPr>
            <p:spPr>
              <a:xfrm>
                <a:off x="3973605" y="2164018"/>
                <a:ext cx="935803" cy="475938"/>
              </a:xfrm>
              <a:custGeom>
                <a:avLst/>
                <a:gdLst>
                  <a:gd name="connsiteX0" fmla="*/ 933675 w 935803"/>
                  <a:gd name="connsiteY0" fmla="*/ 62 h 475938"/>
                  <a:gd name="connsiteX1" fmla="*/ 867635 w 935803"/>
                  <a:gd name="connsiteY1" fmla="*/ 106742 h 475938"/>
                  <a:gd name="connsiteX2" fmla="*/ 705075 w 935803"/>
                  <a:gd name="connsiteY2" fmla="*/ 203262 h 475938"/>
                  <a:gd name="connsiteX3" fmla="*/ 9115 w 935803"/>
                  <a:gd name="connsiteY3" fmla="*/ 472502 h 475938"/>
                  <a:gd name="connsiteX4" fmla="*/ 339315 w 935803"/>
                  <a:gd name="connsiteY4" fmla="*/ 340422 h 475938"/>
                  <a:gd name="connsiteX5" fmla="*/ 796515 w 935803"/>
                  <a:gd name="connsiteY5" fmla="*/ 121982 h 475938"/>
                  <a:gd name="connsiteX6" fmla="*/ 933675 w 935803"/>
                  <a:gd name="connsiteY6" fmla="*/ 62 h 475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5803" h="475938">
                    <a:moveTo>
                      <a:pt x="933675" y="62"/>
                    </a:moveTo>
                    <a:cubicBezTo>
                      <a:pt x="945528" y="-2478"/>
                      <a:pt x="905735" y="72875"/>
                      <a:pt x="867635" y="106742"/>
                    </a:cubicBezTo>
                    <a:cubicBezTo>
                      <a:pt x="829535" y="140609"/>
                      <a:pt x="848162" y="142302"/>
                      <a:pt x="705075" y="203262"/>
                    </a:cubicBezTo>
                    <a:cubicBezTo>
                      <a:pt x="561988" y="264222"/>
                      <a:pt x="9115" y="472502"/>
                      <a:pt x="9115" y="472502"/>
                    </a:cubicBezTo>
                    <a:cubicBezTo>
                      <a:pt x="-51845" y="495362"/>
                      <a:pt x="208082" y="398842"/>
                      <a:pt x="339315" y="340422"/>
                    </a:cubicBezTo>
                    <a:cubicBezTo>
                      <a:pt x="470548" y="282002"/>
                      <a:pt x="694068" y="177862"/>
                      <a:pt x="796515" y="121982"/>
                    </a:cubicBezTo>
                    <a:cubicBezTo>
                      <a:pt x="898962" y="66102"/>
                      <a:pt x="921822" y="2602"/>
                      <a:pt x="933675" y="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: 図形 1068">
                <a:extLst>
                  <a:ext uri="{FF2B5EF4-FFF2-40B4-BE49-F238E27FC236}">
                    <a16:creationId xmlns:a16="http://schemas.microsoft.com/office/drawing/2014/main" id="{DCAC6A9B-9550-47B4-B594-B57EEDE5F295}"/>
                  </a:ext>
                </a:extLst>
              </p:cNvPr>
              <p:cNvSpPr/>
              <p:nvPr/>
            </p:nvSpPr>
            <p:spPr>
              <a:xfrm>
                <a:off x="4079360" y="2059477"/>
                <a:ext cx="845789" cy="338532"/>
              </a:xfrm>
              <a:custGeom>
                <a:avLst/>
                <a:gdLst>
                  <a:gd name="connsiteX0" fmla="*/ 515 w 845789"/>
                  <a:gd name="connsiteY0" fmla="*/ 337648 h 338532"/>
                  <a:gd name="connsiteX1" fmla="*/ 387865 w 845789"/>
                  <a:gd name="connsiteY1" fmla="*/ 229698 h 338532"/>
                  <a:gd name="connsiteX2" fmla="*/ 562490 w 845789"/>
                  <a:gd name="connsiteY2" fmla="*/ 204298 h 338532"/>
                  <a:gd name="connsiteX3" fmla="*/ 845065 w 845789"/>
                  <a:gd name="connsiteY3" fmla="*/ 1098 h 338532"/>
                  <a:gd name="connsiteX4" fmla="*/ 638690 w 845789"/>
                  <a:gd name="connsiteY4" fmla="*/ 124923 h 338532"/>
                  <a:gd name="connsiteX5" fmla="*/ 476765 w 845789"/>
                  <a:gd name="connsiteY5" fmla="*/ 163023 h 338532"/>
                  <a:gd name="connsiteX6" fmla="*/ 515 w 845789"/>
                  <a:gd name="connsiteY6" fmla="*/ 337648 h 338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5789" h="338532">
                    <a:moveTo>
                      <a:pt x="515" y="337648"/>
                    </a:moveTo>
                    <a:cubicBezTo>
                      <a:pt x="-14301" y="348760"/>
                      <a:pt x="294203" y="251923"/>
                      <a:pt x="387865" y="229698"/>
                    </a:cubicBezTo>
                    <a:cubicBezTo>
                      <a:pt x="481527" y="207473"/>
                      <a:pt x="486290" y="242398"/>
                      <a:pt x="562490" y="204298"/>
                    </a:cubicBezTo>
                    <a:cubicBezTo>
                      <a:pt x="638690" y="166198"/>
                      <a:pt x="832365" y="14327"/>
                      <a:pt x="845065" y="1098"/>
                    </a:cubicBezTo>
                    <a:cubicBezTo>
                      <a:pt x="857765" y="-12131"/>
                      <a:pt x="700073" y="97936"/>
                      <a:pt x="638690" y="124923"/>
                    </a:cubicBezTo>
                    <a:cubicBezTo>
                      <a:pt x="577307" y="151910"/>
                      <a:pt x="580482" y="130744"/>
                      <a:pt x="476765" y="163023"/>
                    </a:cubicBezTo>
                    <a:cubicBezTo>
                      <a:pt x="373048" y="195302"/>
                      <a:pt x="15331" y="326536"/>
                      <a:pt x="515" y="3376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: 図形 1069">
                <a:extLst>
                  <a:ext uri="{FF2B5EF4-FFF2-40B4-BE49-F238E27FC236}">
                    <a16:creationId xmlns:a16="http://schemas.microsoft.com/office/drawing/2014/main" id="{BBFF3F6D-A7AC-45B0-AE4E-B81DC2FC5474}"/>
                  </a:ext>
                </a:extLst>
              </p:cNvPr>
              <p:cNvSpPr/>
              <p:nvPr/>
            </p:nvSpPr>
            <p:spPr>
              <a:xfrm>
                <a:off x="3054237" y="1624032"/>
                <a:ext cx="610584" cy="1099106"/>
              </a:xfrm>
              <a:custGeom>
                <a:avLst/>
                <a:gdLst>
                  <a:gd name="connsiteX0" fmla="*/ 608443 w 610584"/>
                  <a:gd name="connsiteY0" fmla="*/ 1568 h 1099106"/>
                  <a:gd name="connsiteX1" fmla="*/ 313803 w 610584"/>
                  <a:gd name="connsiteY1" fmla="*/ 280968 h 1099106"/>
                  <a:gd name="connsiteX2" fmla="*/ 14083 w 610584"/>
                  <a:gd name="connsiteY2" fmla="*/ 1048048 h 1099106"/>
                  <a:gd name="connsiteX3" fmla="*/ 59803 w 610584"/>
                  <a:gd name="connsiteY3" fmla="*/ 956608 h 1099106"/>
                  <a:gd name="connsiteX4" fmla="*/ 156323 w 610584"/>
                  <a:gd name="connsiteY4" fmla="*/ 382568 h 1099106"/>
                  <a:gd name="connsiteX5" fmla="*/ 608443 w 610584"/>
                  <a:gd name="connsiteY5" fmla="*/ 1568 h 109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0584" h="1099106">
                    <a:moveTo>
                      <a:pt x="608443" y="1568"/>
                    </a:moveTo>
                    <a:cubicBezTo>
                      <a:pt x="634690" y="-15365"/>
                      <a:pt x="412863" y="106555"/>
                      <a:pt x="313803" y="280968"/>
                    </a:cubicBezTo>
                    <a:cubicBezTo>
                      <a:pt x="214743" y="455381"/>
                      <a:pt x="56416" y="935441"/>
                      <a:pt x="14083" y="1048048"/>
                    </a:cubicBezTo>
                    <a:cubicBezTo>
                      <a:pt x="-28250" y="1160655"/>
                      <a:pt x="36096" y="1067521"/>
                      <a:pt x="59803" y="956608"/>
                    </a:cubicBezTo>
                    <a:cubicBezTo>
                      <a:pt x="83510" y="845695"/>
                      <a:pt x="66576" y="548515"/>
                      <a:pt x="156323" y="382568"/>
                    </a:cubicBezTo>
                    <a:cubicBezTo>
                      <a:pt x="246070" y="216621"/>
                      <a:pt x="582196" y="18501"/>
                      <a:pt x="608443" y="15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: 図形 1070">
                <a:extLst>
                  <a:ext uri="{FF2B5EF4-FFF2-40B4-BE49-F238E27FC236}">
                    <a16:creationId xmlns:a16="http://schemas.microsoft.com/office/drawing/2014/main" id="{42551218-758F-4BCE-A24B-5522F1D4AC7E}"/>
                  </a:ext>
                </a:extLst>
              </p:cNvPr>
              <p:cNvSpPr/>
              <p:nvPr/>
            </p:nvSpPr>
            <p:spPr>
              <a:xfrm>
                <a:off x="3470703" y="2411693"/>
                <a:ext cx="375039" cy="1017710"/>
              </a:xfrm>
              <a:custGeom>
                <a:avLst/>
                <a:gdLst>
                  <a:gd name="connsiteX0" fmla="*/ 374857 w 375039"/>
                  <a:gd name="connsiteY0" fmla="*/ 1307 h 1017710"/>
                  <a:gd name="connsiteX1" fmla="*/ 136097 w 375039"/>
                  <a:gd name="connsiteY1" fmla="*/ 336587 h 1017710"/>
                  <a:gd name="connsiteX2" fmla="*/ 4017 w 375039"/>
                  <a:gd name="connsiteY2" fmla="*/ 986827 h 1017710"/>
                  <a:gd name="connsiteX3" fmla="*/ 39577 w 375039"/>
                  <a:gd name="connsiteY3" fmla="*/ 844587 h 1017710"/>
                  <a:gd name="connsiteX4" fmla="*/ 95457 w 375039"/>
                  <a:gd name="connsiteY4" fmla="*/ 245147 h 1017710"/>
                  <a:gd name="connsiteX5" fmla="*/ 374857 w 375039"/>
                  <a:gd name="connsiteY5" fmla="*/ 1307 h 1017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5039" h="1017710">
                    <a:moveTo>
                      <a:pt x="374857" y="1307"/>
                    </a:moveTo>
                    <a:cubicBezTo>
                      <a:pt x="381630" y="16547"/>
                      <a:pt x="197904" y="172334"/>
                      <a:pt x="136097" y="336587"/>
                    </a:cubicBezTo>
                    <a:cubicBezTo>
                      <a:pt x="74290" y="500840"/>
                      <a:pt x="20104" y="902160"/>
                      <a:pt x="4017" y="986827"/>
                    </a:cubicBezTo>
                    <a:cubicBezTo>
                      <a:pt x="-12070" y="1071494"/>
                      <a:pt x="24337" y="968200"/>
                      <a:pt x="39577" y="844587"/>
                    </a:cubicBezTo>
                    <a:cubicBezTo>
                      <a:pt x="54817" y="720974"/>
                      <a:pt x="31957" y="384000"/>
                      <a:pt x="95457" y="245147"/>
                    </a:cubicBezTo>
                    <a:cubicBezTo>
                      <a:pt x="158957" y="106294"/>
                      <a:pt x="368084" y="-13933"/>
                      <a:pt x="374857" y="13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: 図形 1071">
                <a:extLst>
                  <a:ext uri="{FF2B5EF4-FFF2-40B4-BE49-F238E27FC236}">
                    <a16:creationId xmlns:a16="http://schemas.microsoft.com/office/drawing/2014/main" id="{A54F2261-16D8-4D90-B00F-7B3E3D328643}"/>
                  </a:ext>
                </a:extLst>
              </p:cNvPr>
              <p:cNvSpPr/>
              <p:nvPr/>
            </p:nvSpPr>
            <p:spPr>
              <a:xfrm>
                <a:off x="2819311" y="2317795"/>
                <a:ext cx="295014" cy="1147693"/>
              </a:xfrm>
              <a:custGeom>
                <a:avLst/>
                <a:gdLst>
                  <a:gd name="connsiteX0" fmla="*/ 254089 w 295014"/>
                  <a:gd name="connsiteY0" fmla="*/ 74885 h 1147693"/>
                  <a:gd name="connsiteX1" fmla="*/ 132169 w 295014"/>
                  <a:gd name="connsiteY1" fmla="*/ 369525 h 1147693"/>
                  <a:gd name="connsiteX2" fmla="*/ 89 w 295014"/>
                  <a:gd name="connsiteY2" fmla="*/ 1146765 h 1147693"/>
                  <a:gd name="connsiteX3" fmla="*/ 152489 w 295014"/>
                  <a:gd name="connsiteY3" fmla="*/ 516845 h 1147693"/>
                  <a:gd name="connsiteX4" fmla="*/ 289649 w 295014"/>
                  <a:gd name="connsiteY4" fmla="*/ 34245 h 1147693"/>
                  <a:gd name="connsiteX5" fmla="*/ 254089 w 295014"/>
                  <a:gd name="connsiteY5" fmla="*/ 74885 h 1147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5014" h="1147693">
                    <a:moveTo>
                      <a:pt x="254089" y="74885"/>
                    </a:moveTo>
                    <a:cubicBezTo>
                      <a:pt x="227842" y="130765"/>
                      <a:pt x="174502" y="190878"/>
                      <a:pt x="132169" y="369525"/>
                    </a:cubicBezTo>
                    <a:cubicBezTo>
                      <a:pt x="89836" y="548172"/>
                      <a:pt x="-3298" y="1122212"/>
                      <a:pt x="89" y="1146765"/>
                    </a:cubicBezTo>
                    <a:cubicBezTo>
                      <a:pt x="3476" y="1171318"/>
                      <a:pt x="104229" y="702265"/>
                      <a:pt x="152489" y="516845"/>
                    </a:cubicBezTo>
                    <a:cubicBezTo>
                      <a:pt x="200749" y="331425"/>
                      <a:pt x="272716" y="107058"/>
                      <a:pt x="289649" y="34245"/>
                    </a:cubicBezTo>
                    <a:cubicBezTo>
                      <a:pt x="306582" y="-38568"/>
                      <a:pt x="280336" y="19005"/>
                      <a:pt x="254089" y="748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: 図形 1072">
                <a:extLst>
                  <a:ext uri="{FF2B5EF4-FFF2-40B4-BE49-F238E27FC236}">
                    <a16:creationId xmlns:a16="http://schemas.microsoft.com/office/drawing/2014/main" id="{CBACF35E-861C-4DFA-8319-ACB4977B887B}"/>
                  </a:ext>
                </a:extLst>
              </p:cNvPr>
              <p:cNvSpPr/>
              <p:nvPr/>
            </p:nvSpPr>
            <p:spPr>
              <a:xfrm>
                <a:off x="3261268" y="3119011"/>
                <a:ext cx="261253" cy="1373111"/>
              </a:xfrm>
              <a:custGeom>
                <a:avLst/>
                <a:gdLst>
                  <a:gd name="connsiteX0" fmla="*/ 259172 w 261253"/>
                  <a:gd name="connsiteY0" fmla="*/ 109 h 1373111"/>
                  <a:gd name="connsiteX1" fmla="*/ 157572 w 261253"/>
                  <a:gd name="connsiteY1" fmla="*/ 396349 h 1373111"/>
                  <a:gd name="connsiteX2" fmla="*/ 40732 w 261253"/>
                  <a:gd name="connsiteY2" fmla="*/ 751949 h 1373111"/>
                  <a:gd name="connsiteX3" fmla="*/ 92 w 261253"/>
                  <a:gd name="connsiteY3" fmla="*/ 1346309 h 1373111"/>
                  <a:gd name="connsiteX4" fmla="*/ 30572 w 261253"/>
                  <a:gd name="connsiteY4" fmla="*/ 1178669 h 1373111"/>
                  <a:gd name="connsiteX5" fmla="*/ 61052 w 261253"/>
                  <a:gd name="connsiteY5" fmla="*/ 365869 h 1373111"/>
                  <a:gd name="connsiteX6" fmla="*/ 259172 w 261253"/>
                  <a:gd name="connsiteY6" fmla="*/ 109 h 1373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1253" h="1373111">
                    <a:moveTo>
                      <a:pt x="259172" y="109"/>
                    </a:moveTo>
                    <a:cubicBezTo>
                      <a:pt x="275259" y="5189"/>
                      <a:pt x="193979" y="271042"/>
                      <a:pt x="157572" y="396349"/>
                    </a:cubicBezTo>
                    <a:cubicBezTo>
                      <a:pt x="121165" y="521656"/>
                      <a:pt x="66979" y="593622"/>
                      <a:pt x="40732" y="751949"/>
                    </a:cubicBezTo>
                    <a:cubicBezTo>
                      <a:pt x="14485" y="910276"/>
                      <a:pt x="1785" y="1275189"/>
                      <a:pt x="92" y="1346309"/>
                    </a:cubicBezTo>
                    <a:cubicBezTo>
                      <a:pt x="-1601" y="1417429"/>
                      <a:pt x="20412" y="1342076"/>
                      <a:pt x="30572" y="1178669"/>
                    </a:cubicBezTo>
                    <a:cubicBezTo>
                      <a:pt x="40732" y="1015262"/>
                      <a:pt x="17025" y="563989"/>
                      <a:pt x="61052" y="365869"/>
                    </a:cubicBezTo>
                    <a:cubicBezTo>
                      <a:pt x="105079" y="167749"/>
                      <a:pt x="243085" y="-4971"/>
                      <a:pt x="259172" y="1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: 図形 1073">
                <a:extLst>
                  <a:ext uri="{FF2B5EF4-FFF2-40B4-BE49-F238E27FC236}">
                    <a16:creationId xmlns:a16="http://schemas.microsoft.com/office/drawing/2014/main" id="{28453367-A5D2-4239-9436-747217300E03}"/>
                  </a:ext>
                </a:extLst>
              </p:cNvPr>
              <p:cNvSpPr/>
              <p:nvPr/>
            </p:nvSpPr>
            <p:spPr>
              <a:xfrm>
                <a:off x="3126552" y="2049973"/>
                <a:ext cx="746135" cy="1295259"/>
              </a:xfrm>
              <a:custGeom>
                <a:avLst/>
                <a:gdLst>
                  <a:gd name="connsiteX0" fmla="*/ 744408 w 746135"/>
                  <a:gd name="connsiteY0" fmla="*/ 2347 h 1295259"/>
                  <a:gd name="connsiteX1" fmla="*/ 292288 w 746135"/>
                  <a:gd name="connsiteY1" fmla="*/ 383347 h 1295259"/>
                  <a:gd name="connsiteX2" fmla="*/ 12888 w 746135"/>
                  <a:gd name="connsiteY2" fmla="*/ 1257107 h 1295259"/>
                  <a:gd name="connsiteX3" fmla="*/ 53528 w 746135"/>
                  <a:gd name="connsiteY3" fmla="*/ 1079307 h 1295259"/>
                  <a:gd name="connsiteX4" fmla="*/ 114488 w 746135"/>
                  <a:gd name="connsiteY4" fmla="*/ 540827 h 1295259"/>
                  <a:gd name="connsiteX5" fmla="*/ 744408 w 746135"/>
                  <a:gd name="connsiteY5" fmla="*/ 2347 h 1295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6135" h="1295259">
                    <a:moveTo>
                      <a:pt x="744408" y="2347"/>
                    </a:moveTo>
                    <a:cubicBezTo>
                      <a:pt x="774041" y="-23900"/>
                      <a:pt x="414208" y="174220"/>
                      <a:pt x="292288" y="383347"/>
                    </a:cubicBezTo>
                    <a:cubicBezTo>
                      <a:pt x="170368" y="592474"/>
                      <a:pt x="52681" y="1141114"/>
                      <a:pt x="12888" y="1257107"/>
                    </a:cubicBezTo>
                    <a:cubicBezTo>
                      <a:pt x="-26905" y="1373100"/>
                      <a:pt x="36595" y="1198687"/>
                      <a:pt x="53528" y="1079307"/>
                    </a:cubicBezTo>
                    <a:cubicBezTo>
                      <a:pt x="70461" y="959927"/>
                      <a:pt x="-6585" y="722860"/>
                      <a:pt x="114488" y="540827"/>
                    </a:cubicBezTo>
                    <a:cubicBezTo>
                      <a:pt x="235561" y="358794"/>
                      <a:pt x="714775" y="28594"/>
                      <a:pt x="744408" y="23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: 図形 1074">
                <a:extLst>
                  <a:ext uri="{FF2B5EF4-FFF2-40B4-BE49-F238E27FC236}">
                    <a16:creationId xmlns:a16="http://schemas.microsoft.com/office/drawing/2014/main" id="{2490FDDD-E2DA-4865-AC99-B4EA74C79642}"/>
                  </a:ext>
                </a:extLst>
              </p:cNvPr>
              <p:cNvSpPr/>
              <p:nvPr/>
            </p:nvSpPr>
            <p:spPr>
              <a:xfrm>
                <a:off x="2793813" y="3514187"/>
                <a:ext cx="107356" cy="1550456"/>
              </a:xfrm>
              <a:custGeom>
                <a:avLst/>
                <a:gdLst>
                  <a:gd name="connsiteX0" fmla="*/ 76387 w 107356"/>
                  <a:gd name="connsiteY0" fmla="*/ 1173 h 1550456"/>
                  <a:gd name="connsiteX1" fmla="*/ 187 w 107356"/>
                  <a:gd name="connsiteY1" fmla="*/ 336453 h 1550456"/>
                  <a:gd name="connsiteX2" fmla="*/ 101787 w 107356"/>
                  <a:gd name="connsiteY2" fmla="*/ 1474373 h 1550456"/>
                  <a:gd name="connsiteX3" fmla="*/ 91627 w 107356"/>
                  <a:gd name="connsiteY3" fmla="*/ 1332133 h 1550456"/>
                  <a:gd name="connsiteX4" fmla="*/ 71307 w 107356"/>
                  <a:gd name="connsiteY4" fmla="*/ 417733 h 1550456"/>
                  <a:gd name="connsiteX5" fmla="*/ 76387 w 107356"/>
                  <a:gd name="connsiteY5" fmla="*/ 1173 h 1550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7356" h="1550456">
                    <a:moveTo>
                      <a:pt x="76387" y="1173"/>
                    </a:moveTo>
                    <a:cubicBezTo>
                      <a:pt x="64534" y="-12374"/>
                      <a:pt x="-4046" y="90920"/>
                      <a:pt x="187" y="336453"/>
                    </a:cubicBezTo>
                    <a:cubicBezTo>
                      <a:pt x="4420" y="581986"/>
                      <a:pt x="86547" y="1308426"/>
                      <a:pt x="101787" y="1474373"/>
                    </a:cubicBezTo>
                    <a:cubicBezTo>
                      <a:pt x="117027" y="1640320"/>
                      <a:pt x="96707" y="1508240"/>
                      <a:pt x="91627" y="1332133"/>
                    </a:cubicBezTo>
                    <a:cubicBezTo>
                      <a:pt x="86547" y="1156026"/>
                      <a:pt x="69614" y="642100"/>
                      <a:pt x="71307" y="417733"/>
                    </a:cubicBezTo>
                    <a:cubicBezTo>
                      <a:pt x="73000" y="193366"/>
                      <a:pt x="88240" y="14720"/>
                      <a:pt x="76387" y="11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: 図形 1075">
                <a:extLst>
                  <a:ext uri="{FF2B5EF4-FFF2-40B4-BE49-F238E27FC236}">
                    <a16:creationId xmlns:a16="http://schemas.microsoft.com/office/drawing/2014/main" id="{DE1C32A3-B601-4A89-B6D1-9520BF69E6E2}"/>
                  </a:ext>
                </a:extLst>
              </p:cNvPr>
              <p:cNvSpPr/>
              <p:nvPr/>
            </p:nvSpPr>
            <p:spPr>
              <a:xfrm>
                <a:off x="3044964" y="3143039"/>
                <a:ext cx="324245" cy="1844282"/>
              </a:xfrm>
              <a:custGeom>
                <a:avLst/>
                <a:gdLst>
                  <a:gd name="connsiteX0" fmla="*/ 323076 w 324245"/>
                  <a:gd name="connsiteY0" fmla="*/ 1481 h 1844282"/>
                  <a:gd name="connsiteX1" fmla="*/ 130036 w 324245"/>
                  <a:gd name="connsiteY1" fmla="*/ 377401 h 1844282"/>
                  <a:gd name="connsiteX2" fmla="*/ 94476 w 324245"/>
                  <a:gd name="connsiteY2" fmla="*/ 1743921 h 1844282"/>
                  <a:gd name="connsiteX3" fmla="*/ 94476 w 324245"/>
                  <a:gd name="connsiteY3" fmla="*/ 1627081 h 1844282"/>
                  <a:gd name="connsiteX4" fmla="*/ 18276 w 324245"/>
                  <a:gd name="connsiteY4" fmla="*/ 717761 h 1844282"/>
                  <a:gd name="connsiteX5" fmla="*/ 28436 w 324245"/>
                  <a:gd name="connsiteY5" fmla="*/ 468841 h 1844282"/>
                  <a:gd name="connsiteX6" fmla="*/ 323076 w 324245"/>
                  <a:gd name="connsiteY6" fmla="*/ 1481 h 184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4245" h="1844282">
                    <a:moveTo>
                      <a:pt x="323076" y="1481"/>
                    </a:moveTo>
                    <a:cubicBezTo>
                      <a:pt x="340009" y="-13759"/>
                      <a:pt x="168136" y="86994"/>
                      <a:pt x="130036" y="377401"/>
                    </a:cubicBezTo>
                    <a:cubicBezTo>
                      <a:pt x="91936" y="667808"/>
                      <a:pt x="100403" y="1535641"/>
                      <a:pt x="94476" y="1743921"/>
                    </a:cubicBezTo>
                    <a:cubicBezTo>
                      <a:pt x="88549" y="1952201"/>
                      <a:pt x="107176" y="1798107"/>
                      <a:pt x="94476" y="1627081"/>
                    </a:cubicBezTo>
                    <a:cubicBezTo>
                      <a:pt x="81776" y="1456055"/>
                      <a:pt x="29283" y="910801"/>
                      <a:pt x="18276" y="717761"/>
                    </a:cubicBezTo>
                    <a:cubicBezTo>
                      <a:pt x="7269" y="524721"/>
                      <a:pt x="-21517" y="587374"/>
                      <a:pt x="28436" y="468841"/>
                    </a:cubicBezTo>
                    <a:cubicBezTo>
                      <a:pt x="78389" y="350308"/>
                      <a:pt x="306143" y="16721"/>
                      <a:pt x="323076" y="14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: 図形 1076">
                <a:extLst>
                  <a:ext uri="{FF2B5EF4-FFF2-40B4-BE49-F238E27FC236}">
                    <a16:creationId xmlns:a16="http://schemas.microsoft.com/office/drawing/2014/main" id="{33EBF3AC-15E5-4A0F-B2E5-3192DE04A628}"/>
                  </a:ext>
                </a:extLst>
              </p:cNvPr>
              <p:cNvSpPr/>
              <p:nvPr/>
            </p:nvSpPr>
            <p:spPr>
              <a:xfrm>
                <a:off x="3095609" y="4581380"/>
                <a:ext cx="793173" cy="1466793"/>
              </a:xfrm>
              <a:custGeom>
                <a:avLst/>
                <a:gdLst>
                  <a:gd name="connsiteX0" fmla="*/ 142891 w 793173"/>
                  <a:gd name="connsiteY0" fmla="*/ 145 h 1466793"/>
                  <a:gd name="connsiteX1" fmla="*/ 114316 w 793173"/>
                  <a:gd name="connsiteY1" fmla="*/ 498620 h 1466793"/>
                  <a:gd name="connsiteX2" fmla="*/ 717566 w 793173"/>
                  <a:gd name="connsiteY2" fmla="*/ 1374920 h 1466793"/>
                  <a:gd name="connsiteX3" fmla="*/ 708041 w 793173"/>
                  <a:gd name="connsiteY3" fmla="*/ 1346345 h 1466793"/>
                  <a:gd name="connsiteX4" fmla="*/ 25416 w 793173"/>
                  <a:gd name="connsiteY4" fmla="*/ 543070 h 1466793"/>
                  <a:gd name="connsiteX5" fmla="*/ 142891 w 793173"/>
                  <a:gd name="connsiteY5" fmla="*/ 145 h 1466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3173" h="1466793">
                    <a:moveTo>
                      <a:pt x="142891" y="145"/>
                    </a:moveTo>
                    <a:cubicBezTo>
                      <a:pt x="157708" y="-7263"/>
                      <a:pt x="18537" y="269491"/>
                      <a:pt x="114316" y="498620"/>
                    </a:cubicBezTo>
                    <a:cubicBezTo>
                      <a:pt x="210095" y="727749"/>
                      <a:pt x="618612" y="1233633"/>
                      <a:pt x="717566" y="1374920"/>
                    </a:cubicBezTo>
                    <a:cubicBezTo>
                      <a:pt x="816520" y="1516207"/>
                      <a:pt x="823399" y="1484987"/>
                      <a:pt x="708041" y="1346345"/>
                    </a:cubicBezTo>
                    <a:cubicBezTo>
                      <a:pt x="592683" y="1207703"/>
                      <a:pt x="119608" y="764791"/>
                      <a:pt x="25416" y="543070"/>
                    </a:cubicBezTo>
                    <a:cubicBezTo>
                      <a:pt x="-68776" y="321349"/>
                      <a:pt x="128074" y="7553"/>
                      <a:pt x="142891" y="1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: 図形 1077">
                <a:extLst>
                  <a:ext uri="{FF2B5EF4-FFF2-40B4-BE49-F238E27FC236}">
                    <a16:creationId xmlns:a16="http://schemas.microsoft.com/office/drawing/2014/main" id="{6D94011A-7481-4BCB-8A2F-333C1CC9DC97}"/>
                  </a:ext>
                </a:extLst>
              </p:cNvPr>
              <p:cNvSpPr/>
              <p:nvPr/>
            </p:nvSpPr>
            <p:spPr>
              <a:xfrm>
                <a:off x="2933197" y="5172070"/>
                <a:ext cx="241808" cy="1365424"/>
              </a:xfrm>
              <a:custGeom>
                <a:avLst/>
                <a:gdLst>
                  <a:gd name="connsiteX0" fmla="*/ 29078 w 241808"/>
                  <a:gd name="connsiteY0" fmla="*/ 5 h 1365424"/>
                  <a:gd name="connsiteX1" fmla="*/ 124328 w 241808"/>
                  <a:gd name="connsiteY1" fmla="*/ 377830 h 1365424"/>
                  <a:gd name="connsiteX2" fmla="*/ 6853 w 241808"/>
                  <a:gd name="connsiteY2" fmla="*/ 1317630 h 1365424"/>
                  <a:gd name="connsiteX3" fmla="*/ 38603 w 241808"/>
                  <a:gd name="connsiteY3" fmla="*/ 1139830 h 1365424"/>
                  <a:gd name="connsiteX4" fmla="*/ 241803 w 241808"/>
                  <a:gd name="connsiteY4" fmla="*/ 384180 h 1365424"/>
                  <a:gd name="connsiteX5" fmla="*/ 29078 w 241808"/>
                  <a:gd name="connsiteY5" fmla="*/ 5 h 1365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1808" h="1365424">
                    <a:moveTo>
                      <a:pt x="29078" y="5"/>
                    </a:moveTo>
                    <a:cubicBezTo>
                      <a:pt x="9499" y="-1053"/>
                      <a:pt x="128032" y="158226"/>
                      <a:pt x="124328" y="377830"/>
                    </a:cubicBezTo>
                    <a:cubicBezTo>
                      <a:pt x="120624" y="597434"/>
                      <a:pt x="21140" y="1190630"/>
                      <a:pt x="6853" y="1317630"/>
                    </a:cubicBezTo>
                    <a:cubicBezTo>
                      <a:pt x="-7434" y="1444630"/>
                      <a:pt x="-555" y="1295405"/>
                      <a:pt x="38603" y="1139830"/>
                    </a:cubicBezTo>
                    <a:cubicBezTo>
                      <a:pt x="77761" y="984255"/>
                      <a:pt x="242861" y="574151"/>
                      <a:pt x="241803" y="384180"/>
                    </a:cubicBezTo>
                    <a:cubicBezTo>
                      <a:pt x="240745" y="194209"/>
                      <a:pt x="48657" y="1063"/>
                      <a:pt x="29078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: 図形 1078">
                <a:extLst>
                  <a:ext uri="{FF2B5EF4-FFF2-40B4-BE49-F238E27FC236}">
                    <a16:creationId xmlns:a16="http://schemas.microsoft.com/office/drawing/2014/main" id="{81D12778-6025-434B-9EA6-5131DF58609F}"/>
                  </a:ext>
                </a:extLst>
              </p:cNvPr>
              <p:cNvSpPr/>
              <p:nvPr/>
            </p:nvSpPr>
            <p:spPr>
              <a:xfrm>
                <a:off x="3470275" y="5851525"/>
                <a:ext cx="888811" cy="1466059"/>
              </a:xfrm>
              <a:custGeom>
                <a:avLst/>
                <a:gdLst>
                  <a:gd name="connsiteX0" fmla="*/ 0 w 888811"/>
                  <a:gd name="connsiteY0" fmla="*/ 0 h 1466059"/>
                  <a:gd name="connsiteX1" fmla="*/ 666750 w 888811"/>
                  <a:gd name="connsiteY1" fmla="*/ 428625 h 1466059"/>
                  <a:gd name="connsiteX2" fmla="*/ 809625 w 888811"/>
                  <a:gd name="connsiteY2" fmla="*/ 600075 h 1466059"/>
                  <a:gd name="connsiteX3" fmla="*/ 879475 w 888811"/>
                  <a:gd name="connsiteY3" fmla="*/ 1406525 h 1466059"/>
                  <a:gd name="connsiteX4" fmla="*/ 879475 w 888811"/>
                  <a:gd name="connsiteY4" fmla="*/ 1355725 h 1466059"/>
                  <a:gd name="connsiteX5" fmla="*/ 800100 w 888811"/>
                  <a:gd name="connsiteY5" fmla="*/ 955675 h 1466059"/>
                  <a:gd name="connsiteX6" fmla="*/ 749300 w 888811"/>
                  <a:gd name="connsiteY6" fmla="*/ 527050 h 1466059"/>
                  <a:gd name="connsiteX7" fmla="*/ 612775 w 888811"/>
                  <a:gd name="connsiteY7" fmla="*/ 425450 h 1466059"/>
                  <a:gd name="connsiteX8" fmla="*/ 0 w 888811"/>
                  <a:gd name="connsiteY8" fmla="*/ 0 h 1466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8811" h="1466059">
                    <a:moveTo>
                      <a:pt x="0" y="0"/>
                    </a:moveTo>
                    <a:cubicBezTo>
                      <a:pt x="265906" y="164306"/>
                      <a:pt x="531813" y="328613"/>
                      <a:pt x="666750" y="428625"/>
                    </a:cubicBezTo>
                    <a:cubicBezTo>
                      <a:pt x="801687" y="528637"/>
                      <a:pt x="774171" y="437092"/>
                      <a:pt x="809625" y="600075"/>
                    </a:cubicBezTo>
                    <a:cubicBezTo>
                      <a:pt x="845079" y="763058"/>
                      <a:pt x="867833" y="1280583"/>
                      <a:pt x="879475" y="1406525"/>
                    </a:cubicBezTo>
                    <a:cubicBezTo>
                      <a:pt x="891117" y="1532467"/>
                      <a:pt x="892704" y="1430867"/>
                      <a:pt x="879475" y="1355725"/>
                    </a:cubicBezTo>
                    <a:cubicBezTo>
                      <a:pt x="866246" y="1280583"/>
                      <a:pt x="821796" y="1093788"/>
                      <a:pt x="800100" y="955675"/>
                    </a:cubicBezTo>
                    <a:cubicBezTo>
                      <a:pt x="778404" y="817562"/>
                      <a:pt x="780521" y="615421"/>
                      <a:pt x="749300" y="527050"/>
                    </a:cubicBezTo>
                    <a:cubicBezTo>
                      <a:pt x="718079" y="438679"/>
                      <a:pt x="612775" y="425450"/>
                      <a:pt x="612775" y="42545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: 図形 1079">
                <a:extLst>
                  <a:ext uri="{FF2B5EF4-FFF2-40B4-BE49-F238E27FC236}">
                    <a16:creationId xmlns:a16="http://schemas.microsoft.com/office/drawing/2014/main" id="{97507DE1-6F3D-477D-9280-A5DE87F8CEF5}"/>
                  </a:ext>
                </a:extLst>
              </p:cNvPr>
              <p:cNvSpPr/>
              <p:nvPr/>
            </p:nvSpPr>
            <p:spPr>
              <a:xfrm>
                <a:off x="2001296" y="4897727"/>
                <a:ext cx="888546" cy="1807973"/>
              </a:xfrm>
              <a:custGeom>
                <a:avLst/>
                <a:gdLst>
                  <a:gd name="connsiteX0" fmla="*/ 884144 w 888546"/>
                  <a:gd name="connsiteY0" fmla="*/ 4473 h 1807973"/>
                  <a:gd name="connsiteX1" fmla="*/ 731744 w 888546"/>
                  <a:gd name="connsiteY1" fmla="*/ 807113 h 1807973"/>
                  <a:gd name="connsiteX2" fmla="*/ 650464 w 888546"/>
                  <a:gd name="connsiteY2" fmla="*/ 1111913 h 1807973"/>
                  <a:gd name="connsiteX3" fmla="*/ 528544 w 888546"/>
                  <a:gd name="connsiteY3" fmla="*/ 1299873 h 1807973"/>
                  <a:gd name="connsiteX4" fmla="*/ 365984 w 888546"/>
                  <a:gd name="connsiteY4" fmla="*/ 1492913 h 1807973"/>
                  <a:gd name="connsiteX5" fmla="*/ 224 w 888546"/>
                  <a:gd name="connsiteY5" fmla="*/ 1807873 h 1807973"/>
                  <a:gd name="connsiteX6" fmla="*/ 315184 w 888546"/>
                  <a:gd name="connsiteY6" fmla="*/ 1523393 h 1807973"/>
                  <a:gd name="connsiteX7" fmla="*/ 543784 w 888546"/>
                  <a:gd name="connsiteY7" fmla="*/ 1203353 h 1807973"/>
                  <a:gd name="connsiteX8" fmla="*/ 884144 w 888546"/>
                  <a:gd name="connsiteY8" fmla="*/ 4473 h 1807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8546" h="1807973">
                    <a:moveTo>
                      <a:pt x="884144" y="4473"/>
                    </a:moveTo>
                    <a:cubicBezTo>
                      <a:pt x="915471" y="-61567"/>
                      <a:pt x="770691" y="622540"/>
                      <a:pt x="731744" y="807113"/>
                    </a:cubicBezTo>
                    <a:cubicBezTo>
                      <a:pt x="692797" y="991686"/>
                      <a:pt x="684331" y="1029786"/>
                      <a:pt x="650464" y="1111913"/>
                    </a:cubicBezTo>
                    <a:cubicBezTo>
                      <a:pt x="616597" y="1194040"/>
                      <a:pt x="575957" y="1236373"/>
                      <a:pt x="528544" y="1299873"/>
                    </a:cubicBezTo>
                    <a:cubicBezTo>
                      <a:pt x="481131" y="1363373"/>
                      <a:pt x="454037" y="1408246"/>
                      <a:pt x="365984" y="1492913"/>
                    </a:cubicBezTo>
                    <a:cubicBezTo>
                      <a:pt x="277931" y="1577580"/>
                      <a:pt x="8691" y="1802793"/>
                      <a:pt x="224" y="1807873"/>
                    </a:cubicBezTo>
                    <a:cubicBezTo>
                      <a:pt x="-8243" y="1812953"/>
                      <a:pt x="224591" y="1624146"/>
                      <a:pt x="315184" y="1523393"/>
                    </a:cubicBezTo>
                    <a:cubicBezTo>
                      <a:pt x="405777" y="1422640"/>
                      <a:pt x="455731" y="1453966"/>
                      <a:pt x="543784" y="1203353"/>
                    </a:cubicBezTo>
                    <a:cubicBezTo>
                      <a:pt x="631837" y="952740"/>
                      <a:pt x="852817" y="70513"/>
                      <a:pt x="884144" y="44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: 図形 1080">
                <a:extLst>
                  <a:ext uri="{FF2B5EF4-FFF2-40B4-BE49-F238E27FC236}">
                    <a16:creationId xmlns:a16="http://schemas.microsoft.com/office/drawing/2014/main" id="{AF9B0DED-C2C9-4B07-BE91-A969DC8B759F}"/>
                  </a:ext>
                </a:extLst>
              </p:cNvPr>
              <p:cNvSpPr/>
              <p:nvPr/>
            </p:nvSpPr>
            <p:spPr>
              <a:xfrm>
                <a:off x="2165097" y="5592795"/>
                <a:ext cx="1652928" cy="2022955"/>
              </a:xfrm>
              <a:custGeom>
                <a:avLst/>
                <a:gdLst>
                  <a:gd name="connsiteX0" fmla="*/ 1116583 w 1652928"/>
                  <a:gd name="connsiteY0" fmla="*/ 285 h 2022955"/>
                  <a:gd name="connsiteX1" fmla="*/ 1604263 w 1652928"/>
                  <a:gd name="connsiteY1" fmla="*/ 1011205 h 2022955"/>
                  <a:gd name="connsiteX2" fmla="*/ 1619503 w 1652928"/>
                  <a:gd name="connsiteY2" fmla="*/ 1270285 h 2022955"/>
                  <a:gd name="connsiteX3" fmla="*/ 1462023 w 1652928"/>
                  <a:gd name="connsiteY3" fmla="*/ 1671605 h 2022955"/>
                  <a:gd name="connsiteX4" fmla="*/ 1126743 w 1652928"/>
                  <a:gd name="connsiteY4" fmla="*/ 1930685 h 2022955"/>
                  <a:gd name="connsiteX5" fmla="*/ 710183 w 1652928"/>
                  <a:gd name="connsiteY5" fmla="*/ 1991645 h 2022955"/>
                  <a:gd name="connsiteX6" fmla="*/ 24383 w 1652928"/>
                  <a:gd name="connsiteY6" fmla="*/ 1463325 h 2022955"/>
                  <a:gd name="connsiteX7" fmla="*/ 197103 w 1652928"/>
                  <a:gd name="connsiteY7" fmla="*/ 1559845 h 2022955"/>
                  <a:gd name="connsiteX8" fmla="*/ 618743 w 1652928"/>
                  <a:gd name="connsiteY8" fmla="*/ 1818925 h 2022955"/>
                  <a:gd name="connsiteX9" fmla="*/ 1106423 w 1652928"/>
                  <a:gd name="connsiteY9" fmla="*/ 1859565 h 2022955"/>
                  <a:gd name="connsiteX10" fmla="*/ 1497583 w 1652928"/>
                  <a:gd name="connsiteY10" fmla="*/ 1432845 h 2022955"/>
                  <a:gd name="connsiteX11" fmla="*/ 1594103 w 1652928"/>
                  <a:gd name="connsiteY11" fmla="*/ 1117885 h 2022955"/>
                  <a:gd name="connsiteX12" fmla="*/ 1116583 w 1652928"/>
                  <a:gd name="connsiteY12" fmla="*/ 285 h 202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52928" h="2022955">
                    <a:moveTo>
                      <a:pt x="1116583" y="285"/>
                    </a:moveTo>
                    <a:cubicBezTo>
                      <a:pt x="1118276" y="-17495"/>
                      <a:pt x="1520443" y="799538"/>
                      <a:pt x="1604263" y="1011205"/>
                    </a:cubicBezTo>
                    <a:cubicBezTo>
                      <a:pt x="1688083" y="1222872"/>
                      <a:pt x="1643210" y="1160218"/>
                      <a:pt x="1619503" y="1270285"/>
                    </a:cubicBezTo>
                    <a:cubicBezTo>
                      <a:pt x="1595796" y="1380352"/>
                      <a:pt x="1544150" y="1561538"/>
                      <a:pt x="1462023" y="1671605"/>
                    </a:cubicBezTo>
                    <a:cubicBezTo>
                      <a:pt x="1379896" y="1781672"/>
                      <a:pt x="1252050" y="1877345"/>
                      <a:pt x="1126743" y="1930685"/>
                    </a:cubicBezTo>
                    <a:cubicBezTo>
                      <a:pt x="1001436" y="1984025"/>
                      <a:pt x="893910" y="2069538"/>
                      <a:pt x="710183" y="1991645"/>
                    </a:cubicBezTo>
                    <a:cubicBezTo>
                      <a:pt x="526456" y="1913752"/>
                      <a:pt x="109896" y="1535292"/>
                      <a:pt x="24383" y="1463325"/>
                    </a:cubicBezTo>
                    <a:cubicBezTo>
                      <a:pt x="-61130" y="1391358"/>
                      <a:pt x="98043" y="1500578"/>
                      <a:pt x="197103" y="1559845"/>
                    </a:cubicBezTo>
                    <a:cubicBezTo>
                      <a:pt x="296163" y="1619112"/>
                      <a:pt x="467190" y="1768972"/>
                      <a:pt x="618743" y="1818925"/>
                    </a:cubicBezTo>
                    <a:cubicBezTo>
                      <a:pt x="770296" y="1868878"/>
                      <a:pt x="959950" y="1923912"/>
                      <a:pt x="1106423" y="1859565"/>
                    </a:cubicBezTo>
                    <a:cubicBezTo>
                      <a:pt x="1252896" y="1795218"/>
                      <a:pt x="1416303" y="1556458"/>
                      <a:pt x="1497583" y="1432845"/>
                    </a:cubicBezTo>
                    <a:cubicBezTo>
                      <a:pt x="1578863" y="1309232"/>
                      <a:pt x="1657603" y="1362572"/>
                      <a:pt x="1594103" y="1117885"/>
                    </a:cubicBezTo>
                    <a:cubicBezTo>
                      <a:pt x="1530603" y="873198"/>
                      <a:pt x="1114890" y="18065"/>
                      <a:pt x="1116583" y="2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: 図形 1081">
                <a:extLst>
                  <a:ext uri="{FF2B5EF4-FFF2-40B4-BE49-F238E27FC236}">
                    <a16:creationId xmlns:a16="http://schemas.microsoft.com/office/drawing/2014/main" id="{0DB4A025-FAF3-4009-B588-DED07BF3FE1F}"/>
                  </a:ext>
                </a:extLst>
              </p:cNvPr>
              <p:cNvSpPr/>
              <p:nvPr/>
            </p:nvSpPr>
            <p:spPr>
              <a:xfrm>
                <a:off x="1313164" y="5318497"/>
                <a:ext cx="1672760" cy="1311926"/>
              </a:xfrm>
              <a:custGeom>
                <a:avLst/>
                <a:gdLst>
                  <a:gd name="connsiteX0" fmla="*/ 1658636 w 1672760"/>
                  <a:gd name="connsiteY0" fmla="*/ 5343 h 1311926"/>
                  <a:gd name="connsiteX1" fmla="*/ 1485916 w 1672760"/>
                  <a:gd name="connsiteY1" fmla="*/ 625103 h 1311926"/>
                  <a:gd name="connsiteX2" fmla="*/ 1272556 w 1672760"/>
                  <a:gd name="connsiteY2" fmla="*/ 899423 h 1311926"/>
                  <a:gd name="connsiteX3" fmla="*/ 947436 w 1672760"/>
                  <a:gd name="connsiteY3" fmla="*/ 1188983 h 1311926"/>
                  <a:gd name="connsiteX4" fmla="*/ 17796 w 1672760"/>
                  <a:gd name="connsiteY4" fmla="*/ 1305823 h 1311926"/>
                  <a:gd name="connsiteX5" fmla="*/ 393716 w 1672760"/>
                  <a:gd name="connsiteY5" fmla="*/ 1265183 h 1311926"/>
                  <a:gd name="connsiteX6" fmla="*/ 1099836 w 1672760"/>
                  <a:gd name="connsiteY6" fmla="*/ 1011183 h 1311926"/>
                  <a:gd name="connsiteX7" fmla="*/ 1658636 w 1672760"/>
                  <a:gd name="connsiteY7" fmla="*/ 5343 h 131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72760" h="1311926">
                    <a:moveTo>
                      <a:pt x="1658636" y="5343"/>
                    </a:moveTo>
                    <a:cubicBezTo>
                      <a:pt x="1722983" y="-59004"/>
                      <a:pt x="1550263" y="476090"/>
                      <a:pt x="1485916" y="625103"/>
                    </a:cubicBezTo>
                    <a:cubicBezTo>
                      <a:pt x="1421569" y="774116"/>
                      <a:pt x="1362303" y="805443"/>
                      <a:pt x="1272556" y="899423"/>
                    </a:cubicBezTo>
                    <a:cubicBezTo>
                      <a:pt x="1182809" y="993403"/>
                      <a:pt x="1156563" y="1121250"/>
                      <a:pt x="947436" y="1188983"/>
                    </a:cubicBezTo>
                    <a:cubicBezTo>
                      <a:pt x="738309" y="1256716"/>
                      <a:pt x="110083" y="1293123"/>
                      <a:pt x="17796" y="1305823"/>
                    </a:cubicBezTo>
                    <a:cubicBezTo>
                      <a:pt x="-74491" y="1318523"/>
                      <a:pt x="213376" y="1314290"/>
                      <a:pt x="393716" y="1265183"/>
                    </a:cubicBezTo>
                    <a:cubicBezTo>
                      <a:pt x="574056" y="1216076"/>
                      <a:pt x="888169" y="1223696"/>
                      <a:pt x="1099836" y="1011183"/>
                    </a:cubicBezTo>
                    <a:cubicBezTo>
                      <a:pt x="1311503" y="798670"/>
                      <a:pt x="1594289" y="69690"/>
                      <a:pt x="1658636" y="53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: 図形 1083">
                <a:extLst>
                  <a:ext uri="{FF2B5EF4-FFF2-40B4-BE49-F238E27FC236}">
                    <a16:creationId xmlns:a16="http://schemas.microsoft.com/office/drawing/2014/main" id="{7B0318B1-1A8C-429D-9E29-CA5020F4D8CB}"/>
                  </a:ext>
                </a:extLst>
              </p:cNvPr>
              <p:cNvSpPr/>
              <p:nvPr/>
            </p:nvSpPr>
            <p:spPr>
              <a:xfrm>
                <a:off x="1240655" y="6084837"/>
                <a:ext cx="1791281" cy="793821"/>
              </a:xfrm>
              <a:custGeom>
                <a:avLst/>
                <a:gdLst>
                  <a:gd name="connsiteX0" fmla="*/ 1781945 w 1791281"/>
                  <a:gd name="connsiteY0" fmla="*/ 1003 h 793821"/>
                  <a:gd name="connsiteX1" fmla="*/ 1543185 w 1791281"/>
                  <a:gd name="connsiteY1" fmla="*/ 564883 h 793821"/>
                  <a:gd name="connsiteX2" fmla="*/ 1233305 w 1791281"/>
                  <a:gd name="connsiteY2" fmla="*/ 752843 h 793821"/>
                  <a:gd name="connsiteX3" fmla="*/ 811665 w 1791281"/>
                  <a:gd name="connsiteY3" fmla="*/ 788403 h 793821"/>
                  <a:gd name="connsiteX4" fmla="*/ 430665 w 1791281"/>
                  <a:gd name="connsiteY4" fmla="*/ 671563 h 793821"/>
                  <a:gd name="connsiteX5" fmla="*/ 19185 w 1791281"/>
                  <a:gd name="connsiteY5" fmla="*/ 219443 h 793821"/>
                  <a:gd name="connsiteX6" fmla="*/ 95385 w 1791281"/>
                  <a:gd name="connsiteY6" fmla="*/ 321043 h 793821"/>
                  <a:gd name="connsiteX7" fmla="*/ 339225 w 1791281"/>
                  <a:gd name="connsiteY7" fmla="*/ 529323 h 793821"/>
                  <a:gd name="connsiteX8" fmla="*/ 801505 w 1791281"/>
                  <a:gd name="connsiteY8" fmla="*/ 732523 h 793821"/>
                  <a:gd name="connsiteX9" fmla="*/ 1212985 w 1791281"/>
                  <a:gd name="connsiteY9" fmla="*/ 717283 h 793821"/>
                  <a:gd name="connsiteX10" fmla="*/ 1781945 w 1791281"/>
                  <a:gd name="connsiteY10" fmla="*/ 1003 h 79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91281" h="793821">
                    <a:moveTo>
                      <a:pt x="1781945" y="1003"/>
                    </a:moveTo>
                    <a:cubicBezTo>
                      <a:pt x="1836978" y="-24397"/>
                      <a:pt x="1634625" y="439576"/>
                      <a:pt x="1543185" y="564883"/>
                    </a:cubicBezTo>
                    <a:cubicBezTo>
                      <a:pt x="1451745" y="690190"/>
                      <a:pt x="1355225" y="715590"/>
                      <a:pt x="1233305" y="752843"/>
                    </a:cubicBezTo>
                    <a:cubicBezTo>
                      <a:pt x="1111385" y="790096"/>
                      <a:pt x="945438" y="801950"/>
                      <a:pt x="811665" y="788403"/>
                    </a:cubicBezTo>
                    <a:cubicBezTo>
                      <a:pt x="677892" y="774856"/>
                      <a:pt x="562745" y="766390"/>
                      <a:pt x="430665" y="671563"/>
                    </a:cubicBezTo>
                    <a:cubicBezTo>
                      <a:pt x="298585" y="576736"/>
                      <a:pt x="75065" y="277863"/>
                      <a:pt x="19185" y="219443"/>
                    </a:cubicBezTo>
                    <a:cubicBezTo>
                      <a:pt x="-36695" y="161023"/>
                      <a:pt x="42045" y="269396"/>
                      <a:pt x="95385" y="321043"/>
                    </a:cubicBezTo>
                    <a:cubicBezTo>
                      <a:pt x="148725" y="372690"/>
                      <a:pt x="221538" y="460743"/>
                      <a:pt x="339225" y="529323"/>
                    </a:cubicBezTo>
                    <a:cubicBezTo>
                      <a:pt x="456912" y="597903"/>
                      <a:pt x="655878" y="701196"/>
                      <a:pt x="801505" y="732523"/>
                    </a:cubicBezTo>
                    <a:cubicBezTo>
                      <a:pt x="947132" y="763850"/>
                      <a:pt x="1043652" y="839203"/>
                      <a:pt x="1212985" y="717283"/>
                    </a:cubicBezTo>
                    <a:cubicBezTo>
                      <a:pt x="1382318" y="595363"/>
                      <a:pt x="1726912" y="26403"/>
                      <a:pt x="1781945" y="10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: 図形 1084">
                <a:extLst>
                  <a:ext uri="{FF2B5EF4-FFF2-40B4-BE49-F238E27FC236}">
                    <a16:creationId xmlns:a16="http://schemas.microsoft.com/office/drawing/2014/main" id="{22115EE6-5D7A-43ED-80D8-11402D94C64F}"/>
                  </a:ext>
                </a:extLst>
              </p:cNvPr>
              <p:cNvSpPr/>
              <p:nvPr/>
            </p:nvSpPr>
            <p:spPr>
              <a:xfrm>
                <a:off x="3667675" y="6121361"/>
                <a:ext cx="521844" cy="1530714"/>
              </a:xfrm>
              <a:custGeom>
                <a:avLst/>
                <a:gdLst>
                  <a:gd name="connsiteX0" fmla="*/ 85 w 521844"/>
                  <a:gd name="connsiteY0" fmla="*/ 39 h 1530714"/>
                  <a:gd name="connsiteX1" fmla="*/ 503005 w 521844"/>
                  <a:gd name="connsiteY1" fmla="*/ 568999 h 1530714"/>
                  <a:gd name="connsiteX2" fmla="*/ 416645 w 521844"/>
                  <a:gd name="connsiteY2" fmla="*/ 1493559 h 1530714"/>
                  <a:gd name="connsiteX3" fmla="*/ 431885 w 521844"/>
                  <a:gd name="connsiteY3" fmla="*/ 1270039 h 1530714"/>
                  <a:gd name="connsiteX4" fmla="*/ 462365 w 521844"/>
                  <a:gd name="connsiteY4" fmla="*/ 543599 h 1530714"/>
                  <a:gd name="connsiteX5" fmla="*/ 85 w 521844"/>
                  <a:gd name="connsiteY5" fmla="*/ 39 h 153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1844" h="1530714">
                    <a:moveTo>
                      <a:pt x="85" y="39"/>
                    </a:moveTo>
                    <a:cubicBezTo>
                      <a:pt x="6858" y="4272"/>
                      <a:pt x="433578" y="320079"/>
                      <a:pt x="503005" y="568999"/>
                    </a:cubicBezTo>
                    <a:cubicBezTo>
                      <a:pt x="572432" y="817919"/>
                      <a:pt x="428498" y="1376719"/>
                      <a:pt x="416645" y="1493559"/>
                    </a:cubicBezTo>
                    <a:cubicBezTo>
                      <a:pt x="404792" y="1610399"/>
                      <a:pt x="424265" y="1428366"/>
                      <a:pt x="431885" y="1270039"/>
                    </a:cubicBezTo>
                    <a:cubicBezTo>
                      <a:pt x="439505" y="1111712"/>
                      <a:pt x="535178" y="756112"/>
                      <a:pt x="462365" y="543599"/>
                    </a:cubicBezTo>
                    <a:cubicBezTo>
                      <a:pt x="389552" y="331086"/>
                      <a:pt x="-6688" y="-4194"/>
                      <a:pt x="85" y="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: 図形 1085">
                <a:extLst>
                  <a:ext uri="{FF2B5EF4-FFF2-40B4-BE49-F238E27FC236}">
                    <a16:creationId xmlns:a16="http://schemas.microsoft.com/office/drawing/2014/main" id="{E746E57D-5B36-47C8-A5FB-C9AD0C34CB3E}"/>
                  </a:ext>
                </a:extLst>
              </p:cNvPr>
              <p:cNvSpPr/>
              <p:nvPr/>
            </p:nvSpPr>
            <p:spPr>
              <a:xfrm>
                <a:off x="2145407" y="6014633"/>
                <a:ext cx="1136276" cy="1145118"/>
              </a:xfrm>
              <a:custGeom>
                <a:avLst/>
                <a:gdLst>
                  <a:gd name="connsiteX0" fmla="*/ 968633 w 1136276"/>
                  <a:gd name="connsiteY0" fmla="*/ 87 h 1145118"/>
                  <a:gd name="connsiteX1" fmla="*/ 1095633 w 1136276"/>
                  <a:gd name="connsiteY1" fmla="*/ 528407 h 1145118"/>
                  <a:gd name="connsiteX2" fmla="*/ 1019433 w 1136276"/>
                  <a:gd name="connsiteY2" fmla="*/ 878927 h 1145118"/>
                  <a:gd name="connsiteX3" fmla="*/ 719713 w 1136276"/>
                  <a:gd name="connsiteY3" fmla="*/ 1056727 h 1145118"/>
                  <a:gd name="connsiteX4" fmla="*/ 8513 w 1136276"/>
                  <a:gd name="connsiteY4" fmla="*/ 924647 h 1145118"/>
                  <a:gd name="connsiteX5" fmla="*/ 308233 w 1136276"/>
                  <a:gd name="connsiteY5" fmla="*/ 995767 h 1145118"/>
                  <a:gd name="connsiteX6" fmla="*/ 943233 w 1136276"/>
                  <a:gd name="connsiteY6" fmla="*/ 1127847 h 1145118"/>
                  <a:gd name="connsiteX7" fmla="*/ 1136273 w 1136276"/>
                  <a:gd name="connsiteY7" fmla="*/ 569047 h 1145118"/>
                  <a:gd name="connsiteX8" fmla="*/ 968633 w 1136276"/>
                  <a:gd name="connsiteY8" fmla="*/ 87 h 1145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6276" h="1145118">
                    <a:moveTo>
                      <a:pt x="968633" y="87"/>
                    </a:moveTo>
                    <a:cubicBezTo>
                      <a:pt x="961860" y="-6686"/>
                      <a:pt x="1087166" y="381934"/>
                      <a:pt x="1095633" y="528407"/>
                    </a:cubicBezTo>
                    <a:cubicBezTo>
                      <a:pt x="1104100" y="674880"/>
                      <a:pt x="1082086" y="790874"/>
                      <a:pt x="1019433" y="878927"/>
                    </a:cubicBezTo>
                    <a:cubicBezTo>
                      <a:pt x="956780" y="966980"/>
                      <a:pt x="888200" y="1049107"/>
                      <a:pt x="719713" y="1056727"/>
                    </a:cubicBezTo>
                    <a:cubicBezTo>
                      <a:pt x="551226" y="1064347"/>
                      <a:pt x="77093" y="934807"/>
                      <a:pt x="8513" y="924647"/>
                    </a:cubicBezTo>
                    <a:cubicBezTo>
                      <a:pt x="-60067" y="914487"/>
                      <a:pt x="308233" y="995767"/>
                      <a:pt x="308233" y="995767"/>
                    </a:cubicBezTo>
                    <a:cubicBezTo>
                      <a:pt x="464020" y="1029634"/>
                      <a:pt x="805226" y="1198967"/>
                      <a:pt x="943233" y="1127847"/>
                    </a:cubicBezTo>
                    <a:cubicBezTo>
                      <a:pt x="1081240" y="1056727"/>
                      <a:pt x="1135426" y="750234"/>
                      <a:pt x="1136273" y="569047"/>
                    </a:cubicBezTo>
                    <a:cubicBezTo>
                      <a:pt x="1137120" y="387860"/>
                      <a:pt x="975406" y="6860"/>
                      <a:pt x="968633" y="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: 図形 1086">
                <a:extLst>
                  <a:ext uri="{FF2B5EF4-FFF2-40B4-BE49-F238E27FC236}">
                    <a16:creationId xmlns:a16="http://schemas.microsoft.com/office/drawing/2014/main" id="{6A7979F5-63E3-47FF-A6C7-A2CCE68912E6}"/>
                  </a:ext>
                </a:extLst>
              </p:cNvPr>
              <p:cNvSpPr/>
              <p:nvPr/>
            </p:nvSpPr>
            <p:spPr>
              <a:xfrm>
                <a:off x="2813769" y="5615710"/>
                <a:ext cx="848725" cy="1694979"/>
              </a:xfrm>
              <a:custGeom>
                <a:avLst/>
                <a:gdLst>
                  <a:gd name="connsiteX0" fmla="*/ 467911 w 848725"/>
                  <a:gd name="connsiteY0" fmla="*/ 94210 h 1694979"/>
                  <a:gd name="connsiteX1" fmla="*/ 472991 w 848725"/>
                  <a:gd name="connsiteY1" fmla="*/ 155170 h 1694979"/>
                  <a:gd name="connsiteX2" fmla="*/ 732071 w 848725"/>
                  <a:gd name="connsiteY2" fmla="*/ 1181330 h 1694979"/>
                  <a:gd name="connsiteX3" fmla="*/ 605071 w 848725"/>
                  <a:gd name="connsiteY3" fmla="*/ 1475970 h 1694979"/>
                  <a:gd name="connsiteX4" fmla="*/ 551 w 848725"/>
                  <a:gd name="connsiteY4" fmla="*/ 1694410 h 1694979"/>
                  <a:gd name="connsiteX5" fmla="*/ 721911 w 848725"/>
                  <a:gd name="connsiteY5" fmla="*/ 1521690 h 1694979"/>
                  <a:gd name="connsiteX6" fmla="*/ 823511 w 848725"/>
                  <a:gd name="connsiteY6" fmla="*/ 1028930 h 1694979"/>
                  <a:gd name="connsiteX7" fmla="*/ 467911 w 848725"/>
                  <a:gd name="connsiteY7" fmla="*/ 94210 h 1694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48725" h="1694979">
                    <a:moveTo>
                      <a:pt x="467911" y="94210"/>
                    </a:moveTo>
                    <a:cubicBezTo>
                      <a:pt x="409491" y="-51417"/>
                      <a:pt x="428964" y="-26017"/>
                      <a:pt x="472991" y="155170"/>
                    </a:cubicBezTo>
                    <a:cubicBezTo>
                      <a:pt x="517018" y="336357"/>
                      <a:pt x="710058" y="961197"/>
                      <a:pt x="732071" y="1181330"/>
                    </a:cubicBezTo>
                    <a:cubicBezTo>
                      <a:pt x="754084" y="1401463"/>
                      <a:pt x="726991" y="1390457"/>
                      <a:pt x="605071" y="1475970"/>
                    </a:cubicBezTo>
                    <a:cubicBezTo>
                      <a:pt x="483151" y="1561483"/>
                      <a:pt x="-18922" y="1686790"/>
                      <a:pt x="551" y="1694410"/>
                    </a:cubicBezTo>
                    <a:cubicBezTo>
                      <a:pt x="20024" y="1702030"/>
                      <a:pt x="584751" y="1632603"/>
                      <a:pt x="721911" y="1521690"/>
                    </a:cubicBezTo>
                    <a:cubicBezTo>
                      <a:pt x="859071" y="1410777"/>
                      <a:pt x="870924" y="1265997"/>
                      <a:pt x="823511" y="1028930"/>
                    </a:cubicBezTo>
                    <a:cubicBezTo>
                      <a:pt x="776098" y="791863"/>
                      <a:pt x="526331" y="239837"/>
                      <a:pt x="467911" y="942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: 図形 1087">
                <a:extLst>
                  <a:ext uri="{FF2B5EF4-FFF2-40B4-BE49-F238E27FC236}">
                    <a16:creationId xmlns:a16="http://schemas.microsoft.com/office/drawing/2014/main" id="{E907C168-5630-4A03-8288-9631D4207E21}"/>
                  </a:ext>
                </a:extLst>
              </p:cNvPr>
              <p:cNvSpPr/>
              <p:nvPr/>
            </p:nvSpPr>
            <p:spPr>
              <a:xfrm>
                <a:off x="6771007" y="3393432"/>
                <a:ext cx="485454" cy="2133803"/>
              </a:xfrm>
              <a:custGeom>
                <a:avLst/>
                <a:gdLst>
                  <a:gd name="connsiteX0" fmla="*/ 259713 w 485454"/>
                  <a:gd name="connsiteY0" fmla="*/ 5088 h 2133803"/>
                  <a:gd name="connsiteX1" fmla="*/ 442593 w 485454"/>
                  <a:gd name="connsiteY1" fmla="*/ 568968 h 2133803"/>
                  <a:gd name="connsiteX2" fmla="*/ 20953 w 485454"/>
                  <a:gd name="connsiteY2" fmla="*/ 2052328 h 2133803"/>
                  <a:gd name="connsiteX3" fmla="*/ 107313 w 485454"/>
                  <a:gd name="connsiteY3" fmla="*/ 1823728 h 2133803"/>
                  <a:gd name="connsiteX4" fmla="*/ 483233 w 485454"/>
                  <a:gd name="connsiteY4" fmla="*/ 843288 h 2133803"/>
                  <a:gd name="connsiteX5" fmla="*/ 259713 w 485454"/>
                  <a:gd name="connsiteY5" fmla="*/ 5088 h 2133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5454" h="2133803">
                    <a:moveTo>
                      <a:pt x="259713" y="5088"/>
                    </a:moveTo>
                    <a:cubicBezTo>
                      <a:pt x="252940" y="-40632"/>
                      <a:pt x="482386" y="227761"/>
                      <a:pt x="442593" y="568968"/>
                    </a:cubicBezTo>
                    <a:cubicBezTo>
                      <a:pt x="402800" y="910175"/>
                      <a:pt x="76833" y="1843201"/>
                      <a:pt x="20953" y="2052328"/>
                    </a:cubicBezTo>
                    <a:cubicBezTo>
                      <a:pt x="-34927" y="2261455"/>
                      <a:pt x="30266" y="2025235"/>
                      <a:pt x="107313" y="1823728"/>
                    </a:cubicBezTo>
                    <a:cubicBezTo>
                      <a:pt x="184360" y="1622221"/>
                      <a:pt x="455293" y="1149781"/>
                      <a:pt x="483233" y="843288"/>
                    </a:cubicBezTo>
                    <a:cubicBezTo>
                      <a:pt x="511173" y="536795"/>
                      <a:pt x="266486" y="50808"/>
                      <a:pt x="259713" y="50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: 図形 1088">
                <a:extLst>
                  <a:ext uri="{FF2B5EF4-FFF2-40B4-BE49-F238E27FC236}">
                    <a16:creationId xmlns:a16="http://schemas.microsoft.com/office/drawing/2014/main" id="{DC4DE87C-8D02-45AE-895B-468D53B601CE}"/>
                  </a:ext>
                </a:extLst>
              </p:cNvPr>
              <p:cNvSpPr/>
              <p:nvPr/>
            </p:nvSpPr>
            <p:spPr>
              <a:xfrm>
                <a:off x="4991456" y="5658975"/>
                <a:ext cx="1155590" cy="1587797"/>
              </a:xfrm>
              <a:custGeom>
                <a:avLst/>
                <a:gdLst>
                  <a:gd name="connsiteX0" fmla="*/ 1155344 w 1155590"/>
                  <a:gd name="connsiteY0" fmla="*/ 145 h 1587797"/>
                  <a:gd name="connsiteX1" fmla="*/ 952144 w 1155590"/>
                  <a:gd name="connsiteY1" fmla="*/ 492905 h 1587797"/>
                  <a:gd name="connsiteX2" fmla="*/ 550824 w 1155590"/>
                  <a:gd name="connsiteY2" fmla="*/ 823105 h 1587797"/>
                  <a:gd name="connsiteX3" fmla="*/ 2184 w 1155590"/>
                  <a:gd name="connsiteY3" fmla="*/ 1585105 h 1587797"/>
                  <a:gd name="connsiteX4" fmla="*/ 383184 w 1155590"/>
                  <a:gd name="connsiteY4" fmla="*/ 1056785 h 1587797"/>
                  <a:gd name="connsiteX5" fmla="*/ 977544 w 1155590"/>
                  <a:gd name="connsiteY5" fmla="*/ 543705 h 1587797"/>
                  <a:gd name="connsiteX6" fmla="*/ 1155344 w 1155590"/>
                  <a:gd name="connsiteY6" fmla="*/ 145 h 1587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5590" h="1587797">
                    <a:moveTo>
                      <a:pt x="1155344" y="145"/>
                    </a:moveTo>
                    <a:cubicBezTo>
                      <a:pt x="1151111" y="-8322"/>
                      <a:pt x="1052897" y="355745"/>
                      <a:pt x="952144" y="492905"/>
                    </a:cubicBezTo>
                    <a:cubicBezTo>
                      <a:pt x="851391" y="630065"/>
                      <a:pt x="709151" y="641072"/>
                      <a:pt x="550824" y="823105"/>
                    </a:cubicBezTo>
                    <a:cubicBezTo>
                      <a:pt x="392497" y="1005138"/>
                      <a:pt x="30124" y="1546158"/>
                      <a:pt x="2184" y="1585105"/>
                    </a:cubicBezTo>
                    <a:cubicBezTo>
                      <a:pt x="-25756" y="1624052"/>
                      <a:pt x="220624" y="1230352"/>
                      <a:pt x="383184" y="1056785"/>
                    </a:cubicBezTo>
                    <a:cubicBezTo>
                      <a:pt x="545744" y="883218"/>
                      <a:pt x="845464" y="718965"/>
                      <a:pt x="977544" y="543705"/>
                    </a:cubicBezTo>
                    <a:cubicBezTo>
                      <a:pt x="1109624" y="368445"/>
                      <a:pt x="1159577" y="8612"/>
                      <a:pt x="1155344" y="1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: 図形 1089">
                <a:extLst>
                  <a:ext uri="{FF2B5EF4-FFF2-40B4-BE49-F238E27FC236}">
                    <a16:creationId xmlns:a16="http://schemas.microsoft.com/office/drawing/2014/main" id="{081F9DA1-2B21-4A93-AB2A-BBA9F8CCAF05}"/>
                  </a:ext>
                </a:extLst>
              </p:cNvPr>
              <p:cNvSpPr/>
              <p:nvPr/>
            </p:nvSpPr>
            <p:spPr>
              <a:xfrm>
                <a:off x="6310668" y="5327233"/>
                <a:ext cx="319032" cy="1466548"/>
              </a:xfrm>
              <a:custGeom>
                <a:avLst/>
                <a:gdLst>
                  <a:gd name="connsiteX0" fmla="*/ 318732 w 319032"/>
                  <a:gd name="connsiteY0" fmla="*/ 1687 h 1466548"/>
                  <a:gd name="connsiteX1" fmla="*/ 74892 w 319032"/>
                  <a:gd name="connsiteY1" fmla="*/ 474127 h 1466548"/>
                  <a:gd name="connsiteX2" fmla="*/ 59652 w 319032"/>
                  <a:gd name="connsiteY2" fmla="*/ 1424087 h 1466548"/>
                  <a:gd name="connsiteX3" fmla="*/ 39332 w 319032"/>
                  <a:gd name="connsiteY3" fmla="*/ 1205647 h 1466548"/>
                  <a:gd name="connsiteX4" fmla="*/ 19012 w 319032"/>
                  <a:gd name="connsiteY4" fmla="*/ 352207 h 1466548"/>
                  <a:gd name="connsiteX5" fmla="*/ 318732 w 319032"/>
                  <a:gd name="connsiteY5" fmla="*/ 1687 h 146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9032" h="1466548">
                    <a:moveTo>
                      <a:pt x="318732" y="1687"/>
                    </a:moveTo>
                    <a:cubicBezTo>
                      <a:pt x="328045" y="22007"/>
                      <a:pt x="118072" y="237060"/>
                      <a:pt x="74892" y="474127"/>
                    </a:cubicBezTo>
                    <a:cubicBezTo>
                      <a:pt x="31712" y="711194"/>
                      <a:pt x="65579" y="1302167"/>
                      <a:pt x="59652" y="1424087"/>
                    </a:cubicBezTo>
                    <a:cubicBezTo>
                      <a:pt x="53725" y="1546007"/>
                      <a:pt x="46105" y="1384294"/>
                      <a:pt x="39332" y="1205647"/>
                    </a:cubicBezTo>
                    <a:cubicBezTo>
                      <a:pt x="32559" y="1027000"/>
                      <a:pt x="-30941" y="557100"/>
                      <a:pt x="19012" y="352207"/>
                    </a:cubicBezTo>
                    <a:cubicBezTo>
                      <a:pt x="68965" y="147314"/>
                      <a:pt x="309419" y="-18633"/>
                      <a:pt x="318732" y="16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: 図形 1090">
                <a:extLst>
                  <a:ext uri="{FF2B5EF4-FFF2-40B4-BE49-F238E27FC236}">
                    <a16:creationId xmlns:a16="http://schemas.microsoft.com/office/drawing/2014/main" id="{CCAE88A4-1B4B-4BE5-96CA-DF147AB624DF}"/>
                  </a:ext>
                </a:extLst>
              </p:cNvPr>
              <p:cNvSpPr/>
              <p:nvPr/>
            </p:nvSpPr>
            <p:spPr>
              <a:xfrm>
                <a:off x="6926473" y="5469078"/>
                <a:ext cx="345270" cy="2455781"/>
              </a:xfrm>
              <a:custGeom>
                <a:avLst/>
                <a:gdLst>
                  <a:gd name="connsiteX0" fmla="*/ 109327 w 345270"/>
                  <a:gd name="connsiteY0" fmla="*/ 12242 h 2455781"/>
                  <a:gd name="connsiteX1" fmla="*/ 99167 w 345270"/>
                  <a:gd name="connsiteY1" fmla="*/ 1277162 h 2455781"/>
                  <a:gd name="connsiteX2" fmla="*/ 114407 w 345270"/>
                  <a:gd name="connsiteY2" fmla="*/ 2008682 h 2455781"/>
                  <a:gd name="connsiteX3" fmla="*/ 332847 w 345270"/>
                  <a:gd name="connsiteY3" fmla="*/ 2415082 h 2455781"/>
                  <a:gd name="connsiteX4" fmla="*/ 287127 w 345270"/>
                  <a:gd name="connsiteY4" fmla="*/ 2354122 h 2455781"/>
                  <a:gd name="connsiteX5" fmla="*/ 28047 w 345270"/>
                  <a:gd name="connsiteY5" fmla="*/ 1642922 h 2455781"/>
                  <a:gd name="connsiteX6" fmla="*/ 17887 w 345270"/>
                  <a:gd name="connsiteY6" fmla="*/ 692962 h 2455781"/>
                  <a:gd name="connsiteX7" fmla="*/ 109327 w 345270"/>
                  <a:gd name="connsiteY7" fmla="*/ 12242 h 245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5270" h="2455781">
                    <a:moveTo>
                      <a:pt x="109327" y="12242"/>
                    </a:moveTo>
                    <a:cubicBezTo>
                      <a:pt x="122874" y="109609"/>
                      <a:pt x="98320" y="944422"/>
                      <a:pt x="99167" y="1277162"/>
                    </a:cubicBezTo>
                    <a:cubicBezTo>
                      <a:pt x="100014" y="1609902"/>
                      <a:pt x="75460" y="1819029"/>
                      <a:pt x="114407" y="2008682"/>
                    </a:cubicBezTo>
                    <a:cubicBezTo>
                      <a:pt x="153354" y="2198335"/>
                      <a:pt x="304060" y="2357509"/>
                      <a:pt x="332847" y="2415082"/>
                    </a:cubicBezTo>
                    <a:cubicBezTo>
                      <a:pt x="361634" y="2472655"/>
                      <a:pt x="337927" y="2482815"/>
                      <a:pt x="287127" y="2354122"/>
                    </a:cubicBezTo>
                    <a:cubicBezTo>
                      <a:pt x="236327" y="2225429"/>
                      <a:pt x="72920" y="1919782"/>
                      <a:pt x="28047" y="1642922"/>
                    </a:cubicBezTo>
                    <a:cubicBezTo>
                      <a:pt x="-16826" y="1366062"/>
                      <a:pt x="1800" y="963895"/>
                      <a:pt x="17887" y="692962"/>
                    </a:cubicBezTo>
                    <a:cubicBezTo>
                      <a:pt x="33974" y="422029"/>
                      <a:pt x="95780" y="-85125"/>
                      <a:pt x="109327" y="122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: 図形 1091">
                <a:extLst>
                  <a:ext uri="{FF2B5EF4-FFF2-40B4-BE49-F238E27FC236}">
                    <a16:creationId xmlns:a16="http://schemas.microsoft.com/office/drawing/2014/main" id="{811E1CCB-1CBB-44A0-9407-1ED5BFD36076}"/>
                  </a:ext>
                </a:extLst>
              </p:cNvPr>
              <p:cNvSpPr/>
              <p:nvPr/>
            </p:nvSpPr>
            <p:spPr>
              <a:xfrm>
                <a:off x="6612378" y="6857886"/>
                <a:ext cx="1614168" cy="1444186"/>
              </a:xfrm>
              <a:custGeom>
                <a:avLst/>
                <a:gdLst>
                  <a:gd name="connsiteX0" fmla="*/ 4322 w 1614168"/>
                  <a:gd name="connsiteY0" fmla="*/ 114 h 1444186"/>
                  <a:gd name="connsiteX1" fmla="*/ 245622 w 1614168"/>
                  <a:gd name="connsiteY1" fmla="*/ 914514 h 1444186"/>
                  <a:gd name="connsiteX2" fmla="*/ 626622 w 1614168"/>
                  <a:gd name="connsiteY2" fmla="*/ 1193914 h 1444186"/>
                  <a:gd name="connsiteX3" fmla="*/ 1553722 w 1614168"/>
                  <a:gd name="connsiteY3" fmla="*/ 1422514 h 1444186"/>
                  <a:gd name="connsiteX4" fmla="*/ 1458472 w 1614168"/>
                  <a:gd name="connsiteY4" fmla="*/ 1422514 h 1444186"/>
                  <a:gd name="connsiteX5" fmla="*/ 925072 w 1614168"/>
                  <a:gd name="connsiteY5" fmla="*/ 1314564 h 1444186"/>
                  <a:gd name="connsiteX6" fmla="*/ 156722 w 1614168"/>
                  <a:gd name="connsiteY6" fmla="*/ 978014 h 1444186"/>
                  <a:gd name="connsiteX7" fmla="*/ 4322 w 1614168"/>
                  <a:gd name="connsiteY7" fmla="*/ 114 h 1444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14168" h="1444186">
                    <a:moveTo>
                      <a:pt x="4322" y="114"/>
                    </a:moveTo>
                    <a:cubicBezTo>
                      <a:pt x="19139" y="-10469"/>
                      <a:pt x="141905" y="715547"/>
                      <a:pt x="245622" y="914514"/>
                    </a:cubicBezTo>
                    <a:cubicBezTo>
                      <a:pt x="349339" y="1113481"/>
                      <a:pt x="408605" y="1109247"/>
                      <a:pt x="626622" y="1193914"/>
                    </a:cubicBezTo>
                    <a:cubicBezTo>
                      <a:pt x="844639" y="1278581"/>
                      <a:pt x="1415080" y="1384414"/>
                      <a:pt x="1553722" y="1422514"/>
                    </a:cubicBezTo>
                    <a:cubicBezTo>
                      <a:pt x="1692364" y="1460614"/>
                      <a:pt x="1563247" y="1440506"/>
                      <a:pt x="1458472" y="1422514"/>
                    </a:cubicBezTo>
                    <a:cubicBezTo>
                      <a:pt x="1353697" y="1404522"/>
                      <a:pt x="1142030" y="1388647"/>
                      <a:pt x="925072" y="1314564"/>
                    </a:cubicBezTo>
                    <a:cubicBezTo>
                      <a:pt x="708114" y="1240481"/>
                      <a:pt x="307005" y="1197089"/>
                      <a:pt x="156722" y="978014"/>
                    </a:cubicBezTo>
                    <a:cubicBezTo>
                      <a:pt x="6439" y="758939"/>
                      <a:pt x="-10495" y="10697"/>
                      <a:pt x="4322" y="1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: 図形 1092">
                <a:extLst>
                  <a:ext uri="{FF2B5EF4-FFF2-40B4-BE49-F238E27FC236}">
                    <a16:creationId xmlns:a16="http://schemas.microsoft.com/office/drawing/2014/main" id="{A5BDE1DC-ADC8-4966-AE23-37DD7EF045C0}"/>
                  </a:ext>
                </a:extLst>
              </p:cNvPr>
              <p:cNvSpPr/>
              <p:nvPr/>
            </p:nvSpPr>
            <p:spPr>
              <a:xfrm>
                <a:off x="6177886" y="6603992"/>
                <a:ext cx="634793" cy="2046804"/>
              </a:xfrm>
              <a:custGeom>
                <a:avLst/>
                <a:gdLst>
                  <a:gd name="connsiteX0" fmla="*/ 108614 w 634793"/>
                  <a:gd name="connsiteY0" fmla="*/ 8 h 2046804"/>
                  <a:gd name="connsiteX1" fmla="*/ 7014 w 634793"/>
                  <a:gd name="connsiteY1" fmla="*/ 546108 h 2046804"/>
                  <a:gd name="connsiteX2" fmla="*/ 76864 w 634793"/>
                  <a:gd name="connsiteY2" fmla="*/ 965208 h 2046804"/>
                  <a:gd name="connsiteX3" fmla="*/ 616614 w 634793"/>
                  <a:gd name="connsiteY3" fmla="*/ 2006608 h 2046804"/>
                  <a:gd name="connsiteX4" fmla="*/ 489614 w 634793"/>
                  <a:gd name="connsiteY4" fmla="*/ 1778008 h 2046804"/>
                  <a:gd name="connsiteX5" fmla="*/ 311814 w 634793"/>
                  <a:gd name="connsiteY5" fmla="*/ 1263658 h 2046804"/>
                  <a:gd name="connsiteX6" fmla="*/ 70514 w 634793"/>
                  <a:gd name="connsiteY6" fmla="*/ 558808 h 2046804"/>
                  <a:gd name="connsiteX7" fmla="*/ 108614 w 634793"/>
                  <a:gd name="connsiteY7" fmla="*/ 8 h 2046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4793" h="2046804">
                    <a:moveTo>
                      <a:pt x="108614" y="8"/>
                    </a:moveTo>
                    <a:cubicBezTo>
                      <a:pt x="98031" y="-2109"/>
                      <a:pt x="12306" y="385241"/>
                      <a:pt x="7014" y="546108"/>
                    </a:cubicBezTo>
                    <a:cubicBezTo>
                      <a:pt x="1722" y="706975"/>
                      <a:pt x="-24736" y="721791"/>
                      <a:pt x="76864" y="965208"/>
                    </a:cubicBezTo>
                    <a:cubicBezTo>
                      <a:pt x="178464" y="1208625"/>
                      <a:pt x="547822" y="1871141"/>
                      <a:pt x="616614" y="2006608"/>
                    </a:cubicBezTo>
                    <a:cubicBezTo>
                      <a:pt x="685406" y="2142075"/>
                      <a:pt x="540414" y="1901833"/>
                      <a:pt x="489614" y="1778008"/>
                    </a:cubicBezTo>
                    <a:cubicBezTo>
                      <a:pt x="438814" y="1654183"/>
                      <a:pt x="381664" y="1466858"/>
                      <a:pt x="311814" y="1263658"/>
                    </a:cubicBezTo>
                    <a:cubicBezTo>
                      <a:pt x="241964" y="1060458"/>
                      <a:pt x="108614" y="769416"/>
                      <a:pt x="70514" y="558808"/>
                    </a:cubicBezTo>
                    <a:cubicBezTo>
                      <a:pt x="32414" y="348200"/>
                      <a:pt x="119197" y="2125"/>
                      <a:pt x="108614" y="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: 図形 1093">
                <a:extLst>
                  <a:ext uri="{FF2B5EF4-FFF2-40B4-BE49-F238E27FC236}">
                    <a16:creationId xmlns:a16="http://schemas.microsoft.com/office/drawing/2014/main" id="{9C057151-B2AB-4181-BAB3-43EA3EF7B6FB}"/>
                  </a:ext>
                </a:extLst>
              </p:cNvPr>
              <p:cNvSpPr/>
              <p:nvPr/>
            </p:nvSpPr>
            <p:spPr>
              <a:xfrm>
                <a:off x="6719053" y="4025696"/>
                <a:ext cx="362701" cy="1304561"/>
              </a:xfrm>
              <a:custGeom>
                <a:avLst/>
                <a:gdLst>
                  <a:gd name="connsiteX0" fmla="*/ 227847 w 362701"/>
                  <a:gd name="connsiteY0" fmla="*/ 6554 h 1304561"/>
                  <a:gd name="connsiteX1" fmla="*/ 348497 w 362701"/>
                  <a:gd name="connsiteY1" fmla="*/ 279604 h 1304561"/>
                  <a:gd name="connsiteX2" fmla="*/ 5597 w 362701"/>
                  <a:gd name="connsiteY2" fmla="*/ 1289254 h 1304561"/>
                  <a:gd name="connsiteX3" fmla="*/ 151647 w 362701"/>
                  <a:gd name="connsiteY3" fmla="*/ 838404 h 1304561"/>
                  <a:gd name="connsiteX4" fmla="*/ 361197 w 362701"/>
                  <a:gd name="connsiteY4" fmla="*/ 152604 h 1304561"/>
                  <a:gd name="connsiteX5" fmla="*/ 227847 w 362701"/>
                  <a:gd name="connsiteY5" fmla="*/ 6554 h 130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701" h="1304561">
                    <a:moveTo>
                      <a:pt x="227847" y="6554"/>
                    </a:moveTo>
                    <a:cubicBezTo>
                      <a:pt x="225730" y="27721"/>
                      <a:pt x="385539" y="65821"/>
                      <a:pt x="348497" y="279604"/>
                    </a:cubicBezTo>
                    <a:cubicBezTo>
                      <a:pt x="311455" y="493387"/>
                      <a:pt x="38405" y="1196121"/>
                      <a:pt x="5597" y="1289254"/>
                    </a:cubicBezTo>
                    <a:cubicBezTo>
                      <a:pt x="-27211" y="1382387"/>
                      <a:pt x="92380" y="1027846"/>
                      <a:pt x="151647" y="838404"/>
                    </a:cubicBezTo>
                    <a:cubicBezTo>
                      <a:pt x="210914" y="648962"/>
                      <a:pt x="343205" y="294421"/>
                      <a:pt x="361197" y="152604"/>
                    </a:cubicBezTo>
                    <a:cubicBezTo>
                      <a:pt x="379189" y="10787"/>
                      <a:pt x="229964" y="-14613"/>
                      <a:pt x="227847" y="65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: 図形 1094">
                <a:extLst>
                  <a:ext uri="{FF2B5EF4-FFF2-40B4-BE49-F238E27FC236}">
                    <a16:creationId xmlns:a16="http://schemas.microsoft.com/office/drawing/2014/main" id="{3FBE90E3-C440-4BAB-9A4A-D7C36A6C7EC7}"/>
                  </a:ext>
                </a:extLst>
              </p:cNvPr>
              <p:cNvSpPr/>
              <p:nvPr/>
            </p:nvSpPr>
            <p:spPr>
              <a:xfrm>
                <a:off x="6586891" y="4533829"/>
                <a:ext cx="243490" cy="1763492"/>
              </a:xfrm>
              <a:custGeom>
                <a:avLst/>
                <a:gdLst>
                  <a:gd name="connsiteX0" fmla="*/ 169509 w 243490"/>
                  <a:gd name="connsiteY0" fmla="*/ 71 h 1763492"/>
                  <a:gd name="connsiteX1" fmla="*/ 241476 w 243490"/>
                  <a:gd name="connsiteY1" fmla="*/ 402238 h 1763492"/>
                  <a:gd name="connsiteX2" fmla="*/ 76376 w 243490"/>
                  <a:gd name="connsiteY2" fmla="*/ 939871 h 1763492"/>
                  <a:gd name="connsiteX3" fmla="*/ 186442 w 243490"/>
                  <a:gd name="connsiteY3" fmla="*/ 1723038 h 1763492"/>
                  <a:gd name="connsiteX4" fmla="*/ 156809 w 243490"/>
                  <a:gd name="connsiteY4" fmla="*/ 1587571 h 1763492"/>
                  <a:gd name="connsiteX5" fmla="*/ 176 w 243490"/>
                  <a:gd name="connsiteY5" fmla="*/ 1041471 h 1763492"/>
                  <a:gd name="connsiteX6" fmla="*/ 190676 w 243490"/>
                  <a:gd name="connsiteY6" fmla="*/ 431871 h 1763492"/>
                  <a:gd name="connsiteX7" fmla="*/ 169509 w 243490"/>
                  <a:gd name="connsiteY7" fmla="*/ 71 h 1763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3490" h="1763492">
                    <a:moveTo>
                      <a:pt x="169509" y="71"/>
                    </a:moveTo>
                    <a:cubicBezTo>
                      <a:pt x="177976" y="-4868"/>
                      <a:pt x="256998" y="245605"/>
                      <a:pt x="241476" y="402238"/>
                    </a:cubicBezTo>
                    <a:cubicBezTo>
                      <a:pt x="225954" y="558871"/>
                      <a:pt x="85548" y="719738"/>
                      <a:pt x="76376" y="939871"/>
                    </a:cubicBezTo>
                    <a:cubicBezTo>
                      <a:pt x="67204" y="1160004"/>
                      <a:pt x="173037" y="1615088"/>
                      <a:pt x="186442" y="1723038"/>
                    </a:cubicBezTo>
                    <a:cubicBezTo>
                      <a:pt x="199848" y="1830988"/>
                      <a:pt x="187853" y="1701166"/>
                      <a:pt x="156809" y="1587571"/>
                    </a:cubicBezTo>
                    <a:cubicBezTo>
                      <a:pt x="125765" y="1473977"/>
                      <a:pt x="-5469" y="1234088"/>
                      <a:pt x="176" y="1041471"/>
                    </a:cubicBezTo>
                    <a:cubicBezTo>
                      <a:pt x="5820" y="848854"/>
                      <a:pt x="161748" y="602616"/>
                      <a:pt x="190676" y="431871"/>
                    </a:cubicBezTo>
                    <a:cubicBezTo>
                      <a:pt x="219604" y="261127"/>
                      <a:pt x="161042" y="5010"/>
                      <a:pt x="169509" y="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: 図形 1095">
                <a:extLst>
                  <a:ext uri="{FF2B5EF4-FFF2-40B4-BE49-F238E27FC236}">
                    <a16:creationId xmlns:a16="http://schemas.microsoft.com/office/drawing/2014/main" id="{955DF2E7-E3FD-4130-97BE-3F42642D7891}"/>
                  </a:ext>
                </a:extLst>
              </p:cNvPr>
              <p:cNvSpPr/>
              <p:nvPr/>
            </p:nvSpPr>
            <p:spPr>
              <a:xfrm>
                <a:off x="5823089" y="5215186"/>
                <a:ext cx="747815" cy="1856011"/>
              </a:xfrm>
              <a:custGeom>
                <a:avLst/>
                <a:gdLst>
                  <a:gd name="connsiteX0" fmla="*/ 747044 w 747815"/>
                  <a:gd name="connsiteY0" fmla="*/ 281 h 1856011"/>
                  <a:gd name="connsiteX1" fmla="*/ 522678 w 747815"/>
                  <a:gd name="connsiteY1" fmla="*/ 220414 h 1856011"/>
                  <a:gd name="connsiteX2" fmla="*/ 416844 w 747815"/>
                  <a:gd name="connsiteY2" fmla="*/ 449014 h 1856011"/>
                  <a:gd name="connsiteX3" fmla="*/ 332178 w 747815"/>
                  <a:gd name="connsiteY3" fmla="*/ 1202547 h 1856011"/>
                  <a:gd name="connsiteX4" fmla="*/ 6211 w 747815"/>
                  <a:gd name="connsiteY4" fmla="*/ 1841781 h 1856011"/>
                  <a:gd name="connsiteX5" fmla="*/ 133211 w 747815"/>
                  <a:gd name="connsiteY5" fmla="*/ 1596247 h 1856011"/>
                  <a:gd name="connsiteX6" fmla="*/ 319478 w 747815"/>
                  <a:gd name="connsiteY6" fmla="*/ 1024747 h 1856011"/>
                  <a:gd name="connsiteX7" fmla="*/ 349111 w 747815"/>
                  <a:gd name="connsiteY7" fmla="*/ 525214 h 1856011"/>
                  <a:gd name="connsiteX8" fmla="*/ 438011 w 747815"/>
                  <a:gd name="connsiteY8" fmla="*/ 182314 h 1856011"/>
                  <a:gd name="connsiteX9" fmla="*/ 747044 w 747815"/>
                  <a:gd name="connsiteY9" fmla="*/ 281 h 1856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47815" h="1856011">
                    <a:moveTo>
                      <a:pt x="747044" y="281"/>
                    </a:moveTo>
                    <a:cubicBezTo>
                      <a:pt x="761155" y="6631"/>
                      <a:pt x="577711" y="145625"/>
                      <a:pt x="522678" y="220414"/>
                    </a:cubicBezTo>
                    <a:cubicBezTo>
                      <a:pt x="467645" y="295203"/>
                      <a:pt x="448594" y="285325"/>
                      <a:pt x="416844" y="449014"/>
                    </a:cubicBezTo>
                    <a:cubicBezTo>
                      <a:pt x="385094" y="612703"/>
                      <a:pt x="400617" y="970419"/>
                      <a:pt x="332178" y="1202547"/>
                    </a:cubicBezTo>
                    <a:cubicBezTo>
                      <a:pt x="263739" y="1434675"/>
                      <a:pt x="39372" y="1776164"/>
                      <a:pt x="6211" y="1841781"/>
                    </a:cubicBezTo>
                    <a:cubicBezTo>
                      <a:pt x="-26950" y="1907398"/>
                      <a:pt x="81000" y="1732419"/>
                      <a:pt x="133211" y="1596247"/>
                    </a:cubicBezTo>
                    <a:cubicBezTo>
                      <a:pt x="185422" y="1460075"/>
                      <a:pt x="283495" y="1203252"/>
                      <a:pt x="319478" y="1024747"/>
                    </a:cubicBezTo>
                    <a:cubicBezTo>
                      <a:pt x="355461" y="846242"/>
                      <a:pt x="329356" y="665619"/>
                      <a:pt x="349111" y="525214"/>
                    </a:cubicBezTo>
                    <a:cubicBezTo>
                      <a:pt x="368866" y="384809"/>
                      <a:pt x="369572" y="268392"/>
                      <a:pt x="438011" y="182314"/>
                    </a:cubicBezTo>
                    <a:cubicBezTo>
                      <a:pt x="506450" y="96236"/>
                      <a:pt x="732933" y="-6069"/>
                      <a:pt x="747044" y="2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: 図形 1096">
                <a:extLst>
                  <a:ext uri="{FF2B5EF4-FFF2-40B4-BE49-F238E27FC236}">
                    <a16:creationId xmlns:a16="http://schemas.microsoft.com/office/drawing/2014/main" id="{0CAB4771-CFFA-415D-ACFD-53ADEDB30A19}"/>
                  </a:ext>
                </a:extLst>
              </p:cNvPr>
              <p:cNvSpPr/>
              <p:nvPr/>
            </p:nvSpPr>
            <p:spPr>
              <a:xfrm>
                <a:off x="6684619" y="5137697"/>
                <a:ext cx="355867" cy="1816033"/>
              </a:xfrm>
              <a:custGeom>
                <a:avLst/>
                <a:gdLst>
                  <a:gd name="connsiteX0" fmla="*/ 351181 w 355867"/>
                  <a:gd name="connsiteY0" fmla="*/ 14270 h 1816033"/>
                  <a:gd name="connsiteX1" fmla="*/ 198781 w 355867"/>
                  <a:gd name="connsiteY1" fmla="*/ 386803 h 1816033"/>
                  <a:gd name="connsiteX2" fmla="*/ 114114 w 355867"/>
                  <a:gd name="connsiteY2" fmla="*/ 907503 h 1816033"/>
                  <a:gd name="connsiteX3" fmla="*/ 198781 w 355867"/>
                  <a:gd name="connsiteY3" fmla="*/ 1766870 h 1816033"/>
                  <a:gd name="connsiteX4" fmla="*/ 169148 w 355867"/>
                  <a:gd name="connsiteY4" fmla="*/ 1622936 h 1816033"/>
                  <a:gd name="connsiteX5" fmla="*/ 4048 w 355867"/>
                  <a:gd name="connsiteY5" fmla="*/ 890570 h 1816033"/>
                  <a:gd name="connsiteX6" fmla="*/ 351181 w 355867"/>
                  <a:gd name="connsiteY6" fmla="*/ 14270 h 1816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5867" h="1816033">
                    <a:moveTo>
                      <a:pt x="351181" y="14270"/>
                    </a:moveTo>
                    <a:cubicBezTo>
                      <a:pt x="383636" y="-69691"/>
                      <a:pt x="238292" y="237931"/>
                      <a:pt x="198781" y="386803"/>
                    </a:cubicBezTo>
                    <a:cubicBezTo>
                      <a:pt x="159270" y="535675"/>
                      <a:pt x="114114" y="677492"/>
                      <a:pt x="114114" y="907503"/>
                    </a:cubicBezTo>
                    <a:cubicBezTo>
                      <a:pt x="114114" y="1137514"/>
                      <a:pt x="189609" y="1647631"/>
                      <a:pt x="198781" y="1766870"/>
                    </a:cubicBezTo>
                    <a:cubicBezTo>
                      <a:pt x="207953" y="1886109"/>
                      <a:pt x="201603" y="1768986"/>
                      <a:pt x="169148" y="1622936"/>
                    </a:cubicBezTo>
                    <a:cubicBezTo>
                      <a:pt x="136693" y="1476886"/>
                      <a:pt x="-27702" y="1155153"/>
                      <a:pt x="4048" y="890570"/>
                    </a:cubicBezTo>
                    <a:cubicBezTo>
                      <a:pt x="35798" y="625987"/>
                      <a:pt x="318726" y="98231"/>
                      <a:pt x="351181" y="142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: 図形 1097">
                <a:extLst>
                  <a:ext uri="{FF2B5EF4-FFF2-40B4-BE49-F238E27FC236}">
                    <a16:creationId xmlns:a16="http://schemas.microsoft.com/office/drawing/2014/main" id="{682FD17B-7F93-49D0-8DEA-E0F6E5F28E31}"/>
                  </a:ext>
                </a:extLst>
              </p:cNvPr>
              <p:cNvSpPr/>
              <p:nvPr/>
            </p:nvSpPr>
            <p:spPr>
              <a:xfrm>
                <a:off x="6366860" y="6798336"/>
                <a:ext cx="1143461" cy="1820057"/>
              </a:xfrm>
              <a:custGeom>
                <a:avLst/>
                <a:gdLst>
                  <a:gd name="connsiteX0" fmla="*/ 73 w 1143461"/>
                  <a:gd name="connsiteY0" fmla="*/ 397 h 1820057"/>
                  <a:gd name="connsiteX1" fmla="*/ 59340 w 1143461"/>
                  <a:gd name="connsiteY1" fmla="*/ 453364 h 1820057"/>
                  <a:gd name="connsiteX2" fmla="*/ 220207 w 1143461"/>
                  <a:gd name="connsiteY2" fmla="*/ 821664 h 1820057"/>
                  <a:gd name="connsiteX3" fmla="*/ 1045707 w 1143461"/>
                  <a:gd name="connsiteY3" fmla="*/ 1740297 h 1820057"/>
                  <a:gd name="connsiteX4" fmla="*/ 1033007 w 1143461"/>
                  <a:gd name="connsiteY4" fmla="*/ 1693731 h 1820057"/>
                  <a:gd name="connsiteX5" fmla="*/ 194807 w 1143461"/>
                  <a:gd name="connsiteY5" fmla="*/ 1046031 h 1820057"/>
                  <a:gd name="connsiteX6" fmla="*/ 50873 w 1143461"/>
                  <a:gd name="connsiteY6" fmla="*/ 533797 h 1820057"/>
                  <a:gd name="connsiteX7" fmla="*/ 73 w 1143461"/>
                  <a:gd name="connsiteY7" fmla="*/ 397 h 1820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43461" h="1820057">
                    <a:moveTo>
                      <a:pt x="73" y="397"/>
                    </a:moveTo>
                    <a:cubicBezTo>
                      <a:pt x="1484" y="-13008"/>
                      <a:pt x="22651" y="316486"/>
                      <a:pt x="59340" y="453364"/>
                    </a:cubicBezTo>
                    <a:cubicBezTo>
                      <a:pt x="96029" y="590242"/>
                      <a:pt x="55813" y="607175"/>
                      <a:pt x="220207" y="821664"/>
                    </a:cubicBezTo>
                    <a:cubicBezTo>
                      <a:pt x="384601" y="1036153"/>
                      <a:pt x="910240" y="1594953"/>
                      <a:pt x="1045707" y="1740297"/>
                    </a:cubicBezTo>
                    <a:cubicBezTo>
                      <a:pt x="1181174" y="1885642"/>
                      <a:pt x="1174824" y="1809442"/>
                      <a:pt x="1033007" y="1693731"/>
                    </a:cubicBezTo>
                    <a:cubicBezTo>
                      <a:pt x="891190" y="1578020"/>
                      <a:pt x="358496" y="1239353"/>
                      <a:pt x="194807" y="1046031"/>
                    </a:cubicBezTo>
                    <a:cubicBezTo>
                      <a:pt x="31118" y="852709"/>
                      <a:pt x="84034" y="703836"/>
                      <a:pt x="50873" y="533797"/>
                    </a:cubicBezTo>
                    <a:cubicBezTo>
                      <a:pt x="17712" y="363758"/>
                      <a:pt x="-1338" y="13802"/>
                      <a:pt x="73" y="3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: 図形 1098">
                <a:extLst>
                  <a:ext uri="{FF2B5EF4-FFF2-40B4-BE49-F238E27FC236}">
                    <a16:creationId xmlns:a16="http://schemas.microsoft.com/office/drawing/2014/main" id="{40E70509-7AE1-45CA-9D22-81AA465A24F7}"/>
                  </a:ext>
                </a:extLst>
              </p:cNvPr>
              <p:cNvSpPr/>
              <p:nvPr/>
            </p:nvSpPr>
            <p:spPr>
              <a:xfrm>
                <a:off x="5443223" y="6777413"/>
                <a:ext cx="886204" cy="1820900"/>
              </a:xfrm>
              <a:custGeom>
                <a:avLst/>
                <a:gdLst>
                  <a:gd name="connsiteX0" fmla="*/ 682410 w 886204"/>
                  <a:gd name="connsiteY0" fmla="*/ 154 h 1820900"/>
                  <a:gd name="connsiteX1" fmla="*/ 123610 w 886204"/>
                  <a:gd name="connsiteY1" fmla="*/ 808720 h 1820900"/>
                  <a:gd name="connsiteX2" fmla="*/ 60110 w 886204"/>
                  <a:gd name="connsiteY2" fmla="*/ 1244754 h 1820900"/>
                  <a:gd name="connsiteX3" fmla="*/ 843277 w 886204"/>
                  <a:gd name="connsiteY3" fmla="*/ 1786620 h 1820900"/>
                  <a:gd name="connsiteX4" fmla="*/ 716277 w 886204"/>
                  <a:gd name="connsiteY4" fmla="*/ 1693487 h 1820900"/>
                  <a:gd name="connsiteX5" fmla="*/ 149010 w 886204"/>
                  <a:gd name="connsiteY5" fmla="*/ 1109287 h 1820900"/>
                  <a:gd name="connsiteX6" fmla="*/ 187110 w 886204"/>
                  <a:gd name="connsiteY6" fmla="*/ 876454 h 1820900"/>
                  <a:gd name="connsiteX7" fmla="*/ 682410 w 886204"/>
                  <a:gd name="connsiteY7" fmla="*/ 154 h 182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6204" h="1820900">
                    <a:moveTo>
                      <a:pt x="682410" y="154"/>
                    </a:moveTo>
                    <a:cubicBezTo>
                      <a:pt x="671827" y="-11135"/>
                      <a:pt x="227327" y="601287"/>
                      <a:pt x="123610" y="808720"/>
                    </a:cubicBezTo>
                    <a:cubicBezTo>
                      <a:pt x="19893" y="1016153"/>
                      <a:pt x="-59834" y="1081771"/>
                      <a:pt x="60110" y="1244754"/>
                    </a:cubicBezTo>
                    <a:cubicBezTo>
                      <a:pt x="180054" y="1407737"/>
                      <a:pt x="733916" y="1711831"/>
                      <a:pt x="843277" y="1786620"/>
                    </a:cubicBezTo>
                    <a:cubicBezTo>
                      <a:pt x="952638" y="1861409"/>
                      <a:pt x="831988" y="1806376"/>
                      <a:pt x="716277" y="1693487"/>
                    </a:cubicBezTo>
                    <a:cubicBezTo>
                      <a:pt x="600566" y="1580598"/>
                      <a:pt x="237204" y="1245459"/>
                      <a:pt x="149010" y="1109287"/>
                    </a:cubicBezTo>
                    <a:cubicBezTo>
                      <a:pt x="60815" y="973115"/>
                      <a:pt x="100327" y="1063426"/>
                      <a:pt x="187110" y="876454"/>
                    </a:cubicBezTo>
                    <a:cubicBezTo>
                      <a:pt x="273893" y="689482"/>
                      <a:pt x="692993" y="11443"/>
                      <a:pt x="682410" y="1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: 図形 1099">
                <a:extLst>
                  <a:ext uri="{FF2B5EF4-FFF2-40B4-BE49-F238E27FC236}">
                    <a16:creationId xmlns:a16="http://schemas.microsoft.com/office/drawing/2014/main" id="{92AEFE56-7F7D-44FC-9293-1616B16665F1}"/>
                  </a:ext>
                </a:extLst>
              </p:cNvPr>
              <p:cNvSpPr/>
              <p:nvPr/>
            </p:nvSpPr>
            <p:spPr>
              <a:xfrm>
                <a:off x="6473668" y="4562948"/>
                <a:ext cx="185202" cy="181127"/>
              </a:xfrm>
              <a:custGeom>
                <a:avLst/>
                <a:gdLst>
                  <a:gd name="connsiteX0" fmla="*/ 6507 w 185202"/>
                  <a:gd name="connsiteY0" fmla="*/ 109065 h 181127"/>
                  <a:gd name="connsiteX1" fmla="*/ 30320 w 185202"/>
                  <a:gd name="connsiteY1" fmla="*/ 53502 h 181127"/>
                  <a:gd name="connsiteX2" fmla="*/ 57307 w 185202"/>
                  <a:gd name="connsiteY2" fmla="*/ 42390 h 181127"/>
                  <a:gd name="connsiteX3" fmla="*/ 122395 w 185202"/>
                  <a:gd name="connsiteY3" fmla="*/ 4290 h 181127"/>
                  <a:gd name="connsiteX4" fmla="*/ 150970 w 185202"/>
                  <a:gd name="connsiteY4" fmla="*/ 5877 h 181127"/>
                  <a:gd name="connsiteX5" fmla="*/ 176370 w 185202"/>
                  <a:gd name="connsiteY5" fmla="*/ 48740 h 181127"/>
                  <a:gd name="connsiteX6" fmla="*/ 184307 w 185202"/>
                  <a:gd name="connsiteY6" fmla="*/ 90015 h 181127"/>
                  <a:gd name="connsiteX7" fmla="*/ 184307 w 185202"/>
                  <a:gd name="connsiteY7" fmla="*/ 112240 h 181127"/>
                  <a:gd name="connsiteX8" fmla="*/ 177957 w 185202"/>
                  <a:gd name="connsiteY8" fmla="*/ 180502 h 181127"/>
                  <a:gd name="connsiteX9" fmla="*/ 177957 w 185202"/>
                  <a:gd name="connsiteY9" fmla="*/ 67790 h 181127"/>
                  <a:gd name="connsiteX10" fmla="*/ 157320 w 185202"/>
                  <a:gd name="connsiteY10" fmla="*/ 20165 h 181127"/>
                  <a:gd name="connsiteX11" fmla="*/ 6507 w 185202"/>
                  <a:gd name="connsiteY11" fmla="*/ 109065 h 18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5202" h="181127">
                    <a:moveTo>
                      <a:pt x="6507" y="109065"/>
                    </a:moveTo>
                    <a:cubicBezTo>
                      <a:pt x="-14660" y="114621"/>
                      <a:pt x="21853" y="64614"/>
                      <a:pt x="30320" y="53502"/>
                    </a:cubicBezTo>
                    <a:cubicBezTo>
                      <a:pt x="38787" y="42390"/>
                      <a:pt x="41961" y="50592"/>
                      <a:pt x="57307" y="42390"/>
                    </a:cubicBezTo>
                    <a:cubicBezTo>
                      <a:pt x="72653" y="34188"/>
                      <a:pt x="106785" y="10375"/>
                      <a:pt x="122395" y="4290"/>
                    </a:cubicBezTo>
                    <a:cubicBezTo>
                      <a:pt x="138005" y="-1795"/>
                      <a:pt x="141974" y="-1531"/>
                      <a:pt x="150970" y="5877"/>
                    </a:cubicBezTo>
                    <a:cubicBezTo>
                      <a:pt x="159966" y="13285"/>
                      <a:pt x="170814" y="34717"/>
                      <a:pt x="176370" y="48740"/>
                    </a:cubicBezTo>
                    <a:cubicBezTo>
                      <a:pt x="181926" y="62763"/>
                      <a:pt x="182984" y="79432"/>
                      <a:pt x="184307" y="90015"/>
                    </a:cubicBezTo>
                    <a:cubicBezTo>
                      <a:pt x="185630" y="100598"/>
                      <a:pt x="185365" y="97159"/>
                      <a:pt x="184307" y="112240"/>
                    </a:cubicBezTo>
                    <a:cubicBezTo>
                      <a:pt x="183249" y="127321"/>
                      <a:pt x="179015" y="187910"/>
                      <a:pt x="177957" y="180502"/>
                    </a:cubicBezTo>
                    <a:cubicBezTo>
                      <a:pt x="176899" y="173094"/>
                      <a:pt x="181396" y="94513"/>
                      <a:pt x="177957" y="67790"/>
                    </a:cubicBezTo>
                    <a:cubicBezTo>
                      <a:pt x="174518" y="41067"/>
                      <a:pt x="184043" y="16726"/>
                      <a:pt x="157320" y="20165"/>
                    </a:cubicBezTo>
                    <a:cubicBezTo>
                      <a:pt x="130597" y="23604"/>
                      <a:pt x="27674" y="103509"/>
                      <a:pt x="6507" y="1090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: 図形 1100">
                <a:extLst>
                  <a:ext uri="{FF2B5EF4-FFF2-40B4-BE49-F238E27FC236}">
                    <a16:creationId xmlns:a16="http://schemas.microsoft.com/office/drawing/2014/main" id="{46B01748-903D-4434-8E98-159442EC13F3}"/>
                  </a:ext>
                </a:extLst>
              </p:cNvPr>
              <p:cNvSpPr/>
              <p:nvPr/>
            </p:nvSpPr>
            <p:spPr>
              <a:xfrm>
                <a:off x="6458329" y="4539544"/>
                <a:ext cx="216477" cy="145193"/>
              </a:xfrm>
              <a:custGeom>
                <a:avLst/>
                <a:gdLst>
                  <a:gd name="connsiteX0" fmla="*/ 7559 w 216477"/>
                  <a:gd name="connsiteY0" fmla="*/ 145169 h 145193"/>
                  <a:gd name="connsiteX1" fmla="*/ 12321 w 216477"/>
                  <a:gd name="connsiteY1" fmla="*/ 68969 h 145193"/>
                  <a:gd name="connsiteX2" fmla="*/ 142496 w 216477"/>
                  <a:gd name="connsiteY2" fmla="*/ 13406 h 145193"/>
                  <a:gd name="connsiteX3" fmla="*/ 167896 w 216477"/>
                  <a:gd name="connsiteY3" fmla="*/ 2294 h 145193"/>
                  <a:gd name="connsiteX4" fmla="*/ 215521 w 216477"/>
                  <a:gd name="connsiteY4" fmla="*/ 48331 h 145193"/>
                  <a:gd name="connsiteX5" fmla="*/ 199646 w 216477"/>
                  <a:gd name="connsiteY5" fmla="*/ 127706 h 145193"/>
                  <a:gd name="connsiteX6" fmla="*/ 198059 w 216477"/>
                  <a:gd name="connsiteY6" fmla="*/ 49919 h 145193"/>
                  <a:gd name="connsiteX7" fmla="*/ 172659 w 216477"/>
                  <a:gd name="connsiteY7" fmla="*/ 11819 h 145193"/>
                  <a:gd name="connsiteX8" fmla="*/ 31371 w 216477"/>
                  <a:gd name="connsiteY8" fmla="*/ 76906 h 145193"/>
                  <a:gd name="connsiteX9" fmla="*/ 7559 w 216477"/>
                  <a:gd name="connsiteY9" fmla="*/ 145169 h 14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6477" h="145193">
                    <a:moveTo>
                      <a:pt x="7559" y="145169"/>
                    </a:moveTo>
                    <a:cubicBezTo>
                      <a:pt x="4384" y="143846"/>
                      <a:pt x="-10169" y="90929"/>
                      <a:pt x="12321" y="68969"/>
                    </a:cubicBezTo>
                    <a:cubicBezTo>
                      <a:pt x="34811" y="47008"/>
                      <a:pt x="142496" y="13406"/>
                      <a:pt x="142496" y="13406"/>
                    </a:cubicBezTo>
                    <a:cubicBezTo>
                      <a:pt x="168425" y="2293"/>
                      <a:pt x="155725" y="-3527"/>
                      <a:pt x="167896" y="2294"/>
                    </a:cubicBezTo>
                    <a:cubicBezTo>
                      <a:pt x="180067" y="8115"/>
                      <a:pt x="210229" y="27429"/>
                      <a:pt x="215521" y="48331"/>
                    </a:cubicBezTo>
                    <a:cubicBezTo>
                      <a:pt x="220813" y="69233"/>
                      <a:pt x="202556" y="127441"/>
                      <a:pt x="199646" y="127706"/>
                    </a:cubicBezTo>
                    <a:cubicBezTo>
                      <a:pt x="196736" y="127971"/>
                      <a:pt x="202557" y="69233"/>
                      <a:pt x="198059" y="49919"/>
                    </a:cubicBezTo>
                    <a:cubicBezTo>
                      <a:pt x="193561" y="30605"/>
                      <a:pt x="200440" y="7321"/>
                      <a:pt x="172659" y="11819"/>
                    </a:cubicBezTo>
                    <a:cubicBezTo>
                      <a:pt x="144878" y="16317"/>
                      <a:pt x="60211" y="59708"/>
                      <a:pt x="31371" y="76906"/>
                    </a:cubicBezTo>
                    <a:cubicBezTo>
                      <a:pt x="2531" y="94104"/>
                      <a:pt x="10734" y="146492"/>
                      <a:pt x="7559" y="1451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: 図形 1101">
                <a:extLst>
                  <a:ext uri="{FF2B5EF4-FFF2-40B4-BE49-F238E27FC236}">
                    <a16:creationId xmlns:a16="http://schemas.microsoft.com/office/drawing/2014/main" id="{4D1F4DF8-25DE-4B5B-9D20-86F2E2057CC4}"/>
                  </a:ext>
                </a:extLst>
              </p:cNvPr>
              <p:cNvSpPr/>
              <p:nvPr/>
            </p:nvSpPr>
            <p:spPr>
              <a:xfrm>
                <a:off x="6635749" y="4697804"/>
                <a:ext cx="67461" cy="167886"/>
              </a:xfrm>
              <a:custGeom>
                <a:avLst/>
                <a:gdLst>
                  <a:gd name="connsiteX0" fmla="*/ 36514 w 67461"/>
                  <a:gd name="connsiteY0" fmla="*/ 1196 h 167886"/>
                  <a:gd name="connsiteX1" fmla="*/ 65089 w 67461"/>
                  <a:gd name="connsiteY1" fmla="*/ 56759 h 167886"/>
                  <a:gd name="connsiteX2" fmla="*/ 65089 w 67461"/>
                  <a:gd name="connsiteY2" fmla="*/ 91684 h 167886"/>
                  <a:gd name="connsiteX3" fmla="*/ 58739 w 67461"/>
                  <a:gd name="connsiteY3" fmla="*/ 134546 h 167886"/>
                  <a:gd name="connsiteX4" fmla="*/ 1 w 67461"/>
                  <a:gd name="connsiteY4" fmla="*/ 167884 h 167886"/>
                  <a:gd name="connsiteX5" fmla="*/ 57151 w 67461"/>
                  <a:gd name="connsiteY5" fmla="*/ 132959 h 167886"/>
                  <a:gd name="connsiteX6" fmla="*/ 66676 w 67461"/>
                  <a:gd name="connsiteY6" fmla="*/ 113909 h 167886"/>
                  <a:gd name="connsiteX7" fmla="*/ 36514 w 67461"/>
                  <a:gd name="connsiteY7" fmla="*/ 1196 h 167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461" h="167886">
                    <a:moveTo>
                      <a:pt x="36514" y="1196"/>
                    </a:moveTo>
                    <a:cubicBezTo>
                      <a:pt x="36249" y="-8329"/>
                      <a:pt x="60327" y="41678"/>
                      <a:pt x="65089" y="56759"/>
                    </a:cubicBezTo>
                    <a:cubicBezTo>
                      <a:pt x="69852" y="71840"/>
                      <a:pt x="66147" y="78720"/>
                      <a:pt x="65089" y="91684"/>
                    </a:cubicBezTo>
                    <a:cubicBezTo>
                      <a:pt x="64031" y="104648"/>
                      <a:pt x="69587" y="121846"/>
                      <a:pt x="58739" y="134546"/>
                    </a:cubicBezTo>
                    <a:cubicBezTo>
                      <a:pt x="47891" y="147246"/>
                      <a:pt x="266" y="168148"/>
                      <a:pt x="1" y="167884"/>
                    </a:cubicBezTo>
                    <a:cubicBezTo>
                      <a:pt x="-264" y="167620"/>
                      <a:pt x="46039" y="141955"/>
                      <a:pt x="57151" y="132959"/>
                    </a:cubicBezTo>
                    <a:cubicBezTo>
                      <a:pt x="68263" y="123963"/>
                      <a:pt x="67999" y="133224"/>
                      <a:pt x="66676" y="113909"/>
                    </a:cubicBezTo>
                    <a:cubicBezTo>
                      <a:pt x="65353" y="94594"/>
                      <a:pt x="36779" y="10721"/>
                      <a:pt x="36514" y="11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: 図形 1102">
                <a:extLst>
                  <a:ext uri="{FF2B5EF4-FFF2-40B4-BE49-F238E27FC236}">
                    <a16:creationId xmlns:a16="http://schemas.microsoft.com/office/drawing/2014/main" id="{C9760747-0740-44B4-A1CF-4397907190E0}"/>
                  </a:ext>
                </a:extLst>
              </p:cNvPr>
              <p:cNvSpPr/>
              <p:nvPr/>
            </p:nvSpPr>
            <p:spPr>
              <a:xfrm>
                <a:off x="6329831" y="4819503"/>
                <a:ext cx="59934" cy="125746"/>
              </a:xfrm>
              <a:custGeom>
                <a:avLst/>
                <a:gdLst>
                  <a:gd name="connsiteX0" fmla="*/ 59857 w 59934"/>
                  <a:gd name="connsiteY0" fmla="*/ 147 h 125746"/>
                  <a:gd name="connsiteX1" fmla="*/ 13819 w 59934"/>
                  <a:gd name="connsiteY1" fmla="*/ 58885 h 125746"/>
                  <a:gd name="connsiteX2" fmla="*/ 23344 w 59934"/>
                  <a:gd name="connsiteY2" fmla="*/ 125560 h 125746"/>
                  <a:gd name="connsiteX3" fmla="*/ 1119 w 59934"/>
                  <a:gd name="connsiteY3" fmla="*/ 76347 h 125746"/>
                  <a:gd name="connsiteX4" fmla="*/ 59857 w 59934"/>
                  <a:gd name="connsiteY4" fmla="*/ 147 h 125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934" h="125746">
                    <a:moveTo>
                      <a:pt x="59857" y="147"/>
                    </a:moveTo>
                    <a:cubicBezTo>
                      <a:pt x="61974" y="-2763"/>
                      <a:pt x="19904" y="37983"/>
                      <a:pt x="13819" y="58885"/>
                    </a:cubicBezTo>
                    <a:cubicBezTo>
                      <a:pt x="7734" y="79787"/>
                      <a:pt x="25461" y="122650"/>
                      <a:pt x="23344" y="125560"/>
                    </a:cubicBezTo>
                    <a:cubicBezTo>
                      <a:pt x="21227" y="128470"/>
                      <a:pt x="-5760" y="96720"/>
                      <a:pt x="1119" y="76347"/>
                    </a:cubicBezTo>
                    <a:cubicBezTo>
                      <a:pt x="7998" y="55974"/>
                      <a:pt x="57740" y="3057"/>
                      <a:pt x="59857" y="1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: 図形 1103">
                <a:extLst>
                  <a:ext uri="{FF2B5EF4-FFF2-40B4-BE49-F238E27FC236}">
                    <a16:creationId xmlns:a16="http://schemas.microsoft.com/office/drawing/2014/main" id="{A425D9E6-5BAD-4C0D-B043-71E61D065FFC}"/>
                  </a:ext>
                </a:extLst>
              </p:cNvPr>
              <p:cNvSpPr/>
              <p:nvPr/>
            </p:nvSpPr>
            <p:spPr>
              <a:xfrm>
                <a:off x="6291020" y="4732178"/>
                <a:ext cx="83062" cy="222510"/>
              </a:xfrm>
              <a:custGeom>
                <a:avLst/>
                <a:gdLst>
                  <a:gd name="connsiteX0" fmla="*/ 36755 w 83062"/>
                  <a:gd name="connsiteY0" fmla="*/ 160 h 222510"/>
                  <a:gd name="connsiteX1" fmla="*/ 82793 w 83062"/>
                  <a:gd name="connsiteY1" fmla="*/ 66835 h 222510"/>
                  <a:gd name="connsiteX2" fmla="*/ 54218 w 83062"/>
                  <a:gd name="connsiteY2" fmla="*/ 104935 h 222510"/>
                  <a:gd name="connsiteX3" fmla="*/ 22468 w 83062"/>
                  <a:gd name="connsiteY3" fmla="*/ 143035 h 222510"/>
                  <a:gd name="connsiteX4" fmla="*/ 243 w 83062"/>
                  <a:gd name="connsiteY4" fmla="*/ 179547 h 222510"/>
                  <a:gd name="connsiteX5" fmla="*/ 36755 w 83062"/>
                  <a:gd name="connsiteY5" fmla="*/ 222410 h 222510"/>
                  <a:gd name="connsiteX6" fmla="*/ 20880 w 83062"/>
                  <a:gd name="connsiteY6" fmla="*/ 166847 h 222510"/>
                  <a:gd name="connsiteX7" fmla="*/ 51043 w 83062"/>
                  <a:gd name="connsiteY7" fmla="*/ 120810 h 222510"/>
                  <a:gd name="connsiteX8" fmla="*/ 81205 w 83062"/>
                  <a:gd name="connsiteY8" fmla="*/ 87472 h 222510"/>
                  <a:gd name="connsiteX9" fmla="*/ 36755 w 83062"/>
                  <a:gd name="connsiteY9" fmla="*/ 160 h 22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3062" h="222510">
                    <a:moveTo>
                      <a:pt x="36755" y="160"/>
                    </a:moveTo>
                    <a:cubicBezTo>
                      <a:pt x="37020" y="-3279"/>
                      <a:pt x="79883" y="49373"/>
                      <a:pt x="82793" y="66835"/>
                    </a:cubicBezTo>
                    <a:cubicBezTo>
                      <a:pt x="85703" y="84297"/>
                      <a:pt x="64272" y="92235"/>
                      <a:pt x="54218" y="104935"/>
                    </a:cubicBezTo>
                    <a:cubicBezTo>
                      <a:pt x="44164" y="117635"/>
                      <a:pt x="31464" y="130600"/>
                      <a:pt x="22468" y="143035"/>
                    </a:cubicBezTo>
                    <a:cubicBezTo>
                      <a:pt x="13472" y="155470"/>
                      <a:pt x="-2138" y="166318"/>
                      <a:pt x="243" y="179547"/>
                    </a:cubicBezTo>
                    <a:cubicBezTo>
                      <a:pt x="2624" y="192776"/>
                      <a:pt x="33315" y="224527"/>
                      <a:pt x="36755" y="222410"/>
                    </a:cubicBezTo>
                    <a:cubicBezTo>
                      <a:pt x="40195" y="220293"/>
                      <a:pt x="18499" y="183780"/>
                      <a:pt x="20880" y="166847"/>
                    </a:cubicBezTo>
                    <a:cubicBezTo>
                      <a:pt x="23261" y="149914"/>
                      <a:pt x="40989" y="134039"/>
                      <a:pt x="51043" y="120810"/>
                    </a:cubicBezTo>
                    <a:cubicBezTo>
                      <a:pt x="61097" y="107581"/>
                      <a:pt x="81205" y="105464"/>
                      <a:pt x="81205" y="87472"/>
                    </a:cubicBezTo>
                    <a:cubicBezTo>
                      <a:pt x="81205" y="69480"/>
                      <a:pt x="36490" y="3599"/>
                      <a:pt x="36755" y="1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: 図形 1105">
                <a:extLst>
                  <a:ext uri="{FF2B5EF4-FFF2-40B4-BE49-F238E27FC236}">
                    <a16:creationId xmlns:a16="http://schemas.microsoft.com/office/drawing/2014/main" id="{C1AF2F17-1F5D-461E-9140-A932FB676553}"/>
                  </a:ext>
                </a:extLst>
              </p:cNvPr>
              <p:cNvSpPr/>
              <p:nvPr/>
            </p:nvSpPr>
            <p:spPr>
              <a:xfrm>
                <a:off x="6308043" y="4959296"/>
                <a:ext cx="62624" cy="102451"/>
              </a:xfrm>
              <a:custGeom>
                <a:avLst/>
                <a:gdLst>
                  <a:gd name="connsiteX0" fmla="*/ 62595 w 62624"/>
                  <a:gd name="connsiteY0" fmla="*/ 54 h 102451"/>
                  <a:gd name="connsiteX1" fmla="*/ 3857 w 62624"/>
                  <a:gd name="connsiteY1" fmla="*/ 27042 h 102451"/>
                  <a:gd name="connsiteX2" fmla="*/ 5445 w 62624"/>
                  <a:gd name="connsiteY2" fmla="*/ 95304 h 102451"/>
                  <a:gd name="connsiteX3" fmla="*/ 13382 w 62624"/>
                  <a:gd name="connsiteY3" fmla="*/ 92129 h 102451"/>
                  <a:gd name="connsiteX4" fmla="*/ 11795 w 62624"/>
                  <a:gd name="connsiteY4" fmla="*/ 22279 h 102451"/>
                  <a:gd name="connsiteX5" fmla="*/ 62595 w 62624"/>
                  <a:gd name="connsiteY5" fmla="*/ 54 h 102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624" h="102451">
                    <a:moveTo>
                      <a:pt x="62595" y="54"/>
                    </a:moveTo>
                    <a:cubicBezTo>
                      <a:pt x="61272" y="848"/>
                      <a:pt x="13382" y="11167"/>
                      <a:pt x="3857" y="27042"/>
                    </a:cubicBezTo>
                    <a:cubicBezTo>
                      <a:pt x="-5668" y="42917"/>
                      <a:pt x="5445" y="95304"/>
                      <a:pt x="5445" y="95304"/>
                    </a:cubicBezTo>
                    <a:cubicBezTo>
                      <a:pt x="7032" y="106152"/>
                      <a:pt x="12324" y="104300"/>
                      <a:pt x="13382" y="92129"/>
                    </a:cubicBezTo>
                    <a:cubicBezTo>
                      <a:pt x="14440" y="79958"/>
                      <a:pt x="3858" y="37360"/>
                      <a:pt x="11795" y="22279"/>
                    </a:cubicBezTo>
                    <a:cubicBezTo>
                      <a:pt x="19732" y="7198"/>
                      <a:pt x="63918" y="-740"/>
                      <a:pt x="62595" y="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: 図形 1106">
                <a:extLst>
                  <a:ext uri="{FF2B5EF4-FFF2-40B4-BE49-F238E27FC236}">
                    <a16:creationId xmlns:a16="http://schemas.microsoft.com/office/drawing/2014/main" id="{99F8FA87-16D7-4CCB-9218-0F09C8F74CD0}"/>
                  </a:ext>
                </a:extLst>
              </p:cNvPr>
              <p:cNvSpPr/>
              <p:nvPr/>
            </p:nvSpPr>
            <p:spPr>
              <a:xfrm>
                <a:off x="6275121" y="4938384"/>
                <a:ext cx="82820" cy="116226"/>
              </a:xfrm>
              <a:custGeom>
                <a:avLst/>
                <a:gdLst>
                  <a:gd name="connsiteX0" fmla="*/ 82817 w 82820"/>
                  <a:gd name="connsiteY0" fmla="*/ 329 h 116226"/>
                  <a:gd name="connsiteX1" fmla="*/ 9792 w 82820"/>
                  <a:gd name="connsiteY1" fmla="*/ 33666 h 116226"/>
                  <a:gd name="connsiteX2" fmla="*/ 267 w 82820"/>
                  <a:gd name="connsiteY2" fmla="*/ 51129 h 116226"/>
                  <a:gd name="connsiteX3" fmla="*/ 5029 w 82820"/>
                  <a:gd name="connsiteY3" fmla="*/ 116216 h 116226"/>
                  <a:gd name="connsiteX4" fmla="*/ 6617 w 82820"/>
                  <a:gd name="connsiteY4" fmla="*/ 55891 h 116226"/>
                  <a:gd name="connsiteX5" fmla="*/ 82817 w 82820"/>
                  <a:gd name="connsiteY5" fmla="*/ 329 h 11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820" h="116226">
                    <a:moveTo>
                      <a:pt x="82817" y="329"/>
                    </a:moveTo>
                    <a:cubicBezTo>
                      <a:pt x="83346" y="-3375"/>
                      <a:pt x="23550" y="25199"/>
                      <a:pt x="9792" y="33666"/>
                    </a:cubicBezTo>
                    <a:cubicBezTo>
                      <a:pt x="-3966" y="42133"/>
                      <a:pt x="1061" y="37371"/>
                      <a:pt x="267" y="51129"/>
                    </a:cubicBezTo>
                    <a:cubicBezTo>
                      <a:pt x="-527" y="64887"/>
                      <a:pt x="3971" y="115422"/>
                      <a:pt x="5029" y="116216"/>
                    </a:cubicBezTo>
                    <a:cubicBezTo>
                      <a:pt x="6087" y="117010"/>
                      <a:pt x="-2379" y="73089"/>
                      <a:pt x="6617" y="55891"/>
                    </a:cubicBezTo>
                    <a:cubicBezTo>
                      <a:pt x="15613" y="38693"/>
                      <a:pt x="82288" y="4033"/>
                      <a:pt x="82817" y="3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: 図形 1107">
                <a:extLst>
                  <a:ext uri="{FF2B5EF4-FFF2-40B4-BE49-F238E27FC236}">
                    <a16:creationId xmlns:a16="http://schemas.microsoft.com/office/drawing/2014/main" id="{7AE3E31B-4790-4C3C-93A2-7A55F180A1A4}"/>
                  </a:ext>
                </a:extLst>
              </p:cNvPr>
              <p:cNvSpPr/>
              <p:nvPr/>
            </p:nvSpPr>
            <p:spPr>
              <a:xfrm>
                <a:off x="6564107" y="4863786"/>
                <a:ext cx="107568" cy="160742"/>
              </a:xfrm>
              <a:custGeom>
                <a:avLst/>
                <a:gdLst>
                  <a:gd name="connsiteX0" fmla="*/ 97043 w 107568"/>
                  <a:gd name="connsiteY0" fmla="*/ 314 h 160742"/>
                  <a:gd name="connsiteX1" fmla="*/ 103393 w 107568"/>
                  <a:gd name="connsiteY1" fmla="*/ 66989 h 160742"/>
                  <a:gd name="connsiteX2" fmla="*/ 103393 w 107568"/>
                  <a:gd name="connsiteY2" fmla="*/ 90802 h 160742"/>
                  <a:gd name="connsiteX3" fmla="*/ 82756 w 107568"/>
                  <a:gd name="connsiteY3" fmla="*/ 119377 h 160742"/>
                  <a:gd name="connsiteX4" fmla="*/ 51006 w 107568"/>
                  <a:gd name="connsiteY4" fmla="*/ 141602 h 160742"/>
                  <a:gd name="connsiteX5" fmla="*/ 206 w 107568"/>
                  <a:gd name="connsiteY5" fmla="*/ 160652 h 160742"/>
                  <a:gd name="connsiteX6" fmla="*/ 71643 w 107568"/>
                  <a:gd name="connsiteY6" fmla="*/ 133664 h 160742"/>
                  <a:gd name="connsiteX7" fmla="*/ 106568 w 107568"/>
                  <a:gd name="connsiteY7" fmla="*/ 97152 h 160742"/>
                  <a:gd name="connsiteX8" fmla="*/ 97043 w 107568"/>
                  <a:gd name="connsiteY8" fmla="*/ 314 h 160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568" h="160742">
                    <a:moveTo>
                      <a:pt x="97043" y="314"/>
                    </a:moveTo>
                    <a:cubicBezTo>
                      <a:pt x="96514" y="-4713"/>
                      <a:pt x="102335" y="51908"/>
                      <a:pt x="103393" y="66989"/>
                    </a:cubicBezTo>
                    <a:cubicBezTo>
                      <a:pt x="104451" y="82070"/>
                      <a:pt x="106833" y="82071"/>
                      <a:pt x="103393" y="90802"/>
                    </a:cubicBezTo>
                    <a:cubicBezTo>
                      <a:pt x="99954" y="99533"/>
                      <a:pt x="91487" y="110910"/>
                      <a:pt x="82756" y="119377"/>
                    </a:cubicBezTo>
                    <a:cubicBezTo>
                      <a:pt x="74025" y="127844"/>
                      <a:pt x="64764" y="134723"/>
                      <a:pt x="51006" y="141602"/>
                    </a:cubicBezTo>
                    <a:cubicBezTo>
                      <a:pt x="37248" y="148481"/>
                      <a:pt x="-3233" y="161975"/>
                      <a:pt x="206" y="160652"/>
                    </a:cubicBezTo>
                    <a:cubicBezTo>
                      <a:pt x="3645" y="159329"/>
                      <a:pt x="53916" y="144247"/>
                      <a:pt x="71643" y="133664"/>
                    </a:cubicBezTo>
                    <a:cubicBezTo>
                      <a:pt x="89370" y="123081"/>
                      <a:pt x="101806" y="118848"/>
                      <a:pt x="106568" y="97152"/>
                    </a:cubicBezTo>
                    <a:cubicBezTo>
                      <a:pt x="111330" y="75456"/>
                      <a:pt x="97572" y="5341"/>
                      <a:pt x="97043" y="3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: 図形 1108">
                <a:extLst>
                  <a:ext uri="{FF2B5EF4-FFF2-40B4-BE49-F238E27FC236}">
                    <a16:creationId xmlns:a16="http://schemas.microsoft.com/office/drawing/2014/main" id="{135AA261-419B-452C-9637-9D553218660F}"/>
                  </a:ext>
                </a:extLst>
              </p:cNvPr>
              <p:cNvSpPr/>
              <p:nvPr/>
            </p:nvSpPr>
            <p:spPr>
              <a:xfrm>
                <a:off x="6602322" y="4859316"/>
                <a:ext cx="52656" cy="143195"/>
              </a:xfrm>
              <a:custGeom>
                <a:avLst/>
                <a:gdLst>
                  <a:gd name="connsiteX0" fmla="*/ 6441 w 52656"/>
                  <a:gd name="connsiteY0" fmla="*/ 22 h 143195"/>
                  <a:gd name="connsiteX1" fmla="*/ 39778 w 52656"/>
                  <a:gd name="connsiteY1" fmla="*/ 73047 h 143195"/>
                  <a:gd name="connsiteX2" fmla="*/ 39778 w 52656"/>
                  <a:gd name="connsiteY2" fmla="*/ 103209 h 143195"/>
                  <a:gd name="connsiteX3" fmla="*/ 91 w 52656"/>
                  <a:gd name="connsiteY3" fmla="*/ 142897 h 143195"/>
                  <a:gd name="connsiteX4" fmla="*/ 52478 w 52656"/>
                  <a:gd name="connsiteY4" fmla="*/ 80984 h 143195"/>
                  <a:gd name="connsiteX5" fmla="*/ 6441 w 52656"/>
                  <a:gd name="connsiteY5" fmla="*/ 22 h 143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656" h="143195">
                    <a:moveTo>
                      <a:pt x="6441" y="22"/>
                    </a:moveTo>
                    <a:cubicBezTo>
                      <a:pt x="4324" y="-1301"/>
                      <a:pt x="34222" y="55849"/>
                      <a:pt x="39778" y="73047"/>
                    </a:cubicBezTo>
                    <a:cubicBezTo>
                      <a:pt x="45334" y="90245"/>
                      <a:pt x="46392" y="91567"/>
                      <a:pt x="39778" y="103209"/>
                    </a:cubicBezTo>
                    <a:cubicBezTo>
                      <a:pt x="33164" y="114851"/>
                      <a:pt x="-2026" y="146601"/>
                      <a:pt x="91" y="142897"/>
                    </a:cubicBezTo>
                    <a:cubicBezTo>
                      <a:pt x="2208" y="139193"/>
                      <a:pt x="49039" y="102415"/>
                      <a:pt x="52478" y="80984"/>
                    </a:cubicBezTo>
                    <a:cubicBezTo>
                      <a:pt x="55917" y="59553"/>
                      <a:pt x="8558" y="1345"/>
                      <a:pt x="6441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: 図形 1109">
                <a:extLst>
                  <a:ext uri="{FF2B5EF4-FFF2-40B4-BE49-F238E27FC236}">
                    <a16:creationId xmlns:a16="http://schemas.microsoft.com/office/drawing/2014/main" id="{30F13EB4-88A4-424D-B6B6-C417459A38C5}"/>
                  </a:ext>
                </a:extLst>
              </p:cNvPr>
              <p:cNvSpPr/>
              <p:nvPr/>
            </p:nvSpPr>
            <p:spPr>
              <a:xfrm>
                <a:off x="6299685" y="5065371"/>
                <a:ext cx="225468" cy="56252"/>
              </a:xfrm>
              <a:custGeom>
                <a:avLst/>
                <a:gdLst>
                  <a:gd name="connsiteX0" fmla="*/ 1103 w 225468"/>
                  <a:gd name="connsiteY0" fmla="*/ 14629 h 56252"/>
                  <a:gd name="connsiteX1" fmla="*/ 58253 w 225468"/>
                  <a:gd name="connsiteY1" fmla="*/ 36854 h 56252"/>
                  <a:gd name="connsiteX2" fmla="*/ 107465 w 225468"/>
                  <a:gd name="connsiteY2" fmla="*/ 1929 h 56252"/>
                  <a:gd name="connsiteX3" fmla="*/ 121753 w 225468"/>
                  <a:gd name="connsiteY3" fmla="*/ 11454 h 56252"/>
                  <a:gd name="connsiteX4" fmla="*/ 224940 w 225468"/>
                  <a:gd name="connsiteY4" fmla="*/ 55904 h 56252"/>
                  <a:gd name="connsiteX5" fmla="*/ 159853 w 225468"/>
                  <a:gd name="connsiteY5" fmla="*/ 30504 h 56252"/>
                  <a:gd name="connsiteX6" fmla="*/ 112228 w 225468"/>
                  <a:gd name="connsiteY6" fmla="*/ 342 h 56252"/>
                  <a:gd name="connsiteX7" fmla="*/ 1103 w 225468"/>
                  <a:gd name="connsiteY7" fmla="*/ 14629 h 56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468" h="56252">
                    <a:moveTo>
                      <a:pt x="1103" y="14629"/>
                    </a:moveTo>
                    <a:cubicBezTo>
                      <a:pt x="-7893" y="20714"/>
                      <a:pt x="40526" y="38971"/>
                      <a:pt x="58253" y="36854"/>
                    </a:cubicBezTo>
                    <a:cubicBezTo>
                      <a:pt x="75980" y="34737"/>
                      <a:pt x="96882" y="6162"/>
                      <a:pt x="107465" y="1929"/>
                    </a:cubicBezTo>
                    <a:cubicBezTo>
                      <a:pt x="118048" y="-2304"/>
                      <a:pt x="102174" y="2458"/>
                      <a:pt x="121753" y="11454"/>
                    </a:cubicBezTo>
                    <a:cubicBezTo>
                      <a:pt x="141332" y="20450"/>
                      <a:pt x="218590" y="52729"/>
                      <a:pt x="224940" y="55904"/>
                    </a:cubicBezTo>
                    <a:cubicBezTo>
                      <a:pt x="231290" y="59079"/>
                      <a:pt x="178638" y="39764"/>
                      <a:pt x="159853" y="30504"/>
                    </a:cubicBezTo>
                    <a:cubicBezTo>
                      <a:pt x="141068" y="21244"/>
                      <a:pt x="131278" y="2723"/>
                      <a:pt x="112228" y="342"/>
                    </a:cubicBezTo>
                    <a:cubicBezTo>
                      <a:pt x="93178" y="-2039"/>
                      <a:pt x="10099" y="8544"/>
                      <a:pt x="1103" y="146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: 図形 1110">
                <a:extLst>
                  <a:ext uri="{FF2B5EF4-FFF2-40B4-BE49-F238E27FC236}">
                    <a16:creationId xmlns:a16="http://schemas.microsoft.com/office/drawing/2014/main" id="{3DC22DCA-7A45-4276-82F1-9F9BD219979F}"/>
                  </a:ext>
                </a:extLst>
              </p:cNvPr>
              <p:cNvSpPr/>
              <p:nvPr/>
            </p:nvSpPr>
            <p:spPr>
              <a:xfrm>
                <a:off x="6470250" y="4983163"/>
                <a:ext cx="96479" cy="127635"/>
              </a:xfrm>
              <a:custGeom>
                <a:avLst/>
                <a:gdLst>
                  <a:gd name="connsiteX0" fmla="*/ 89300 w 96479"/>
                  <a:gd name="connsiteY0" fmla="*/ 0 h 127635"/>
                  <a:gd name="connsiteX1" fmla="*/ 82950 w 96479"/>
                  <a:gd name="connsiteY1" fmla="*/ 82550 h 127635"/>
                  <a:gd name="connsiteX2" fmla="*/ 57550 w 96479"/>
                  <a:gd name="connsiteY2" fmla="*/ 107950 h 127635"/>
                  <a:gd name="connsiteX3" fmla="*/ 400 w 96479"/>
                  <a:gd name="connsiteY3" fmla="*/ 127000 h 127635"/>
                  <a:gd name="connsiteX4" fmla="*/ 89300 w 96479"/>
                  <a:gd name="connsiteY4" fmla="*/ 84137 h 127635"/>
                  <a:gd name="connsiteX5" fmla="*/ 89300 w 96479"/>
                  <a:gd name="connsiteY5" fmla="*/ 0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479" h="127635">
                    <a:moveTo>
                      <a:pt x="89300" y="0"/>
                    </a:moveTo>
                    <a:cubicBezTo>
                      <a:pt x="88242" y="-265"/>
                      <a:pt x="88242" y="64558"/>
                      <a:pt x="82950" y="82550"/>
                    </a:cubicBezTo>
                    <a:cubicBezTo>
                      <a:pt x="77658" y="100542"/>
                      <a:pt x="71308" y="100542"/>
                      <a:pt x="57550" y="107950"/>
                    </a:cubicBezTo>
                    <a:cubicBezTo>
                      <a:pt x="43792" y="115358"/>
                      <a:pt x="-4892" y="130969"/>
                      <a:pt x="400" y="127000"/>
                    </a:cubicBezTo>
                    <a:cubicBezTo>
                      <a:pt x="5692" y="123031"/>
                      <a:pt x="73689" y="101070"/>
                      <a:pt x="89300" y="84137"/>
                    </a:cubicBezTo>
                    <a:cubicBezTo>
                      <a:pt x="104911" y="67204"/>
                      <a:pt x="90358" y="265"/>
                      <a:pt x="8930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: 図形 1111">
                <a:extLst>
                  <a:ext uri="{FF2B5EF4-FFF2-40B4-BE49-F238E27FC236}">
                    <a16:creationId xmlns:a16="http://schemas.microsoft.com/office/drawing/2014/main" id="{A8A5A387-0687-4C09-932E-6E05D3E74908}"/>
                  </a:ext>
                </a:extLst>
              </p:cNvPr>
              <p:cNvSpPr/>
              <p:nvPr/>
            </p:nvSpPr>
            <p:spPr>
              <a:xfrm>
                <a:off x="6481708" y="4635495"/>
                <a:ext cx="111428" cy="136572"/>
              </a:xfrm>
              <a:custGeom>
                <a:avLst/>
                <a:gdLst>
                  <a:gd name="connsiteX0" fmla="*/ 100067 w 111428"/>
                  <a:gd name="connsiteY0" fmla="*/ 5 h 136572"/>
                  <a:gd name="connsiteX1" fmla="*/ 88955 w 111428"/>
                  <a:gd name="connsiteY1" fmla="*/ 104780 h 136572"/>
                  <a:gd name="connsiteX2" fmla="*/ 55 w 111428"/>
                  <a:gd name="connsiteY2" fmla="*/ 136530 h 136572"/>
                  <a:gd name="connsiteX3" fmla="*/ 103242 w 111428"/>
                  <a:gd name="connsiteY3" fmla="*/ 109543 h 136572"/>
                  <a:gd name="connsiteX4" fmla="*/ 100067 w 111428"/>
                  <a:gd name="connsiteY4" fmla="*/ 5 h 13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428" h="136572">
                    <a:moveTo>
                      <a:pt x="100067" y="5"/>
                    </a:moveTo>
                    <a:cubicBezTo>
                      <a:pt x="97686" y="-789"/>
                      <a:pt x="105624" y="82026"/>
                      <a:pt x="88955" y="104780"/>
                    </a:cubicBezTo>
                    <a:cubicBezTo>
                      <a:pt x="72286" y="127534"/>
                      <a:pt x="-2326" y="135736"/>
                      <a:pt x="55" y="136530"/>
                    </a:cubicBezTo>
                    <a:cubicBezTo>
                      <a:pt x="2436" y="137324"/>
                      <a:pt x="84192" y="127005"/>
                      <a:pt x="103242" y="109543"/>
                    </a:cubicBezTo>
                    <a:cubicBezTo>
                      <a:pt x="122292" y="92081"/>
                      <a:pt x="102448" y="799"/>
                      <a:pt x="100067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: 図形 1112">
                <a:extLst>
                  <a:ext uri="{FF2B5EF4-FFF2-40B4-BE49-F238E27FC236}">
                    <a16:creationId xmlns:a16="http://schemas.microsoft.com/office/drawing/2014/main" id="{F073601B-1B14-4CE0-8EE4-8761076EB61B}"/>
                  </a:ext>
                </a:extLst>
              </p:cNvPr>
              <p:cNvSpPr/>
              <p:nvPr/>
            </p:nvSpPr>
            <p:spPr>
              <a:xfrm>
                <a:off x="6576814" y="4660268"/>
                <a:ext cx="35147" cy="143543"/>
              </a:xfrm>
              <a:custGeom>
                <a:avLst/>
                <a:gdLst>
                  <a:gd name="connsiteX0" fmla="*/ 33536 w 35147"/>
                  <a:gd name="connsiteY0" fmla="*/ 632 h 143543"/>
                  <a:gd name="connsiteX1" fmla="*/ 24011 w 35147"/>
                  <a:gd name="connsiteY1" fmla="*/ 137157 h 143543"/>
                  <a:gd name="connsiteX2" fmla="*/ 1786 w 35147"/>
                  <a:gd name="connsiteY2" fmla="*/ 119695 h 143543"/>
                  <a:gd name="connsiteX3" fmla="*/ 4961 w 35147"/>
                  <a:gd name="connsiteY3" fmla="*/ 106995 h 143543"/>
                  <a:gd name="connsiteX4" fmla="*/ 33536 w 35147"/>
                  <a:gd name="connsiteY4" fmla="*/ 86357 h 143543"/>
                  <a:gd name="connsiteX5" fmla="*/ 33536 w 35147"/>
                  <a:gd name="connsiteY5" fmla="*/ 632 h 143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47" h="143543">
                    <a:moveTo>
                      <a:pt x="33536" y="632"/>
                    </a:moveTo>
                    <a:cubicBezTo>
                      <a:pt x="31949" y="9099"/>
                      <a:pt x="29303" y="117313"/>
                      <a:pt x="24011" y="137157"/>
                    </a:cubicBezTo>
                    <a:cubicBezTo>
                      <a:pt x="18719" y="157001"/>
                      <a:pt x="4961" y="124722"/>
                      <a:pt x="1786" y="119695"/>
                    </a:cubicBezTo>
                    <a:cubicBezTo>
                      <a:pt x="-1389" y="114668"/>
                      <a:pt x="-331" y="112551"/>
                      <a:pt x="4961" y="106995"/>
                    </a:cubicBezTo>
                    <a:cubicBezTo>
                      <a:pt x="10253" y="101439"/>
                      <a:pt x="30890" y="101438"/>
                      <a:pt x="33536" y="86357"/>
                    </a:cubicBezTo>
                    <a:cubicBezTo>
                      <a:pt x="36182" y="71276"/>
                      <a:pt x="35123" y="-7835"/>
                      <a:pt x="33536" y="6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: 図形 1113">
                <a:extLst>
                  <a:ext uri="{FF2B5EF4-FFF2-40B4-BE49-F238E27FC236}">
                    <a16:creationId xmlns:a16="http://schemas.microsoft.com/office/drawing/2014/main" id="{890BD266-32A5-4380-8AAE-27371A5DB083}"/>
                  </a:ext>
                </a:extLst>
              </p:cNvPr>
              <p:cNvSpPr/>
              <p:nvPr/>
            </p:nvSpPr>
            <p:spPr>
              <a:xfrm>
                <a:off x="6403167" y="4776252"/>
                <a:ext cx="137569" cy="105394"/>
              </a:xfrm>
              <a:custGeom>
                <a:avLst/>
                <a:gdLst>
                  <a:gd name="connsiteX0" fmla="*/ 808 w 137569"/>
                  <a:gd name="connsiteY0" fmla="*/ 38636 h 105394"/>
                  <a:gd name="connsiteX1" fmla="*/ 100821 w 137569"/>
                  <a:gd name="connsiteY1" fmla="*/ 35461 h 105394"/>
                  <a:gd name="connsiteX2" fmla="*/ 137333 w 137569"/>
                  <a:gd name="connsiteY2" fmla="*/ 105311 h 105394"/>
                  <a:gd name="connsiteX3" fmla="*/ 113521 w 137569"/>
                  <a:gd name="connsiteY3" fmla="*/ 19586 h 105394"/>
                  <a:gd name="connsiteX4" fmla="*/ 56371 w 137569"/>
                  <a:gd name="connsiteY4" fmla="*/ 536 h 105394"/>
                  <a:gd name="connsiteX5" fmla="*/ 808 w 137569"/>
                  <a:gd name="connsiteY5" fmla="*/ 38636 h 105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569" h="105394">
                    <a:moveTo>
                      <a:pt x="808" y="38636"/>
                    </a:moveTo>
                    <a:cubicBezTo>
                      <a:pt x="8216" y="44457"/>
                      <a:pt x="78067" y="24349"/>
                      <a:pt x="100821" y="35461"/>
                    </a:cubicBezTo>
                    <a:cubicBezTo>
                      <a:pt x="123575" y="46573"/>
                      <a:pt x="135216" y="107957"/>
                      <a:pt x="137333" y="105311"/>
                    </a:cubicBezTo>
                    <a:cubicBezTo>
                      <a:pt x="139450" y="102665"/>
                      <a:pt x="127015" y="37048"/>
                      <a:pt x="113521" y="19586"/>
                    </a:cubicBezTo>
                    <a:cubicBezTo>
                      <a:pt x="100027" y="2123"/>
                      <a:pt x="73833" y="-1581"/>
                      <a:pt x="56371" y="536"/>
                    </a:cubicBezTo>
                    <a:cubicBezTo>
                      <a:pt x="38909" y="2653"/>
                      <a:pt x="-6600" y="32815"/>
                      <a:pt x="808" y="386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: 図形 1114">
                <a:extLst>
                  <a:ext uri="{FF2B5EF4-FFF2-40B4-BE49-F238E27FC236}">
                    <a16:creationId xmlns:a16="http://schemas.microsoft.com/office/drawing/2014/main" id="{4A9089B3-C523-4906-8A43-4E90F1E2D1A7}"/>
                  </a:ext>
                </a:extLst>
              </p:cNvPr>
              <p:cNvSpPr/>
              <p:nvPr/>
            </p:nvSpPr>
            <p:spPr>
              <a:xfrm>
                <a:off x="6448025" y="4903744"/>
                <a:ext cx="70394" cy="127166"/>
              </a:xfrm>
              <a:custGeom>
                <a:avLst/>
                <a:gdLst>
                  <a:gd name="connsiteX0" fmla="*/ 400 w 70394"/>
                  <a:gd name="connsiteY0" fmla="*/ 44 h 127166"/>
                  <a:gd name="connsiteX1" fmla="*/ 41675 w 70394"/>
                  <a:gd name="connsiteY1" fmla="*/ 69894 h 127166"/>
                  <a:gd name="connsiteX2" fmla="*/ 41675 w 70394"/>
                  <a:gd name="connsiteY2" fmla="*/ 93706 h 127166"/>
                  <a:gd name="connsiteX3" fmla="*/ 400 w 70394"/>
                  <a:gd name="connsiteY3" fmla="*/ 127044 h 127166"/>
                  <a:gd name="connsiteX4" fmla="*/ 70250 w 70394"/>
                  <a:gd name="connsiteY4" fmla="*/ 81006 h 127166"/>
                  <a:gd name="connsiteX5" fmla="*/ 400 w 70394"/>
                  <a:gd name="connsiteY5" fmla="*/ 44 h 127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394" h="127166">
                    <a:moveTo>
                      <a:pt x="400" y="44"/>
                    </a:moveTo>
                    <a:cubicBezTo>
                      <a:pt x="-4363" y="-1808"/>
                      <a:pt x="34796" y="54284"/>
                      <a:pt x="41675" y="69894"/>
                    </a:cubicBezTo>
                    <a:cubicBezTo>
                      <a:pt x="48554" y="85504"/>
                      <a:pt x="48554" y="84181"/>
                      <a:pt x="41675" y="93706"/>
                    </a:cubicBezTo>
                    <a:cubicBezTo>
                      <a:pt x="34796" y="103231"/>
                      <a:pt x="-4362" y="129161"/>
                      <a:pt x="400" y="127044"/>
                    </a:cubicBezTo>
                    <a:cubicBezTo>
                      <a:pt x="5162" y="124927"/>
                      <a:pt x="66546" y="99791"/>
                      <a:pt x="70250" y="81006"/>
                    </a:cubicBezTo>
                    <a:cubicBezTo>
                      <a:pt x="73954" y="62221"/>
                      <a:pt x="5163" y="1896"/>
                      <a:pt x="400" y="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: 図形 1115">
                <a:extLst>
                  <a:ext uri="{FF2B5EF4-FFF2-40B4-BE49-F238E27FC236}">
                    <a16:creationId xmlns:a16="http://schemas.microsoft.com/office/drawing/2014/main" id="{49D0CD27-FD19-47A5-BC0D-7F212ECEF7D9}"/>
                  </a:ext>
                </a:extLst>
              </p:cNvPr>
              <p:cNvSpPr/>
              <p:nvPr/>
            </p:nvSpPr>
            <p:spPr>
              <a:xfrm>
                <a:off x="6473819" y="4819217"/>
                <a:ext cx="48723" cy="110370"/>
              </a:xfrm>
              <a:custGeom>
                <a:avLst/>
                <a:gdLst>
                  <a:gd name="connsiteX0" fmla="*/ 6 w 48723"/>
                  <a:gd name="connsiteY0" fmla="*/ 433 h 110370"/>
                  <a:gd name="connsiteX1" fmla="*/ 41281 w 48723"/>
                  <a:gd name="connsiteY1" fmla="*/ 65521 h 110370"/>
                  <a:gd name="connsiteX2" fmla="*/ 47631 w 48723"/>
                  <a:gd name="connsiteY2" fmla="*/ 109971 h 110370"/>
                  <a:gd name="connsiteX3" fmla="*/ 44456 w 48723"/>
                  <a:gd name="connsiteY3" fmla="*/ 40121 h 110370"/>
                  <a:gd name="connsiteX4" fmla="*/ 6 w 48723"/>
                  <a:gd name="connsiteY4" fmla="*/ 433 h 110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723" h="110370">
                    <a:moveTo>
                      <a:pt x="6" y="433"/>
                    </a:moveTo>
                    <a:cubicBezTo>
                      <a:pt x="-523" y="4666"/>
                      <a:pt x="33344" y="47265"/>
                      <a:pt x="41281" y="65521"/>
                    </a:cubicBezTo>
                    <a:cubicBezTo>
                      <a:pt x="49218" y="83777"/>
                      <a:pt x="47102" y="114204"/>
                      <a:pt x="47631" y="109971"/>
                    </a:cubicBezTo>
                    <a:cubicBezTo>
                      <a:pt x="48160" y="105738"/>
                      <a:pt x="51071" y="56261"/>
                      <a:pt x="44456" y="40121"/>
                    </a:cubicBezTo>
                    <a:cubicBezTo>
                      <a:pt x="37842" y="23981"/>
                      <a:pt x="535" y="-3800"/>
                      <a:pt x="6" y="4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: 図形 1117">
                <a:extLst>
                  <a:ext uri="{FF2B5EF4-FFF2-40B4-BE49-F238E27FC236}">
                    <a16:creationId xmlns:a16="http://schemas.microsoft.com/office/drawing/2014/main" id="{6F05E8DD-CDC4-400D-BAA1-746CAE60A7DE}"/>
                  </a:ext>
                </a:extLst>
              </p:cNvPr>
              <p:cNvSpPr/>
              <p:nvPr/>
            </p:nvSpPr>
            <p:spPr>
              <a:xfrm>
                <a:off x="6563891" y="4773527"/>
                <a:ext cx="71890" cy="121481"/>
              </a:xfrm>
              <a:custGeom>
                <a:avLst/>
                <a:gdLst>
                  <a:gd name="connsiteX0" fmla="*/ 9947 w 71890"/>
                  <a:gd name="connsiteY0" fmla="*/ 86 h 121481"/>
                  <a:gd name="connsiteX1" fmla="*/ 9947 w 71890"/>
                  <a:gd name="connsiteY1" fmla="*/ 85811 h 121481"/>
                  <a:gd name="connsiteX2" fmla="*/ 28997 w 71890"/>
                  <a:gd name="connsiteY2" fmla="*/ 101686 h 121481"/>
                  <a:gd name="connsiteX3" fmla="*/ 71859 w 71890"/>
                  <a:gd name="connsiteY3" fmla="*/ 41361 h 121481"/>
                  <a:gd name="connsiteX4" fmla="*/ 35347 w 71890"/>
                  <a:gd name="connsiteY4" fmla="*/ 117561 h 121481"/>
                  <a:gd name="connsiteX5" fmla="*/ 422 w 71890"/>
                  <a:gd name="connsiteY5" fmla="*/ 103273 h 121481"/>
                  <a:gd name="connsiteX6" fmla="*/ 9947 w 71890"/>
                  <a:gd name="connsiteY6" fmla="*/ 86 h 121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890" h="121481">
                    <a:moveTo>
                      <a:pt x="9947" y="86"/>
                    </a:moveTo>
                    <a:cubicBezTo>
                      <a:pt x="11534" y="-2824"/>
                      <a:pt x="6772" y="68878"/>
                      <a:pt x="9947" y="85811"/>
                    </a:cubicBezTo>
                    <a:cubicBezTo>
                      <a:pt x="13122" y="102744"/>
                      <a:pt x="18678" y="109094"/>
                      <a:pt x="28997" y="101686"/>
                    </a:cubicBezTo>
                    <a:cubicBezTo>
                      <a:pt x="39316" y="94278"/>
                      <a:pt x="70801" y="38715"/>
                      <a:pt x="71859" y="41361"/>
                    </a:cubicBezTo>
                    <a:cubicBezTo>
                      <a:pt x="72917" y="44007"/>
                      <a:pt x="47253" y="107242"/>
                      <a:pt x="35347" y="117561"/>
                    </a:cubicBezTo>
                    <a:cubicBezTo>
                      <a:pt x="23441" y="127880"/>
                      <a:pt x="3068" y="115973"/>
                      <a:pt x="422" y="103273"/>
                    </a:cubicBezTo>
                    <a:cubicBezTo>
                      <a:pt x="-2224" y="90573"/>
                      <a:pt x="8360" y="2996"/>
                      <a:pt x="9947" y="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: 図形 1118">
                <a:extLst>
                  <a:ext uri="{FF2B5EF4-FFF2-40B4-BE49-F238E27FC236}">
                    <a16:creationId xmlns:a16="http://schemas.microsoft.com/office/drawing/2014/main" id="{42B8AEC9-1207-432E-8F6E-201415174350}"/>
                  </a:ext>
                </a:extLst>
              </p:cNvPr>
              <p:cNvSpPr/>
              <p:nvPr/>
            </p:nvSpPr>
            <p:spPr>
              <a:xfrm>
                <a:off x="6372189" y="4867253"/>
                <a:ext cx="90480" cy="112902"/>
              </a:xfrm>
              <a:custGeom>
                <a:avLst/>
                <a:gdLst>
                  <a:gd name="connsiteX0" fmla="*/ 74649 w 90480"/>
                  <a:gd name="connsiteY0" fmla="*/ 22 h 112902"/>
                  <a:gd name="connsiteX1" fmla="*/ 22261 w 90480"/>
                  <a:gd name="connsiteY1" fmla="*/ 57172 h 112902"/>
                  <a:gd name="connsiteX2" fmla="*/ 88936 w 90480"/>
                  <a:gd name="connsiteY2" fmla="*/ 111147 h 112902"/>
                  <a:gd name="connsiteX3" fmla="*/ 63536 w 90480"/>
                  <a:gd name="connsiteY3" fmla="*/ 95272 h 112902"/>
                  <a:gd name="connsiteX4" fmla="*/ 36 w 90480"/>
                  <a:gd name="connsiteY4" fmla="*/ 50822 h 112902"/>
                  <a:gd name="connsiteX5" fmla="*/ 74649 w 90480"/>
                  <a:gd name="connsiteY5" fmla="*/ 22 h 11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480" h="112902">
                    <a:moveTo>
                      <a:pt x="74649" y="22"/>
                    </a:moveTo>
                    <a:cubicBezTo>
                      <a:pt x="78353" y="1080"/>
                      <a:pt x="19880" y="38651"/>
                      <a:pt x="22261" y="57172"/>
                    </a:cubicBezTo>
                    <a:cubicBezTo>
                      <a:pt x="24642" y="75693"/>
                      <a:pt x="82057" y="104797"/>
                      <a:pt x="88936" y="111147"/>
                    </a:cubicBezTo>
                    <a:cubicBezTo>
                      <a:pt x="95815" y="117497"/>
                      <a:pt x="78353" y="105326"/>
                      <a:pt x="63536" y="95272"/>
                    </a:cubicBezTo>
                    <a:cubicBezTo>
                      <a:pt x="48719" y="85218"/>
                      <a:pt x="-1552" y="66168"/>
                      <a:pt x="36" y="50822"/>
                    </a:cubicBezTo>
                    <a:cubicBezTo>
                      <a:pt x="1623" y="35476"/>
                      <a:pt x="70945" y="-1036"/>
                      <a:pt x="74649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: 図形 1119">
                <a:extLst>
                  <a:ext uri="{FF2B5EF4-FFF2-40B4-BE49-F238E27FC236}">
                    <a16:creationId xmlns:a16="http://schemas.microsoft.com/office/drawing/2014/main" id="{BD9713BB-EE7D-41C1-890F-1B150DE9ED86}"/>
                  </a:ext>
                </a:extLst>
              </p:cNvPr>
              <p:cNvSpPr/>
              <p:nvPr/>
            </p:nvSpPr>
            <p:spPr>
              <a:xfrm>
                <a:off x="6538657" y="4914708"/>
                <a:ext cx="74883" cy="97040"/>
              </a:xfrm>
              <a:custGeom>
                <a:avLst/>
                <a:gdLst>
                  <a:gd name="connsiteX0" fmla="*/ 74868 w 74883"/>
                  <a:gd name="connsiteY0" fmla="*/ 192 h 97040"/>
                  <a:gd name="connsiteX1" fmla="*/ 11368 w 74883"/>
                  <a:gd name="connsiteY1" fmla="*/ 62105 h 97040"/>
                  <a:gd name="connsiteX2" fmla="*/ 1843 w 74883"/>
                  <a:gd name="connsiteY2" fmla="*/ 97030 h 97040"/>
                  <a:gd name="connsiteX3" fmla="*/ 3431 w 74883"/>
                  <a:gd name="connsiteY3" fmla="*/ 58930 h 97040"/>
                  <a:gd name="connsiteX4" fmla="*/ 5018 w 74883"/>
                  <a:gd name="connsiteY4" fmla="*/ 43055 h 97040"/>
                  <a:gd name="connsiteX5" fmla="*/ 74868 w 74883"/>
                  <a:gd name="connsiteY5" fmla="*/ 192 h 9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883" h="97040">
                    <a:moveTo>
                      <a:pt x="74868" y="192"/>
                    </a:moveTo>
                    <a:cubicBezTo>
                      <a:pt x="75926" y="3367"/>
                      <a:pt x="23539" y="45965"/>
                      <a:pt x="11368" y="62105"/>
                    </a:cubicBezTo>
                    <a:cubicBezTo>
                      <a:pt x="-803" y="78245"/>
                      <a:pt x="3166" y="97559"/>
                      <a:pt x="1843" y="97030"/>
                    </a:cubicBezTo>
                    <a:cubicBezTo>
                      <a:pt x="520" y="96501"/>
                      <a:pt x="2902" y="67926"/>
                      <a:pt x="3431" y="58930"/>
                    </a:cubicBezTo>
                    <a:cubicBezTo>
                      <a:pt x="3960" y="49934"/>
                      <a:pt x="-5565" y="52051"/>
                      <a:pt x="5018" y="43055"/>
                    </a:cubicBezTo>
                    <a:cubicBezTo>
                      <a:pt x="15601" y="34059"/>
                      <a:pt x="73810" y="-2983"/>
                      <a:pt x="74868" y="1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: 図形 1120">
                <a:extLst>
                  <a:ext uri="{FF2B5EF4-FFF2-40B4-BE49-F238E27FC236}">
                    <a16:creationId xmlns:a16="http://schemas.microsoft.com/office/drawing/2014/main" id="{E9F228B4-F14A-4B56-AAC0-FDB506C869CD}"/>
                  </a:ext>
                </a:extLst>
              </p:cNvPr>
              <p:cNvSpPr/>
              <p:nvPr/>
            </p:nvSpPr>
            <p:spPr>
              <a:xfrm>
                <a:off x="3803570" y="2107915"/>
                <a:ext cx="1199343" cy="496714"/>
              </a:xfrm>
              <a:custGeom>
                <a:avLst/>
                <a:gdLst>
                  <a:gd name="connsiteX0" fmla="*/ 80 w 1199343"/>
                  <a:gd name="connsiteY0" fmla="*/ 495585 h 496714"/>
                  <a:gd name="connsiteX1" fmla="*/ 378963 w 1199343"/>
                  <a:gd name="connsiteY1" fmla="*/ 413035 h 496714"/>
                  <a:gd name="connsiteX2" fmla="*/ 1153663 w 1199343"/>
                  <a:gd name="connsiteY2" fmla="*/ 21452 h 496714"/>
                  <a:gd name="connsiteX3" fmla="*/ 1083813 w 1199343"/>
                  <a:gd name="connsiteY3" fmla="*/ 61668 h 496714"/>
                  <a:gd name="connsiteX4" fmla="*/ 874263 w 1199343"/>
                  <a:gd name="connsiteY4" fmla="*/ 148452 h 496714"/>
                  <a:gd name="connsiteX5" fmla="*/ 609680 w 1199343"/>
                  <a:gd name="connsiteY5" fmla="*/ 290268 h 496714"/>
                  <a:gd name="connsiteX6" fmla="*/ 406480 w 1199343"/>
                  <a:gd name="connsiteY6" fmla="*/ 383402 h 496714"/>
                  <a:gd name="connsiteX7" fmla="*/ 80 w 1199343"/>
                  <a:gd name="connsiteY7" fmla="*/ 495585 h 496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9343" h="496714">
                    <a:moveTo>
                      <a:pt x="80" y="495585"/>
                    </a:moveTo>
                    <a:cubicBezTo>
                      <a:pt x="-4506" y="500524"/>
                      <a:pt x="186699" y="492057"/>
                      <a:pt x="378963" y="413035"/>
                    </a:cubicBezTo>
                    <a:cubicBezTo>
                      <a:pt x="571227" y="334013"/>
                      <a:pt x="1036188" y="80013"/>
                      <a:pt x="1153663" y="21452"/>
                    </a:cubicBezTo>
                    <a:cubicBezTo>
                      <a:pt x="1271138" y="-37109"/>
                      <a:pt x="1130380" y="40501"/>
                      <a:pt x="1083813" y="61668"/>
                    </a:cubicBezTo>
                    <a:cubicBezTo>
                      <a:pt x="1037246" y="82835"/>
                      <a:pt x="953285" y="110352"/>
                      <a:pt x="874263" y="148452"/>
                    </a:cubicBezTo>
                    <a:cubicBezTo>
                      <a:pt x="795241" y="186552"/>
                      <a:pt x="687644" y="251110"/>
                      <a:pt x="609680" y="290268"/>
                    </a:cubicBezTo>
                    <a:cubicBezTo>
                      <a:pt x="531716" y="329426"/>
                      <a:pt x="513019" y="347066"/>
                      <a:pt x="406480" y="383402"/>
                    </a:cubicBezTo>
                    <a:cubicBezTo>
                      <a:pt x="299941" y="419738"/>
                      <a:pt x="4666" y="490646"/>
                      <a:pt x="80" y="4955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: 図形 1121">
                <a:extLst>
                  <a:ext uri="{FF2B5EF4-FFF2-40B4-BE49-F238E27FC236}">
                    <a16:creationId xmlns:a16="http://schemas.microsoft.com/office/drawing/2014/main" id="{914D3446-F441-4040-A604-FC2998C1818E}"/>
                  </a:ext>
                </a:extLst>
              </p:cNvPr>
              <p:cNvSpPr/>
              <p:nvPr/>
            </p:nvSpPr>
            <p:spPr>
              <a:xfrm>
                <a:off x="3553302" y="1802227"/>
                <a:ext cx="1576391" cy="1010051"/>
              </a:xfrm>
              <a:custGeom>
                <a:avLst/>
                <a:gdLst>
                  <a:gd name="connsiteX0" fmla="*/ 1522465 w 1576391"/>
                  <a:gd name="connsiteY0" fmla="*/ 130290 h 1010051"/>
                  <a:gd name="connsiteX1" fmla="*/ 1359481 w 1576391"/>
                  <a:gd name="connsiteY1" fmla="*/ 445673 h 1010051"/>
                  <a:gd name="connsiteX2" fmla="*/ 1262115 w 1576391"/>
                  <a:gd name="connsiteY2" fmla="*/ 557856 h 1010051"/>
                  <a:gd name="connsiteX3" fmla="*/ 1141465 w 1576391"/>
                  <a:gd name="connsiteY3" fmla="*/ 742006 h 1010051"/>
                  <a:gd name="connsiteX4" fmla="*/ 1020815 w 1576391"/>
                  <a:gd name="connsiteY4" fmla="*/ 849956 h 1010051"/>
                  <a:gd name="connsiteX5" fmla="*/ 36565 w 1576391"/>
                  <a:gd name="connsiteY5" fmla="*/ 1004473 h 1010051"/>
                  <a:gd name="connsiteX6" fmla="*/ 222831 w 1576391"/>
                  <a:gd name="connsiteY6" fmla="*/ 972723 h 1010051"/>
                  <a:gd name="connsiteX7" fmla="*/ 339248 w 1576391"/>
                  <a:gd name="connsiteY7" fmla="*/ 940973 h 1010051"/>
                  <a:gd name="connsiteX8" fmla="*/ 55615 w 1576391"/>
                  <a:gd name="connsiteY8" fmla="*/ 930390 h 1010051"/>
                  <a:gd name="connsiteX9" fmla="*/ 332898 w 1576391"/>
                  <a:gd name="connsiteY9" fmla="*/ 839373 h 1010051"/>
                  <a:gd name="connsiteX10" fmla="*/ 150865 w 1576391"/>
                  <a:gd name="connsiteY10" fmla="*/ 839373 h 1010051"/>
                  <a:gd name="connsiteX11" fmla="*/ 654631 w 1576391"/>
                  <a:gd name="connsiteY11" fmla="*/ 661573 h 1010051"/>
                  <a:gd name="connsiteX12" fmla="*/ 155098 w 1576391"/>
                  <a:gd name="connsiteY12" fmla="*/ 672156 h 1010051"/>
                  <a:gd name="connsiteX13" fmla="*/ 559381 w 1576391"/>
                  <a:gd name="connsiteY13" fmla="*/ 526106 h 1010051"/>
                  <a:gd name="connsiteX14" fmla="*/ 764698 w 1576391"/>
                  <a:gd name="connsiteY14" fmla="*/ 416040 h 1010051"/>
                  <a:gd name="connsiteX15" fmla="*/ 1052565 w 1576391"/>
                  <a:gd name="connsiteY15" fmla="*/ 356773 h 1010051"/>
                  <a:gd name="connsiteX16" fmla="*/ 1166865 w 1576391"/>
                  <a:gd name="connsiteY16" fmla="*/ 320790 h 1010051"/>
                  <a:gd name="connsiteX17" fmla="*/ 1552098 w 1576391"/>
                  <a:gd name="connsiteY17" fmla="*/ 7523 h 1010051"/>
                  <a:gd name="connsiteX18" fmla="*/ 1522465 w 1576391"/>
                  <a:gd name="connsiteY18" fmla="*/ 130290 h 1010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576391" h="1010051">
                    <a:moveTo>
                      <a:pt x="1522465" y="130290"/>
                    </a:moveTo>
                    <a:cubicBezTo>
                      <a:pt x="1490362" y="203315"/>
                      <a:pt x="1402873" y="374412"/>
                      <a:pt x="1359481" y="445673"/>
                    </a:cubicBezTo>
                    <a:cubicBezTo>
                      <a:pt x="1316089" y="516934"/>
                      <a:pt x="1298451" y="508467"/>
                      <a:pt x="1262115" y="557856"/>
                    </a:cubicBezTo>
                    <a:cubicBezTo>
                      <a:pt x="1225779" y="607245"/>
                      <a:pt x="1181682" y="693323"/>
                      <a:pt x="1141465" y="742006"/>
                    </a:cubicBezTo>
                    <a:cubicBezTo>
                      <a:pt x="1101248" y="790689"/>
                      <a:pt x="1204965" y="806212"/>
                      <a:pt x="1020815" y="849956"/>
                    </a:cubicBezTo>
                    <a:cubicBezTo>
                      <a:pt x="836665" y="893701"/>
                      <a:pt x="169562" y="984012"/>
                      <a:pt x="36565" y="1004473"/>
                    </a:cubicBezTo>
                    <a:cubicBezTo>
                      <a:pt x="-96432" y="1024934"/>
                      <a:pt x="172384" y="983306"/>
                      <a:pt x="222831" y="972723"/>
                    </a:cubicBezTo>
                    <a:cubicBezTo>
                      <a:pt x="273278" y="962140"/>
                      <a:pt x="367117" y="948029"/>
                      <a:pt x="339248" y="940973"/>
                    </a:cubicBezTo>
                    <a:cubicBezTo>
                      <a:pt x="311379" y="933918"/>
                      <a:pt x="56673" y="947323"/>
                      <a:pt x="55615" y="930390"/>
                    </a:cubicBezTo>
                    <a:cubicBezTo>
                      <a:pt x="54557" y="913457"/>
                      <a:pt x="317023" y="854542"/>
                      <a:pt x="332898" y="839373"/>
                    </a:cubicBezTo>
                    <a:cubicBezTo>
                      <a:pt x="348773" y="824204"/>
                      <a:pt x="97243" y="869006"/>
                      <a:pt x="150865" y="839373"/>
                    </a:cubicBezTo>
                    <a:cubicBezTo>
                      <a:pt x="204487" y="809740"/>
                      <a:pt x="653926" y="689442"/>
                      <a:pt x="654631" y="661573"/>
                    </a:cubicBezTo>
                    <a:cubicBezTo>
                      <a:pt x="655336" y="633704"/>
                      <a:pt x="170973" y="694734"/>
                      <a:pt x="155098" y="672156"/>
                    </a:cubicBezTo>
                    <a:cubicBezTo>
                      <a:pt x="139223" y="649578"/>
                      <a:pt x="457781" y="568792"/>
                      <a:pt x="559381" y="526106"/>
                    </a:cubicBezTo>
                    <a:cubicBezTo>
                      <a:pt x="660981" y="483420"/>
                      <a:pt x="682501" y="444262"/>
                      <a:pt x="764698" y="416040"/>
                    </a:cubicBezTo>
                    <a:cubicBezTo>
                      <a:pt x="846895" y="387818"/>
                      <a:pt x="985537" y="372648"/>
                      <a:pt x="1052565" y="356773"/>
                    </a:cubicBezTo>
                    <a:cubicBezTo>
                      <a:pt x="1119593" y="340898"/>
                      <a:pt x="1083610" y="378998"/>
                      <a:pt x="1166865" y="320790"/>
                    </a:cubicBezTo>
                    <a:cubicBezTo>
                      <a:pt x="1250120" y="262582"/>
                      <a:pt x="1496359" y="40684"/>
                      <a:pt x="1552098" y="7523"/>
                    </a:cubicBezTo>
                    <a:cubicBezTo>
                      <a:pt x="1607837" y="-25638"/>
                      <a:pt x="1554568" y="57265"/>
                      <a:pt x="1522465" y="130290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: 図形 1122">
                <a:extLst>
                  <a:ext uri="{FF2B5EF4-FFF2-40B4-BE49-F238E27FC236}">
                    <a16:creationId xmlns:a16="http://schemas.microsoft.com/office/drawing/2014/main" id="{2F4C59D2-3D7B-45D5-9423-7E64E7DAE12E}"/>
                  </a:ext>
                </a:extLst>
              </p:cNvPr>
              <p:cNvSpPr/>
              <p:nvPr/>
            </p:nvSpPr>
            <p:spPr>
              <a:xfrm>
                <a:off x="4868279" y="1987411"/>
                <a:ext cx="1361723" cy="1530824"/>
              </a:xfrm>
              <a:custGeom>
                <a:avLst/>
                <a:gdLst>
                  <a:gd name="connsiteX0" fmla="*/ 173621 w 1361723"/>
                  <a:gd name="connsiteY0" fmla="*/ 139 h 1530824"/>
                  <a:gd name="connsiteX1" fmla="*/ 306971 w 1361723"/>
                  <a:gd name="connsiteY1" fmla="*/ 250964 h 1530824"/>
                  <a:gd name="connsiteX2" fmla="*/ 656221 w 1361723"/>
                  <a:gd name="connsiteY2" fmla="*/ 565289 h 1530824"/>
                  <a:gd name="connsiteX3" fmla="*/ 916571 w 1361723"/>
                  <a:gd name="connsiteY3" fmla="*/ 778014 h 1530824"/>
                  <a:gd name="connsiteX4" fmla="*/ 1361071 w 1361723"/>
                  <a:gd name="connsiteY4" fmla="*/ 1527314 h 1530824"/>
                  <a:gd name="connsiteX5" fmla="*/ 1021346 w 1361723"/>
                  <a:gd name="connsiteY5" fmla="*/ 1076464 h 1530824"/>
                  <a:gd name="connsiteX6" fmla="*/ 1249946 w 1361723"/>
                  <a:gd name="connsiteY6" fmla="*/ 1495564 h 1530824"/>
                  <a:gd name="connsiteX7" fmla="*/ 786396 w 1361723"/>
                  <a:gd name="connsiteY7" fmla="*/ 920889 h 1530824"/>
                  <a:gd name="connsiteX8" fmla="*/ 770521 w 1361723"/>
                  <a:gd name="connsiteY8" fmla="*/ 1079639 h 1530824"/>
                  <a:gd name="connsiteX9" fmla="*/ 494296 w 1361723"/>
                  <a:gd name="connsiteY9" fmla="*/ 936764 h 1530824"/>
                  <a:gd name="connsiteX10" fmla="*/ 341896 w 1361723"/>
                  <a:gd name="connsiteY10" fmla="*/ 743089 h 1530824"/>
                  <a:gd name="connsiteX11" fmla="*/ 122821 w 1361723"/>
                  <a:gd name="connsiteY11" fmla="*/ 555764 h 1530824"/>
                  <a:gd name="connsiteX12" fmla="*/ 424446 w 1361723"/>
                  <a:gd name="connsiteY12" fmla="*/ 666889 h 1530824"/>
                  <a:gd name="connsiteX13" fmla="*/ 2171 w 1361723"/>
                  <a:gd name="connsiteY13" fmla="*/ 263664 h 1530824"/>
                  <a:gd name="connsiteX14" fmla="*/ 256171 w 1361723"/>
                  <a:gd name="connsiteY14" fmla="*/ 216039 h 1530824"/>
                  <a:gd name="connsiteX15" fmla="*/ 173621 w 1361723"/>
                  <a:gd name="connsiteY15" fmla="*/ 139 h 153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61723" h="1530824">
                    <a:moveTo>
                      <a:pt x="173621" y="139"/>
                    </a:moveTo>
                    <a:cubicBezTo>
                      <a:pt x="182088" y="5960"/>
                      <a:pt x="226538" y="156772"/>
                      <a:pt x="306971" y="250964"/>
                    </a:cubicBezTo>
                    <a:cubicBezTo>
                      <a:pt x="387404" y="345156"/>
                      <a:pt x="554621" y="477447"/>
                      <a:pt x="656221" y="565289"/>
                    </a:cubicBezTo>
                    <a:cubicBezTo>
                      <a:pt x="757821" y="653131"/>
                      <a:pt x="799096" y="617677"/>
                      <a:pt x="916571" y="778014"/>
                    </a:cubicBezTo>
                    <a:cubicBezTo>
                      <a:pt x="1034046" y="938351"/>
                      <a:pt x="1343609" y="1477572"/>
                      <a:pt x="1361071" y="1527314"/>
                    </a:cubicBezTo>
                    <a:cubicBezTo>
                      <a:pt x="1378534" y="1577056"/>
                      <a:pt x="1039867" y="1081756"/>
                      <a:pt x="1021346" y="1076464"/>
                    </a:cubicBezTo>
                    <a:cubicBezTo>
                      <a:pt x="1002825" y="1071172"/>
                      <a:pt x="1289104" y="1521493"/>
                      <a:pt x="1249946" y="1495564"/>
                    </a:cubicBezTo>
                    <a:cubicBezTo>
                      <a:pt x="1210788" y="1469635"/>
                      <a:pt x="866300" y="990210"/>
                      <a:pt x="786396" y="920889"/>
                    </a:cubicBezTo>
                    <a:cubicBezTo>
                      <a:pt x="706492" y="851568"/>
                      <a:pt x="819204" y="1076993"/>
                      <a:pt x="770521" y="1079639"/>
                    </a:cubicBezTo>
                    <a:cubicBezTo>
                      <a:pt x="721838" y="1082285"/>
                      <a:pt x="565733" y="992856"/>
                      <a:pt x="494296" y="936764"/>
                    </a:cubicBezTo>
                    <a:cubicBezTo>
                      <a:pt x="422859" y="880672"/>
                      <a:pt x="403808" y="806589"/>
                      <a:pt x="341896" y="743089"/>
                    </a:cubicBezTo>
                    <a:cubicBezTo>
                      <a:pt x="279984" y="679589"/>
                      <a:pt x="109063" y="568464"/>
                      <a:pt x="122821" y="555764"/>
                    </a:cubicBezTo>
                    <a:cubicBezTo>
                      <a:pt x="136579" y="543064"/>
                      <a:pt x="444554" y="715572"/>
                      <a:pt x="424446" y="666889"/>
                    </a:cubicBezTo>
                    <a:cubicBezTo>
                      <a:pt x="404338" y="618206"/>
                      <a:pt x="30217" y="338806"/>
                      <a:pt x="2171" y="263664"/>
                    </a:cubicBezTo>
                    <a:cubicBezTo>
                      <a:pt x="-25875" y="188522"/>
                      <a:pt x="226538" y="259960"/>
                      <a:pt x="256171" y="216039"/>
                    </a:cubicBezTo>
                    <a:cubicBezTo>
                      <a:pt x="285804" y="172118"/>
                      <a:pt x="165154" y="-5682"/>
                      <a:pt x="173621" y="13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: 図形 1123">
                <a:extLst>
                  <a:ext uri="{FF2B5EF4-FFF2-40B4-BE49-F238E27FC236}">
                    <a16:creationId xmlns:a16="http://schemas.microsoft.com/office/drawing/2014/main" id="{DD84D102-DFDA-46A1-9F33-94B454CDD177}"/>
                  </a:ext>
                </a:extLst>
              </p:cNvPr>
              <p:cNvSpPr/>
              <p:nvPr/>
            </p:nvSpPr>
            <p:spPr>
              <a:xfrm>
                <a:off x="4754783" y="2217773"/>
                <a:ext cx="1331420" cy="1016955"/>
              </a:xfrm>
              <a:custGeom>
                <a:avLst/>
                <a:gdLst>
                  <a:gd name="connsiteX0" fmla="*/ 24650 w 1331420"/>
                  <a:gd name="connsiteY0" fmla="*/ 258727 h 1016955"/>
                  <a:gd name="connsiteX1" fmla="*/ 54284 w 1331420"/>
                  <a:gd name="connsiteY1" fmla="*/ 555060 h 1016955"/>
                  <a:gd name="connsiteX2" fmla="*/ 591917 w 1331420"/>
                  <a:gd name="connsiteY2" fmla="*/ 855627 h 1016955"/>
                  <a:gd name="connsiteX3" fmla="*/ 1328517 w 1331420"/>
                  <a:gd name="connsiteY3" fmla="*/ 1016494 h 1016955"/>
                  <a:gd name="connsiteX4" fmla="*/ 828984 w 1331420"/>
                  <a:gd name="connsiteY4" fmla="*/ 809060 h 1016955"/>
                  <a:gd name="connsiteX5" fmla="*/ 337917 w 1331420"/>
                  <a:gd name="connsiteY5" fmla="*/ 440760 h 1016955"/>
                  <a:gd name="connsiteX6" fmla="*/ 359084 w 1331420"/>
                  <a:gd name="connsiteY6" fmla="*/ 301060 h 1016955"/>
                  <a:gd name="connsiteX7" fmla="*/ 325217 w 1331420"/>
                  <a:gd name="connsiteY7" fmla="*/ 284127 h 1016955"/>
                  <a:gd name="connsiteX8" fmla="*/ 164350 w 1331420"/>
                  <a:gd name="connsiteY8" fmla="*/ 207927 h 1016955"/>
                  <a:gd name="connsiteX9" fmla="*/ 177050 w 1331420"/>
                  <a:gd name="connsiteY9" fmla="*/ 186760 h 1016955"/>
                  <a:gd name="connsiteX10" fmla="*/ 66984 w 1331420"/>
                  <a:gd name="connsiteY10" fmla="*/ 494 h 1016955"/>
                  <a:gd name="connsiteX11" fmla="*/ 109317 w 1331420"/>
                  <a:gd name="connsiteY11" fmla="*/ 250260 h 1016955"/>
                  <a:gd name="connsiteX12" fmla="*/ 24650 w 1331420"/>
                  <a:gd name="connsiteY12" fmla="*/ 258727 h 101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31420" h="1016955">
                    <a:moveTo>
                      <a:pt x="24650" y="258727"/>
                    </a:moveTo>
                    <a:cubicBezTo>
                      <a:pt x="15478" y="309527"/>
                      <a:pt x="-40260" y="455577"/>
                      <a:pt x="54284" y="555060"/>
                    </a:cubicBezTo>
                    <a:cubicBezTo>
                      <a:pt x="148828" y="654543"/>
                      <a:pt x="379545" y="778721"/>
                      <a:pt x="591917" y="855627"/>
                    </a:cubicBezTo>
                    <a:cubicBezTo>
                      <a:pt x="804289" y="932533"/>
                      <a:pt x="1289006" y="1024255"/>
                      <a:pt x="1328517" y="1016494"/>
                    </a:cubicBezTo>
                    <a:cubicBezTo>
                      <a:pt x="1368028" y="1008733"/>
                      <a:pt x="994084" y="905016"/>
                      <a:pt x="828984" y="809060"/>
                    </a:cubicBezTo>
                    <a:cubicBezTo>
                      <a:pt x="663884" y="713104"/>
                      <a:pt x="416234" y="525427"/>
                      <a:pt x="337917" y="440760"/>
                    </a:cubicBezTo>
                    <a:cubicBezTo>
                      <a:pt x="259600" y="356093"/>
                      <a:pt x="361201" y="327165"/>
                      <a:pt x="359084" y="301060"/>
                    </a:cubicBezTo>
                    <a:cubicBezTo>
                      <a:pt x="356967" y="274955"/>
                      <a:pt x="325217" y="284127"/>
                      <a:pt x="325217" y="284127"/>
                    </a:cubicBezTo>
                    <a:cubicBezTo>
                      <a:pt x="292761" y="268605"/>
                      <a:pt x="189044" y="224155"/>
                      <a:pt x="164350" y="207927"/>
                    </a:cubicBezTo>
                    <a:cubicBezTo>
                      <a:pt x="139656" y="191699"/>
                      <a:pt x="193278" y="221332"/>
                      <a:pt x="177050" y="186760"/>
                    </a:cubicBezTo>
                    <a:cubicBezTo>
                      <a:pt x="160822" y="152188"/>
                      <a:pt x="78273" y="-10089"/>
                      <a:pt x="66984" y="494"/>
                    </a:cubicBezTo>
                    <a:cubicBezTo>
                      <a:pt x="55695" y="11077"/>
                      <a:pt x="112139" y="202988"/>
                      <a:pt x="109317" y="250260"/>
                    </a:cubicBezTo>
                    <a:cubicBezTo>
                      <a:pt x="106495" y="297532"/>
                      <a:pt x="33822" y="207927"/>
                      <a:pt x="24650" y="258727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: 図形 1124">
                <a:extLst>
                  <a:ext uri="{FF2B5EF4-FFF2-40B4-BE49-F238E27FC236}">
                    <a16:creationId xmlns:a16="http://schemas.microsoft.com/office/drawing/2014/main" id="{60372C63-D403-424F-8340-DBB9E413548F}"/>
                  </a:ext>
                </a:extLst>
              </p:cNvPr>
              <p:cNvSpPr/>
              <p:nvPr/>
            </p:nvSpPr>
            <p:spPr>
              <a:xfrm>
                <a:off x="3314254" y="2426230"/>
                <a:ext cx="797204" cy="1223236"/>
              </a:xfrm>
              <a:custGeom>
                <a:avLst/>
                <a:gdLst>
                  <a:gd name="connsiteX0" fmla="*/ 796313 w 797204"/>
                  <a:gd name="connsiteY0" fmla="*/ 7937 h 1223236"/>
                  <a:gd name="connsiteX1" fmla="*/ 597346 w 797204"/>
                  <a:gd name="connsiteY1" fmla="*/ 240770 h 1223236"/>
                  <a:gd name="connsiteX2" fmla="*/ 461879 w 797204"/>
                  <a:gd name="connsiteY2" fmla="*/ 304270 h 1223236"/>
                  <a:gd name="connsiteX3" fmla="*/ 343346 w 797204"/>
                  <a:gd name="connsiteY3" fmla="*/ 880003 h 1223236"/>
                  <a:gd name="connsiteX4" fmla="*/ 351813 w 797204"/>
                  <a:gd name="connsiteY4" fmla="*/ 702203 h 1223236"/>
                  <a:gd name="connsiteX5" fmla="*/ 237513 w 797204"/>
                  <a:gd name="connsiteY5" fmla="*/ 905403 h 1223236"/>
                  <a:gd name="connsiteX6" fmla="*/ 186713 w 797204"/>
                  <a:gd name="connsiteY6" fmla="*/ 943503 h 1223236"/>
                  <a:gd name="connsiteX7" fmla="*/ 207879 w 797204"/>
                  <a:gd name="connsiteY7" fmla="*/ 795337 h 1223236"/>
                  <a:gd name="connsiteX8" fmla="*/ 446 w 797204"/>
                  <a:gd name="connsiteY8" fmla="*/ 1222903 h 1223236"/>
                  <a:gd name="connsiteX9" fmla="*/ 152846 w 797204"/>
                  <a:gd name="connsiteY9" fmla="*/ 714903 h 1223236"/>
                  <a:gd name="connsiteX10" fmla="*/ 161313 w 797204"/>
                  <a:gd name="connsiteY10" fmla="*/ 727603 h 1223236"/>
                  <a:gd name="connsiteX11" fmla="*/ 309479 w 797204"/>
                  <a:gd name="connsiteY11" fmla="*/ 206903 h 1223236"/>
                  <a:gd name="connsiteX12" fmla="*/ 195179 w 797204"/>
                  <a:gd name="connsiteY12" fmla="*/ 198437 h 1223236"/>
                  <a:gd name="connsiteX13" fmla="*/ 339113 w 797204"/>
                  <a:gd name="connsiteY13" fmla="*/ 96837 h 1223236"/>
                  <a:gd name="connsiteX14" fmla="*/ 457646 w 797204"/>
                  <a:gd name="connsiteY14" fmla="*/ 168803 h 1223236"/>
                  <a:gd name="connsiteX15" fmla="*/ 512679 w 797204"/>
                  <a:gd name="connsiteY15" fmla="*/ 67203 h 1223236"/>
                  <a:gd name="connsiteX16" fmla="*/ 796313 w 797204"/>
                  <a:gd name="connsiteY16" fmla="*/ 7937 h 1223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97204" h="1223236">
                    <a:moveTo>
                      <a:pt x="796313" y="7937"/>
                    </a:moveTo>
                    <a:cubicBezTo>
                      <a:pt x="810424" y="36865"/>
                      <a:pt x="653085" y="191381"/>
                      <a:pt x="597346" y="240770"/>
                    </a:cubicBezTo>
                    <a:cubicBezTo>
                      <a:pt x="541607" y="290159"/>
                      <a:pt x="504212" y="197731"/>
                      <a:pt x="461879" y="304270"/>
                    </a:cubicBezTo>
                    <a:cubicBezTo>
                      <a:pt x="419546" y="410809"/>
                      <a:pt x="361690" y="813681"/>
                      <a:pt x="343346" y="880003"/>
                    </a:cubicBezTo>
                    <a:cubicBezTo>
                      <a:pt x="325002" y="946325"/>
                      <a:pt x="369452" y="697970"/>
                      <a:pt x="351813" y="702203"/>
                    </a:cubicBezTo>
                    <a:cubicBezTo>
                      <a:pt x="334174" y="706436"/>
                      <a:pt x="265030" y="865186"/>
                      <a:pt x="237513" y="905403"/>
                    </a:cubicBezTo>
                    <a:cubicBezTo>
                      <a:pt x="209996" y="945620"/>
                      <a:pt x="191652" y="961847"/>
                      <a:pt x="186713" y="943503"/>
                    </a:cubicBezTo>
                    <a:cubicBezTo>
                      <a:pt x="181774" y="925159"/>
                      <a:pt x="238923" y="748770"/>
                      <a:pt x="207879" y="795337"/>
                    </a:cubicBezTo>
                    <a:cubicBezTo>
                      <a:pt x="176835" y="841904"/>
                      <a:pt x="9618" y="1236309"/>
                      <a:pt x="446" y="1222903"/>
                    </a:cubicBezTo>
                    <a:cubicBezTo>
                      <a:pt x="-8726" y="1209497"/>
                      <a:pt x="126035" y="797453"/>
                      <a:pt x="152846" y="714903"/>
                    </a:cubicBezTo>
                    <a:cubicBezTo>
                      <a:pt x="179657" y="632353"/>
                      <a:pt x="135207" y="812270"/>
                      <a:pt x="161313" y="727603"/>
                    </a:cubicBezTo>
                    <a:cubicBezTo>
                      <a:pt x="187418" y="642936"/>
                      <a:pt x="303835" y="295097"/>
                      <a:pt x="309479" y="206903"/>
                    </a:cubicBezTo>
                    <a:cubicBezTo>
                      <a:pt x="315123" y="118709"/>
                      <a:pt x="190240" y="216781"/>
                      <a:pt x="195179" y="198437"/>
                    </a:cubicBezTo>
                    <a:cubicBezTo>
                      <a:pt x="200118" y="180093"/>
                      <a:pt x="295368" y="101776"/>
                      <a:pt x="339113" y="96837"/>
                    </a:cubicBezTo>
                    <a:cubicBezTo>
                      <a:pt x="382857" y="91898"/>
                      <a:pt x="428718" y="173742"/>
                      <a:pt x="457646" y="168803"/>
                    </a:cubicBezTo>
                    <a:cubicBezTo>
                      <a:pt x="486574" y="163864"/>
                      <a:pt x="457646" y="98247"/>
                      <a:pt x="512679" y="67203"/>
                    </a:cubicBezTo>
                    <a:cubicBezTo>
                      <a:pt x="567712" y="36159"/>
                      <a:pt x="782202" y="-20991"/>
                      <a:pt x="796313" y="7937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: 図形 1125">
                <a:extLst>
                  <a:ext uri="{FF2B5EF4-FFF2-40B4-BE49-F238E27FC236}">
                    <a16:creationId xmlns:a16="http://schemas.microsoft.com/office/drawing/2014/main" id="{39293B93-9B06-4F8B-8869-50AD5EC3DE5D}"/>
                  </a:ext>
                </a:extLst>
              </p:cNvPr>
              <p:cNvSpPr/>
              <p:nvPr/>
            </p:nvSpPr>
            <p:spPr>
              <a:xfrm>
                <a:off x="3314133" y="3344195"/>
                <a:ext cx="275933" cy="1367228"/>
              </a:xfrm>
              <a:custGeom>
                <a:avLst/>
                <a:gdLst>
                  <a:gd name="connsiteX0" fmla="*/ 275734 w 275933"/>
                  <a:gd name="connsiteY0" fmla="*/ 138 h 1367228"/>
                  <a:gd name="connsiteX1" fmla="*/ 174134 w 275933"/>
                  <a:gd name="connsiteY1" fmla="*/ 169472 h 1367228"/>
                  <a:gd name="connsiteX2" fmla="*/ 165667 w 275933"/>
                  <a:gd name="connsiteY2" fmla="*/ 757905 h 1367228"/>
                  <a:gd name="connsiteX3" fmla="*/ 140267 w 275933"/>
                  <a:gd name="connsiteY3" fmla="*/ 656305 h 1367228"/>
                  <a:gd name="connsiteX4" fmla="*/ 157200 w 275933"/>
                  <a:gd name="connsiteY4" fmla="*/ 1054238 h 1367228"/>
                  <a:gd name="connsiteX5" fmla="*/ 136034 w 275933"/>
                  <a:gd name="connsiteY5" fmla="*/ 910305 h 1367228"/>
                  <a:gd name="connsiteX6" fmla="*/ 144500 w 275933"/>
                  <a:gd name="connsiteY6" fmla="*/ 1320938 h 1367228"/>
                  <a:gd name="connsiteX7" fmla="*/ 85234 w 275933"/>
                  <a:gd name="connsiteY7" fmla="*/ 1143138 h 1367228"/>
                  <a:gd name="connsiteX8" fmla="*/ 30200 w 275933"/>
                  <a:gd name="connsiteY8" fmla="*/ 1359038 h 1367228"/>
                  <a:gd name="connsiteX9" fmla="*/ 9034 w 275933"/>
                  <a:gd name="connsiteY9" fmla="*/ 796005 h 1367228"/>
                  <a:gd name="connsiteX10" fmla="*/ 30200 w 275933"/>
                  <a:gd name="connsiteY10" fmla="*/ 931472 h 1367228"/>
                  <a:gd name="connsiteX11" fmla="*/ 4800 w 275933"/>
                  <a:gd name="connsiteY11" fmla="*/ 338805 h 1367228"/>
                  <a:gd name="connsiteX12" fmla="*/ 144500 w 275933"/>
                  <a:gd name="connsiteY12" fmla="*/ 144072 h 1367228"/>
                  <a:gd name="connsiteX13" fmla="*/ 275734 w 275933"/>
                  <a:gd name="connsiteY13" fmla="*/ 138 h 1367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5933" h="1367228">
                    <a:moveTo>
                      <a:pt x="275734" y="138"/>
                    </a:moveTo>
                    <a:cubicBezTo>
                      <a:pt x="280673" y="4371"/>
                      <a:pt x="192478" y="43178"/>
                      <a:pt x="174134" y="169472"/>
                    </a:cubicBezTo>
                    <a:cubicBezTo>
                      <a:pt x="155790" y="295766"/>
                      <a:pt x="171311" y="676766"/>
                      <a:pt x="165667" y="757905"/>
                    </a:cubicBezTo>
                    <a:cubicBezTo>
                      <a:pt x="160023" y="839044"/>
                      <a:pt x="141678" y="606916"/>
                      <a:pt x="140267" y="656305"/>
                    </a:cubicBezTo>
                    <a:cubicBezTo>
                      <a:pt x="138856" y="705694"/>
                      <a:pt x="157905" y="1011905"/>
                      <a:pt x="157200" y="1054238"/>
                    </a:cubicBezTo>
                    <a:cubicBezTo>
                      <a:pt x="156495" y="1096571"/>
                      <a:pt x="138151" y="865855"/>
                      <a:pt x="136034" y="910305"/>
                    </a:cubicBezTo>
                    <a:cubicBezTo>
                      <a:pt x="133917" y="954755"/>
                      <a:pt x="152967" y="1282133"/>
                      <a:pt x="144500" y="1320938"/>
                    </a:cubicBezTo>
                    <a:cubicBezTo>
                      <a:pt x="136033" y="1359744"/>
                      <a:pt x="104284" y="1136788"/>
                      <a:pt x="85234" y="1143138"/>
                    </a:cubicBezTo>
                    <a:cubicBezTo>
                      <a:pt x="66184" y="1149488"/>
                      <a:pt x="42900" y="1416893"/>
                      <a:pt x="30200" y="1359038"/>
                    </a:cubicBezTo>
                    <a:cubicBezTo>
                      <a:pt x="17500" y="1301183"/>
                      <a:pt x="9034" y="867266"/>
                      <a:pt x="9034" y="796005"/>
                    </a:cubicBezTo>
                    <a:cubicBezTo>
                      <a:pt x="9034" y="724744"/>
                      <a:pt x="30906" y="1007672"/>
                      <a:pt x="30200" y="931472"/>
                    </a:cubicBezTo>
                    <a:cubicBezTo>
                      <a:pt x="29494" y="855272"/>
                      <a:pt x="-14250" y="470038"/>
                      <a:pt x="4800" y="338805"/>
                    </a:cubicBezTo>
                    <a:cubicBezTo>
                      <a:pt x="23850" y="207572"/>
                      <a:pt x="101461" y="198400"/>
                      <a:pt x="144500" y="144072"/>
                    </a:cubicBezTo>
                    <a:cubicBezTo>
                      <a:pt x="187539" y="89744"/>
                      <a:pt x="270795" y="-4095"/>
                      <a:pt x="275734" y="138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: 図形 1126">
                <a:extLst>
                  <a:ext uri="{FF2B5EF4-FFF2-40B4-BE49-F238E27FC236}">
                    <a16:creationId xmlns:a16="http://schemas.microsoft.com/office/drawing/2014/main" id="{5D5EAAC2-4A4F-4D2A-824C-F3D1B7859199}"/>
                  </a:ext>
                </a:extLst>
              </p:cNvPr>
              <p:cNvSpPr/>
              <p:nvPr/>
            </p:nvSpPr>
            <p:spPr>
              <a:xfrm>
                <a:off x="3216403" y="4536821"/>
                <a:ext cx="396474" cy="954425"/>
              </a:xfrm>
              <a:custGeom>
                <a:avLst/>
                <a:gdLst>
                  <a:gd name="connsiteX0" fmla="*/ 204130 w 396474"/>
                  <a:gd name="connsiteY0" fmla="*/ 1312 h 954425"/>
                  <a:gd name="connsiteX1" fmla="*/ 146980 w 396474"/>
                  <a:gd name="connsiteY1" fmla="*/ 151596 h 954425"/>
                  <a:gd name="connsiteX2" fmla="*/ 394630 w 396474"/>
                  <a:gd name="connsiteY2" fmla="*/ 858562 h 954425"/>
                  <a:gd name="connsiteX3" fmla="*/ 261280 w 396474"/>
                  <a:gd name="connsiteY3" fmla="*/ 553762 h 954425"/>
                  <a:gd name="connsiteX4" fmla="*/ 286680 w 396474"/>
                  <a:gd name="connsiteY4" fmla="*/ 689229 h 954425"/>
                  <a:gd name="connsiteX5" fmla="*/ 195664 w 396474"/>
                  <a:gd name="connsiteY5" fmla="*/ 551646 h 954425"/>
                  <a:gd name="connsiteX6" fmla="*/ 386164 w 396474"/>
                  <a:gd name="connsiteY6" fmla="*/ 949579 h 954425"/>
                  <a:gd name="connsiteX7" fmla="*/ 276097 w 396474"/>
                  <a:gd name="connsiteY7" fmla="*/ 773896 h 954425"/>
                  <a:gd name="connsiteX8" fmla="*/ 261280 w 396474"/>
                  <a:gd name="connsiteY8" fmla="*/ 792946 h 954425"/>
                  <a:gd name="connsiteX9" fmla="*/ 85597 w 396474"/>
                  <a:gd name="connsiteY9" fmla="*/ 441579 h 954425"/>
                  <a:gd name="connsiteX10" fmla="*/ 70780 w 396474"/>
                  <a:gd name="connsiteY10" fmla="*/ 441579 h 954425"/>
                  <a:gd name="connsiteX11" fmla="*/ 930 w 396474"/>
                  <a:gd name="connsiteY11" fmla="*/ 291296 h 954425"/>
                  <a:gd name="connsiteX12" fmla="*/ 32680 w 396474"/>
                  <a:gd name="connsiteY12" fmla="*/ 206629 h 954425"/>
                  <a:gd name="connsiteX13" fmla="*/ 62314 w 396474"/>
                  <a:gd name="connsiteY13" fmla="*/ 98679 h 954425"/>
                  <a:gd name="connsiteX14" fmla="*/ 34797 w 396474"/>
                  <a:gd name="connsiteY14" fmla="*/ 79629 h 954425"/>
                  <a:gd name="connsiteX15" fmla="*/ 204130 w 396474"/>
                  <a:gd name="connsiteY15" fmla="*/ 1312 h 954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96474" h="954425">
                    <a:moveTo>
                      <a:pt x="204130" y="1312"/>
                    </a:moveTo>
                    <a:cubicBezTo>
                      <a:pt x="222827" y="13306"/>
                      <a:pt x="115230" y="8721"/>
                      <a:pt x="146980" y="151596"/>
                    </a:cubicBezTo>
                    <a:cubicBezTo>
                      <a:pt x="178730" y="294471"/>
                      <a:pt x="375580" y="791534"/>
                      <a:pt x="394630" y="858562"/>
                    </a:cubicBezTo>
                    <a:cubicBezTo>
                      <a:pt x="413680" y="925590"/>
                      <a:pt x="279272" y="581984"/>
                      <a:pt x="261280" y="553762"/>
                    </a:cubicBezTo>
                    <a:cubicBezTo>
                      <a:pt x="243288" y="525540"/>
                      <a:pt x="297616" y="689582"/>
                      <a:pt x="286680" y="689229"/>
                    </a:cubicBezTo>
                    <a:cubicBezTo>
                      <a:pt x="275744" y="688876"/>
                      <a:pt x="179083" y="508254"/>
                      <a:pt x="195664" y="551646"/>
                    </a:cubicBezTo>
                    <a:cubicBezTo>
                      <a:pt x="212245" y="595038"/>
                      <a:pt x="372759" y="912537"/>
                      <a:pt x="386164" y="949579"/>
                    </a:cubicBezTo>
                    <a:cubicBezTo>
                      <a:pt x="399570" y="986621"/>
                      <a:pt x="296911" y="800002"/>
                      <a:pt x="276097" y="773896"/>
                    </a:cubicBezTo>
                    <a:cubicBezTo>
                      <a:pt x="255283" y="747791"/>
                      <a:pt x="293030" y="848332"/>
                      <a:pt x="261280" y="792946"/>
                    </a:cubicBezTo>
                    <a:cubicBezTo>
                      <a:pt x="229530" y="737560"/>
                      <a:pt x="117347" y="500140"/>
                      <a:pt x="85597" y="441579"/>
                    </a:cubicBezTo>
                    <a:cubicBezTo>
                      <a:pt x="53847" y="383018"/>
                      <a:pt x="84891" y="466626"/>
                      <a:pt x="70780" y="441579"/>
                    </a:cubicBezTo>
                    <a:cubicBezTo>
                      <a:pt x="56669" y="416532"/>
                      <a:pt x="7280" y="330454"/>
                      <a:pt x="930" y="291296"/>
                    </a:cubicBezTo>
                    <a:cubicBezTo>
                      <a:pt x="-5420" y="252138"/>
                      <a:pt x="22449" y="238732"/>
                      <a:pt x="32680" y="206629"/>
                    </a:cubicBezTo>
                    <a:cubicBezTo>
                      <a:pt x="42911" y="174526"/>
                      <a:pt x="61961" y="119846"/>
                      <a:pt x="62314" y="98679"/>
                    </a:cubicBezTo>
                    <a:cubicBezTo>
                      <a:pt x="62667" y="77512"/>
                      <a:pt x="11867" y="96209"/>
                      <a:pt x="34797" y="79629"/>
                    </a:cubicBezTo>
                    <a:cubicBezTo>
                      <a:pt x="57727" y="63049"/>
                      <a:pt x="185433" y="-10682"/>
                      <a:pt x="204130" y="131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: 図形 1127">
                <a:extLst>
                  <a:ext uri="{FF2B5EF4-FFF2-40B4-BE49-F238E27FC236}">
                    <a16:creationId xmlns:a16="http://schemas.microsoft.com/office/drawing/2014/main" id="{79731C48-98CB-4496-A1A6-95CBC319988C}"/>
                  </a:ext>
                </a:extLst>
              </p:cNvPr>
              <p:cNvSpPr/>
              <p:nvPr/>
            </p:nvSpPr>
            <p:spPr>
              <a:xfrm>
                <a:off x="3398421" y="5266550"/>
                <a:ext cx="1062601" cy="1013945"/>
              </a:xfrm>
              <a:custGeom>
                <a:avLst/>
                <a:gdLst>
                  <a:gd name="connsiteX0" fmla="*/ 946 w 1062601"/>
                  <a:gd name="connsiteY0" fmla="*/ 1833 h 1013945"/>
                  <a:gd name="connsiteX1" fmla="*/ 267646 w 1062601"/>
                  <a:gd name="connsiteY1" fmla="*/ 397650 h 1013945"/>
                  <a:gd name="connsiteX2" fmla="*/ 187212 w 1062601"/>
                  <a:gd name="connsiteY2" fmla="*/ 215617 h 1013945"/>
                  <a:gd name="connsiteX3" fmla="*/ 460262 w 1062601"/>
                  <a:gd name="connsiteY3" fmla="*/ 662233 h 1013945"/>
                  <a:gd name="connsiteX4" fmla="*/ 456029 w 1062601"/>
                  <a:gd name="connsiteY4" fmla="*/ 602967 h 1013945"/>
                  <a:gd name="connsiteX5" fmla="*/ 521646 w 1062601"/>
                  <a:gd name="connsiteY5" fmla="*/ 666467 h 1013945"/>
                  <a:gd name="connsiteX6" fmla="*/ 690979 w 1062601"/>
                  <a:gd name="connsiteY6" fmla="*/ 888717 h 1013945"/>
                  <a:gd name="connsiteX7" fmla="*/ 724846 w 1062601"/>
                  <a:gd name="connsiteY7" fmla="*/ 865433 h 1013945"/>
                  <a:gd name="connsiteX8" fmla="*/ 983079 w 1062601"/>
                  <a:gd name="connsiteY8" fmla="*/ 983967 h 1013945"/>
                  <a:gd name="connsiteX9" fmla="*/ 1055046 w 1062601"/>
                  <a:gd name="connsiteY9" fmla="*/ 994550 h 1013945"/>
                  <a:gd name="connsiteX10" fmla="*/ 830679 w 1062601"/>
                  <a:gd name="connsiteY10" fmla="*/ 751133 h 1013945"/>
                  <a:gd name="connsiteX11" fmla="*/ 968262 w 1062601"/>
                  <a:gd name="connsiteY11" fmla="*/ 840033 h 1013945"/>
                  <a:gd name="connsiteX12" fmla="*/ 695212 w 1062601"/>
                  <a:gd name="connsiteY12" fmla="*/ 662233 h 1013945"/>
                  <a:gd name="connsiteX13" fmla="*/ 769296 w 1062601"/>
                  <a:gd name="connsiteY13" fmla="*/ 787117 h 1013945"/>
                  <a:gd name="connsiteX14" fmla="*/ 676162 w 1062601"/>
                  <a:gd name="connsiteY14" fmla="*/ 611433 h 1013945"/>
                  <a:gd name="connsiteX15" fmla="*/ 572446 w 1062601"/>
                  <a:gd name="connsiteY15" fmla="*/ 425167 h 1013945"/>
                  <a:gd name="connsiteX16" fmla="*/ 568212 w 1062601"/>
                  <a:gd name="connsiteY16" fmla="*/ 524650 h 1013945"/>
                  <a:gd name="connsiteX17" fmla="*/ 504712 w 1062601"/>
                  <a:gd name="connsiteY17" fmla="*/ 469617 h 1013945"/>
                  <a:gd name="connsiteX18" fmla="*/ 451796 w 1062601"/>
                  <a:gd name="connsiteY18" fmla="*/ 372250 h 1013945"/>
                  <a:gd name="connsiteX19" fmla="*/ 447562 w 1062601"/>
                  <a:gd name="connsiteY19" fmla="*/ 355317 h 1013945"/>
                  <a:gd name="connsiteX20" fmla="*/ 377712 w 1062601"/>
                  <a:gd name="connsiteY20" fmla="*/ 253717 h 1013945"/>
                  <a:gd name="connsiteX21" fmla="*/ 946 w 1062601"/>
                  <a:gd name="connsiteY21" fmla="*/ 1833 h 101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62601" h="1013945">
                    <a:moveTo>
                      <a:pt x="946" y="1833"/>
                    </a:moveTo>
                    <a:cubicBezTo>
                      <a:pt x="-17398" y="25822"/>
                      <a:pt x="236602" y="362019"/>
                      <a:pt x="267646" y="397650"/>
                    </a:cubicBezTo>
                    <a:cubicBezTo>
                      <a:pt x="298690" y="433281"/>
                      <a:pt x="155109" y="171520"/>
                      <a:pt x="187212" y="215617"/>
                    </a:cubicBezTo>
                    <a:cubicBezTo>
                      <a:pt x="219315" y="259714"/>
                      <a:pt x="415459" y="597675"/>
                      <a:pt x="460262" y="662233"/>
                    </a:cubicBezTo>
                    <a:cubicBezTo>
                      <a:pt x="505065" y="726791"/>
                      <a:pt x="445798" y="602261"/>
                      <a:pt x="456029" y="602967"/>
                    </a:cubicBezTo>
                    <a:cubicBezTo>
                      <a:pt x="466260" y="603673"/>
                      <a:pt x="482488" y="618842"/>
                      <a:pt x="521646" y="666467"/>
                    </a:cubicBezTo>
                    <a:cubicBezTo>
                      <a:pt x="560804" y="714092"/>
                      <a:pt x="657112" y="855556"/>
                      <a:pt x="690979" y="888717"/>
                    </a:cubicBezTo>
                    <a:cubicBezTo>
                      <a:pt x="724846" y="921878"/>
                      <a:pt x="676163" y="849558"/>
                      <a:pt x="724846" y="865433"/>
                    </a:cubicBezTo>
                    <a:cubicBezTo>
                      <a:pt x="773529" y="881308"/>
                      <a:pt x="928046" y="962448"/>
                      <a:pt x="983079" y="983967"/>
                    </a:cubicBezTo>
                    <a:cubicBezTo>
                      <a:pt x="1038112" y="1005486"/>
                      <a:pt x="1080446" y="1033356"/>
                      <a:pt x="1055046" y="994550"/>
                    </a:cubicBezTo>
                    <a:cubicBezTo>
                      <a:pt x="1029646" y="955744"/>
                      <a:pt x="845143" y="776886"/>
                      <a:pt x="830679" y="751133"/>
                    </a:cubicBezTo>
                    <a:cubicBezTo>
                      <a:pt x="816215" y="725380"/>
                      <a:pt x="990840" y="854850"/>
                      <a:pt x="968262" y="840033"/>
                    </a:cubicBezTo>
                    <a:cubicBezTo>
                      <a:pt x="945684" y="825216"/>
                      <a:pt x="728373" y="671052"/>
                      <a:pt x="695212" y="662233"/>
                    </a:cubicBezTo>
                    <a:cubicBezTo>
                      <a:pt x="662051" y="653414"/>
                      <a:pt x="772471" y="795584"/>
                      <a:pt x="769296" y="787117"/>
                    </a:cubicBezTo>
                    <a:cubicBezTo>
                      <a:pt x="766121" y="778650"/>
                      <a:pt x="708970" y="671758"/>
                      <a:pt x="676162" y="611433"/>
                    </a:cubicBezTo>
                    <a:cubicBezTo>
                      <a:pt x="643354" y="551108"/>
                      <a:pt x="590438" y="439631"/>
                      <a:pt x="572446" y="425167"/>
                    </a:cubicBezTo>
                    <a:cubicBezTo>
                      <a:pt x="554454" y="410703"/>
                      <a:pt x="579501" y="517242"/>
                      <a:pt x="568212" y="524650"/>
                    </a:cubicBezTo>
                    <a:cubicBezTo>
                      <a:pt x="556923" y="532058"/>
                      <a:pt x="524115" y="495017"/>
                      <a:pt x="504712" y="469617"/>
                    </a:cubicBezTo>
                    <a:cubicBezTo>
                      <a:pt x="485309" y="444217"/>
                      <a:pt x="461321" y="391300"/>
                      <a:pt x="451796" y="372250"/>
                    </a:cubicBezTo>
                    <a:cubicBezTo>
                      <a:pt x="442271" y="353200"/>
                      <a:pt x="459909" y="375072"/>
                      <a:pt x="447562" y="355317"/>
                    </a:cubicBezTo>
                    <a:cubicBezTo>
                      <a:pt x="435215" y="335562"/>
                      <a:pt x="452501" y="311220"/>
                      <a:pt x="377712" y="253717"/>
                    </a:cubicBezTo>
                    <a:cubicBezTo>
                      <a:pt x="302923" y="196214"/>
                      <a:pt x="19290" y="-22156"/>
                      <a:pt x="946" y="1833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: 図形 1128">
                <a:extLst>
                  <a:ext uri="{FF2B5EF4-FFF2-40B4-BE49-F238E27FC236}">
                    <a16:creationId xmlns:a16="http://schemas.microsoft.com/office/drawing/2014/main" id="{CE031A9A-89D9-436D-8DA2-10A261374B59}"/>
                  </a:ext>
                </a:extLst>
              </p:cNvPr>
              <p:cNvSpPr/>
              <p:nvPr/>
            </p:nvSpPr>
            <p:spPr>
              <a:xfrm>
                <a:off x="4181879" y="5747135"/>
                <a:ext cx="1509872" cy="560119"/>
              </a:xfrm>
              <a:custGeom>
                <a:avLst/>
                <a:gdLst>
                  <a:gd name="connsiteX0" fmla="*/ 1497138 w 1509872"/>
                  <a:gd name="connsiteY0" fmla="*/ 14432 h 560119"/>
                  <a:gd name="connsiteX1" fmla="*/ 1124604 w 1509872"/>
                  <a:gd name="connsiteY1" fmla="*/ 327698 h 560119"/>
                  <a:gd name="connsiteX2" fmla="*/ 1344738 w 1509872"/>
                  <a:gd name="connsiteY2" fmla="*/ 124498 h 560119"/>
                  <a:gd name="connsiteX3" fmla="*/ 1202921 w 1509872"/>
                  <a:gd name="connsiteY3" fmla="*/ 236682 h 560119"/>
                  <a:gd name="connsiteX4" fmla="*/ 957388 w 1509872"/>
                  <a:gd name="connsiteY4" fmla="*/ 414482 h 560119"/>
                  <a:gd name="connsiteX5" fmla="*/ 1050521 w 1509872"/>
                  <a:gd name="connsiteY5" fmla="*/ 376382 h 560119"/>
                  <a:gd name="connsiteX6" fmla="*/ 713971 w 1509872"/>
                  <a:gd name="connsiteY6" fmla="*/ 558415 h 560119"/>
                  <a:gd name="connsiteX7" fmla="*/ 792288 w 1509872"/>
                  <a:gd name="connsiteY7" fmla="*/ 471632 h 560119"/>
                  <a:gd name="connsiteX8" fmla="*/ 428221 w 1509872"/>
                  <a:gd name="connsiteY8" fmla="*/ 543598 h 560119"/>
                  <a:gd name="connsiteX9" fmla="*/ 582738 w 1509872"/>
                  <a:gd name="connsiteY9" fmla="*/ 543598 h 560119"/>
                  <a:gd name="connsiteX10" fmla="*/ 654 w 1509872"/>
                  <a:gd name="connsiteY10" fmla="*/ 509732 h 560119"/>
                  <a:gd name="connsiteX11" fmla="*/ 713971 w 1509872"/>
                  <a:gd name="connsiteY11" fmla="*/ 444115 h 560119"/>
                  <a:gd name="connsiteX12" fmla="*/ 189038 w 1509872"/>
                  <a:gd name="connsiteY12" fmla="*/ 463165 h 560119"/>
                  <a:gd name="connsiteX13" fmla="*/ 840971 w 1509872"/>
                  <a:gd name="connsiteY13" fmla="*/ 378498 h 560119"/>
                  <a:gd name="connsiteX14" fmla="*/ 1105554 w 1509872"/>
                  <a:gd name="connsiteY14" fmla="*/ 198582 h 560119"/>
                  <a:gd name="connsiteX15" fmla="*/ 669521 w 1509872"/>
                  <a:gd name="connsiteY15" fmla="*/ 395432 h 560119"/>
                  <a:gd name="connsiteX16" fmla="*/ 1215621 w 1509872"/>
                  <a:gd name="connsiteY16" fmla="*/ 82165 h 560119"/>
                  <a:gd name="connsiteX17" fmla="*/ 1023004 w 1509872"/>
                  <a:gd name="connsiteY17" fmla="*/ 171065 h 560119"/>
                  <a:gd name="connsiteX18" fmla="*/ 1387071 w 1509872"/>
                  <a:gd name="connsiteY18" fmla="*/ 63115 h 560119"/>
                  <a:gd name="connsiteX19" fmla="*/ 1497138 w 1509872"/>
                  <a:gd name="connsiteY19" fmla="*/ 14432 h 56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09872" h="560119">
                    <a:moveTo>
                      <a:pt x="1497138" y="14432"/>
                    </a:moveTo>
                    <a:cubicBezTo>
                      <a:pt x="1453393" y="58529"/>
                      <a:pt x="1150004" y="309354"/>
                      <a:pt x="1124604" y="327698"/>
                    </a:cubicBezTo>
                    <a:cubicBezTo>
                      <a:pt x="1099204" y="346042"/>
                      <a:pt x="1331685" y="139667"/>
                      <a:pt x="1344738" y="124498"/>
                    </a:cubicBezTo>
                    <a:cubicBezTo>
                      <a:pt x="1357791" y="109329"/>
                      <a:pt x="1267479" y="188351"/>
                      <a:pt x="1202921" y="236682"/>
                    </a:cubicBezTo>
                    <a:cubicBezTo>
                      <a:pt x="1138363" y="285013"/>
                      <a:pt x="982788" y="391199"/>
                      <a:pt x="957388" y="414482"/>
                    </a:cubicBezTo>
                    <a:cubicBezTo>
                      <a:pt x="931988" y="437765"/>
                      <a:pt x="1091091" y="352393"/>
                      <a:pt x="1050521" y="376382"/>
                    </a:cubicBezTo>
                    <a:cubicBezTo>
                      <a:pt x="1009951" y="400371"/>
                      <a:pt x="757010" y="542540"/>
                      <a:pt x="713971" y="558415"/>
                    </a:cubicBezTo>
                    <a:cubicBezTo>
                      <a:pt x="670932" y="574290"/>
                      <a:pt x="839913" y="474101"/>
                      <a:pt x="792288" y="471632"/>
                    </a:cubicBezTo>
                    <a:cubicBezTo>
                      <a:pt x="744663" y="469163"/>
                      <a:pt x="463146" y="531604"/>
                      <a:pt x="428221" y="543598"/>
                    </a:cubicBezTo>
                    <a:cubicBezTo>
                      <a:pt x="393296" y="555592"/>
                      <a:pt x="653999" y="549242"/>
                      <a:pt x="582738" y="543598"/>
                    </a:cubicBezTo>
                    <a:cubicBezTo>
                      <a:pt x="511477" y="537954"/>
                      <a:pt x="-21218" y="526312"/>
                      <a:pt x="654" y="509732"/>
                    </a:cubicBezTo>
                    <a:cubicBezTo>
                      <a:pt x="22526" y="493152"/>
                      <a:pt x="682574" y="451876"/>
                      <a:pt x="713971" y="444115"/>
                    </a:cubicBezTo>
                    <a:cubicBezTo>
                      <a:pt x="745368" y="436354"/>
                      <a:pt x="167871" y="474101"/>
                      <a:pt x="189038" y="463165"/>
                    </a:cubicBezTo>
                    <a:cubicBezTo>
                      <a:pt x="210205" y="452229"/>
                      <a:pt x="688218" y="422595"/>
                      <a:pt x="840971" y="378498"/>
                    </a:cubicBezTo>
                    <a:cubicBezTo>
                      <a:pt x="993724" y="334401"/>
                      <a:pt x="1134129" y="195760"/>
                      <a:pt x="1105554" y="198582"/>
                    </a:cubicBezTo>
                    <a:cubicBezTo>
                      <a:pt x="1076979" y="201404"/>
                      <a:pt x="651176" y="414835"/>
                      <a:pt x="669521" y="395432"/>
                    </a:cubicBezTo>
                    <a:cubicBezTo>
                      <a:pt x="687865" y="376029"/>
                      <a:pt x="1156707" y="119559"/>
                      <a:pt x="1215621" y="82165"/>
                    </a:cubicBezTo>
                    <a:cubicBezTo>
                      <a:pt x="1274535" y="44771"/>
                      <a:pt x="994429" y="174240"/>
                      <a:pt x="1023004" y="171065"/>
                    </a:cubicBezTo>
                    <a:cubicBezTo>
                      <a:pt x="1051579" y="167890"/>
                      <a:pt x="1310165" y="87104"/>
                      <a:pt x="1387071" y="63115"/>
                    </a:cubicBezTo>
                    <a:cubicBezTo>
                      <a:pt x="1463977" y="39126"/>
                      <a:pt x="1540883" y="-29665"/>
                      <a:pt x="1497138" y="1443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: 図形 1129">
                <a:extLst>
                  <a:ext uri="{FF2B5EF4-FFF2-40B4-BE49-F238E27FC236}">
                    <a16:creationId xmlns:a16="http://schemas.microsoft.com/office/drawing/2014/main" id="{FFD0CEB2-69FB-4738-A797-49D5A330A3EF}"/>
                  </a:ext>
                </a:extLst>
              </p:cNvPr>
              <p:cNvSpPr/>
              <p:nvPr/>
            </p:nvSpPr>
            <p:spPr>
              <a:xfrm>
                <a:off x="5287775" y="5135080"/>
                <a:ext cx="930601" cy="691790"/>
              </a:xfrm>
              <a:custGeom>
                <a:avLst/>
                <a:gdLst>
                  <a:gd name="connsiteX0" fmla="*/ 930463 w 930601"/>
                  <a:gd name="connsiteY0" fmla="*/ 13183 h 691790"/>
                  <a:gd name="connsiteX1" fmla="*/ 717738 w 930601"/>
                  <a:gd name="connsiteY1" fmla="*/ 349733 h 691790"/>
                  <a:gd name="connsiteX2" fmla="*/ 817750 w 930601"/>
                  <a:gd name="connsiteY2" fmla="*/ 144945 h 691790"/>
                  <a:gd name="connsiteX3" fmla="*/ 597088 w 930601"/>
                  <a:gd name="connsiteY3" fmla="*/ 537058 h 691790"/>
                  <a:gd name="connsiteX4" fmla="*/ 689163 w 930601"/>
                  <a:gd name="connsiteY4" fmla="*/ 341795 h 691790"/>
                  <a:gd name="connsiteX5" fmla="*/ 505013 w 930601"/>
                  <a:gd name="connsiteY5" fmla="*/ 551345 h 691790"/>
                  <a:gd name="connsiteX6" fmla="*/ 612963 w 930601"/>
                  <a:gd name="connsiteY6" fmla="*/ 394183 h 691790"/>
                  <a:gd name="connsiteX7" fmla="*/ 492313 w 930601"/>
                  <a:gd name="connsiteY7" fmla="*/ 621195 h 691790"/>
                  <a:gd name="connsiteX8" fmla="*/ 36700 w 930601"/>
                  <a:gd name="connsiteY8" fmla="*/ 691045 h 691790"/>
                  <a:gd name="connsiteX9" fmla="*/ 182750 w 930601"/>
                  <a:gd name="connsiteY9" fmla="*/ 659295 h 691790"/>
                  <a:gd name="connsiteX10" fmla="*/ 188 w 930601"/>
                  <a:gd name="connsiteY10" fmla="*/ 679933 h 691790"/>
                  <a:gd name="connsiteX11" fmla="*/ 224025 w 930601"/>
                  <a:gd name="connsiteY11" fmla="*/ 579920 h 691790"/>
                  <a:gd name="connsiteX12" fmla="*/ 354200 w 930601"/>
                  <a:gd name="connsiteY12" fmla="*/ 505308 h 691790"/>
                  <a:gd name="connsiteX13" fmla="*/ 374838 w 930601"/>
                  <a:gd name="connsiteY13" fmla="*/ 432283 h 691790"/>
                  <a:gd name="connsiteX14" fmla="*/ 519300 w 930601"/>
                  <a:gd name="connsiteY14" fmla="*/ 348145 h 691790"/>
                  <a:gd name="connsiteX15" fmla="*/ 601850 w 930601"/>
                  <a:gd name="connsiteY15" fmla="*/ 238608 h 691790"/>
                  <a:gd name="connsiteX16" fmla="*/ 433575 w 930601"/>
                  <a:gd name="connsiteY16" fmla="*/ 290995 h 691790"/>
                  <a:gd name="connsiteX17" fmla="*/ 651063 w 930601"/>
                  <a:gd name="connsiteY17" fmla="*/ 167170 h 691790"/>
                  <a:gd name="connsiteX18" fmla="*/ 771713 w 930601"/>
                  <a:gd name="connsiteY18" fmla="*/ 116370 h 691790"/>
                  <a:gd name="connsiteX19" fmla="*/ 743138 w 930601"/>
                  <a:gd name="connsiteY19" fmla="*/ 125895 h 691790"/>
                  <a:gd name="connsiteX20" fmla="*/ 678050 w 930601"/>
                  <a:gd name="connsiteY20" fmla="*/ 84620 h 691790"/>
                  <a:gd name="connsiteX21" fmla="*/ 749488 w 930601"/>
                  <a:gd name="connsiteY21" fmla="*/ 70333 h 691790"/>
                  <a:gd name="connsiteX22" fmla="*/ 930463 w 930601"/>
                  <a:gd name="connsiteY22" fmla="*/ 13183 h 691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30601" h="691790">
                    <a:moveTo>
                      <a:pt x="930463" y="13183"/>
                    </a:moveTo>
                    <a:cubicBezTo>
                      <a:pt x="925171" y="59750"/>
                      <a:pt x="736523" y="327773"/>
                      <a:pt x="717738" y="349733"/>
                    </a:cubicBezTo>
                    <a:cubicBezTo>
                      <a:pt x="698953" y="371693"/>
                      <a:pt x="837858" y="113724"/>
                      <a:pt x="817750" y="144945"/>
                    </a:cubicBezTo>
                    <a:cubicBezTo>
                      <a:pt x="797642" y="176166"/>
                      <a:pt x="618519" y="504250"/>
                      <a:pt x="597088" y="537058"/>
                    </a:cubicBezTo>
                    <a:cubicBezTo>
                      <a:pt x="575657" y="569866"/>
                      <a:pt x="704509" y="339414"/>
                      <a:pt x="689163" y="341795"/>
                    </a:cubicBezTo>
                    <a:cubicBezTo>
                      <a:pt x="673817" y="344176"/>
                      <a:pt x="517713" y="542614"/>
                      <a:pt x="505013" y="551345"/>
                    </a:cubicBezTo>
                    <a:cubicBezTo>
                      <a:pt x="492313" y="560076"/>
                      <a:pt x="615080" y="382541"/>
                      <a:pt x="612963" y="394183"/>
                    </a:cubicBezTo>
                    <a:cubicBezTo>
                      <a:pt x="610846" y="405825"/>
                      <a:pt x="588357" y="571718"/>
                      <a:pt x="492313" y="621195"/>
                    </a:cubicBezTo>
                    <a:cubicBezTo>
                      <a:pt x="396269" y="670672"/>
                      <a:pt x="88294" y="684695"/>
                      <a:pt x="36700" y="691045"/>
                    </a:cubicBezTo>
                    <a:cubicBezTo>
                      <a:pt x="-14894" y="697395"/>
                      <a:pt x="188835" y="661147"/>
                      <a:pt x="182750" y="659295"/>
                    </a:cubicBezTo>
                    <a:cubicBezTo>
                      <a:pt x="176665" y="657443"/>
                      <a:pt x="-6691" y="693162"/>
                      <a:pt x="188" y="679933"/>
                    </a:cubicBezTo>
                    <a:cubicBezTo>
                      <a:pt x="7067" y="666704"/>
                      <a:pt x="165023" y="609024"/>
                      <a:pt x="224025" y="579920"/>
                    </a:cubicBezTo>
                    <a:cubicBezTo>
                      <a:pt x="283027" y="550816"/>
                      <a:pt x="329064" y="529914"/>
                      <a:pt x="354200" y="505308"/>
                    </a:cubicBezTo>
                    <a:cubicBezTo>
                      <a:pt x="379335" y="480702"/>
                      <a:pt x="347321" y="458477"/>
                      <a:pt x="374838" y="432283"/>
                    </a:cubicBezTo>
                    <a:cubicBezTo>
                      <a:pt x="402355" y="406089"/>
                      <a:pt x="481465" y="380424"/>
                      <a:pt x="519300" y="348145"/>
                    </a:cubicBezTo>
                    <a:cubicBezTo>
                      <a:pt x="557135" y="315866"/>
                      <a:pt x="616137" y="248133"/>
                      <a:pt x="601850" y="238608"/>
                    </a:cubicBezTo>
                    <a:cubicBezTo>
                      <a:pt x="587563" y="229083"/>
                      <a:pt x="425373" y="302901"/>
                      <a:pt x="433575" y="290995"/>
                    </a:cubicBezTo>
                    <a:cubicBezTo>
                      <a:pt x="441777" y="279089"/>
                      <a:pt x="594707" y="196274"/>
                      <a:pt x="651063" y="167170"/>
                    </a:cubicBezTo>
                    <a:cubicBezTo>
                      <a:pt x="707419" y="138066"/>
                      <a:pt x="756367" y="123249"/>
                      <a:pt x="771713" y="116370"/>
                    </a:cubicBezTo>
                    <a:cubicBezTo>
                      <a:pt x="787059" y="109491"/>
                      <a:pt x="758748" y="131187"/>
                      <a:pt x="743138" y="125895"/>
                    </a:cubicBezTo>
                    <a:cubicBezTo>
                      <a:pt x="727528" y="120603"/>
                      <a:pt x="676992" y="93880"/>
                      <a:pt x="678050" y="84620"/>
                    </a:cubicBezTo>
                    <a:cubicBezTo>
                      <a:pt x="679108" y="75360"/>
                      <a:pt x="711123" y="83297"/>
                      <a:pt x="749488" y="70333"/>
                    </a:cubicBezTo>
                    <a:cubicBezTo>
                      <a:pt x="787853" y="57369"/>
                      <a:pt x="935755" y="-33384"/>
                      <a:pt x="930463" y="13183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: 図形 1130">
                <a:extLst>
                  <a:ext uri="{FF2B5EF4-FFF2-40B4-BE49-F238E27FC236}">
                    <a16:creationId xmlns:a16="http://schemas.microsoft.com/office/drawing/2014/main" id="{D14DB8C1-4C27-4878-AE19-219340A8A251}"/>
                  </a:ext>
                </a:extLst>
              </p:cNvPr>
              <p:cNvSpPr/>
              <p:nvPr/>
            </p:nvSpPr>
            <p:spPr>
              <a:xfrm>
                <a:off x="5997569" y="4019497"/>
                <a:ext cx="377887" cy="1369786"/>
              </a:xfrm>
              <a:custGeom>
                <a:avLst/>
                <a:gdLst>
                  <a:gd name="connsiteX0" fmla="*/ 301631 w 377887"/>
                  <a:gd name="connsiteY0" fmla="*/ 76253 h 1369786"/>
                  <a:gd name="connsiteX1" fmla="*/ 377831 w 377887"/>
                  <a:gd name="connsiteY1" fmla="*/ 298503 h 1369786"/>
                  <a:gd name="connsiteX2" fmla="*/ 314331 w 377887"/>
                  <a:gd name="connsiteY2" fmla="*/ 616003 h 1369786"/>
                  <a:gd name="connsiteX3" fmla="*/ 333381 w 377887"/>
                  <a:gd name="connsiteY3" fmla="*/ 225478 h 1369786"/>
                  <a:gd name="connsiteX4" fmla="*/ 292106 w 377887"/>
                  <a:gd name="connsiteY4" fmla="*/ 768403 h 1369786"/>
                  <a:gd name="connsiteX5" fmla="*/ 298456 w 377887"/>
                  <a:gd name="connsiteY5" fmla="*/ 419153 h 1369786"/>
                  <a:gd name="connsiteX6" fmla="*/ 279406 w 377887"/>
                  <a:gd name="connsiteY6" fmla="*/ 933503 h 1369786"/>
                  <a:gd name="connsiteX7" fmla="*/ 288931 w 377887"/>
                  <a:gd name="connsiteY7" fmla="*/ 596953 h 1369786"/>
                  <a:gd name="connsiteX8" fmla="*/ 171456 w 377887"/>
                  <a:gd name="connsiteY8" fmla="*/ 1333553 h 1369786"/>
                  <a:gd name="connsiteX9" fmla="*/ 168281 w 377887"/>
                  <a:gd name="connsiteY9" fmla="*/ 974778 h 1369786"/>
                  <a:gd name="connsiteX10" fmla="*/ 6 w 377887"/>
                  <a:gd name="connsiteY10" fmla="*/ 1368478 h 1369786"/>
                  <a:gd name="connsiteX11" fmla="*/ 161931 w 377887"/>
                  <a:gd name="connsiteY11" fmla="*/ 809678 h 1369786"/>
                  <a:gd name="connsiteX12" fmla="*/ 165106 w 377887"/>
                  <a:gd name="connsiteY12" fmla="*/ 850953 h 1369786"/>
                  <a:gd name="connsiteX13" fmla="*/ 241306 w 377887"/>
                  <a:gd name="connsiteY13" fmla="*/ 193728 h 1369786"/>
                  <a:gd name="connsiteX14" fmla="*/ 241306 w 377887"/>
                  <a:gd name="connsiteY14" fmla="*/ 374703 h 1369786"/>
                  <a:gd name="connsiteX15" fmla="*/ 136531 w 377887"/>
                  <a:gd name="connsiteY15" fmla="*/ 6403 h 1369786"/>
                  <a:gd name="connsiteX16" fmla="*/ 247656 w 377887"/>
                  <a:gd name="connsiteY16" fmla="*/ 200078 h 1369786"/>
                  <a:gd name="connsiteX17" fmla="*/ 203206 w 377887"/>
                  <a:gd name="connsiteY17" fmla="*/ 92128 h 1369786"/>
                  <a:gd name="connsiteX18" fmla="*/ 9531 w 377887"/>
                  <a:gd name="connsiteY18" fmla="*/ 53 h 1369786"/>
                  <a:gd name="connsiteX19" fmla="*/ 301631 w 377887"/>
                  <a:gd name="connsiteY19" fmla="*/ 76253 h 1369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77887" h="1369786">
                    <a:moveTo>
                      <a:pt x="301631" y="76253"/>
                    </a:moveTo>
                    <a:cubicBezTo>
                      <a:pt x="363014" y="125995"/>
                      <a:pt x="375714" y="208545"/>
                      <a:pt x="377831" y="298503"/>
                    </a:cubicBezTo>
                    <a:cubicBezTo>
                      <a:pt x="379948" y="388461"/>
                      <a:pt x="321739" y="628174"/>
                      <a:pt x="314331" y="616003"/>
                    </a:cubicBezTo>
                    <a:cubicBezTo>
                      <a:pt x="306923" y="603832"/>
                      <a:pt x="337085" y="200078"/>
                      <a:pt x="333381" y="225478"/>
                    </a:cubicBezTo>
                    <a:cubicBezTo>
                      <a:pt x="329677" y="250878"/>
                      <a:pt x="297927" y="736124"/>
                      <a:pt x="292106" y="768403"/>
                    </a:cubicBezTo>
                    <a:cubicBezTo>
                      <a:pt x="286285" y="800682"/>
                      <a:pt x="300573" y="391636"/>
                      <a:pt x="298456" y="419153"/>
                    </a:cubicBezTo>
                    <a:cubicBezTo>
                      <a:pt x="296339" y="446670"/>
                      <a:pt x="280993" y="903870"/>
                      <a:pt x="279406" y="933503"/>
                    </a:cubicBezTo>
                    <a:cubicBezTo>
                      <a:pt x="277819" y="963136"/>
                      <a:pt x="306923" y="530278"/>
                      <a:pt x="288931" y="596953"/>
                    </a:cubicBezTo>
                    <a:cubicBezTo>
                      <a:pt x="270939" y="663628"/>
                      <a:pt x="191564" y="1270582"/>
                      <a:pt x="171456" y="1333553"/>
                    </a:cubicBezTo>
                    <a:cubicBezTo>
                      <a:pt x="151348" y="1396524"/>
                      <a:pt x="196856" y="968957"/>
                      <a:pt x="168281" y="974778"/>
                    </a:cubicBezTo>
                    <a:cubicBezTo>
                      <a:pt x="139706" y="980599"/>
                      <a:pt x="1064" y="1395995"/>
                      <a:pt x="6" y="1368478"/>
                    </a:cubicBezTo>
                    <a:cubicBezTo>
                      <a:pt x="-1052" y="1340961"/>
                      <a:pt x="134414" y="895932"/>
                      <a:pt x="161931" y="809678"/>
                    </a:cubicBezTo>
                    <a:cubicBezTo>
                      <a:pt x="189448" y="723424"/>
                      <a:pt x="151877" y="953611"/>
                      <a:pt x="165106" y="850953"/>
                    </a:cubicBezTo>
                    <a:cubicBezTo>
                      <a:pt x="178335" y="748295"/>
                      <a:pt x="228606" y="273103"/>
                      <a:pt x="241306" y="193728"/>
                    </a:cubicBezTo>
                    <a:cubicBezTo>
                      <a:pt x="254006" y="114353"/>
                      <a:pt x="258768" y="405924"/>
                      <a:pt x="241306" y="374703"/>
                    </a:cubicBezTo>
                    <a:cubicBezTo>
                      <a:pt x="223844" y="343482"/>
                      <a:pt x="135473" y="35507"/>
                      <a:pt x="136531" y="6403"/>
                    </a:cubicBezTo>
                    <a:cubicBezTo>
                      <a:pt x="137589" y="-22701"/>
                      <a:pt x="236543" y="185791"/>
                      <a:pt x="247656" y="200078"/>
                    </a:cubicBezTo>
                    <a:cubicBezTo>
                      <a:pt x="258768" y="214366"/>
                      <a:pt x="242893" y="125465"/>
                      <a:pt x="203206" y="92128"/>
                    </a:cubicBezTo>
                    <a:cubicBezTo>
                      <a:pt x="163519" y="58791"/>
                      <a:pt x="-8990" y="-2064"/>
                      <a:pt x="9531" y="53"/>
                    </a:cubicBezTo>
                    <a:cubicBezTo>
                      <a:pt x="28052" y="2170"/>
                      <a:pt x="240248" y="26511"/>
                      <a:pt x="301631" y="76253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: 図形 1131">
                <a:extLst>
                  <a:ext uri="{FF2B5EF4-FFF2-40B4-BE49-F238E27FC236}">
                    <a16:creationId xmlns:a16="http://schemas.microsoft.com/office/drawing/2014/main" id="{435EE012-EBD6-4162-AE1F-1FDB9A51CDEF}"/>
                  </a:ext>
                </a:extLst>
              </p:cNvPr>
              <p:cNvSpPr/>
              <p:nvPr/>
            </p:nvSpPr>
            <p:spPr>
              <a:xfrm>
                <a:off x="5871257" y="3307420"/>
                <a:ext cx="543993" cy="890715"/>
              </a:xfrm>
              <a:custGeom>
                <a:avLst/>
                <a:gdLst>
                  <a:gd name="connsiteX0" fmla="*/ 4081 w 543993"/>
                  <a:gd name="connsiteY0" fmla="*/ 2518 h 890715"/>
                  <a:gd name="connsiteX1" fmla="*/ 161243 w 543993"/>
                  <a:gd name="connsiteY1" fmla="*/ 91418 h 890715"/>
                  <a:gd name="connsiteX2" fmla="*/ 191406 w 543993"/>
                  <a:gd name="connsiteY2" fmla="*/ 434318 h 890715"/>
                  <a:gd name="connsiteX3" fmla="*/ 151718 w 543993"/>
                  <a:gd name="connsiteY3" fmla="*/ 543855 h 890715"/>
                  <a:gd name="connsiteX4" fmla="*/ 188231 w 543993"/>
                  <a:gd name="connsiteY4" fmla="*/ 558143 h 890715"/>
                  <a:gd name="connsiteX5" fmla="*/ 477156 w 543993"/>
                  <a:gd name="connsiteY5" fmla="*/ 889930 h 890715"/>
                  <a:gd name="connsiteX6" fmla="*/ 318406 w 543993"/>
                  <a:gd name="connsiteY6" fmla="*/ 653393 h 890715"/>
                  <a:gd name="connsiteX7" fmla="*/ 543831 w 543993"/>
                  <a:gd name="connsiteY7" fmla="*/ 753405 h 890715"/>
                  <a:gd name="connsiteX8" fmla="*/ 354918 w 543993"/>
                  <a:gd name="connsiteY8" fmla="*/ 499405 h 890715"/>
                  <a:gd name="connsiteX9" fmla="*/ 375556 w 543993"/>
                  <a:gd name="connsiteY9" fmla="*/ 329543 h 890715"/>
                  <a:gd name="connsiteX10" fmla="*/ 424768 w 543993"/>
                  <a:gd name="connsiteY10" fmla="*/ 266043 h 890715"/>
                  <a:gd name="connsiteX11" fmla="*/ 348568 w 543993"/>
                  <a:gd name="connsiteY11" fmla="*/ 161268 h 890715"/>
                  <a:gd name="connsiteX12" fmla="*/ 4081 w 543993"/>
                  <a:gd name="connsiteY12" fmla="*/ 2518 h 890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43993" h="890715">
                    <a:moveTo>
                      <a:pt x="4081" y="2518"/>
                    </a:moveTo>
                    <a:cubicBezTo>
                      <a:pt x="-27140" y="-9124"/>
                      <a:pt x="130022" y="19451"/>
                      <a:pt x="161243" y="91418"/>
                    </a:cubicBezTo>
                    <a:cubicBezTo>
                      <a:pt x="192464" y="163385"/>
                      <a:pt x="192993" y="358912"/>
                      <a:pt x="191406" y="434318"/>
                    </a:cubicBezTo>
                    <a:cubicBezTo>
                      <a:pt x="189819" y="509724"/>
                      <a:pt x="152247" y="523218"/>
                      <a:pt x="151718" y="543855"/>
                    </a:cubicBezTo>
                    <a:cubicBezTo>
                      <a:pt x="151189" y="564492"/>
                      <a:pt x="133991" y="500464"/>
                      <a:pt x="188231" y="558143"/>
                    </a:cubicBezTo>
                    <a:cubicBezTo>
                      <a:pt x="242471" y="615822"/>
                      <a:pt x="455460" y="874055"/>
                      <a:pt x="477156" y="889930"/>
                    </a:cubicBezTo>
                    <a:cubicBezTo>
                      <a:pt x="498852" y="905805"/>
                      <a:pt x="307294" y="676147"/>
                      <a:pt x="318406" y="653393"/>
                    </a:cubicBezTo>
                    <a:cubicBezTo>
                      <a:pt x="329518" y="630639"/>
                      <a:pt x="537746" y="779070"/>
                      <a:pt x="543831" y="753405"/>
                    </a:cubicBezTo>
                    <a:cubicBezTo>
                      <a:pt x="549916" y="727740"/>
                      <a:pt x="382964" y="570049"/>
                      <a:pt x="354918" y="499405"/>
                    </a:cubicBezTo>
                    <a:cubicBezTo>
                      <a:pt x="326872" y="428761"/>
                      <a:pt x="363914" y="368437"/>
                      <a:pt x="375556" y="329543"/>
                    </a:cubicBezTo>
                    <a:cubicBezTo>
                      <a:pt x="387198" y="290649"/>
                      <a:pt x="429266" y="294089"/>
                      <a:pt x="424768" y="266043"/>
                    </a:cubicBezTo>
                    <a:cubicBezTo>
                      <a:pt x="420270" y="237997"/>
                      <a:pt x="417624" y="204395"/>
                      <a:pt x="348568" y="161268"/>
                    </a:cubicBezTo>
                    <a:cubicBezTo>
                      <a:pt x="279512" y="118141"/>
                      <a:pt x="35302" y="14160"/>
                      <a:pt x="4081" y="2518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: 図形 1132">
                <a:extLst>
                  <a:ext uri="{FF2B5EF4-FFF2-40B4-BE49-F238E27FC236}">
                    <a16:creationId xmlns:a16="http://schemas.microsoft.com/office/drawing/2014/main" id="{B8671E0C-7778-4C4C-8704-ACF7E04696C8}"/>
                  </a:ext>
                </a:extLst>
              </p:cNvPr>
              <p:cNvSpPr/>
              <p:nvPr/>
            </p:nvSpPr>
            <p:spPr>
              <a:xfrm>
                <a:off x="4945357" y="3890146"/>
                <a:ext cx="650364" cy="143517"/>
              </a:xfrm>
              <a:custGeom>
                <a:avLst/>
                <a:gdLst>
                  <a:gd name="connsiteX0" fmla="*/ 1293 w 650364"/>
                  <a:gd name="connsiteY0" fmla="*/ 135754 h 143517"/>
                  <a:gd name="connsiteX1" fmla="*/ 295510 w 650364"/>
                  <a:gd name="connsiteY1" fmla="*/ 142104 h 143517"/>
                  <a:gd name="connsiteX2" fmla="*/ 367476 w 650364"/>
                  <a:gd name="connsiteY2" fmla="*/ 118821 h 143517"/>
                  <a:gd name="connsiteX3" fmla="*/ 646876 w 650364"/>
                  <a:gd name="connsiteY3" fmla="*/ 40504 h 143517"/>
                  <a:gd name="connsiteX4" fmla="*/ 517760 w 650364"/>
                  <a:gd name="connsiteY4" fmla="*/ 27804 h 143517"/>
                  <a:gd name="connsiteX5" fmla="*/ 422510 w 650364"/>
                  <a:gd name="connsiteY5" fmla="*/ 287 h 143517"/>
                  <a:gd name="connsiteX6" fmla="*/ 289160 w 650364"/>
                  <a:gd name="connsiteY6" fmla="*/ 46854 h 143517"/>
                  <a:gd name="connsiteX7" fmla="*/ 191793 w 650364"/>
                  <a:gd name="connsiteY7" fmla="*/ 93421 h 143517"/>
                  <a:gd name="connsiteX8" fmla="*/ 1293 w 650364"/>
                  <a:gd name="connsiteY8" fmla="*/ 135754 h 143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364" h="143517">
                    <a:moveTo>
                      <a:pt x="1293" y="135754"/>
                    </a:moveTo>
                    <a:cubicBezTo>
                      <a:pt x="18579" y="143868"/>
                      <a:pt x="234480" y="144926"/>
                      <a:pt x="295510" y="142104"/>
                    </a:cubicBezTo>
                    <a:cubicBezTo>
                      <a:pt x="356540" y="139282"/>
                      <a:pt x="367476" y="118821"/>
                      <a:pt x="367476" y="118821"/>
                    </a:cubicBezTo>
                    <a:cubicBezTo>
                      <a:pt x="426037" y="101888"/>
                      <a:pt x="621829" y="55673"/>
                      <a:pt x="646876" y="40504"/>
                    </a:cubicBezTo>
                    <a:cubicBezTo>
                      <a:pt x="671923" y="25335"/>
                      <a:pt x="555154" y="34507"/>
                      <a:pt x="517760" y="27804"/>
                    </a:cubicBezTo>
                    <a:cubicBezTo>
                      <a:pt x="480366" y="21101"/>
                      <a:pt x="460610" y="-2888"/>
                      <a:pt x="422510" y="287"/>
                    </a:cubicBezTo>
                    <a:cubicBezTo>
                      <a:pt x="384410" y="3462"/>
                      <a:pt x="327613" y="31332"/>
                      <a:pt x="289160" y="46854"/>
                    </a:cubicBezTo>
                    <a:cubicBezTo>
                      <a:pt x="250707" y="62376"/>
                      <a:pt x="238712" y="77546"/>
                      <a:pt x="191793" y="93421"/>
                    </a:cubicBezTo>
                    <a:cubicBezTo>
                      <a:pt x="144874" y="109296"/>
                      <a:pt x="-15993" y="127640"/>
                      <a:pt x="1293" y="135754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: 図形 1133">
                <a:extLst>
                  <a:ext uri="{FF2B5EF4-FFF2-40B4-BE49-F238E27FC236}">
                    <a16:creationId xmlns:a16="http://schemas.microsoft.com/office/drawing/2014/main" id="{64F2F585-A48B-4ECB-B939-35AD7138EF8F}"/>
                  </a:ext>
                </a:extLst>
              </p:cNvPr>
              <p:cNvSpPr/>
              <p:nvPr/>
            </p:nvSpPr>
            <p:spPr>
              <a:xfrm>
                <a:off x="4805271" y="4129590"/>
                <a:ext cx="473744" cy="42787"/>
              </a:xfrm>
              <a:custGeom>
                <a:avLst/>
                <a:gdLst>
                  <a:gd name="connsiteX0" fmla="*/ 1679 w 473744"/>
                  <a:gd name="connsiteY0" fmla="*/ 27 h 42787"/>
                  <a:gd name="connsiteX1" fmla="*/ 338229 w 473744"/>
                  <a:gd name="connsiteY1" fmla="*/ 33893 h 42787"/>
                  <a:gd name="connsiteX2" fmla="*/ 473696 w 473744"/>
                  <a:gd name="connsiteY2" fmla="*/ 33893 h 42787"/>
                  <a:gd name="connsiteX3" fmla="*/ 355162 w 473744"/>
                  <a:gd name="connsiteY3" fmla="*/ 38127 h 42787"/>
                  <a:gd name="connsiteX4" fmla="*/ 213346 w 473744"/>
                  <a:gd name="connsiteY4" fmla="*/ 40243 h 42787"/>
                  <a:gd name="connsiteX5" fmla="*/ 1679 w 473744"/>
                  <a:gd name="connsiteY5" fmla="*/ 27 h 42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3744" h="42787">
                    <a:moveTo>
                      <a:pt x="1679" y="27"/>
                    </a:moveTo>
                    <a:cubicBezTo>
                      <a:pt x="22493" y="-1031"/>
                      <a:pt x="259560" y="28249"/>
                      <a:pt x="338229" y="33893"/>
                    </a:cubicBezTo>
                    <a:cubicBezTo>
                      <a:pt x="416899" y="39537"/>
                      <a:pt x="470874" y="33187"/>
                      <a:pt x="473696" y="33893"/>
                    </a:cubicBezTo>
                    <a:cubicBezTo>
                      <a:pt x="476518" y="34599"/>
                      <a:pt x="355162" y="38127"/>
                      <a:pt x="355162" y="38127"/>
                    </a:cubicBezTo>
                    <a:cubicBezTo>
                      <a:pt x="311770" y="39185"/>
                      <a:pt x="267321" y="46593"/>
                      <a:pt x="213346" y="40243"/>
                    </a:cubicBezTo>
                    <a:cubicBezTo>
                      <a:pt x="159371" y="33893"/>
                      <a:pt x="-19135" y="1085"/>
                      <a:pt x="1679" y="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: 図形 1134">
                <a:extLst>
                  <a:ext uri="{FF2B5EF4-FFF2-40B4-BE49-F238E27FC236}">
                    <a16:creationId xmlns:a16="http://schemas.microsoft.com/office/drawing/2014/main" id="{C40F127C-B5E7-43A1-9B4E-C4CA343E731B}"/>
                  </a:ext>
                </a:extLst>
              </p:cNvPr>
              <p:cNvSpPr/>
              <p:nvPr/>
            </p:nvSpPr>
            <p:spPr>
              <a:xfrm>
                <a:off x="3528357" y="3981416"/>
                <a:ext cx="410934" cy="87363"/>
              </a:xfrm>
              <a:custGeom>
                <a:avLst/>
                <a:gdLst>
                  <a:gd name="connsiteX0" fmla="*/ 3831 w 410934"/>
                  <a:gd name="connsiteY0" fmla="*/ 34 h 87363"/>
                  <a:gd name="connsiteX1" fmla="*/ 143531 w 410934"/>
                  <a:gd name="connsiteY1" fmla="*/ 46072 h 87363"/>
                  <a:gd name="connsiteX2" fmla="*/ 308631 w 410934"/>
                  <a:gd name="connsiteY2" fmla="*/ 63534 h 87363"/>
                  <a:gd name="connsiteX3" fmla="*/ 410231 w 410934"/>
                  <a:gd name="connsiteY3" fmla="*/ 63534 h 87363"/>
                  <a:gd name="connsiteX4" fmla="*/ 259418 w 410934"/>
                  <a:gd name="connsiteY4" fmla="*/ 71472 h 87363"/>
                  <a:gd name="connsiteX5" fmla="*/ 113368 w 410934"/>
                  <a:gd name="connsiteY5" fmla="*/ 87347 h 87363"/>
                  <a:gd name="connsiteX6" fmla="*/ 51456 w 410934"/>
                  <a:gd name="connsiteY6" fmla="*/ 68297 h 87363"/>
                  <a:gd name="connsiteX7" fmla="*/ 38756 w 410934"/>
                  <a:gd name="connsiteY7" fmla="*/ 54009 h 87363"/>
                  <a:gd name="connsiteX8" fmla="*/ 3831 w 410934"/>
                  <a:gd name="connsiteY8" fmla="*/ 34 h 87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0934" h="87363">
                    <a:moveTo>
                      <a:pt x="3831" y="34"/>
                    </a:moveTo>
                    <a:cubicBezTo>
                      <a:pt x="21294" y="-1289"/>
                      <a:pt x="92731" y="35489"/>
                      <a:pt x="143531" y="46072"/>
                    </a:cubicBezTo>
                    <a:cubicBezTo>
                      <a:pt x="194331" y="56655"/>
                      <a:pt x="264181" y="60624"/>
                      <a:pt x="308631" y="63534"/>
                    </a:cubicBezTo>
                    <a:cubicBezTo>
                      <a:pt x="353081" y="66444"/>
                      <a:pt x="418433" y="62211"/>
                      <a:pt x="410231" y="63534"/>
                    </a:cubicBezTo>
                    <a:cubicBezTo>
                      <a:pt x="402029" y="64857"/>
                      <a:pt x="308895" y="67503"/>
                      <a:pt x="259418" y="71472"/>
                    </a:cubicBezTo>
                    <a:cubicBezTo>
                      <a:pt x="209941" y="75441"/>
                      <a:pt x="148028" y="87876"/>
                      <a:pt x="113368" y="87347"/>
                    </a:cubicBezTo>
                    <a:cubicBezTo>
                      <a:pt x="78708" y="86818"/>
                      <a:pt x="63891" y="73853"/>
                      <a:pt x="51456" y="68297"/>
                    </a:cubicBezTo>
                    <a:cubicBezTo>
                      <a:pt x="39021" y="62741"/>
                      <a:pt x="43519" y="62211"/>
                      <a:pt x="38756" y="54009"/>
                    </a:cubicBezTo>
                    <a:cubicBezTo>
                      <a:pt x="33994" y="45807"/>
                      <a:pt x="-13632" y="1357"/>
                      <a:pt x="3831" y="34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: 図形 1135">
                <a:extLst>
                  <a:ext uri="{FF2B5EF4-FFF2-40B4-BE49-F238E27FC236}">
                    <a16:creationId xmlns:a16="http://schemas.microsoft.com/office/drawing/2014/main" id="{2026EC18-AFA8-46B8-B5C8-9E6DB3A5FC16}"/>
                  </a:ext>
                </a:extLst>
              </p:cNvPr>
              <p:cNvSpPr/>
              <p:nvPr/>
            </p:nvSpPr>
            <p:spPr>
              <a:xfrm>
                <a:off x="3567088" y="4103519"/>
                <a:ext cx="222522" cy="38218"/>
              </a:xfrm>
              <a:custGeom>
                <a:avLst/>
                <a:gdLst>
                  <a:gd name="connsiteX0" fmla="*/ 25 w 222522"/>
                  <a:gd name="connsiteY0" fmla="*/ 169 h 38218"/>
                  <a:gd name="connsiteX1" fmla="*/ 176237 w 222522"/>
                  <a:gd name="connsiteY1" fmla="*/ 35094 h 38218"/>
                  <a:gd name="connsiteX2" fmla="*/ 222275 w 222522"/>
                  <a:gd name="connsiteY2" fmla="*/ 35094 h 38218"/>
                  <a:gd name="connsiteX3" fmla="*/ 163537 w 222522"/>
                  <a:gd name="connsiteY3" fmla="*/ 22394 h 38218"/>
                  <a:gd name="connsiteX4" fmla="*/ 25 w 222522"/>
                  <a:gd name="connsiteY4" fmla="*/ 169 h 38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522" h="38218">
                    <a:moveTo>
                      <a:pt x="25" y="169"/>
                    </a:moveTo>
                    <a:cubicBezTo>
                      <a:pt x="2142" y="2286"/>
                      <a:pt x="139195" y="29273"/>
                      <a:pt x="176237" y="35094"/>
                    </a:cubicBezTo>
                    <a:cubicBezTo>
                      <a:pt x="213279" y="40915"/>
                      <a:pt x="224392" y="37211"/>
                      <a:pt x="222275" y="35094"/>
                    </a:cubicBezTo>
                    <a:cubicBezTo>
                      <a:pt x="220158" y="32977"/>
                      <a:pt x="198727" y="28479"/>
                      <a:pt x="163537" y="22394"/>
                    </a:cubicBezTo>
                    <a:cubicBezTo>
                      <a:pt x="128347" y="16309"/>
                      <a:pt x="-2092" y="-1948"/>
                      <a:pt x="25" y="1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: 図形 1136">
                <a:extLst>
                  <a:ext uri="{FF2B5EF4-FFF2-40B4-BE49-F238E27FC236}">
                    <a16:creationId xmlns:a16="http://schemas.microsoft.com/office/drawing/2014/main" id="{4328B6E5-94DA-403B-A8AB-8E10DE5CED37}"/>
                  </a:ext>
                </a:extLst>
              </p:cNvPr>
              <p:cNvSpPr/>
              <p:nvPr/>
            </p:nvSpPr>
            <p:spPr>
              <a:xfrm>
                <a:off x="4062131" y="4148522"/>
                <a:ext cx="93161" cy="235701"/>
              </a:xfrm>
              <a:custGeom>
                <a:avLst/>
                <a:gdLst>
                  <a:gd name="connsiteX0" fmla="*/ 92886 w 93161"/>
                  <a:gd name="connsiteY0" fmla="*/ 145 h 235701"/>
                  <a:gd name="connsiteX1" fmla="*/ 31502 w 93161"/>
                  <a:gd name="connsiteY1" fmla="*/ 101745 h 235701"/>
                  <a:gd name="connsiteX2" fmla="*/ 20919 w 93161"/>
                  <a:gd name="connsiteY2" fmla="*/ 235095 h 235701"/>
                  <a:gd name="connsiteX3" fmla="*/ 12452 w 93161"/>
                  <a:gd name="connsiteY3" fmla="*/ 148311 h 235701"/>
                  <a:gd name="connsiteX4" fmla="*/ 3986 w 93161"/>
                  <a:gd name="connsiteY4" fmla="*/ 80578 h 235701"/>
                  <a:gd name="connsiteX5" fmla="*/ 92886 w 93161"/>
                  <a:gd name="connsiteY5" fmla="*/ 145 h 235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3161" h="235701">
                    <a:moveTo>
                      <a:pt x="92886" y="145"/>
                    </a:moveTo>
                    <a:cubicBezTo>
                      <a:pt x="97472" y="3673"/>
                      <a:pt x="43496" y="62587"/>
                      <a:pt x="31502" y="101745"/>
                    </a:cubicBezTo>
                    <a:cubicBezTo>
                      <a:pt x="19507" y="140903"/>
                      <a:pt x="24094" y="227334"/>
                      <a:pt x="20919" y="235095"/>
                    </a:cubicBezTo>
                    <a:cubicBezTo>
                      <a:pt x="17744" y="242856"/>
                      <a:pt x="15274" y="174064"/>
                      <a:pt x="12452" y="148311"/>
                    </a:cubicBezTo>
                    <a:cubicBezTo>
                      <a:pt x="9630" y="122558"/>
                      <a:pt x="-7656" y="102803"/>
                      <a:pt x="3986" y="80578"/>
                    </a:cubicBezTo>
                    <a:cubicBezTo>
                      <a:pt x="15628" y="58353"/>
                      <a:pt x="88300" y="-3383"/>
                      <a:pt x="92886" y="1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: 図形 1137">
                <a:extLst>
                  <a:ext uri="{FF2B5EF4-FFF2-40B4-BE49-F238E27FC236}">
                    <a16:creationId xmlns:a16="http://schemas.microsoft.com/office/drawing/2014/main" id="{C5757523-6E07-4780-B84D-E31831766B60}"/>
                  </a:ext>
                </a:extLst>
              </p:cNvPr>
              <p:cNvSpPr/>
              <p:nvPr/>
            </p:nvSpPr>
            <p:spPr>
              <a:xfrm>
                <a:off x="4605710" y="4074420"/>
                <a:ext cx="171394" cy="423586"/>
              </a:xfrm>
              <a:custGeom>
                <a:avLst/>
                <a:gdLst>
                  <a:gd name="connsiteX0" fmla="*/ 157 w 171394"/>
                  <a:gd name="connsiteY0" fmla="*/ 163 h 423586"/>
                  <a:gd name="connsiteX1" fmla="*/ 120807 w 171394"/>
                  <a:gd name="connsiteY1" fmla="*/ 158913 h 423586"/>
                  <a:gd name="connsiteX2" fmla="*/ 169490 w 171394"/>
                  <a:gd name="connsiteY2" fmla="*/ 423497 h 423586"/>
                  <a:gd name="connsiteX3" fmla="*/ 148323 w 171394"/>
                  <a:gd name="connsiteY3" fmla="*/ 186430 h 423586"/>
                  <a:gd name="connsiteX4" fmla="*/ 157 w 171394"/>
                  <a:gd name="connsiteY4" fmla="*/ 163 h 42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94" h="423586">
                    <a:moveTo>
                      <a:pt x="157" y="163"/>
                    </a:moveTo>
                    <a:cubicBezTo>
                      <a:pt x="-4429" y="-4423"/>
                      <a:pt x="92585" y="88357"/>
                      <a:pt x="120807" y="158913"/>
                    </a:cubicBezTo>
                    <a:cubicBezTo>
                      <a:pt x="149029" y="229469"/>
                      <a:pt x="164904" y="418911"/>
                      <a:pt x="169490" y="423497"/>
                    </a:cubicBezTo>
                    <a:cubicBezTo>
                      <a:pt x="174076" y="428083"/>
                      <a:pt x="171606" y="255222"/>
                      <a:pt x="148323" y="186430"/>
                    </a:cubicBezTo>
                    <a:cubicBezTo>
                      <a:pt x="125040" y="117638"/>
                      <a:pt x="4743" y="4749"/>
                      <a:pt x="157" y="1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: 図形 1138">
                <a:extLst>
                  <a:ext uri="{FF2B5EF4-FFF2-40B4-BE49-F238E27FC236}">
                    <a16:creationId xmlns:a16="http://schemas.microsoft.com/office/drawing/2014/main" id="{3CEE3F0B-6B0F-4F17-BD9B-A86C70037AF2}"/>
                  </a:ext>
                </a:extLst>
              </p:cNvPr>
              <p:cNvSpPr/>
              <p:nvPr/>
            </p:nvSpPr>
            <p:spPr>
              <a:xfrm>
                <a:off x="4118562" y="3706278"/>
                <a:ext cx="94074" cy="154523"/>
              </a:xfrm>
              <a:custGeom>
                <a:avLst/>
                <a:gdLst>
                  <a:gd name="connsiteX0" fmla="*/ 471 w 94074"/>
                  <a:gd name="connsiteY0" fmla="*/ 5 h 154523"/>
                  <a:gd name="connsiteX1" fmla="*/ 55505 w 94074"/>
                  <a:gd name="connsiteY1" fmla="*/ 42339 h 154523"/>
                  <a:gd name="connsiteX2" fmla="*/ 85138 w 94074"/>
                  <a:gd name="connsiteY2" fmla="*/ 154522 h 154523"/>
                  <a:gd name="connsiteX3" fmla="*/ 89371 w 94074"/>
                  <a:gd name="connsiteY3" fmla="*/ 44455 h 154523"/>
                  <a:gd name="connsiteX4" fmla="*/ 471 w 94074"/>
                  <a:gd name="connsiteY4" fmla="*/ 5 h 154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074" h="154523">
                    <a:moveTo>
                      <a:pt x="471" y="5"/>
                    </a:moveTo>
                    <a:cubicBezTo>
                      <a:pt x="-5173" y="-348"/>
                      <a:pt x="41394" y="16586"/>
                      <a:pt x="55505" y="42339"/>
                    </a:cubicBezTo>
                    <a:cubicBezTo>
                      <a:pt x="69616" y="68092"/>
                      <a:pt x="79494" y="154169"/>
                      <a:pt x="85138" y="154522"/>
                    </a:cubicBezTo>
                    <a:cubicBezTo>
                      <a:pt x="90782" y="154875"/>
                      <a:pt x="99602" y="69502"/>
                      <a:pt x="89371" y="44455"/>
                    </a:cubicBezTo>
                    <a:cubicBezTo>
                      <a:pt x="79141" y="19408"/>
                      <a:pt x="6115" y="358"/>
                      <a:pt x="471" y="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: 図形 1139">
                <a:extLst>
                  <a:ext uri="{FF2B5EF4-FFF2-40B4-BE49-F238E27FC236}">
                    <a16:creationId xmlns:a16="http://schemas.microsoft.com/office/drawing/2014/main" id="{515D8910-97F2-4B38-89DE-47B01D341C0D}"/>
                  </a:ext>
                </a:extLst>
              </p:cNvPr>
              <p:cNvSpPr/>
              <p:nvPr/>
            </p:nvSpPr>
            <p:spPr>
              <a:xfrm>
                <a:off x="4346415" y="3634310"/>
                <a:ext cx="79669" cy="201466"/>
              </a:xfrm>
              <a:custGeom>
                <a:avLst/>
                <a:gdLst>
                  <a:gd name="connsiteX0" fmla="*/ 79535 w 79669"/>
                  <a:gd name="connsiteY0" fmla="*/ 7 h 201466"/>
                  <a:gd name="connsiteX1" fmla="*/ 20268 w 79669"/>
                  <a:gd name="connsiteY1" fmla="*/ 78323 h 201466"/>
                  <a:gd name="connsiteX2" fmla="*/ 28735 w 79669"/>
                  <a:gd name="connsiteY2" fmla="*/ 118540 h 201466"/>
                  <a:gd name="connsiteX3" fmla="*/ 68952 w 79669"/>
                  <a:gd name="connsiteY3" fmla="*/ 201090 h 201466"/>
                  <a:gd name="connsiteX4" fmla="*/ 30852 w 79669"/>
                  <a:gd name="connsiteY4" fmla="*/ 146057 h 201466"/>
                  <a:gd name="connsiteX5" fmla="*/ 1218 w 79669"/>
                  <a:gd name="connsiteY5" fmla="*/ 74090 h 201466"/>
                  <a:gd name="connsiteX6" fmla="*/ 79535 w 79669"/>
                  <a:gd name="connsiteY6" fmla="*/ 7 h 201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9669" h="201466">
                    <a:moveTo>
                      <a:pt x="79535" y="7"/>
                    </a:moveTo>
                    <a:cubicBezTo>
                      <a:pt x="82710" y="712"/>
                      <a:pt x="28735" y="58568"/>
                      <a:pt x="20268" y="78323"/>
                    </a:cubicBezTo>
                    <a:cubicBezTo>
                      <a:pt x="11801" y="98078"/>
                      <a:pt x="20621" y="98079"/>
                      <a:pt x="28735" y="118540"/>
                    </a:cubicBezTo>
                    <a:cubicBezTo>
                      <a:pt x="36849" y="139001"/>
                      <a:pt x="68599" y="196504"/>
                      <a:pt x="68952" y="201090"/>
                    </a:cubicBezTo>
                    <a:cubicBezTo>
                      <a:pt x="69305" y="205676"/>
                      <a:pt x="42141" y="167224"/>
                      <a:pt x="30852" y="146057"/>
                    </a:cubicBezTo>
                    <a:cubicBezTo>
                      <a:pt x="19563" y="124890"/>
                      <a:pt x="-5837" y="98079"/>
                      <a:pt x="1218" y="74090"/>
                    </a:cubicBezTo>
                    <a:cubicBezTo>
                      <a:pt x="8273" y="50101"/>
                      <a:pt x="76360" y="-698"/>
                      <a:pt x="79535" y="7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: 図形 1140">
                <a:extLst>
                  <a:ext uri="{FF2B5EF4-FFF2-40B4-BE49-F238E27FC236}">
                    <a16:creationId xmlns:a16="http://schemas.microsoft.com/office/drawing/2014/main" id="{D42718BE-B782-4E6F-921E-59734097DDD6}"/>
                  </a:ext>
                </a:extLst>
              </p:cNvPr>
              <p:cNvSpPr/>
              <p:nvPr/>
            </p:nvSpPr>
            <p:spPr>
              <a:xfrm>
                <a:off x="4030770" y="3294395"/>
                <a:ext cx="193250" cy="134937"/>
              </a:xfrm>
              <a:custGeom>
                <a:avLst/>
                <a:gdLst>
                  <a:gd name="connsiteX0" fmla="*/ 1480 w 193250"/>
                  <a:gd name="connsiteY0" fmla="*/ 134605 h 134937"/>
                  <a:gd name="connsiteX1" fmla="*/ 64980 w 193250"/>
                  <a:gd name="connsiteY1" fmla="*/ 58405 h 134937"/>
                  <a:gd name="connsiteX2" fmla="*/ 191980 w 193250"/>
                  <a:gd name="connsiteY2" fmla="*/ 1255 h 134937"/>
                  <a:gd name="connsiteX3" fmla="*/ 124247 w 193250"/>
                  <a:gd name="connsiteY3" fmla="*/ 26655 h 134937"/>
                  <a:gd name="connsiteX4" fmla="*/ 1480 w 193250"/>
                  <a:gd name="connsiteY4" fmla="*/ 134605 h 134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250" h="134937">
                    <a:moveTo>
                      <a:pt x="1480" y="134605"/>
                    </a:moveTo>
                    <a:cubicBezTo>
                      <a:pt x="-8398" y="139897"/>
                      <a:pt x="33230" y="80630"/>
                      <a:pt x="64980" y="58405"/>
                    </a:cubicBezTo>
                    <a:cubicBezTo>
                      <a:pt x="96730" y="36180"/>
                      <a:pt x="182102" y="6547"/>
                      <a:pt x="191980" y="1255"/>
                    </a:cubicBezTo>
                    <a:cubicBezTo>
                      <a:pt x="201858" y="-4037"/>
                      <a:pt x="151764" y="7958"/>
                      <a:pt x="124247" y="26655"/>
                    </a:cubicBezTo>
                    <a:cubicBezTo>
                      <a:pt x="96730" y="45352"/>
                      <a:pt x="11358" y="129313"/>
                      <a:pt x="1480" y="134605"/>
                    </a:cubicBezTo>
                    <a:close/>
                  </a:path>
                </a:pathLst>
              </a:cu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: 図形 1141">
                <a:extLst>
                  <a:ext uri="{FF2B5EF4-FFF2-40B4-BE49-F238E27FC236}">
                    <a16:creationId xmlns:a16="http://schemas.microsoft.com/office/drawing/2014/main" id="{2FE6039A-C96E-448C-B53B-BC44879DE814}"/>
                  </a:ext>
                </a:extLst>
              </p:cNvPr>
              <p:cNvSpPr/>
              <p:nvPr/>
            </p:nvSpPr>
            <p:spPr>
              <a:xfrm>
                <a:off x="4364101" y="3360614"/>
                <a:ext cx="324452" cy="58464"/>
              </a:xfrm>
              <a:custGeom>
                <a:avLst/>
                <a:gdLst>
                  <a:gd name="connsiteX0" fmla="*/ 4699 w 324452"/>
                  <a:gd name="connsiteY0" fmla="*/ 13353 h 58464"/>
                  <a:gd name="connsiteX1" fmla="*/ 290449 w 324452"/>
                  <a:gd name="connsiteY1" fmla="*/ 53569 h 58464"/>
                  <a:gd name="connsiteX2" fmla="*/ 309499 w 324452"/>
                  <a:gd name="connsiteY2" fmla="*/ 53569 h 58464"/>
                  <a:gd name="connsiteX3" fmla="*/ 203666 w 324452"/>
                  <a:gd name="connsiteY3" fmla="*/ 15469 h 58464"/>
                  <a:gd name="connsiteX4" fmla="*/ 118999 w 324452"/>
                  <a:gd name="connsiteY4" fmla="*/ 653 h 58464"/>
                  <a:gd name="connsiteX5" fmla="*/ 4699 w 324452"/>
                  <a:gd name="connsiteY5" fmla="*/ 13353 h 58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452" h="58464">
                    <a:moveTo>
                      <a:pt x="4699" y="13353"/>
                    </a:moveTo>
                    <a:cubicBezTo>
                      <a:pt x="33274" y="22172"/>
                      <a:pt x="239649" y="46866"/>
                      <a:pt x="290449" y="53569"/>
                    </a:cubicBezTo>
                    <a:cubicBezTo>
                      <a:pt x="341249" y="60272"/>
                      <a:pt x="323963" y="59919"/>
                      <a:pt x="309499" y="53569"/>
                    </a:cubicBezTo>
                    <a:cubicBezTo>
                      <a:pt x="295035" y="47219"/>
                      <a:pt x="235416" y="24288"/>
                      <a:pt x="203666" y="15469"/>
                    </a:cubicBezTo>
                    <a:cubicBezTo>
                      <a:pt x="171916" y="6650"/>
                      <a:pt x="152160" y="3475"/>
                      <a:pt x="118999" y="653"/>
                    </a:cubicBezTo>
                    <a:cubicBezTo>
                      <a:pt x="85838" y="-2169"/>
                      <a:pt x="-23876" y="4534"/>
                      <a:pt x="4699" y="13353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: 図形 1142">
                <a:extLst>
                  <a:ext uri="{FF2B5EF4-FFF2-40B4-BE49-F238E27FC236}">
                    <a16:creationId xmlns:a16="http://schemas.microsoft.com/office/drawing/2014/main" id="{C4B761E6-D48F-4441-924B-3774CD81DCD7}"/>
                  </a:ext>
                </a:extLst>
              </p:cNvPr>
              <p:cNvSpPr/>
              <p:nvPr/>
            </p:nvSpPr>
            <p:spPr>
              <a:xfrm>
                <a:off x="1331363" y="6416060"/>
                <a:ext cx="1438790" cy="431885"/>
              </a:xfrm>
              <a:custGeom>
                <a:avLst/>
                <a:gdLst>
                  <a:gd name="connsiteX0" fmla="*/ 20 w 1438790"/>
                  <a:gd name="connsiteY0" fmla="*/ 431357 h 431885"/>
                  <a:gd name="connsiteX1" fmla="*/ 364087 w 1438790"/>
                  <a:gd name="connsiteY1" fmla="*/ 319173 h 431885"/>
                  <a:gd name="connsiteX2" fmla="*/ 842454 w 1438790"/>
                  <a:gd name="connsiteY2" fmla="*/ 234507 h 431885"/>
                  <a:gd name="connsiteX3" fmla="*/ 1147254 w 1438790"/>
                  <a:gd name="connsiteY3" fmla="*/ 158307 h 431885"/>
                  <a:gd name="connsiteX4" fmla="*/ 1437237 w 1438790"/>
                  <a:gd name="connsiteY4" fmla="*/ 1673 h 431885"/>
                  <a:gd name="connsiteX5" fmla="*/ 1242504 w 1438790"/>
                  <a:gd name="connsiteY5" fmla="*/ 82107 h 431885"/>
                  <a:gd name="connsiteX6" fmla="*/ 825520 w 1438790"/>
                  <a:gd name="connsiteY6" fmla="*/ 183707 h 431885"/>
                  <a:gd name="connsiteX7" fmla="*/ 378904 w 1438790"/>
                  <a:gd name="connsiteY7" fmla="*/ 270490 h 431885"/>
                  <a:gd name="connsiteX8" fmla="*/ 20 w 1438790"/>
                  <a:gd name="connsiteY8" fmla="*/ 431357 h 43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8790" h="431885">
                    <a:moveTo>
                      <a:pt x="20" y="431357"/>
                    </a:moveTo>
                    <a:cubicBezTo>
                      <a:pt x="-2449" y="439471"/>
                      <a:pt x="223681" y="351981"/>
                      <a:pt x="364087" y="319173"/>
                    </a:cubicBezTo>
                    <a:cubicBezTo>
                      <a:pt x="504493" y="286365"/>
                      <a:pt x="711926" y="261318"/>
                      <a:pt x="842454" y="234507"/>
                    </a:cubicBezTo>
                    <a:cubicBezTo>
                      <a:pt x="972982" y="207696"/>
                      <a:pt x="1048124" y="197113"/>
                      <a:pt x="1147254" y="158307"/>
                    </a:cubicBezTo>
                    <a:cubicBezTo>
                      <a:pt x="1246384" y="119501"/>
                      <a:pt x="1421362" y="14373"/>
                      <a:pt x="1437237" y="1673"/>
                    </a:cubicBezTo>
                    <a:cubicBezTo>
                      <a:pt x="1453112" y="-11027"/>
                      <a:pt x="1344457" y="51768"/>
                      <a:pt x="1242504" y="82107"/>
                    </a:cubicBezTo>
                    <a:cubicBezTo>
                      <a:pt x="1140551" y="112446"/>
                      <a:pt x="969453" y="152310"/>
                      <a:pt x="825520" y="183707"/>
                    </a:cubicBezTo>
                    <a:cubicBezTo>
                      <a:pt x="681587" y="215104"/>
                      <a:pt x="515781" y="229921"/>
                      <a:pt x="378904" y="270490"/>
                    </a:cubicBezTo>
                    <a:cubicBezTo>
                      <a:pt x="242027" y="311059"/>
                      <a:pt x="2489" y="423243"/>
                      <a:pt x="20" y="4313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: 図形 1143">
                <a:extLst>
                  <a:ext uri="{FF2B5EF4-FFF2-40B4-BE49-F238E27FC236}">
                    <a16:creationId xmlns:a16="http://schemas.microsoft.com/office/drawing/2014/main" id="{D5896E62-F30A-44FD-B72F-5EA3DC0D5C96}"/>
                  </a:ext>
                </a:extLst>
              </p:cNvPr>
              <p:cNvSpPr/>
              <p:nvPr/>
            </p:nvSpPr>
            <p:spPr>
              <a:xfrm>
                <a:off x="816511" y="6907634"/>
                <a:ext cx="412938" cy="1583729"/>
              </a:xfrm>
              <a:custGeom>
                <a:avLst/>
                <a:gdLst>
                  <a:gd name="connsiteX0" fmla="*/ 412849 w 412938"/>
                  <a:gd name="connsiteY0" fmla="*/ 1166 h 1583729"/>
                  <a:gd name="connsiteX1" fmla="*/ 209649 w 412938"/>
                  <a:gd name="connsiteY1" fmla="*/ 229766 h 1583729"/>
                  <a:gd name="connsiteX2" fmla="*/ 92809 w 412938"/>
                  <a:gd name="connsiteY2" fmla="*/ 641246 h 1583729"/>
                  <a:gd name="connsiteX3" fmla="*/ 1369 w 412938"/>
                  <a:gd name="connsiteY3" fmla="*/ 1570886 h 1583729"/>
                  <a:gd name="connsiteX4" fmla="*/ 47089 w 412938"/>
                  <a:gd name="connsiteY4" fmla="*/ 1139086 h 1583729"/>
                  <a:gd name="connsiteX5" fmla="*/ 169009 w 412938"/>
                  <a:gd name="connsiteY5" fmla="*/ 519326 h 1583729"/>
                  <a:gd name="connsiteX6" fmla="*/ 235049 w 412938"/>
                  <a:gd name="connsiteY6" fmla="*/ 321206 h 1583729"/>
                  <a:gd name="connsiteX7" fmla="*/ 412849 w 412938"/>
                  <a:gd name="connsiteY7" fmla="*/ 1166 h 1583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938" h="1583729">
                    <a:moveTo>
                      <a:pt x="412849" y="1166"/>
                    </a:moveTo>
                    <a:cubicBezTo>
                      <a:pt x="408616" y="-14074"/>
                      <a:pt x="262989" y="123086"/>
                      <a:pt x="209649" y="229766"/>
                    </a:cubicBezTo>
                    <a:cubicBezTo>
                      <a:pt x="156309" y="336446"/>
                      <a:pt x="127522" y="417726"/>
                      <a:pt x="92809" y="641246"/>
                    </a:cubicBezTo>
                    <a:cubicBezTo>
                      <a:pt x="58096" y="864766"/>
                      <a:pt x="8989" y="1487913"/>
                      <a:pt x="1369" y="1570886"/>
                    </a:cubicBezTo>
                    <a:cubicBezTo>
                      <a:pt x="-6251" y="1653859"/>
                      <a:pt x="19149" y="1314346"/>
                      <a:pt x="47089" y="1139086"/>
                    </a:cubicBezTo>
                    <a:cubicBezTo>
                      <a:pt x="75029" y="963826"/>
                      <a:pt x="137682" y="655639"/>
                      <a:pt x="169009" y="519326"/>
                    </a:cubicBezTo>
                    <a:cubicBezTo>
                      <a:pt x="200336" y="383013"/>
                      <a:pt x="199489" y="410106"/>
                      <a:pt x="235049" y="321206"/>
                    </a:cubicBezTo>
                    <a:cubicBezTo>
                      <a:pt x="270609" y="232306"/>
                      <a:pt x="417082" y="16406"/>
                      <a:pt x="412849" y="11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: 図形 1144">
                <a:extLst>
                  <a:ext uri="{FF2B5EF4-FFF2-40B4-BE49-F238E27FC236}">
                    <a16:creationId xmlns:a16="http://schemas.microsoft.com/office/drawing/2014/main" id="{8EEC5586-1628-410B-9B36-E8301BDBA95A}"/>
                  </a:ext>
                </a:extLst>
              </p:cNvPr>
              <p:cNvSpPr/>
              <p:nvPr/>
            </p:nvSpPr>
            <p:spPr>
              <a:xfrm>
                <a:off x="1933460" y="6621416"/>
                <a:ext cx="284661" cy="618223"/>
              </a:xfrm>
              <a:custGeom>
                <a:avLst/>
                <a:gdLst>
                  <a:gd name="connsiteX0" fmla="*/ 115 w 284661"/>
                  <a:gd name="connsiteY0" fmla="*/ 47 h 618223"/>
                  <a:gd name="connsiteX1" fmla="*/ 216015 w 284661"/>
                  <a:gd name="connsiteY1" fmla="*/ 293734 h 618223"/>
                  <a:gd name="connsiteX2" fmla="*/ 258878 w 284661"/>
                  <a:gd name="connsiteY2" fmla="*/ 390572 h 618223"/>
                  <a:gd name="connsiteX3" fmla="*/ 284278 w 284661"/>
                  <a:gd name="connsiteY3" fmla="*/ 504872 h 618223"/>
                  <a:gd name="connsiteX4" fmla="*/ 274753 w 284661"/>
                  <a:gd name="connsiteY4" fmla="*/ 614409 h 618223"/>
                  <a:gd name="connsiteX5" fmla="*/ 282690 w 284661"/>
                  <a:gd name="connsiteY5" fmla="*/ 360409 h 618223"/>
                  <a:gd name="connsiteX6" fmla="*/ 247765 w 284661"/>
                  <a:gd name="connsiteY6" fmla="*/ 271509 h 618223"/>
                  <a:gd name="connsiteX7" fmla="*/ 115 w 284661"/>
                  <a:gd name="connsiteY7" fmla="*/ 47 h 618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4661" h="618223">
                    <a:moveTo>
                      <a:pt x="115" y="47"/>
                    </a:moveTo>
                    <a:cubicBezTo>
                      <a:pt x="-5177" y="3751"/>
                      <a:pt x="172888" y="228647"/>
                      <a:pt x="216015" y="293734"/>
                    </a:cubicBezTo>
                    <a:cubicBezTo>
                      <a:pt x="259142" y="358821"/>
                      <a:pt x="247501" y="355382"/>
                      <a:pt x="258878" y="390572"/>
                    </a:cubicBezTo>
                    <a:cubicBezTo>
                      <a:pt x="270255" y="425762"/>
                      <a:pt x="281632" y="467566"/>
                      <a:pt x="284278" y="504872"/>
                    </a:cubicBezTo>
                    <a:cubicBezTo>
                      <a:pt x="286924" y="542178"/>
                      <a:pt x="275018" y="638486"/>
                      <a:pt x="274753" y="614409"/>
                    </a:cubicBezTo>
                    <a:cubicBezTo>
                      <a:pt x="274488" y="590332"/>
                      <a:pt x="287188" y="417559"/>
                      <a:pt x="282690" y="360409"/>
                    </a:cubicBezTo>
                    <a:cubicBezTo>
                      <a:pt x="278192" y="303259"/>
                      <a:pt x="293538" y="332628"/>
                      <a:pt x="247765" y="271509"/>
                    </a:cubicBezTo>
                    <a:cubicBezTo>
                      <a:pt x="201992" y="210390"/>
                      <a:pt x="5407" y="-3657"/>
                      <a:pt x="115" y="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: 図形 1145">
                <a:extLst>
                  <a:ext uri="{FF2B5EF4-FFF2-40B4-BE49-F238E27FC236}">
                    <a16:creationId xmlns:a16="http://schemas.microsoft.com/office/drawing/2014/main" id="{39C35E16-CAE0-4B67-8FFF-1306024B280C}"/>
                  </a:ext>
                </a:extLst>
              </p:cNvPr>
              <p:cNvSpPr/>
              <p:nvPr/>
            </p:nvSpPr>
            <p:spPr>
              <a:xfrm>
                <a:off x="1900233" y="6652693"/>
                <a:ext cx="287356" cy="641911"/>
              </a:xfrm>
              <a:custGeom>
                <a:avLst/>
                <a:gdLst>
                  <a:gd name="connsiteX0" fmla="*/ 5 w 287356"/>
                  <a:gd name="connsiteY0" fmla="*/ 520 h 641911"/>
                  <a:gd name="connsiteX1" fmla="*/ 187330 w 287356"/>
                  <a:gd name="connsiteY1" fmla="*/ 256107 h 641911"/>
                  <a:gd name="connsiteX2" fmla="*/ 277817 w 287356"/>
                  <a:gd name="connsiteY2" fmla="*/ 478357 h 641911"/>
                  <a:gd name="connsiteX3" fmla="*/ 284167 w 287356"/>
                  <a:gd name="connsiteY3" fmla="*/ 641870 h 641911"/>
                  <a:gd name="connsiteX4" fmla="*/ 284167 w 287356"/>
                  <a:gd name="connsiteY4" fmla="*/ 492645 h 641911"/>
                  <a:gd name="connsiteX5" fmla="*/ 244480 w 287356"/>
                  <a:gd name="connsiteY5" fmla="*/ 332307 h 641911"/>
                  <a:gd name="connsiteX6" fmla="*/ 180980 w 287356"/>
                  <a:gd name="connsiteY6" fmla="*/ 194195 h 641911"/>
                  <a:gd name="connsiteX7" fmla="*/ 5 w 287356"/>
                  <a:gd name="connsiteY7" fmla="*/ 520 h 641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7356" h="641911">
                    <a:moveTo>
                      <a:pt x="5" y="520"/>
                    </a:moveTo>
                    <a:cubicBezTo>
                      <a:pt x="1063" y="10839"/>
                      <a:pt x="141028" y="176468"/>
                      <a:pt x="187330" y="256107"/>
                    </a:cubicBezTo>
                    <a:cubicBezTo>
                      <a:pt x="233632" y="335746"/>
                      <a:pt x="261678" y="414063"/>
                      <a:pt x="277817" y="478357"/>
                    </a:cubicBezTo>
                    <a:cubicBezTo>
                      <a:pt x="293956" y="542651"/>
                      <a:pt x="283109" y="639489"/>
                      <a:pt x="284167" y="641870"/>
                    </a:cubicBezTo>
                    <a:cubicBezTo>
                      <a:pt x="285225" y="644251"/>
                      <a:pt x="290782" y="544239"/>
                      <a:pt x="284167" y="492645"/>
                    </a:cubicBezTo>
                    <a:cubicBezTo>
                      <a:pt x="277553" y="441051"/>
                      <a:pt x="261678" y="382049"/>
                      <a:pt x="244480" y="332307"/>
                    </a:cubicBezTo>
                    <a:cubicBezTo>
                      <a:pt x="227282" y="282565"/>
                      <a:pt x="221726" y="252403"/>
                      <a:pt x="180980" y="194195"/>
                    </a:cubicBezTo>
                    <a:cubicBezTo>
                      <a:pt x="140234" y="135987"/>
                      <a:pt x="-1053" y="-9799"/>
                      <a:pt x="5" y="5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: 図形 1146">
                <a:extLst>
                  <a:ext uri="{FF2B5EF4-FFF2-40B4-BE49-F238E27FC236}">
                    <a16:creationId xmlns:a16="http://schemas.microsoft.com/office/drawing/2014/main" id="{83066D5D-BFA3-4E2B-88A2-8928812E601A}"/>
                  </a:ext>
                </a:extLst>
              </p:cNvPr>
              <p:cNvSpPr/>
              <p:nvPr/>
            </p:nvSpPr>
            <p:spPr>
              <a:xfrm>
                <a:off x="2100362" y="7249833"/>
                <a:ext cx="114227" cy="740700"/>
              </a:xfrm>
              <a:custGeom>
                <a:avLst/>
                <a:gdLst>
                  <a:gd name="connsiteX0" fmla="*/ 114201 w 114227"/>
                  <a:gd name="connsiteY0" fmla="*/ 280 h 740700"/>
                  <a:gd name="connsiteX1" fmla="*/ 52288 w 114227"/>
                  <a:gd name="connsiteY1" fmla="*/ 252692 h 740700"/>
                  <a:gd name="connsiteX2" fmla="*/ 26888 w 114227"/>
                  <a:gd name="connsiteY2" fmla="*/ 382867 h 740700"/>
                  <a:gd name="connsiteX3" fmla="*/ 3076 w 114227"/>
                  <a:gd name="connsiteY3" fmla="*/ 543205 h 740700"/>
                  <a:gd name="connsiteX4" fmla="*/ 3076 w 114227"/>
                  <a:gd name="connsiteY4" fmla="*/ 647980 h 740700"/>
                  <a:gd name="connsiteX5" fmla="*/ 28476 w 114227"/>
                  <a:gd name="connsiteY5" fmla="*/ 740055 h 740700"/>
                  <a:gd name="connsiteX6" fmla="*/ 17363 w 114227"/>
                  <a:gd name="connsiteY6" fmla="*/ 600355 h 740700"/>
                  <a:gd name="connsiteX7" fmla="*/ 44351 w 114227"/>
                  <a:gd name="connsiteY7" fmla="*/ 305080 h 740700"/>
                  <a:gd name="connsiteX8" fmla="*/ 114201 w 114227"/>
                  <a:gd name="connsiteY8" fmla="*/ 280 h 74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227" h="740700">
                    <a:moveTo>
                      <a:pt x="114201" y="280"/>
                    </a:moveTo>
                    <a:cubicBezTo>
                      <a:pt x="115524" y="-8451"/>
                      <a:pt x="66840" y="188928"/>
                      <a:pt x="52288" y="252692"/>
                    </a:cubicBezTo>
                    <a:cubicBezTo>
                      <a:pt x="37736" y="316456"/>
                      <a:pt x="35090" y="334448"/>
                      <a:pt x="26888" y="382867"/>
                    </a:cubicBezTo>
                    <a:cubicBezTo>
                      <a:pt x="18686" y="431286"/>
                      <a:pt x="7045" y="499020"/>
                      <a:pt x="3076" y="543205"/>
                    </a:cubicBezTo>
                    <a:cubicBezTo>
                      <a:pt x="-893" y="587390"/>
                      <a:pt x="-1157" y="615172"/>
                      <a:pt x="3076" y="647980"/>
                    </a:cubicBezTo>
                    <a:cubicBezTo>
                      <a:pt x="7309" y="680788"/>
                      <a:pt x="26095" y="747992"/>
                      <a:pt x="28476" y="740055"/>
                    </a:cubicBezTo>
                    <a:cubicBezTo>
                      <a:pt x="30857" y="732118"/>
                      <a:pt x="14717" y="672851"/>
                      <a:pt x="17363" y="600355"/>
                    </a:cubicBezTo>
                    <a:cubicBezTo>
                      <a:pt x="20009" y="527859"/>
                      <a:pt x="27682" y="403770"/>
                      <a:pt x="44351" y="305080"/>
                    </a:cubicBezTo>
                    <a:cubicBezTo>
                      <a:pt x="61020" y="206390"/>
                      <a:pt x="112878" y="9011"/>
                      <a:pt x="114201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: 図形 1147">
                <a:extLst>
                  <a:ext uri="{FF2B5EF4-FFF2-40B4-BE49-F238E27FC236}">
                    <a16:creationId xmlns:a16="http://schemas.microsoft.com/office/drawing/2014/main" id="{DF213FDF-3680-4279-94D2-1C3DDD4BB7F0}"/>
                  </a:ext>
                </a:extLst>
              </p:cNvPr>
              <p:cNvSpPr/>
              <p:nvPr/>
            </p:nvSpPr>
            <p:spPr>
              <a:xfrm>
                <a:off x="2093883" y="7223883"/>
                <a:ext cx="97997" cy="754156"/>
              </a:xfrm>
              <a:custGeom>
                <a:avLst/>
                <a:gdLst>
                  <a:gd name="connsiteX0" fmla="*/ 96867 w 97997"/>
                  <a:gd name="connsiteY0" fmla="*/ 4005 h 754156"/>
                  <a:gd name="connsiteX1" fmla="*/ 69880 w 97997"/>
                  <a:gd name="connsiteY1" fmla="*/ 156405 h 754156"/>
                  <a:gd name="connsiteX2" fmla="*/ 17492 w 97997"/>
                  <a:gd name="connsiteY2" fmla="*/ 370717 h 754156"/>
                  <a:gd name="connsiteX3" fmla="*/ 30 w 97997"/>
                  <a:gd name="connsiteY3" fmla="*/ 512005 h 754156"/>
                  <a:gd name="connsiteX4" fmla="*/ 20667 w 97997"/>
                  <a:gd name="connsiteY4" fmla="*/ 746955 h 754156"/>
                  <a:gd name="connsiteX5" fmla="*/ 7967 w 97997"/>
                  <a:gd name="connsiteY5" fmla="*/ 659642 h 754156"/>
                  <a:gd name="connsiteX6" fmla="*/ 33367 w 97997"/>
                  <a:gd name="connsiteY6" fmla="*/ 319917 h 754156"/>
                  <a:gd name="connsiteX7" fmla="*/ 96867 w 97997"/>
                  <a:gd name="connsiteY7" fmla="*/ 4005 h 75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997" h="754156">
                    <a:moveTo>
                      <a:pt x="96867" y="4005"/>
                    </a:moveTo>
                    <a:cubicBezTo>
                      <a:pt x="102952" y="-23247"/>
                      <a:pt x="83109" y="95286"/>
                      <a:pt x="69880" y="156405"/>
                    </a:cubicBezTo>
                    <a:cubicBezTo>
                      <a:pt x="56651" y="217524"/>
                      <a:pt x="29134" y="311450"/>
                      <a:pt x="17492" y="370717"/>
                    </a:cubicBezTo>
                    <a:cubicBezTo>
                      <a:pt x="5850" y="429984"/>
                      <a:pt x="-499" y="449299"/>
                      <a:pt x="30" y="512005"/>
                    </a:cubicBezTo>
                    <a:cubicBezTo>
                      <a:pt x="559" y="574711"/>
                      <a:pt x="19344" y="722349"/>
                      <a:pt x="20667" y="746955"/>
                    </a:cubicBezTo>
                    <a:cubicBezTo>
                      <a:pt x="21990" y="771561"/>
                      <a:pt x="5850" y="730815"/>
                      <a:pt x="7967" y="659642"/>
                    </a:cubicBezTo>
                    <a:cubicBezTo>
                      <a:pt x="10084" y="588469"/>
                      <a:pt x="17757" y="426544"/>
                      <a:pt x="33367" y="319917"/>
                    </a:cubicBezTo>
                    <a:cubicBezTo>
                      <a:pt x="48977" y="213290"/>
                      <a:pt x="90782" y="31257"/>
                      <a:pt x="96867" y="40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: 図形 1148">
                <a:extLst>
                  <a:ext uri="{FF2B5EF4-FFF2-40B4-BE49-F238E27FC236}">
                    <a16:creationId xmlns:a16="http://schemas.microsoft.com/office/drawing/2014/main" id="{40191020-63C3-483D-ABEE-1849BB35936A}"/>
                  </a:ext>
                </a:extLst>
              </p:cNvPr>
              <p:cNvSpPr/>
              <p:nvPr/>
            </p:nvSpPr>
            <p:spPr>
              <a:xfrm>
                <a:off x="2134473" y="7579566"/>
                <a:ext cx="1906146" cy="408808"/>
              </a:xfrm>
              <a:custGeom>
                <a:avLst/>
                <a:gdLst>
                  <a:gd name="connsiteX0" fmla="*/ 1244 w 1906146"/>
                  <a:gd name="connsiteY0" fmla="*/ 408734 h 408808"/>
                  <a:gd name="connsiteX1" fmla="*/ 405527 w 1906146"/>
                  <a:gd name="connsiteY1" fmla="*/ 300784 h 408808"/>
                  <a:gd name="connsiteX2" fmla="*/ 921994 w 1906146"/>
                  <a:gd name="connsiteY2" fmla="*/ 165317 h 408808"/>
                  <a:gd name="connsiteX3" fmla="*/ 1343210 w 1906146"/>
                  <a:gd name="connsiteY3" fmla="*/ 99701 h 408808"/>
                  <a:gd name="connsiteX4" fmla="*/ 1832160 w 1906146"/>
                  <a:gd name="connsiteY4" fmla="*/ 36201 h 408808"/>
                  <a:gd name="connsiteX5" fmla="*/ 1899894 w 1906146"/>
                  <a:gd name="connsiteY5" fmla="*/ 127217 h 408808"/>
                  <a:gd name="connsiteX6" fmla="*/ 1893544 w 1906146"/>
                  <a:gd name="connsiteY6" fmla="*/ 6567 h 408808"/>
                  <a:gd name="connsiteX7" fmla="*/ 1815227 w 1906146"/>
                  <a:gd name="connsiteY7" fmla="*/ 15034 h 408808"/>
                  <a:gd name="connsiteX8" fmla="*/ 1432110 w 1906146"/>
                  <a:gd name="connsiteY8" fmla="*/ 48901 h 408808"/>
                  <a:gd name="connsiteX9" fmla="*/ 773827 w 1906146"/>
                  <a:gd name="connsiteY9" fmla="*/ 175901 h 408808"/>
                  <a:gd name="connsiteX10" fmla="*/ 297577 w 1906146"/>
                  <a:gd name="connsiteY10" fmla="*/ 315601 h 408808"/>
                  <a:gd name="connsiteX11" fmla="*/ 1244 w 1906146"/>
                  <a:gd name="connsiteY11" fmla="*/ 408734 h 408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06146" h="408808">
                    <a:moveTo>
                      <a:pt x="1244" y="408734"/>
                    </a:moveTo>
                    <a:cubicBezTo>
                      <a:pt x="19236" y="406265"/>
                      <a:pt x="405527" y="300784"/>
                      <a:pt x="405527" y="300784"/>
                    </a:cubicBezTo>
                    <a:cubicBezTo>
                      <a:pt x="558985" y="260215"/>
                      <a:pt x="765714" y="198831"/>
                      <a:pt x="921994" y="165317"/>
                    </a:cubicBezTo>
                    <a:cubicBezTo>
                      <a:pt x="1078275" y="131803"/>
                      <a:pt x="1343210" y="99701"/>
                      <a:pt x="1343210" y="99701"/>
                    </a:cubicBezTo>
                    <a:cubicBezTo>
                      <a:pt x="1494904" y="78182"/>
                      <a:pt x="1739379" y="31615"/>
                      <a:pt x="1832160" y="36201"/>
                    </a:cubicBezTo>
                    <a:cubicBezTo>
                      <a:pt x="1924941" y="40787"/>
                      <a:pt x="1889663" y="132156"/>
                      <a:pt x="1899894" y="127217"/>
                    </a:cubicBezTo>
                    <a:cubicBezTo>
                      <a:pt x="1910125" y="122278"/>
                      <a:pt x="1907655" y="25264"/>
                      <a:pt x="1893544" y="6567"/>
                    </a:cubicBezTo>
                    <a:cubicBezTo>
                      <a:pt x="1879433" y="-12130"/>
                      <a:pt x="1815227" y="15034"/>
                      <a:pt x="1815227" y="15034"/>
                    </a:cubicBezTo>
                    <a:cubicBezTo>
                      <a:pt x="1738321" y="22090"/>
                      <a:pt x="1605677" y="22090"/>
                      <a:pt x="1432110" y="48901"/>
                    </a:cubicBezTo>
                    <a:cubicBezTo>
                      <a:pt x="1258543" y="75712"/>
                      <a:pt x="962916" y="131451"/>
                      <a:pt x="773827" y="175901"/>
                    </a:cubicBezTo>
                    <a:cubicBezTo>
                      <a:pt x="584738" y="220351"/>
                      <a:pt x="430927" y="279265"/>
                      <a:pt x="297577" y="315601"/>
                    </a:cubicBezTo>
                    <a:cubicBezTo>
                      <a:pt x="164227" y="351937"/>
                      <a:pt x="-16748" y="411203"/>
                      <a:pt x="1244" y="4087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: 図形 1149">
                <a:extLst>
                  <a:ext uri="{FF2B5EF4-FFF2-40B4-BE49-F238E27FC236}">
                    <a16:creationId xmlns:a16="http://schemas.microsoft.com/office/drawing/2014/main" id="{C234875A-BB87-42B9-ABAD-A92F44335192}"/>
                  </a:ext>
                </a:extLst>
              </p:cNvPr>
              <p:cNvSpPr/>
              <p:nvPr/>
            </p:nvSpPr>
            <p:spPr>
              <a:xfrm>
                <a:off x="3896916" y="6913994"/>
                <a:ext cx="137451" cy="710506"/>
              </a:xfrm>
              <a:custGeom>
                <a:avLst/>
                <a:gdLst>
                  <a:gd name="connsiteX0" fmla="*/ 14684 w 137451"/>
                  <a:gd name="connsiteY0" fmla="*/ 1156 h 710506"/>
                  <a:gd name="connsiteX1" fmla="*/ 40084 w 137451"/>
                  <a:gd name="connsiteY1" fmla="*/ 314423 h 710506"/>
                  <a:gd name="connsiteX2" fmla="*/ 78184 w 137451"/>
                  <a:gd name="connsiteY2" fmla="*/ 528206 h 710506"/>
                  <a:gd name="connsiteX3" fmla="*/ 137451 w 137451"/>
                  <a:gd name="connsiteY3" fmla="*/ 710239 h 710506"/>
                  <a:gd name="connsiteX4" fmla="*/ 78184 w 137451"/>
                  <a:gd name="connsiteY4" fmla="*/ 559956 h 710506"/>
                  <a:gd name="connsiteX5" fmla="*/ 4101 w 137451"/>
                  <a:gd name="connsiteY5" fmla="*/ 221289 h 710506"/>
                  <a:gd name="connsiteX6" fmla="*/ 14684 w 137451"/>
                  <a:gd name="connsiteY6" fmla="*/ 1156 h 710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451" h="710506">
                    <a:moveTo>
                      <a:pt x="14684" y="1156"/>
                    </a:moveTo>
                    <a:cubicBezTo>
                      <a:pt x="20681" y="16678"/>
                      <a:pt x="29501" y="226581"/>
                      <a:pt x="40084" y="314423"/>
                    </a:cubicBezTo>
                    <a:cubicBezTo>
                      <a:pt x="50667" y="402265"/>
                      <a:pt x="61956" y="462237"/>
                      <a:pt x="78184" y="528206"/>
                    </a:cubicBezTo>
                    <a:cubicBezTo>
                      <a:pt x="94412" y="594175"/>
                      <a:pt x="137451" y="704947"/>
                      <a:pt x="137451" y="710239"/>
                    </a:cubicBezTo>
                    <a:cubicBezTo>
                      <a:pt x="137451" y="715531"/>
                      <a:pt x="100409" y="641448"/>
                      <a:pt x="78184" y="559956"/>
                    </a:cubicBezTo>
                    <a:cubicBezTo>
                      <a:pt x="55959" y="478464"/>
                      <a:pt x="15743" y="312659"/>
                      <a:pt x="4101" y="221289"/>
                    </a:cubicBezTo>
                    <a:cubicBezTo>
                      <a:pt x="-7541" y="129920"/>
                      <a:pt x="8687" y="-14366"/>
                      <a:pt x="14684" y="11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: 図形 1150">
                <a:extLst>
                  <a:ext uri="{FF2B5EF4-FFF2-40B4-BE49-F238E27FC236}">
                    <a16:creationId xmlns:a16="http://schemas.microsoft.com/office/drawing/2014/main" id="{D6B9BF23-E60B-4F29-8FFA-DA5B4A97AA17}"/>
                  </a:ext>
                </a:extLst>
              </p:cNvPr>
              <p:cNvSpPr/>
              <p:nvPr/>
            </p:nvSpPr>
            <p:spPr>
              <a:xfrm>
                <a:off x="3952319" y="7147788"/>
                <a:ext cx="97333" cy="452848"/>
              </a:xfrm>
              <a:custGeom>
                <a:avLst/>
                <a:gdLst>
                  <a:gd name="connsiteX0" fmla="*/ 3731 w 97333"/>
                  <a:gd name="connsiteY0" fmla="*/ 195 h 452848"/>
                  <a:gd name="connsiteX1" fmla="*/ 35481 w 97333"/>
                  <a:gd name="connsiteY1" fmla="*/ 190695 h 452848"/>
                  <a:gd name="connsiteX2" fmla="*/ 96864 w 97333"/>
                  <a:gd name="connsiteY2" fmla="*/ 451045 h 452848"/>
                  <a:gd name="connsiteX3" fmla="*/ 60881 w 97333"/>
                  <a:gd name="connsiteY3" fmla="*/ 298645 h 452848"/>
                  <a:gd name="connsiteX4" fmla="*/ 7964 w 97333"/>
                  <a:gd name="connsiteY4" fmla="*/ 156829 h 452848"/>
                  <a:gd name="connsiteX5" fmla="*/ 3731 w 97333"/>
                  <a:gd name="connsiteY5" fmla="*/ 195 h 452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333" h="452848">
                    <a:moveTo>
                      <a:pt x="3731" y="195"/>
                    </a:moveTo>
                    <a:cubicBezTo>
                      <a:pt x="8317" y="5839"/>
                      <a:pt x="19959" y="115553"/>
                      <a:pt x="35481" y="190695"/>
                    </a:cubicBezTo>
                    <a:cubicBezTo>
                      <a:pt x="51003" y="265837"/>
                      <a:pt x="92631" y="433053"/>
                      <a:pt x="96864" y="451045"/>
                    </a:cubicBezTo>
                    <a:cubicBezTo>
                      <a:pt x="101097" y="469037"/>
                      <a:pt x="75698" y="347681"/>
                      <a:pt x="60881" y="298645"/>
                    </a:cubicBezTo>
                    <a:cubicBezTo>
                      <a:pt x="46064" y="249609"/>
                      <a:pt x="18900" y="201279"/>
                      <a:pt x="7964" y="156829"/>
                    </a:cubicBezTo>
                    <a:cubicBezTo>
                      <a:pt x="-2972" y="112379"/>
                      <a:pt x="-855" y="-5449"/>
                      <a:pt x="3731" y="1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: 図形 1151">
                <a:extLst>
                  <a:ext uri="{FF2B5EF4-FFF2-40B4-BE49-F238E27FC236}">
                    <a16:creationId xmlns:a16="http://schemas.microsoft.com/office/drawing/2014/main" id="{05D1D6E0-921E-4F74-B570-79B6D4E6A400}"/>
                  </a:ext>
                </a:extLst>
              </p:cNvPr>
              <p:cNvSpPr/>
              <p:nvPr/>
            </p:nvSpPr>
            <p:spPr>
              <a:xfrm>
                <a:off x="698500" y="7966888"/>
                <a:ext cx="1458492" cy="719912"/>
              </a:xfrm>
              <a:custGeom>
                <a:avLst/>
                <a:gdLst>
                  <a:gd name="connsiteX0" fmla="*/ 0 w 1458492"/>
                  <a:gd name="connsiteY0" fmla="*/ 719912 h 719912"/>
                  <a:gd name="connsiteX1" fmla="*/ 196850 w 1458492"/>
                  <a:gd name="connsiteY1" fmla="*/ 497662 h 719912"/>
                  <a:gd name="connsiteX2" fmla="*/ 609600 w 1458492"/>
                  <a:gd name="connsiteY2" fmla="*/ 265887 h 719912"/>
                  <a:gd name="connsiteX3" fmla="*/ 1438275 w 1458492"/>
                  <a:gd name="connsiteY3" fmla="*/ 5537 h 719912"/>
                  <a:gd name="connsiteX4" fmla="*/ 1222375 w 1458492"/>
                  <a:gd name="connsiteY4" fmla="*/ 81737 h 719912"/>
                  <a:gd name="connsiteX5" fmla="*/ 857250 w 1458492"/>
                  <a:gd name="connsiteY5" fmla="*/ 205562 h 719912"/>
                  <a:gd name="connsiteX6" fmla="*/ 431800 w 1458492"/>
                  <a:gd name="connsiteY6" fmla="*/ 377012 h 719912"/>
                  <a:gd name="connsiteX7" fmla="*/ 266700 w 1458492"/>
                  <a:gd name="connsiteY7" fmla="*/ 500837 h 719912"/>
                  <a:gd name="connsiteX8" fmla="*/ 0 w 1458492"/>
                  <a:gd name="connsiteY8" fmla="*/ 719912 h 719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58492" h="719912">
                    <a:moveTo>
                      <a:pt x="0" y="719912"/>
                    </a:moveTo>
                    <a:cubicBezTo>
                      <a:pt x="47625" y="646622"/>
                      <a:pt x="95250" y="573333"/>
                      <a:pt x="196850" y="497662"/>
                    </a:cubicBezTo>
                    <a:cubicBezTo>
                      <a:pt x="298450" y="421991"/>
                      <a:pt x="402696" y="347908"/>
                      <a:pt x="609600" y="265887"/>
                    </a:cubicBezTo>
                    <a:cubicBezTo>
                      <a:pt x="816504" y="183866"/>
                      <a:pt x="1336146" y="36229"/>
                      <a:pt x="1438275" y="5537"/>
                    </a:cubicBezTo>
                    <a:cubicBezTo>
                      <a:pt x="1540404" y="-25155"/>
                      <a:pt x="1222375" y="81737"/>
                      <a:pt x="1222375" y="81737"/>
                    </a:cubicBezTo>
                    <a:cubicBezTo>
                      <a:pt x="1125538" y="115074"/>
                      <a:pt x="989012" y="156350"/>
                      <a:pt x="857250" y="205562"/>
                    </a:cubicBezTo>
                    <a:cubicBezTo>
                      <a:pt x="725488" y="254774"/>
                      <a:pt x="530225" y="327800"/>
                      <a:pt x="431800" y="377012"/>
                    </a:cubicBezTo>
                    <a:cubicBezTo>
                      <a:pt x="333375" y="426224"/>
                      <a:pt x="266700" y="500837"/>
                      <a:pt x="266700" y="500837"/>
                    </a:cubicBezTo>
                    <a:lnTo>
                      <a:pt x="0" y="71991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: 図形 1152">
                <a:extLst>
                  <a:ext uri="{FF2B5EF4-FFF2-40B4-BE49-F238E27FC236}">
                    <a16:creationId xmlns:a16="http://schemas.microsoft.com/office/drawing/2014/main" id="{584DDD32-AA7C-4576-92E2-801B427E015A}"/>
                  </a:ext>
                </a:extLst>
              </p:cNvPr>
              <p:cNvSpPr/>
              <p:nvPr/>
            </p:nvSpPr>
            <p:spPr>
              <a:xfrm>
                <a:off x="218370" y="8718482"/>
                <a:ext cx="517471" cy="1636354"/>
              </a:xfrm>
              <a:custGeom>
                <a:avLst/>
                <a:gdLst>
                  <a:gd name="connsiteX0" fmla="*/ 464255 w 517471"/>
                  <a:gd name="connsiteY0" fmla="*/ 68 h 1636354"/>
                  <a:gd name="connsiteX1" fmla="*/ 454730 w 517471"/>
                  <a:gd name="connsiteY1" fmla="*/ 244543 h 1636354"/>
                  <a:gd name="connsiteX2" fmla="*/ 381705 w 517471"/>
                  <a:gd name="connsiteY2" fmla="*/ 438218 h 1636354"/>
                  <a:gd name="connsiteX3" fmla="*/ 235655 w 517471"/>
                  <a:gd name="connsiteY3" fmla="*/ 781118 h 1636354"/>
                  <a:gd name="connsiteX4" fmla="*/ 92780 w 517471"/>
                  <a:gd name="connsiteY4" fmla="*/ 1412943 h 1636354"/>
                  <a:gd name="connsiteX5" fmla="*/ 705 w 517471"/>
                  <a:gd name="connsiteY5" fmla="*/ 1635193 h 1636354"/>
                  <a:gd name="connsiteX6" fmla="*/ 140405 w 517471"/>
                  <a:gd name="connsiteY6" fmla="*/ 1336743 h 1636354"/>
                  <a:gd name="connsiteX7" fmla="*/ 321380 w 517471"/>
                  <a:gd name="connsiteY7" fmla="*/ 720793 h 1636354"/>
                  <a:gd name="connsiteX8" fmla="*/ 511880 w 517471"/>
                  <a:gd name="connsiteY8" fmla="*/ 225493 h 1636354"/>
                  <a:gd name="connsiteX9" fmla="*/ 464255 w 517471"/>
                  <a:gd name="connsiteY9" fmla="*/ 68 h 1636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7471" h="1636354">
                    <a:moveTo>
                      <a:pt x="464255" y="68"/>
                    </a:moveTo>
                    <a:cubicBezTo>
                      <a:pt x="454730" y="3243"/>
                      <a:pt x="468488" y="171518"/>
                      <a:pt x="454730" y="244543"/>
                    </a:cubicBezTo>
                    <a:cubicBezTo>
                      <a:pt x="440972" y="317568"/>
                      <a:pt x="418218" y="348789"/>
                      <a:pt x="381705" y="438218"/>
                    </a:cubicBezTo>
                    <a:cubicBezTo>
                      <a:pt x="345192" y="527647"/>
                      <a:pt x="283809" y="618664"/>
                      <a:pt x="235655" y="781118"/>
                    </a:cubicBezTo>
                    <a:cubicBezTo>
                      <a:pt x="187501" y="943572"/>
                      <a:pt x="131938" y="1270597"/>
                      <a:pt x="92780" y="1412943"/>
                    </a:cubicBezTo>
                    <a:cubicBezTo>
                      <a:pt x="53622" y="1555289"/>
                      <a:pt x="-7232" y="1647893"/>
                      <a:pt x="705" y="1635193"/>
                    </a:cubicBezTo>
                    <a:cubicBezTo>
                      <a:pt x="8642" y="1622493"/>
                      <a:pt x="86959" y="1489143"/>
                      <a:pt x="140405" y="1336743"/>
                    </a:cubicBezTo>
                    <a:cubicBezTo>
                      <a:pt x="193851" y="1184343"/>
                      <a:pt x="259467" y="906001"/>
                      <a:pt x="321380" y="720793"/>
                    </a:cubicBezTo>
                    <a:cubicBezTo>
                      <a:pt x="383292" y="535585"/>
                      <a:pt x="487538" y="347201"/>
                      <a:pt x="511880" y="225493"/>
                    </a:cubicBezTo>
                    <a:cubicBezTo>
                      <a:pt x="536222" y="103785"/>
                      <a:pt x="473780" y="-3107"/>
                      <a:pt x="464255" y="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: 図形 1153">
                <a:extLst>
                  <a:ext uri="{FF2B5EF4-FFF2-40B4-BE49-F238E27FC236}">
                    <a16:creationId xmlns:a16="http://schemas.microsoft.com/office/drawing/2014/main" id="{9BAEE6F0-CE5C-4239-B810-57F97C21DBB9}"/>
                  </a:ext>
                </a:extLst>
              </p:cNvPr>
              <p:cNvSpPr/>
              <p:nvPr/>
            </p:nvSpPr>
            <p:spPr>
              <a:xfrm>
                <a:off x="299518" y="10208159"/>
                <a:ext cx="561712" cy="123337"/>
              </a:xfrm>
              <a:custGeom>
                <a:avLst/>
                <a:gdLst>
                  <a:gd name="connsiteX0" fmla="*/ 520 w 561712"/>
                  <a:gd name="connsiteY0" fmla="*/ 123291 h 123337"/>
                  <a:gd name="connsiteX1" fmla="*/ 252932 w 561712"/>
                  <a:gd name="connsiteY1" fmla="*/ 86779 h 123337"/>
                  <a:gd name="connsiteX2" fmla="*/ 364057 w 561712"/>
                  <a:gd name="connsiteY2" fmla="*/ 59791 h 123337"/>
                  <a:gd name="connsiteX3" fmla="*/ 559320 w 561712"/>
                  <a:gd name="connsiteY3" fmla="*/ 1054 h 123337"/>
                  <a:gd name="connsiteX4" fmla="*/ 467245 w 561712"/>
                  <a:gd name="connsiteY4" fmla="*/ 23279 h 123337"/>
                  <a:gd name="connsiteX5" fmla="*/ 384695 w 561712"/>
                  <a:gd name="connsiteY5" fmla="*/ 39154 h 123337"/>
                  <a:gd name="connsiteX6" fmla="*/ 192607 w 561712"/>
                  <a:gd name="connsiteY6" fmla="*/ 78841 h 123337"/>
                  <a:gd name="connsiteX7" fmla="*/ 520 w 561712"/>
                  <a:gd name="connsiteY7" fmla="*/ 123291 h 12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1712" h="123337">
                    <a:moveTo>
                      <a:pt x="520" y="123291"/>
                    </a:moveTo>
                    <a:cubicBezTo>
                      <a:pt x="10574" y="124614"/>
                      <a:pt x="192343" y="97362"/>
                      <a:pt x="252932" y="86779"/>
                    </a:cubicBezTo>
                    <a:cubicBezTo>
                      <a:pt x="313521" y="76196"/>
                      <a:pt x="312992" y="74079"/>
                      <a:pt x="364057" y="59791"/>
                    </a:cubicBezTo>
                    <a:cubicBezTo>
                      <a:pt x="415122" y="45503"/>
                      <a:pt x="542122" y="7139"/>
                      <a:pt x="559320" y="1054"/>
                    </a:cubicBezTo>
                    <a:cubicBezTo>
                      <a:pt x="576518" y="-5031"/>
                      <a:pt x="496349" y="16929"/>
                      <a:pt x="467245" y="23279"/>
                    </a:cubicBezTo>
                    <a:cubicBezTo>
                      <a:pt x="438141" y="29629"/>
                      <a:pt x="430468" y="29894"/>
                      <a:pt x="384695" y="39154"/>
                    </a:cubicBezTo>
                    <a:cubicBezTo>
                      <a:pt x="338922" y="48414"/>
                      <a:pt x="256636" y="66935"/>
                      <a:pt x="192607" y="78841"/>
                    </a:cubicBezTo>
                    <a:cubicBezTo>
                      <a:pt x="128578" y="90747"/>
                      <a:pt x="-9534" y="121968"/>
                      <a:pt x="520" y="1232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5" name="フリーフォーム: 図形 1154">
                <a:extLst>
                  <a:ext uri="{FF2B5EF4-FFF2-40B4-BE49-F238E27FC236}">
                    <a16:creationId xmlns:a16="http://schemas.microsoft.com/office/drawing/2014/main" id="{DD3AF3AA-A2AA-49C5-A681-8951BAFFAB3C}"/>
                  </a:ext>
                </a:extLst>
              </p:cNvPr>
              <p:cNvSpPr/>
              <p:nvPr/>
            </p:nvSpPr>
            <p:spPr>
              <a:xfrm>
                <a:off x="287201" y="10234261"/>
                <a:ext cx="564016" cy="116506"/>
              </a:xfrm>
              <a:custGeom>
                <a:avLst/>
                <a:gdLst>
                  <a:gd name="connsiteX0" fmla="*/ 137 w 564016"/>
                  <a:gd name="connsiteY0" fmla="*/ 116239 h 116506"/>
                  <a:gd name="connsiteX1" fmla="*/ 252549 w 564016"/>
                  <a:gd name="connsiteY1" fmla="*/ 79727 h 116506"/>
                  <a:gd name="connsiteX2" fmla="*/ 366849 w 564016"/>
                  <a:gd name="connsiteY2" fmla="*/ 60677 h 116506"/>
                  <a:gd name="connsiteX3" fmla="*/ 563699 w 564016"/>
                  <a:gd name="connsiteY3" fmla="*/ 352 h 116506"/>
                  <a:gd name="connsiteX4" fmla="*/ 409712 w 564016"/>
                  <a:gd name="connsiteY4" fmla="*/ 36864 h 116506"/>
                  <a:gd name="connsiteX5" fmla="*/ 289062 w 564016"/>
                  <a:gd name="connsiteY5" fmla="*/ 59089 h 116506"/>
                  <a:gd name="connsiteX6" fmla="*/ 137 w 564016"/>
                  <a:gd name="connsiteY6" fmla="*/ 116239 h 11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4016" h="116506">
                    <a:moveTo>
                      <a:pt x="137" y="116239"/>
                    </a:moveTo>
                    <a:cubicBezTo>
                      <a:pt x="-5948" y="119679"/>
                      <a:pt x="191431" y="88987"/>
                      <a:pt x="252549" y="79727"/>
                    </a:cubicBezTo>
                    <a:cubicBezTo>
                      <a:pt x="313667" y="70467"/>
                      <a:pt x="314991" y="73906"/>
                      <a:pt x="366849" y="60677"/>
                    </a:cubicBezTo>
                    <a:cubicBezTo>
                      <a:pt x="418707" y="47448"/>
                      <a:pt x="556555" y="4321"/>
                      <a:pt x="563699" y="352"/>
                    </a:cubicBezTo>
                    <a:cubicBezTo>
                      <a:pt x="570843" y="-3617"/>
                      <a:pt x="455485" y="27075"/>
                      <a:pt x="409712" y="36864"/>
                    </a:cubicBezTo>
                    <a:cubicBezTo>
                      <a:pt x="363939" y="46653"/>
                      <a:pt x="357325" y="48506"/>
                      <a:pt x="289062" y="59089"/>
                    </a:cubicBezTo>
                    <a:cubicBezTo>
                      <a:pt x="220800" y="69672"/>
                      <a:pt x="6222" y="112799"/>
                      <a:pt x="137" y="116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6" name="フリーフォーム: 図形 1155">
                <a:extLst>
                  <a:ext uri="{FF2B5EF4-FFF2-40B4-BE49-F238E27FC236}">
                    <a16:creationId xmlns:a16="http://schemas.microsoft.com/office/drawing/2014/main" id="{D947CDBF-BC08-41E3-9A3C-A8EA14DE5A28}"/>
                  </a:ext>
                </a:extLst>
              </p:cNvPr>
              <p:cNvSpPr/>
              <p:nvPr/>
            </p:nvSpPr>
            <p:spPr>
              <a:xfrm>
                <a:off x="213396" y="10310785"/>
                <a:ext cx="629494" cy="430369"/>
              </a:xfrm>
              <a:custGeom>
                <a:avLst/>
                <a:gdLst>
                  <a:gd name="connsiteX0" fmla="*/ 39017 w 629494"/>
                  <a:gd name="connsiteY0" fmla="*/ 28 h 430369"/>
                  <a:gd name="connsiteX1" fmla="*/ 917 w 629494"/>
                  <a:gd name="connsiteY1" fmla="*/ 92103 h 430369"/>
                  <a:gd name="connsiteX2" fmla="*/ 23142 w 629494"/>
                  <a:gd name="connsiteY2" fmla="*/ 169890 h 430369"/>
                  <a:gd name="connsiteX3" fmla="*/ 139029 w 629494"/>
                  <a:gd name="connsiteY3" fmla="*/ 242915 h 430369"/>
                  <a:gd name="connsiteX4" fmla="*/ 453354 w 629494"/>
                  <a:gd name="connsiteY4" fmla="*/ 368328 h 430369"/>
                  <a:gd name="connsiteX5" fmla="*/ 624804 w 629494"/>
                  <a:gd name="connsiteY5" fmla="*/ 430240 h 430369"/>
                  <a:gd name="connsiteX6" fmla="*/ 564479 w 629494"/>
                  <a:gd name="connsiteY6" fmla="*/ 382615 h 430369"/>
                  <a:gd name="connsiteX7" fmla="*/ 389854 w 629494"/>
                  <a:gd name="connsiteY7" fmla="*/ 315940 h 430369"/>
                  <a:gd name="connsiteX8" fmla="*/ 113629 w 629494"/>
                  <a:gd name="connsiteY8" fmla="*/ 212753 h 430369"/>
                  <a:gd name="connsiteX9" fmla="*/ 18379 w 629494"/>
                  <a:gd name="connsiteY9" fmla="*/ 101628 h 430369"/>
                  <a:gd name="connsiteX10" fmla="*/ 39017 w 629494"/>
                  <a:gd name="connsiteY10" fmla="*/ 28 h 430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29494" h="430369">
                    <a:moveTo>
                      <a:pt x="39017" y="28"/>
                    </a:moveTo>
                    <a:cubicBezTo>
                      <a:pt x="36107" y="-1559"/>
                      <a:pt x="3563" y="63793"/>
                      <a:pt x="917" y="92103"/>
                    </a:cubicBezTo>
                    <a:cubicBezTo>
                      <a:pt x="-1729" y="120413"/>
                      <a:pt x="123" y="144755"/>
                      <a:pt x="23142" y="169890"/>
                    </a:cubicBezTo>
                    <a:cubicBezTo>
                      <a:pt x="46161" y="195025"/>
                      <a:pt x="67327" y="209842"/>
                      <a:pt x="139029" y="242915"/>
                    </a:cubicBezTo>
                    <a:cubicBezTo>
                      <a:pt x="210731" y="275988"/>
                      <a:pt x="372392" y="337107"/>
                      <a:pt x="453354" y="368328"/>
                    </a:cubicBezTo>
                    <a:cubicBezTo>
                      <a:pt x="534316" y="399549"/>
                      <a:pt x="606283" y="427859"/>
                      <a:pt x="624804" y="430240"/>
                    </a:cubicBezTo>
                    <a:cubicBezTo>
                      <a:pt x="643325" y="432621"/>
                      <a:pt x="603637" y="401665"/>
                      <a:pt x="564479" y="382615"/>
                    </a:cubicBezTo>
                    <a:cubicBezTo>
                      <a:pt x="525321" y="363565"/>
                      <a:pt x="389854" y="315940"/>
                      <a:pt x="389854" y="315940"/>
                    </a:cubicBezTo>
                    <a:cubicBezTo>
                      <a:pt x="314712" y="287630"/>
                      <a:pt x="175542" y="248472"/>
                      <a:pt x="113629" y="212753"/>
                    </a:cubicBezTo>
                    <a:cubicBezTo>
                      <a:pt x="51716" y="177034"/>
                      <a:pt x="30285" y="137876"/>
                      <a:pt x="18379" y="101628"/>
                    </a:cubicBezTo>
                    <a:cubicBezTo>
                      <a:pt x="6473" y="65380"/>
                      <a:pt x="41927" y="1615"/>
                      <a:pt x="39017" y="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7" name="フリーフォーム: 図形 1156">
                <a:extLst>
                  <a:ext uri="{FF2B5EF4-FFF2-40B4-BE49-F238E27FC236}">
                    <a16:creationId xmlns:a16="http://schemas.microsoft.com/office/drawing/2014/main" id="{F4FD6290-205F-4E0C-B570-5487AF928472}"/>
                  </a:ext>
                </a:extLst>
              </p:cNvPr>
              <p:cNvSpPr/>
              <p:nvPr/>
            </p:nvSpPr>
            <p:spPr>
              <a:xfrm>
                <a:off x="266281" y="10308630"/>
                <a:ext cx="394131" cy="314940"/>
              </a:xfrm>
              <a:custGeom>
                <a:avLst/>
                <a:gdLst>
                  <a:gd name="connsiteX0" fmla="*/ 11532 w 394131"/>
                  <a:gd name="connsiteY0" fmla="*/ 595 h 314940"/>
                  <a:gd name="connsiteX1" fmla="*/ 9944 w 394131"/>
                  <a:gd name="connsiteY1" fmla="*/ 95845 h 314940"/>
                  <a:gd name="connsiteX2" fmla="*/ 51219 w 394131"/>
                  <a:gd name="connsiteY2" fmla="*/ 148233 h 314940"/>
                  <a:gd name="connsiteX3" fmla="*/ 189332 w 394131"/>
                  <a:gd name="connsiteY3" fmla="*/ 218083 h 314940"/>
                  <a:gd name="connsiteX4" fmla="*/ 394119 w 394131"/>
                  <a:gd name="connsiteY4" fmla="*/ 314920 h 314940"/>
                  <a:gd name="connsiteX5" fmla="*/ 179807 w 394131"/>
                  <a:gd name="connsiteY5" fmla="*/ 226020 h 314940"/>
                  <a:gd name="connsiteX6" fmla="*/ 13119 w 394131"/>
                  <a:gd name="connsiteY6" fmla="*/ 145058 h 314940"/>
                  <a:gd name="connsiteX7" fmla="*/ 11532 w 394131"/>
                  <a:gd name="connsiteY7" fmla="*/ 595 h 31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4131" h="314940">
                    <a:moveTo>
                      <a:pt x="11532" y="595"/>
                    </a:moveTo>
                    <a:cubicBezTo>
                      <a:pt x="11003" y="-7607"/>
                      <a:pt x="3329" y="71239"/>
                      <a:pt x="9944" y="95845"/>
                    </a:cubicBezTo>
                    <a:cubicBezTo>
                      <a:pt x="16559" y="120451"/>
                      <a:pt x="21321" y="127860"/>
                      <a:pt x="51219" y="148233"/>
                    </a:cubicBezTo>
                    <a:cubicBezTo>
                      <a:pt x="81117" y="168606"/>
                      <a:pt x="132182" y="190302"/>
                      <a:pt x="189332" y="218083"/>
                    </a:cubicBezTo>
                    <a:cubicBezTo>
                      <a:pt x="246482" y="245864"/>
                      <a:pt x="395706" y="313597"/>
                      <a:pt x="394119" y="314920"/>
                    </a:cubicBezTo>
                    <a:cubicBezTo>
                      <a:pt x="392532" y="316243"/>
                      <a:pt x="243307" y="254330"/>
                      <a:pt x="179807" y="226020"/>
                    </a:cubicBezTo>
                    <a:cubicBezTo>
                      <a:pt x="116307" y="197710"/>
                      <a:pt x="41959" y="182100"/>
                      <a:pt x="13119" y="145058"/>
                    </a:cubicBezTo>
                    <a:cubicBezTo>
                      <a:pt x="-15721" y="108016"/>
                      <a:pt x="12061" y="8797"/>
                      <a:pt x="11532" y="5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8" name="フリーフォーム: 図形 1157">
                <a:extLst>
                  <a:ext uri="{FF2B5EF4-FFF2-40B4-BE49-F238E27FC236}">
                    <a16:creationId xmlns:a16="http://schemas.microsoft.com/office/drawing/2014/main" id="{9C09E7EF-DDDD-4732-92D1-444F384C2BD3}"/>
                  </a:ext>
                </a:extLst>
              </p:cNvPr>
              <p:cNvSpPr/>
              <p:nvPr/>
            </p:nvSpPr>
            <p:spPr>
              <a:xfrm>
                <a:off x="3985375" y="7684749"/>
                <a:ext cx="630122" cy="1122395"/>
              </a:xfrm>
              <a:custGeom>
                <a:avLst/>
                <a:gdLst>
                  <a:gd name="connsiteX0" fmla="*/ 4542 w 630122"/>
                  <a:gd name="connsiteY0" fmla="*/ 2984 h 1122395"/>
                  <a:gd name="connsiteX1" fmla="*/ 288175 w 630122"/>
                  <a:gd name="connsiteY1" fmla="*/ 498284 h 1122395"/>
                  <a:gd name="connsiteX2" fmla="*/ 595092 w 630122"/>
                  <a:gd name="connsiteY2" fmla="*/ 1065551 h 1122395"/>
                  <a:gd name="connsiteX3" fmla="*/ 590858 w 630122"/>
                  <a:gd name="connsiteY3" fmla="*/ 1048618 h 1122395"/>
                  <a:gd name="connsiteX4" fmla="*/ 305108 w 630122"/>
                  <a:gd name="connsiteY4" fmla="*/ 589301 h 1122395"/>
                  <a:gd name="connsiteX5" fmla="*/ 125192 w 630122"/>
                  <a:gd name="connsiteY5" fmla="*/ 305668 h 1122395"/>
                  <a:gd name="connsiteX6" fmla="*/ 4542 w 630122"/>
                  <a:gd name="connsiteY6" fmla="*/ 2984 h 1122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0122" h="1122395">
                    <a:moveTo>
                      <a:pt x="4542" y="2984"/>
                    </a:moveTo>
                    <a:cubicBezTo>
                      <a:pt x="31706" y="35087"/>
                      <a:pt x="189750" y="321190"/>
                      <a:pt x="288175" y="498284"/>
                    </a:cubicBezTo>
                    <a:cubicBezTo>
                      <a:pt x="386600" y="675378"/>
                      <a:pt x="544645" y="973829"/>
                      <a:pt x="595092" y="1065551"/>
                    </a:cubicBezTo>
                    <a:cubicBezTo>
                      <a:pt x="645539" y="1157273"/>
                      <a:pt x="639189" y="1127993"/>
                      <a:pt x="590858" y="1048618"/>
                    </a:cubicBezTo>
                    <a:cubicBezTo>
                      <a:pt x="542527" y="969243"/>
                      <a:pt x="382719" y="713126"/>
                      <a:pt x="305108" y="589301"/>
                    </a:cubicBezTo>
                    <a:cubicBezTo>
                      <a:pt x="227497" y="465476"/>
                      <a:pt x="171406" y="405151"/>
                      <a:pt x="125192" y="305668"/>
                    </a:cubicBezTo>
                    <a:cubicBezTo>
                      <a:pt x="78978" y="206185"/>
                      <a:pt x="-22622" y="-29119"/>
                      <a:pt x="4542" y="29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: 図形 1158">
                <a:extLst>
                  <a:ext uri="{FF2B5EF4-FFF2-40B4-BE49-F238E27FC236}">
                    <a16:creationId xmlns:a16="http://schemas.microsoft.com/office/drawing/2014/main" id="{D116FAC1-3AF0-40BD-9757-81A84D540952}"/>
                  </a:ext>
                </a:extLst>
              </p:cNvPr>
              <p:cNvSpPr/>
              <p:nvPr/>
            </p:nvSpPr>
            <p:spPr>
              <a:xfrm>
                <a:off x="4554991" y="8648690"/>
                <a:ext cx="331719" cy="732107"/>
              </a:xfrm>
              <a:custGeom>
                <a:avLst/>
                <a:gdLst>
                  <a:gd name="connsiteX0" fmla="*/ 76 w 331719"/>
                  <a:gd name="connsiteY0" fmla="*/ 10 h 732107"/>
                  <a:gd name="connsiteX1" fmla="*/ 182109 w 331719"/>
                  <a:gd name="connsiteY1" fmla="*/ 425460 h 732107"/>
                  <a:gd name="connsiteX2" fmla="*/ 330276 w 331719"/>
                  <a:gd name="connsiteY2" fmla="*/ 728143 h 732107"/>
                  <a:gd name="connsiteX3" fmla="*/ 251959 w 331719"/>
                  <a:gd name="connsiteY3" fmla="*/ 586327 h 732107"/>
                  <a:gd name="connsiteX4" fmla="*/ 160942 w 331719"/>
                  <a:gd name="connsiteY4" fmla="*/ 412760 h 732107"/>
                  <a:gd name="connsiteX5" fmla="*/ 76 w 331719"/>
                  <a:gd name="connsiteY5" fmla="*/ 10 h 732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1719" h="732107">
                    <a:moveTo>
                      <a:pt x="76" y="10"/>
                    </a:moveTo>
                    <a:cubicBezTo>
                      <a:pt x="3604" y="2127"/>
                      <a:pt x="127076" y="304105"/>
                      <a:pt x="182109" y="425460"/>
                    </a:cubicBezTo>
                    <a:cubicBezTo>
                      <a:pt x="237142" y="546815"/>
                      <a:pt x="318634" y="701332"/>
                      <a:pt x="330276" y="728143"/>
                    </a:cubicBezTo>
                    <a:cubicBezTo>
                      <a:pt x="341918" y="754954"/>
                      <a:pt x="280181" y="638891"/>
                      <a:pt x="251959" y="586327"/>
                    </a:cubicBezTo>
                    <a:cubicBezTo>
                      <a:pt x="223737" y="533763"/>
                      <a:pt x="205392" y="509774"/>
                      <a:pt x="160942" y="412760"/>
                    </a:cubicBezTo>
                    <a:cubicBezTo>
                      <a:pt x="116492" y="315746"/>
                      <a:pt x="-3452" y="-2107"/>
                      <a:pt x="76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フリーフォーム: 図形 1159">
                <a:extLst>
                  <a:ext uri="{FF2B5EF4-FFF2-40B4-BE49-F238E27FC236}">
                    <a16:creationId xmlns:a16="http://schemas.microsoft.com/office/drawing/2014/main" id="{5C3C67E9-F0A1-4F7B-96DC-4C55D7A51A89}"/>
                  </a:ext>
                </a:extLst>
              </p:cNvPr>
              <p:cNvSpPr/>
              <p:nvPr/>
            </p:nvSpPr>
            <p:spPr>
              <a:xfrm>
                <a:off x="4853350" y="9342859"/>
                <a:ext cx="393877" cy="1009762"/>
              </a:xfrm>
              <a:custGeom>
                <a:avLst/>
                <a:gdLst>
                  <a:gd name="connsiteX0" fmla="*/ 167 w 393877"/>
                  <a:gd name="connsiteY0" fmla="*/ 108 h 1009762"/>
                  <a:gd name="connsiteX1" fmla="*/ 120817 w 393877"/>
                  <a:gd name="connsiteY1" fmla="*/ 402274 h 1009762"/>
                  <a:gd name="connsiteX2" fmla="*/ 205483 w 393877"/>
                  <a:gd name="connsiteY2" fmla="*/ 575841 h 1009762"/>
                  <a:gd name="connsiteX3" fmla="*/ 393867 w 393877"/>
                  <a:gd name="connsiteY3" fmla="*/ 1009758 h 1009762"/>
                  <a:gd name="connsiteX4" fmla="*/ 197017 w 393877"/>
                  <a:gd name="connsiteY4" fmla="*/ 584308 h 1009762"/>
                  <a:gd name="connsiteX5" fmla="*/ 148333 w 393877"/>
                  <a:gd name="connsiteY5" fmla="*/ 364174 h 1009762"/>
                  <a:gd name="connsiteX6" fmla="*/ 167 w 393877"/>
                  <a:gd name="connsiteY6" fmla="*/ 108 h 1009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3877" h="1009762">
                    <a:moveTo>
                      <a:pt x="167" y="108"/>
                    </a:moveTo>
                    <a:cubicBezTo>
                      <a:pt x="-4419" y="6458"/>
                      <a:pt x="86598" y="306318"/>
                      <a:pt x="120817" y="402274"/>
                    </a:cubicBezTo>
                    <a:cubicBezTo>
                      <a:pt x="155036" y="498230"/>
                      <a:pt x="159975" y="474594"/>
                      <a:pt x="205483" y="575841"/>
                    </a:cubicBezTo>
                    <a:cubicBezTo>
                      <a:pt x="250991" y="677088"/>
                      <a:pt x="395278" y="1008347"/>
                      <a:pt x="393867" y="1009758"/>
                    </a:cubicBezTo>
                    <a:cubicBezTo>
                      <a:pt x="392456" y="1011169"/>
                      <a:pt x="237939" y="691905"/>
                      <a:pt x="197017" y="584308"/>
                    </a:cubicBezTo>
                    <a:cubicBezTo>
                      <a:pt x="156095" y="476711"/>
                      <a:pt x="181494" y="461541"/>
                      <a:pt x="148333" y="364174"/>
                    </a:cubicBezTo>
                    <a:cubicBezTo>
                      <a:pt x="115172" y="266807"/>
                      <a:pt x="4753" y="-6242"/>
                      <a:pt x="167" y="1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1" name="フリーフォーム: 図形 1160">
                <a:extLst>
                  <a:ext uri="{FF2B5EF4-FFF2-40B4-BE49-F238E27FC236}">
                    <a16:creationId xmlns:a16="http://schemas.microsoft.com/office/drawing/2014/main" id="{0B0E66E4-33E5-42C4-AC41-2EFF05BB0043}"/>
                  </a:ext>
                </a:extLst>
              </p:cNvPr>
              <p:cNvSpPr/>
              <p:nvPr/>
            </p:nvSpPr>
            <p:spPr>
              <a:xfrm>
                <a:off x="5276079" y="8570500"/>
                <a:ext cx="987781" cy="1800632"/>
              </a:xfrm>
              <a:custGeom>
                <a:avLst/>
                <a:gdLst>
                  <a:gd name="connsiteX0" fmla="*/ 985021 w 987781"/>
                  <a:gd name="connsiteY0" fmla="*/ 2000 h 1800632"/>
                  <a:gd name="connsiteX1" fmla="*/ 637888 w 987781"/>
                  <a:gd name="connsiteY1" fmla="*/ 666633 h 1800632"/>
                  <a:gd name="connsiteX2" fmla="*/ 79088 w 987781"/>
                  <a:gd name="connsiteY2" fmla="*/ 1669933 h 1800632"/>
                  <a:gd name="connsiteX3" fmla="*/ 7121 w 987781"/>
                  <a:gd name="connsiteY3" fmla="*/ 1775767 h 1800632"/>
                  <a:gd name="connsiteX4" fmla="*/ 108721 w 987781"/>
                  <a:gd name="connsiteY4" fmla="*/ 1551400 h 1800632"/>
                  <a:gd name="connsiteX5" fmla="*/ 455854 w 987781"/>
                  <a:gd name="connsiteY5" fmla="*/ 874067 h 1800632"/>
                  <a:gd name="connsiteX6" fmla="*/ 985021 w 987781"/>
                  <a:gd name="connsiteY6" fmla="*/ 2000 h 180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7781" h="1800632">
                    <a:moveTo>
                      <a:pt x="985021" y="2000"/>
                    </a:moveTo>
                    <a:cubicBezTo>
                      <a:pt x="1015360" y="-32572"/>
                      <a:pt x="788877" y="388644"/>
                      <a:pt x="637888" y="666633"/>
                    </a:cubicBezTo>
                    <a:cubicBezTo>
                      <a:pt x="486899" y="944622"/>
                      <a:pt x="184216" y="1485077"/>
                      <a:pt x="79088" y="1669933"/>
                    </a:cubicBezTo>
                    <a:cubicBezTo>
                      <a:pt x="-26040" y="1854789"/>
                      <a:pt x="2182" y="1795523"/>
                      <a:pt x="7121" y="1775767"/>
                    </a:cubicBezTo>
                    <a:cubicBezTo>
                      <a:pt x="12060" y="1756011"/>
                      <a:pt x="33932" y="1701683"/>
                      <a:pt x="108721" y="1551400"/>
                    </a:cubicBezTo>
                    <a:cubicBezTo>
                      <a:pt x="183510" y="1401117"/>
                      <a:pt x="314743" y="1130889"/>
                      <a:pt x="455854" y="874067"/>
                    </a:cubicBezTo>
                    <a:cubicBezTo>
                      <a:pt x="596965" y="617245"/>
                      <a:pt x="954682" y="36572"/>
                      <a:pt x="985021" y="20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2" name="フリーフォーム: 図形 1161">
                <a:extLst>
                  <a:ext uri="{FF2B5EF4-FFF2-40B4-BE49-F238E27FC236}">
                    <a16:creationId xmlns:a16="http://schemas.microsoft.com/office/drawing/2014/main" id="{0D1D6765-0B32-4F13-8E82-9CB61EA2AC3C}"/>
                  </a:ext>
                </a:extLst>
              </p:cNvPr>
              <p:cNvSpPr/>
              <p:nvPr/>
            </p:nvSpPr>
            <p:spPr>
              <a:xfrm>
                <a:off x="5364582" y="8369485"/>
                <a:ext cx="1247672" cy="2174844"/>
              </a:xfrm>
              <a:custGeom>
                <a:avLst/>
                <a:gdLst>
                  <a:gd name="connsiteX0" fmla="*/ 1243651 w 1247672"/>
                  <a:gd name="connsiteY0" fmla="*/ 25215 h 2174844"/>
                  <a:gd name="connsiteX1" fmla="*/ 731418 w 1247672"/>
                  <a:gd name="connsiteY1" fmla="*/ 863415 h 2174844"/>
                  <a:gd name="connsiteX2" fmla="*/ 147218 w 1247672"/>
                  <a:gd name="connsiteY2" fmla="*/ 1909048 h 2174844"/>
                  <a:gd name="connsiteX3" fmla="*/ 3285 w 1247672"/>
                  <a:gd name="connsiteY3" fmla="*/ 2167282 h 2174844"/>
                  <a:gd name="connsiteX4" fmla="*/ 240351 w 1247672"/>
                  <a:gd name="connsiteY4" fmla="*/ 1710082 h 2174844"/>
                  <a:gd name="connsiteX5" fmla="*/ 617118 w 1247672"/>
                  <a:gd name="connsiteY5" fmla="*/ 977715 h 2174844"/>
                  <a:gd name="connsiteX6" fmla="*/ 951551 w 1247672"/>
                  <a:gd name="connsiteY6" fmla="*/ 287682 h 2174844"/>
                  <a:gd name="connsiteX7" fmla="*/ 1243651 w 1247672"/>
                  <a:gd name="connsiteY7" fmla="*/ 25215 h 2174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7672" h="2174844">
                    <a:moveTo>
                      <a:pt x="1243651" y="25215"/>
                    </a:moveTo>
                    <a:cubicBezTo>
                      <a:pt x="1206962" y="121170"/>
                      <a:pt x="914157" y="549443"/>
                      <a:pt x="731418" y="863415"/>
                    </a:cubicBezTo>
                    <a:cubicBezTo>
                      <a:pt x="548679" y="1177387"/>
                      <a:pt x="268573" y="1691737"/>
                      <a:pt x="147218" y="1909048"/>
                    </a:cubicBezTo>
                    <a:cubicBezTo>
                      <a:pt x="25863" y="2126359"/>
                      <a:pt x="-12237" y="2200443"/>
                      <a:pt x="3285" y="2167282"/>
                    </a:cubicBezTo>
                    <a:cubicBezTo>
                      <a:pt x="18807" y="2134121"/>
                      <a:pt x="138046" y="1908343"/>
                      <a:pt x="240351" y="1710082"/>
                    </a:cubicBezTo>
                    <a:cubicBezTo>
                      <a:pt x="342656" y="1511821"/>
                      <a:pt x="498585" y="1214782"/>
                      <a:pt x="617118" y="977715"/>
                    </a:cubicBezTo>
                    <a:cubicBezTo>
                      <a:pt x="735651" y="740648"/>
                      <a:pt x="846423" y="448549"/>
                      <a:pt x="951551" y="287682"/>
                    </a:cubicBezTo>
                    <a:cubicBezTo>
                      <a:pt x="1056679" y="126815"/>
                      <a:pt x="1280340" y="-70740"/>
                      <a:pt x="1243651" y="25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3" name="フリーフォーム: 図形 1162">
                <a:extLst>
                  <a:ext uri="{FF2B5EF4-FFF2-40B4-BE49-F238E27FC236}">
                    <a16:creationId xmlns:a16="http://schemas.microsoft.com/office/drawing/2014/main" id="{ECBF7294-27AA-48C7-B630-3DE82EBE0D10}"/>
                  </a:ext>
                </a:extLst>
              </p:cNvPr>
              <p:cNvSpPr/>
              <p:nvPr/>
            </p:nvSpPr>
            <p:spPr>
              <a:xfrm>
                <a:off x="5404425" y="10139165"/>
                <a:ext cx="181994" cy="568648"/>
              </a:xfrm>
              <a:custGeom>
                <a:avLst/>
                <a:gdLst>
                  <a:gd name="connsiteX0" fmla="*/ 181988 w 181994"/>
                  <a:gd name="connsiteY0" fmla="*/ 198 h 568648"/>
                  <a:gd name="connsiteX1" fmla="*/ 15300 w 181994"/>
                  <a:gd name="connsiteY1" fmla="*/ 568523 h 568648"/>
                  <a:gd name="connsiteX2" fmla="*/ 164525 w 181994"/>
                  <a:gd name="connsiteY2" fmla="*/ 52585 h 568648"/>
                  <a:gd name="connsiteX3" fmla="*/ 116900 w 181994"/>
                  <a:gd name="connsiteY3" fmla="*/ 124023 h 568648"/>
                  <a:gd name="connsiteX4" fmla="*/ 10538 w 181994"/>
                  <a:gd name="connsiteY4" fmla="*/ 481210 h 568648"/>
                  <a:gd name="connsiteX5" fmla="*/ 21650 w 181994"/>
                  <a:gd name="connsiteY5" fmla="*/ 503435 h 568648"/>
                  <a:gd name="connsiteX6" fmla="*/ 181988 w 181994"/>
                  <a:gd name="connsiteY6" fmla="*/ 198 h 568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1994" h="568648">
                    <a:moveTo>
                      <a:pt x="181988" y="198"/>
                    </a:moveTo>
                    <a:cubicBezTo>
                      <a:pt x="180930" y="11046"/>
                      <a:pt x="18210" y="559792"/>
                      <a:pt x="15300" y="568523"/>
                    </a:cubicBezTo>
                    <a:cubicBezTo>
                      <a:pt x="12390" y="577254"/>
                      <a:pt x="147592" y="126668"/>
                      <a:pt x="164525" y="52585"/>
                    </a:cubicBezTo>
                    <a:cubicBezTo>
                      <a:pt x="181458" y="-21498"/>
                      <a:pt x="142565" y="52585"/>
                      <a:pt x="116900" y="124023"/>
                    </a:cubicBezTo>
                    <a:cubicBezTo>
                      <a:pt x="91235" y="195461"/>
                      <a:pt x="26413" y="417975"/>
                      <a:pt x="10538" y="481210"/>
                    </a:cubicBezTo>
                    <a:cubicBezTo>
                      <a:pt x="-5337" y="544445"/>
                      <a:pt x="-4544" y="579635"/>
                      <a:pt x="21650" y="503435"/>
                    </a:cubicBezTo>
                    <a:cubicBezTo>
                      <a:pt x="47844" y="427235"/>
                      <a:pt x="183046" y="-10650"/>
                      <a:pt x="181988" y="1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フリーフォーム: 図形 1163">
                <a:extLst>
                  <a:ext uri="{FF2B5EF4-FFF2-40B4-BE49-F238E27FC236}">
                    <a16:creationId xmlns:a16="http://schemas.microsoft.com/office/drawing/2014/main" id="{CB06E604-FC66-4FAD-9977-DA5B042202A9}"/>
                  </a:ext>
                </a:extLst>
              </p:cNvPr>
              <p:cNvSpPr/>
              <p:nvPr/>
            </p:nvSpPr>
            <p:spPr>
              <a:xfrm>
                <a:off x="836077" y="9794154"/>
                <a:ext cx="552401" cy="425166"/>
              </a:xfrm>
              <a:custGeom>
                <a:avLst/>
                <a:gdLst>
                  <a:gd name="connsiteX0" fmla="*/ 6 w 552401"/>
                  <a:gd name="connsiteY0" fmla="*/ 425113 h 425166"/>
                  <a:gd name="connsiteX1" fmla="*/ 321740 w 552401"/>
                  <a:gd name="connsiteY1" fmla="*/ 179579 h 425166"/>
                  <a:gd name="connsiteX2" fmla="*/ 548223 w 552401"/>
                  <a:gd name="connsiteY2" fmla="*/ 6013 h 425166"/>
                  <a:gd name="connsiteX3" fmla="*/ 457206 w 552401"/>
                  <a:gd name="connsiteY3" fmla="*/ 50463 h 425166"/>
                  <a:gd name="connsiteX4" fmla="*/ 313273 w 552401"/>
                  <a:gd name="connsiteY4" fmla="*/ 154179 h 425166"/>
                  <a:gd name="connsiteX5" fmla="*/ 6 w 552401"/>
                  <a:gd name="connsiteY5" fmla="*/ 425113 h 42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2401" h="425166">
                    <a:moveTo>
                      <a:pt x="6" y="425113"/>
                    </a:moveTo>
                    <a:cubicBezTo>
                      <a:pt x="1417" y="429346"/>
                      <a:pt x="321740" y="179579"/>
                      <a:pt x="321740" y="179579"/>
                    </a:cubicBezTo>
                    <a:cubicBezTo>
                      <a:pt x="413110" y="109729"/>
                      <a:pt x="525645" y="27532"/>
                      <a:pt x="548223" y="6013"/>
                    </a:cubicBezTo>
                    <a:cubicBezTo>
                      <a:pt x="570801" y="-15506"/>
                      <a:pt x="496364" y="25769"/>
                      <a:pt x="457206" y="50463"/>
                    </a:cubicBezTo>
                    <a:cubicBezTo>
                      <a:pt x="418048" y="75157"/>
                      <a:pt x="388062" y="93149"/>
                      <a:pt x="313273" y="154179"/>
                    </a:cubicBezTo>
                    <a:cubicBezTo>
                      <a:pt x="238484" y="215209"/>
                      <a:pt x="-1405" y="420880"/>
                      <a:pt x="6" y="4251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5" name="フリーフォーム: 図形 1164">
                <a:extLst>
                  <a:ext uri="{FF2B5EF4-FFF2-40B4-BE49-F238E27FC236}">
                    <a16:creationId xmlns:a16="http://schemas.microsoft.com/office/drawing/2014/main" id="{91E7C754-CBE6-48D4-B4B3-47D414C171F6}"/>
                  </a:ext>
                </a:extLst>
              </p:cNvPr>
              <p:cNvSpPr/>
              <p:nvPr/>
            </p:nvSpPr>
            <p:spPr>
              <a:xfrm>
                <a:off x="872067" y="9848338"/>
                <a:ext cx="444719" cy="362462"/>
              </a:xfrm>
              <a:custGeom>
                <a:avLst/>
                <a:gdLst>
                  <a:gd name="connsiteX0" fmla="*/ 0 w 444719"/>
                  <a:gd name="connsiteY0" fmla="*/ 362462 h 362462"/>
                  <a:gd name="connsiteX1" fmla="*/ 205316 w 444719"/>
                  <a:gd name="connsiteY1" fmla="*/ 222762 h 362462"/>
                  <a:gd name="connsiteX2" fmla="*/ 444500 w 444719"/>
                  <a:gd name="connsiteY2" fmla="*/ 512 h 362462"/>
                  <a:gd name="connsiteX3" fmla="*/ 251883 w 444719"/>
                  <a:gd name="connsiteY3" fmla="*/ 157145 h 362462"/>
                  <a:gd name="connsiteX4" fmla="*/ 0 w 444719"/>
                  <a:gd name="connsiteY4" fmla="*/ 362462 h 362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4719" h="362462">
                    <a:moveTo>
                      <a:pt x="0" y="362462"/>
                    </a:moveTo>
                    <a:cubicBezTo>
                      <a:pt x="65616" y="322774"/>
                      <a:pt x="131233" y="283087"/>
                      <a:pt x="205316" y="222762"/>
                    </a:cubicBezTo>
                    <a:cubicBezTo>
                      <a:pt x="279399" y="162437"/>
                      <a:pt x="436739" y="11448"/>
                      <a:pt x="444500" y="512"/>
                    </a:cubicBezTo>
                    <a:cubicBezTo>
                      <a:pt x="452261" y="-10424"/>
                      <a:pt x="251883" y="157145"/>
                      <a:pt x="251883" y="157145"/>
                    </a:cubicBezTo>
                    <a:lnTo>
                      <a:pt x="0" y="36246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フリーフォーム: 図形 1165">
                <a:extLst>
                  <a:ext uri="{FF2B5EF4-FFF2-40B4-BE49-F238E27FC236}">
                    <a16:creationId xmlns:a16="http://schemas.microsoft.com/office/drawing/2014/main" id="{BAE5ABED-8444-4329-AED8-E4BD5DAD5113}"/>
                  </a:ext>
                </a:extLst>
              </p:cNvPr>
              <p:cNvSpPr/>
              <p:nvPr/>
            </p:nvSpPr>
            <p:spPr>
              <a:xfrm>
                <a:off x="1372918" y="9470683"/>
                <a:ext cx="454612" cy="304822"/>
              </a:xfrm>
              <a:custGeom>
                <a:avLst/>
                <a:gdLst>
                  <a:gd name="connsiteX0" fmla="*/ 799 w 454612"/>
                  <a:gd name="connsiteY0" fmla="*/ 301967 h 304822"/>
                  <a:gd name="connsiteX1" fmla="*/ 197649 w 454612"/>
                  <a:gd name="connsiteY1" fmla="*/ 223650 h 304822"/>
                  <a:gd name="connsiteX2" fmla="*/ 453765 w 454612"/>
                  <a:gd name="connsiteY2" fmla="*/ 1400 h 304822"/>
                  <a:gd name="connsiteX3" fmla="*/ 271732 w 454612"/>
                  <a:gd name="connsiteY3" fmla="*/ 136867 h 304822"/>
                  <a:gd name="connsiteX4" fmla="*/ 799 w 454612"/>
                  <a:gd name="connsiteY4" fmla="*/ 301967 h 304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4612" h="304822">
                    <a:moveTo>
                      <a:pt x="799" y="301967"/>
                    </a:moveTo>
                    <a:cubicBezTo>
                      <a:pt x="-11548" y="316431"/>
                      <a:pt x="122155" y="273744"/>
                      <a:pt x="197649" y="223650"/>
                    </a:cubicBezTo>
                    <a:cubicBezTo>
                      <a:pt x="273143" y="173556"/>
                      <a:pt x="441418" y="15864"/>
                      <a:pt x="453765" y="1400"/>
                    </a:cubicBezTo>
                    <a:cubicBezTo>
                      <a:pt x="466112" y="-13064"/>
                      <a:pt x="340524" y="88184"/>
                      <a:pt x="271732" y="136867"/>
                    </a:cubicBezTo>
                    <a:cubicBezTo>
                      <a:pt x="202940" y="185550"/>
                      <a:pt x="13146" y="287503"/>
                      <a:pt x="799" y="3019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7" name="フリーフォーム: 図形 1166">
                <a:extLst>
                  <a:ext uri="{FF2B5EF4-FFF2-40B4-BE49-F238E27FC236}">
                    <a16:creationId xmlns:a16="http://schemas.microsoft.com/office/drawing/2014/main" id="{4EBDCC2D-4573-46A5-A562-CF413C8FD7D6}"/>
                  </a:ext>
                </a:extLst>
              </p:cNvPr>
              <p:cNvSpPr/>
              <p:nvPr/>
            </p:nvSpPr>
            <p:spPr>
              <a:xfrm>
                <a:off x="1648413" y="9443768"/>
                <a:ext cx="848418" cy="216890"/>
              </a:xfrm>
              <a:custGeom>
                <a:avLst/>
                <a:gdLst>
                  <a:gd name="connsiteX0" fmla="*/ 2587 w 848418"/>
                  <a:gd name="connsiteY0" fmla="*/ 216699 h 216890"/>
                  <a:gd name="connsiteX1" fmla="*/ 421687 w 848418"/>
                  <a:gd name="connsiteY1" fmla="*/ 34665 h 216890"/>
                  <a:gd name="connsiteX2" fmla="*/ 557154 w 848418"/>
                  <a:gd name="connsiteY2" fmla="*/ 51599 h 216890"/>
                  <a:gd name="connsiteX3" fmla="*/ 768820 w 848418"/>
                  <a:gd name="connsiteY3" fmla="*/ 176482 h 216890"/>
                  <a:gd name="connsiteX4" fmla="*/ 840787 w 848418"/>
                  <a:gd name="connsiteY4" fmla="*/ 193415 h 216890"/>
                  <a:gd name="connsiteX5" fmla="*/ 603720 w 848418"/>
                  <a:gd name="connsiteY5" fmla="*/ 19849 h 216890"/>
                  <a:gd name="connsiteX6" fmla="*/ 364537 w 848418"/>
                  <a:gd name="connsiteY6" fmla="*/ 9265 h 216890"/>
                  <a:gd name="connsiteX7" fmla="*/ 250237 w 848418"/>
                  <a:gd name="connsiteY7" fmla="*/ 68532 h 216890"/>
                  <a:gd name="connsiteX8" fmla="*/ 2587 w 848418"/>
                  <a:gd name="connsiteY8" fmla="*/ 216699 h 216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8418" h="216890">
                    <a:moveTo>
                      <a:pt x="2587" y="216699"/>
                    </a:moveTo>
                    <a:cubicBezTo>
                      <a:pt x="31162" y="211055"/>
                      <a:pt x="329259" y="62182"/>
                      <a:pt x="421687" y="34665"/>
                    </a:cubicBezTo>
                    <a:cubicBezTo>
                      <a:pt x="514115" y="7148"/>
                      <a:pt x="499299" y="27963"/>
                      <a:pt x="557154" y="51599"/>
                    </a:cubicBezTo>
                    <a:cubicBezTo>
                      <a:pt x="615009" y="75235"/>
                      <a:pt x="721548" y="152846"/>
                      <a:pt x="768820" y="176482"/>
                    </a:cubicBezTo>
                    <a:cubicBezTo>
                      <a:pt x="816092" y="200118"/>
                      <a:pt x="868304" y="219521"/>
                      <a:pt x="840787" y="193415"/>
                    </a:cubicBezTo>
                    <a:cubicBezTo>
                      <a:pt x="813270" y="167309"/>
                      <a:pt x="683095" y="50541"/>
                      <a:pt x="603720" y="19849"/>
                    </a:cubicBezTo>
                    <a:cubicBezTo>
                      <a:pt x="524345" y="-10843"/>
                      <a:pt x="423451" y="1151"/>
                      <a:pt x="364537" y="9265"/>
                    </a:cubicBezTo>
                    <a:cubicBezTo>
                      <a:pt x="305623" y="17379"/>
                      <a:pt x="310209" y="35724"/>
                      <a:pt x="250237" y="68532"/>
                    </a:cubicBezTo>
                    <a:cubicBezTo>
                      <a:pt x="190265" y="101340"/>
                      <a:pt x="-25988" y="222343"/>
                      <a:pt x="2587" y="2166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フリーフォーム: 図形 1167">
                <a:extLst>
                  <a:ext uri="{FF2B5EF4-FFF2-40B4-BE49-F238E27FC236}">
                    <a16:creationId xmlns:a16="http://schemas.microsoft.com/office/drawing/2014/main" id="{9DF932AD-0611-47D4-AE41-D69099BDEAA6}"/>
                  </a:ext>
                </a:extLst>
              </p:cNvPr>
              <p:cNvSpPr/>
              <p:nvPr/>
            </p:nvSpPr>
            <p:spPr>
              <a:xfrm>
                <a:off x="7135116" y="7489643"/>
                <a:ext cx="1086585" cy="643057"/>
              </a:xfrm>
              <a:custGeom>
                <a:avLst/>
                <a:gdLst>
                  <a:gd name="connsiteX0" fmla="*/ 5459 w 1086585"/>
                  <a:gd name="connsiteY0" fmla="*/ 3357 h 643057"/>
                  <a:gd name="connsiteX1" fmla="*/ 399159 w 1086585"/>
                  <a:gd name="connsiteY1" fmla="*/ 254182 h 643057"/>
                  <a:gd name="connsiteX2" fmla="*/ 488059 w 1086585"/>
                  <a:gd name="connsiteY2" fmla="*/ 374832 h 643057"/>
                  <a:gd name="connsiteX3" fmla="*/ 653159 w 1086585"/>
                  <a:gd name="connsiteY3" fmla="*/ 451032 h 643057"/>
                  <a:gd name="connsiteX4" fmla="*/ 735709 w 1086585"/>
                  <a:gd name="connsiteY4" fmla="*/ 501832 h 643057"/>
                  <a:gd name="connsiteX5" fmla="*/ 945259 w 1086585"/>
                  <a:gd name="connsiteY5" fmla="*/ 612957 h 643057"/>
                  <a:gd name="connsiteX6" fmla="*/ 1084959 w 1086585"/>
                  <a:gd name="connsiteY6" fmla="*/ 641532 h 643057"/>
                  <a:gd name="connsiteX7" fmla="*/ 853184 w 1086585"/>
                  <a:gd name="connsiteY7" fmla="*/ 578032 h 643057"/>
                  <a:gd name="connsiteX8" fmla="*/ 462659 w 1086585"/>
                  <a:gd name="connsiteY8" fmla="*/ 400232 h 643057"/>
                  <a:gd name="connsiteX9" fmla="*/ 380109 w 1086585"/>
                  <a:gd name="connsiteY9" fmla="*/ 285932 h 643057"/>
                  <a:gd name="connsiteX10" fmla="*/ 183259 w 1086585"/>
                  <a:gd name="connsiteY10" fmla="*/ 120832 h 643057"/>
                  <a:gd name="connsiteX11" fmla="*/ 5459 w 1086585"/>
                  <a:gd name="connsiteY11" fmla="*/ 3357 h 643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86585" h="643057">
                    <a:moveTo>
                      <a:pt x="5459" y="3357"/>
                    </a:moveTo>
                    <a:cubicBezTo>
                      <a:pt x="41442" y="25582"/>
                      <a:pt x="318726" y="192270"/>
                      <a:pt x="399159" y="254182"/>
                    </a:cubicBezTo>
                    <a:cubicBezTo>
                      <a:pt x="479592" y="316094"/>
                      <a:pt x="445726" y="342024"/>
                      <a:pt x="488059" y="374832"/>
                    </a:cubicBezTo>
                    <a:cubicBezTo>
                      <a:pt x="530392" y="407640"/>
                      <a:pt x="611884" y="429865"/>
                      <a:pt x="653159" y="451032"/>
                    </a:cubicBezTo>
                    <a:cubicBezTo>
                      <a:pt x="694434" y="472199"/>
                      <a:pt x="687026" y="474845"/>
                      <a:pt x="735709" y="501832"/>
                    </a:cubicBezTo>
                    <a:cubicBezTo>
                      <a:pt x="784392" y="528820"/>
                      <a:pt x="887051" y="589674"/>
                      <a:pt x="945259" y="612957"/>
                    </a:cubicBezTo>
                    <a:cubicBezTo>
                      <a:pt x="1003467" y="636240"/>
                      <a:pt x="1100305" y="647353"/>
                      <a:pt x="1084959" y="641532"/>
                    </a:cubicBezTo>
                    <a:cubicBezTo>
                      <a:pt x="1069613" y="635711"/>
                      <a:pt x="956901" y="618249"/>
                      <a:pt x="853184" y="578032"/>
                    </a:cubicBezTo>
                    <a:cubicBezTo>
                      <a:pt x="749467" y="537815"/>
                      <a:pt x="541505" y="448915"/>
                      <a:pt x="462659" y="400232"/>
                    </a:cubicBezTo>
                    <a:cubicBezTo>
                      <a:pt x="383813" y="351549"/>
                      <a:pt x="426676" y="332499"/>
                      <a:pt x="380109" y="285932"/>
                    </a:cubicBezTo>
                    <a:cubicBezTo>
                      <a:pt x="333542" y="239365"/>
                      <a:pt x="245701" y="166870"/>
                      <a:pt x="183259" y="120832"/>
                    </a:cubicBezTo>
                    <a:cubicBezTo>
                      <a:pt x="120817" y="74794"/>
                      <a:pt x="-30524" y="-18868"/>
                      <a:pt x="5459" y="33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フリーフォーム: 図形 208">
                <a:extLst>
                  <a:ext uri="{FF2B5EF4-FFF2-40B4-BE49-F238E27FC236}">
                    <a16:creationId xmlns:a16="http://schemas.microsoft.com/office/drawing/2014/main" id="{C8B8A42D-5AD5-474E-8602-E3B6E3A865D6}"/>
                  </a:ext>
                </a:extLst>
              </p:cNvPr>
              <p:cNvSpPr/>
              <p:nvPr/>
            </p:nvSpPr>
            <p:spPr>
              <a:xfrm>
                <a:off x="7160516" y="7461068"/>
                <a:ext cx="1086585" cy="643057"/>
              </a:xfrm>
              <a:custGeom>
                <a:avLst/>
                <a:gdLst>
                  <a:gd name="connsiteX0" fmla="*/ 5459 w 1086585"/>
                  <a:gd name="connsiteY0" fmla="*/ 3357 h 643057"/>
                  <a:gd name="connsiteX1" fmla="*/ 399159 w 1086585"/>
                  <a:gd name="connsiteY1" fmla="*/ 254182 h 643057"/>
                  <a:gd name="connsiteX2" fmla="*/ 488059 w 1086585"/>
                  <a:gd name="connsiteY2" fmla="*/ 374832 h 643057"/>
                  <a:gd name="connsiteX3" fmla="*/ 653159 w 1086585"/>
                  <a:gd name="connsiteY3" fmla="*/ 451032 h 643057"/>
                  <a:gd name="connsiteX4" fmla="*/ 735709 w 1086585"/>
                  <a:gd name="connsiteY4" fmla="*/ 501832 h 643057"/>
                  <a:gd name="connsiteX5" fmla="*/ 945259 w 1086585"/>
                  <a:gd name="connsiteY5" fmla="*/ 612957 h 643057"/>
                  <a:gd name="connsiteX6" fmla="*/ 1084959 w 1086585"/>
                  <a:gd name="connsiteY6" fmla="*/ 641532 h 643057"/>
                  <a:gd name="connsiteX7" fmla="*/ 853184 w 1086585"/>
                  <a:gd name="connsiteY7" fmla="*/ 578032 h 643057"/>
                  <a:gd name="connsiteX8" fmla="*/ 462659 w 1086585"/>
                  <a:gd name="connsiteY8" fmla="*/ 400232 h 643057"/>
                  <a:gd name="connsiteX9" fmla="*/ 380109 w 1086585"/>
                  <a:gd name="connsiteY9" fmla="*/ 285932 h 643057"/>
                  <a:gd name="connsiteX10" fmla="*/ 183259 w 1086585"/>
                  <a:gd name="connsiteY10" fmla="*/ 120832 h 643057"/>
                  <a:gd name="connsiteX11" fmla="*/ 5459 w 1086585"/>
                  <a:gd name="connsiteY11" fmla="*/ 3357 h 643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86585" h="643057">
                    <a:moveTo>
                      <a:pt x="5459" y="3357"/>
                    </a:moveTo>
                    <a:cubicBezTo>
                      <a:pt x="41442" y="25582"/>
                      <a:pt x="318726" y="192270"/>
                      <a:pt x="399159" y="254182"/>
                    </a:cubicBezTo>
                    <a:cubicBezTo>
                      <a:pt x="479592" y="316094"/>
                      <a:pt x="445726" y="342024"/>
                      <a:pt x="488059" y="374832"/>
                    </a:cubicBezTo>
                    <a:cubicBezTo>
                      <a:pt x="530392" y="407640"/>
                      <a:pt x="611884" y="429865"/>
                      <a:pt x="653159" y="451032"/>
                    </a:cubicBezTo>
                    <a:cubicBezTo>
                      <a:pt x="694434" y="472199"/>
                      <a:pt x="687026" y="474845"/>
                      <a:pt x="735709" y="501832"/>
                    </a:cubicBezTo>
                    <a:cubicBezTo>
                      <a:pt x="784392" y="528820"/>
                      <a:pt x="887051" y="589674"/>
                      <a:pt x="945259" y="612957"/>
                    </a:cubicBezTo>
                    <a:cubicBezTo>
                      <a:pt x="1003467" y="636240"/>
                      <a:pt x="1100305" y="647353"/>
                      <a:pt x="1084959" y="641532"/>
                    </a:cubicBezTo>
                    <a:cubicBezTo>
                      <a:pt x="1069613" y="635711"/>
                      <a:pt x="956901" y="618249"/>
                      <a:pt x="853184" y="578032"/>
                    </a:cubicBezTo>
                    <a:cubicBezTo>
                      <a:pt x="749467" y="537815"/>
                      <a:pt x="541505" y="448915"/>
                      <a:pt x="462659" y="400232"/>
                    </a:cubicBezTo>
                    <a:cubicBezTo>
                      <a:pt x="383813" y="351549"/>
                      <a:pt x="426676" y="332499"/>
                      <a:pt x="380109" y="285932"/>
                    </a:cubicBezTo>
                    <a:cubicBezTo>
                      <a:pt x="333542" y="239365"/>
                      <a:pt x="245701" y="166870"/>
                      <a:pt x="183259" y="120832"/>
                    </a:cubicBezTo>
                    <a:cubicBezTo>
                      <a:pt x="120817" y="74794"/>
                      <a:pt x="-30524" y="-18868"/>
                      <a:pt x="5459" y="33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: 図形 1168">
                <a:extLst>
                  <a:ext uri="{FF2B5EF4-FFF2-40B4-BE49-F238E27FC236}">
                    <a16:creationId xmlns:a16="http://schemas.microsoft.com/office/drawing/2014/main" id="{6C2F00F1-6FA5-44C8-9702-6FF176048173}"/>
                  </a:ext>
                </a:extLst>
              </p:cNvPr>
              <p:cNvSpPr/>
              <p:nvPr/>
            </p:nvSpPr>
            <p:spPr>
              <a:xfrm>
                <a:off x="8181941" y="8153386"/>
                <a:ext cx="376100" cy="809720"/>
              </a:xfrm>
              <a:custGeom>
                <a:avLst/>
                <a:gdLst>
                  <a:gd name="connsiteX0" fmla="*/ 34 w 376100"/>
                  <a:gd name="connsiteY0" fmla="*/ 14 h 809720"/>
                  <a:gd name="connsiteX1" fmla="*/ 260384 w 376100"/>
                  <a:gd name="connsiteY1" fmla="*/ 473089 h 809720"/>
                  <a:gd name="connsiteX2" fmla="*/ 298484 w 376100"/>
                  <a:gd name="connsiteY2" fmla="*/ 568339 h 809720"/>
                  <a:gd name="connsiteX3" fmla="*/ 374684 w 376100"/>
                  <a:gd name="connsiteY3" fmla="*/ 809639 h 809720"/>
                  <a:gd name="connsiteX4" fmla="*/ 342934 w 376100"/>
                  <a:gd name="connsiteY4" fmla="*/ 593739 h 809720"/>
                  <a:gd name="connsiteX5" fmla="*/ 279434 w 376100"/>
                  <a:gd name="connsiteY5" fmla="*/ 457214 h 809720"/>
                  <a:gd name="connsiteX6" fmla="*/ 34 w 376100"/>
                  <a:gd name="connsiteY6" fmla="*/ 14 h 809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6100" h="809720">
                    <a:moveTo>
                      <a:pt x="34" y="14"/>
                    </a:moveTo>
                    <a:cubicBezTo>
                      <a:pt x="-3141" y="2660"/>
                      <a:pt x="210642" y="378368"/>
                      <a:pt x="260384" y="473089"/>
                    </a:cubicBezTo>
                    <a:cubicBezTo>
                      <a:pt x="310126" y="567810"/>
                      <a:pt x="279434" y="512247"/>
                      <a:pt x="298484" y="568339"/>
                    </a:cubicBezTo>
                    <a:cubicBezTo>
                      <a:pt x="317534" y="624431"/>
                      <a:pt x="367276" y="805406"/>
                      <a:pt x="374684" y="809639"/>
                    </a:cubicBezTo>
                    <a:cubicBezTo>
                      <a:pt x="382092" y="813872"/>
                      <a:pt x="358809" y="652476"/>
                      <a:pt x="342934" y="593739"/>
                    </a:cubicBezTo>
                    <a:cubicBezTo>
                      <a:pt x="327059" y="535002"/>
                      <a:pt x="330763" y="558814"/>
                      <a:pt x="279434" y="457214"/>
                    </a:cubicBezTo>
                    <a:cubicBezTo>
                      <a:pt x="228105" y="355614"/>
                      <a:pt x="3209" y="-2632"/>
                      <a:pt x="34" y="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: 図形 1169">
                <a:extLst>
                  <a:ext uri="{FF2B5EF4-FFF2-40B4-BE49-F238E27FC236}">
                    <a16:creationId xmlns:a16="http://schemas.microsoft.com/office/drawing/2014/main" id="{73850D6B-E0FE-47ED-B877-5F5F9ED3F25B}"/>
                  </a:ext>
                </a:extLst>
              </p:cNvPr>
              <p:cNvSpPr/>
              <p:nvPr/>
            </p:nvSpPr>
            <p:spPr>
              <a:xfrm>
                <a:off x="7510562" y="8554353"/>
                <a:ext cx="1050520" cy="400176"/>
              </a:xfrm>
              <a:custGeom>
                <a:avLst/>
                <a:gdLst>
                  <a:gd name="connsiteX0" fmla="*/ 3076 w 1050520"/>
                  <a:gd name="connsiteY0" fmla="*/ 685 h 400176"/>
                  <a:gd name="connsiteX1" fmla="*/ 366613 w 1050520"/>
                  <a:gd name="connsiteY1" fmla="*/ 119747 h 400176"/>
                  <a:gd name="connsiteX2" fmla="*/ 815876 w 1050520"/>
                  <a:gd name="connsiteY2" fmla="*/ 278497 h 400176"/>
                  <a:gd name="connsiteX3" fmla="*/ 1041301 w 1050520"/>
                  <a:gd name="connsiteY3" fmla="*/ 397560 h 400176"/>
                  <a:gd name="connsiteX4" fmla="*/ 998438 w 1050520"/>
                  <a:gd name="connsiteY4" fmla="*/ 356285 h 400176"/>
                  <a:gd name="connsiteX5" fmla="*/ 919063 w 1050520"/>
                  <a:gd name="connsiteY5" fmla="*/ 303897 h 400176"/>
                  <a:gd name="connsiteX6" fmla="*/ 572988 w 1050520"/>
                  <a:gd name="connsiteY6" fmla="*/ 173722 h 400176"/>
                  <a:gd name="connsiteX7" fmla="*/ 3076 w 1050520"/>
                  <a:gd name="connsiteY7" fmla="*/ 685 h 400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0520" h="400176">
                    <a:moveTo>
                      <a:pt x="3076" y="685"/>
                    </a:moveTo>
                    <a:cubicBezTo>
                      <a:pt x="-31320" y="-8311"/>
                      <a:pt x="231146" y="73445"/>
                      <a:pt x="366613" y="119747"/>
                    </a:cubicBezTo>
                    <a:cubicBezTo>
                      <a:pt x="502080" y="166049"/>
                      <a:pt x="703428" y="232195"/>
                      <a:pt x="815876" y="278497"/>
                    </a:cubicBezTo>
                    <a:cubicBezTo>
                      <a:pt x="928324" y="324799"/>
                      <a:pt x="1010874" y="384595"/>
                      <a:pt x="1041301" y="397560"/>
                    </a:cubicBezTo>
                    <a:cubicBezTo>
                      <a:pt x="1071728" y="410525"/>
                      <a:pt x="1018811" y="371895"/>
                      <a:pt x="998438" y="356285"/>
                    </a:cubicBezTo>
                    <a:cubicBezTo>
                      <a:pt x="978065" y="340675"/>
                      <a:pt x="989971" y="334324"/>
                      <a:pt x="919063" y="303897"/>
                    </a:cubicBezTo>
                    <a:cubicBezTo>
                      <a:pt x="848155" y="273470"/>
                      <a:pt x="723536" y="225845"/>
                      <a:pt x="572988" y="173722"/>
                    </a:cubicBezTo>
                    <a:cubicBezTo>
                      <a:pt x="422440" y="121599"/>
                      <a:pt x="37472" y="9681"/>
                      <a:pt x="3076" y="6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: 図形 1170">
                <a:extLst>
                  <a:ext uri="{FF2B5EF4-FFF2-40B4-BE49-F238E27FC236}">
                    <a16:creationId xmlns:a16="http://schemas.microsoft.com/office/drawing/2014/main" id="{853B1172-804F-46E2-A06E-7562E1722427}"/>
                  </a:ext>
                </a:extLst>
              </p:cNvPr>
              <p:cNvSpPr/>
              <p:nvPr/>
            </p:nvSpPr>
            <p:spPr>
              <a:xfrm>
                <a:off x="7669213" y="8640763"/>
                <a:ext cx="905356" cy="349193"/>
              </a:xfrm>
              <a:custGeom>
                <a:avLst/>
                <a:gdLst>
                  <a:gd name="connsiteX0" fmla="*/ 0 w 905356"/>
                  <a:gd name="connsiteY0" fmla="*/ 0 h 349193"/>
                  <a:gd name="connsiteX1" fmla="*/ 452437 w 905356"/>
                  <a:gd name="connsiteY1" fmla="*/ 166687 h 349193"/>
                  <a:gd name="connsiteX2" fmla="*/ 628650 w 905356"/>
                  <a:gd name="connsiteY2" fmla="*/ 236537 h 349193"/>
                  <a:gd name="connsiteX3" fmla="*/ 835025 w 905356"/>
                  <a:gd name="connsiteY3" fmla="*/ 341312 h 349193"/>
                  <a:gd name="connsiteX4" fmla="*/ 904875 w 905356"/>
                  <a:gd name="connsiteY4" fmla="*/ 339725 h 349193"/>
                  <a:gd name="connsiteX5" fmla="*/ 855662 w 905356"/>
                  <a:gd name="connsiteY5" fmla="*/ 323850 h 349193"/>
                  <a:gd name="connsiteX6" fmla="*/ 677862 w 905356"/>
                  <a:gd name="connsiteY6" fmla="*/ 236537 h 349193"/>
                  <a:gd name="connsiteX7" fmla="*/ 358775 w 905356"/>
                  <a:gd name="connsiteY7" fmla="*/ 117475 h 349193"/>
                  <a:gd name="connsiteX8" fmla="*/ 0 w 905356"/>
                  <a:gd name="connsiteY8" fmla="*/ 0 h 349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356" h="349193">
                    <a:moveTo>
                      <a:pt x="0" y="0"/>
                    </a:moveTo>
                    <a:lnTo>
                      <a:pt x="452437" y="166687"/>
                    </a:lnTo>
                    <a:cubicBezTo>
                      <a:pt x="557212" y="206110"/>
                      <a:pt x="564885" y="207433"/>
                      <a:pt x="628650" y="236537"/>
                    </a:cubicBezTo>
                    <a:cubicBezTo>
                      <a:pt x="692415" y="265641"/>
                      <a:pt x="788988" y="324114"/>
                      <a:pt x="835025" y="341312"/>
                    </a:cubicBezTo>
                    <a:cubicBezTo>
                      <a:pt x="881062" y="358510"/>
                      <a:pt x="901436" y="342635"/>
                      <a:pt x="904875" y="339725"/>
                    </a:cubicBezTo>
                    <a:cubicBezTo>
                      <a:pt x="908314" y="336815"/>
                      <a:pt x="893498" y="341048"/>
                      <a:pt x="855662" y="323850"/>
                    </a:cubicBezTo>
                    <a:cubicBezTo>
                      <a:pt x="817827" y="306652"/>
                      <a:pt x="760676" y="270933"/>
                      <a:pt x="677862" y="236537"/>
                    </a:cubicBezTo>
                    <a:cubicBezTo>
                      <a:pt x="595048" y="202141"/>
                      <a:pt x="358775" y="117475"/>
                      <a:pt x="358775" y="11747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: 図形 1171">
                <a:extLst>
                  <a:ext uri="{FF2B5EF4-FFF2-40B4-BE49-F238E27FC236}">
                    <a16:creationId xmlns:a16="http://schemas.microsoft.com/office/drawing/2014/main" id="{180BE4CB-C1BF-425A-A606-C568F486D4DD}"/>
                  </a:ext>
                </a:extLst>
              </p:cNvPr>
              <p:cNvSpPr/>
              <p:nvPr/>
            </p:nvSpPr>
            <p:spPr>
              <a:xfrm>
                <a:off x="5193327" y="10138100"/>
                <a:ext cx="644527" cy="2070139"/>
              </a:xfrm>
              <a:custGeom>
                <a:avLst/>
                <a:gdLst>
                  <a:gd name="connsiteX0" fmla="*/ 8593 w 644527"/>
                  <a:gd name="connsiteY0" fmla="*/ 11740 h 2070139"/>
                  <a:gd name="connsiteX1" fmla="*/ 399753 w 644527"/>
                  <a:gd name="connsiteY1" fmla="*/ 1286820 h 2070139"/>
                  <a:gd name="connsiteX2" fmla="*/ 643593 w 644527"/>
                  <a:gd name="connsiteY2" fmla="*/ 2058980 h 2070139"/>
                  <a:gd name="connsiteX3" fmla="*/ 470873 w 644527"/>
                  <a:gd name="connsiteY3" fmla="*/ 1672900 h 2070139"/>
                  <a:gd name="connsiteX4" fmla="*/ 155913 w 644527"/>
                  <a:gd name="connsiteY4" fmla="*/ 707700 h 2070139"/>
                  <a:gd name="connsiteX5" fmla="*/ 8593 w 644527"/>
                  <a:gd name="connsiteY5" fmla="*/ 11740 h 2070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4527" h="2070139">
                    <a:moveTo>
                      <a:pt x="8593" y="11740"/>
                    </a:moveTo>
                    <a:cubicBezTo>
                      <a:pt x="49233" y="108260"/>
                      <a:pt x="293920" y="945613"/>
                      <a:pt x="399753" y="1286820"/>
                    </a:cubicBezTo>
                    <a:cubicBezTo>
                      <a:pt x="505586" y="1628027"/>
                      <a:pt x="631740" y="1994633"/>
                      <a:pt x="643593" y="2058980"/>
                    </a:cubicBezTo>
                    <a:cubicBezTo>
                      <a:pt x="655446" y="2123327"/>
                      <a:pt x="552153" y="1898113"/>
                      <a:pt x="470873" y="1672900"/>
                    </a:cubicBezTo>
                    <a:cubicBezTo>
                      <a:pt x="389593" y="1447687"/>
                      <a:pt x="231266" y="977787"/>
                      <a:pt x="155913" y="707700"/>
                    </a:cubicBezTo>
                    <a:cubicBezTo>
                      <a:pt x="80560" y="437613"/>
                      <a:pt x="-32047" y="-84780"/>
                      <a:pt x="8593" y="117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: 図形 1172">
                <a:extLst>
                  <a:ext uri="{FF2B5EF4-FFF2-40B4-BE49-F238E27FC236}">
                    <a16:creationId xmlns:a16="http://schemas.microsoft.com/office/drawing/2014/main" id="{307380FA-39BB-427D-9FB4-818E7B3EC307}"/>
                  </a:ext>
                </a:extLst>
              </p:cNvPr>
              <p:cNvSpPr/>
              <p:nvPr/>
            </p:nvSpPr>
            <p:spPr>
              <a:xfrm>
                <a:off x="7566940" y="8874686"/>
                <a:ext cx="637312" cy="2146294"/>
              </a:xfrm>
              <a:custGeom>
                <a:avLst/>
                <a:gdLst>
                  <a:gd name="connsiteX0" fmla="*/ 637260 w 637312"/>
                  <a:gd name="connsiteY0" fmla="*/ 74 h 2146294"/>
                  <a:gd name="connsiteX1" fmla="*/ 413740 w 637312"/>
                  <a:gd name="connsiteY1" fmla="*/ 736674 h 2146294"/>
                  <a:gd name="connsiteX2" fmla="*/ 241020 w 637312"/>
                  <a:gd name="connsiteY2" fmla="*/ 1244674 h 2146294"/>
                  <a:gd name="connsiteX3" fmla="*/ 2260 w 637312"/>
                  <a:gd name="connsiteY3" fmla="*/ 2138754 h 2146294"/>
                  <a:gd name="connsiteX4" fmla="*/ 393420 w 637312"/>
                  <a:gd name="connsiteY4" fmla="*/ 701114 h 2146294"/>
                  <a:gd name="connsiteX5" fmla="*/ 637260 w 637312"/>
                  <a:gd name="connsiteY5" fmla="*/ 74 h 2146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7312" h="2146294">
                    <a:moveTo>
                      <a:pt x="637260" y="74"/>
                    </a:moveTo>
                    <a:cubicBezTo>
                      <a:pt x="640647" y="6001"/>
                      <a:pt x="479780" y="529241"/>
                      <a:pt x="413740" y="736674"/>
                    </a:cubicBezTo>
                    <a:cubicBezTo>
                      <a:pt x="347700" y="944107"/>
                      <a:pt x="309600" y="1010994"/>
                      <a:pt x="241020" y="1244674"/>
                    </a:cubicBezTo>
                    <a:cubicBezTo>
                      <a:pt x="172440" y="1478354"/>
                      <a:pt x="-23140" y="2229347"/>
                      <a:pt x="2260" y="2138754"/>
                    </a:cubicBezTo>
                    <a:cubicBezTo>
                      <a:pt x="27660" y="2048161"/>
                      <a:pt x="292667" y="1060947"/>
                      <a:pt x="393420" y="701114"/>
                    </a:cubicBezTo>
                    <a:cubicBezTo>
                      <a:pt x="494173" y="341281"/>
                      <a:pt x="633873" y="-5853"/>
                      <a:pt x="637260" y="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: 図形 1173">
                <a:extLst>
                  <a:ext uri="{FF2B5EF4-FFF2-40B4-BE49-F238E27FC236}">
                    <a16:creationId xmlns:a16="http://schemas.microsoft.com/office/drawing/2014/main" id="{515A604F-7682-4194-981C-100457BC0521}"/>
                  </a:ext>
                </a:extLst>
              </p:cNvPr>
              <p:cNvSpPr/>
              <p:nvPr/>
            </p:nvSpPr>
            <p:spPr>
              <a:xfrm>
                <a:off x="7522723" y="9934029"/>
                <a:ext cx="353248" cy="1330179"/>
              </a:xfrm>
              <a:custGeom>
                <a:avLst/>
                <a:gdLst>
                  <a:gd name="connsiteX0" fmla="*/ 351277 w 353248"/>
                  <a:gd name="connsiteY0" fmla="*/ 38011 h 1330179"/>
                  <a:gd name="connsiteX1" fmla="*/ 21077 w 353248"/>
                  <a:gd name="connsiteY1" fmla="*/ 1287691 h 1330179"/>
                  <a:gd name="connsiteX2" fmla="*/ 46477 w 353248"/>
                  <a:gd name="connsiteY2" fmla="*/ 977811 h 1330179"/>
                  <a:gd name="connsiteX3" fmla="*/ 153157 w 353248"/>
                  <a:gd name="connsiteY3" fmla="*/ 383451 h 1330179"/>
                  <a:gd name="connsiteX4" fmla="*/ 351277 w 353248"/>
                  <a:gd name="connsiteY4" fmla="*/ 38011 h 1330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3248" h="1330179">
                    <a:moveTo>
                      <a:pt x="351277" y="38011"/>
                    </a:moveTo>
                    <a:cubicBezTo>
                      <a:pt x="329264" y="188718"/>
                      <a:pt x="71877" y="1131058"/>
                      <a:pt x="21077" y="1287691"/>
                    </a:cubicBezTo>
                    <a:cubicBezTo>
                      <a:pt x="-29723" y="1444324"/>
                      <a:pt x="24464" y="1128518"/>
                      <a:pt x="46477" y="977811"/>
                    </a:cubicBezTo>
                    <a:cubicBezTo>
                      <a:pt x="68490" y="827104"/>
                      <a:pt x="101510" y="544318"/>
                      <a:pt x="153157" y="383451"/>
                    </a:cubicBezTo>
                    <a:cubicBezTo>
                      <a:pt x="204804" y="222584"/>
                      <a:pt x="373290" y="-112696"/>
                      <a:pt x="351277" y="380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フリーフォーム: 図形 1174">
                <a:extLst>
                  <a:ext uri="{FF2B5EF4-FFF2-40B4-BE49-F238E27FC236}">
                    <a16:creationId xmlns:a16="http://schemas.microsoft.com/office/drawing/2014/main" id="{583A5DED-7725-482E-B2BE-CBC80A4A7F6D}"/>
                  </a:ext>
                </a:extLst>
              </p:cNvPr>
              <p:cNvSpPr/>
              <p:nvPr/>
            </p:nvSpPr>
            <p:spPr>
              <a:xfrm>
                <a:off x="8229150" y="8079829"/>
                <a:ext cx="762461" cy="1899240"/>
              </a:xfrm>
              <a:custGeom>
                <a:avLst/>
                <a:gdLst>
                  <a:gd name="connsiteX0" fmla="*/ 15690 w 762461"/>
                  <a:gd name="connsiteY0" fmla="*/ 17691 h 1899240"/>
                  <a:gd name="connsiteX1" fmla="*/ 102050 w 762461"/>
                  <a:gd name="connsiteY1" fmla="*/ 38011 h 1899240"/>
                  <a:gd name="connsiteX2" fmla="*/ 452570 w 762461"/>
                  <a:gd name="connsiteY2" fmla="*/ 190411 h 1899240"/>
                  <a:gd name="connsiteX3" fmla="*/ 676090 w 762461"/>
                  <a:gd name="connsiteY3" fmla="*/ 728891 h 1899240"/>
                  <a:gd name="connsiteX4" fmla="*/ 762450 w 762461"/>
                  <a:gd name="connsiteY4" fmla="*/ 1897291 h 1899240"/>
                  <a:gd name="connsiteX5" fmla="*/ 681170 w 762461"/>
                  <a:gd name="connsiteY5" fmla="*/ 993051 h 1899240"/>
                  <a:gd name="connsiteX6" fmla="*/ 538930 w 762461"/>
                  <a:gd name="connsiteY6" fmla="*/ 490131 h 1899240"/>
                  <a:gd name="connsiteX7" fmla="*/ 371290 w 762461"/>
                  <a:gd name="connsiteY7" fmla="*/ 261531 h 1899240"/>
                  <a:gd name="connsiteX8" fmla="*/ 15690 w 762461"/>
                  <a:gd name="connsiteY8" fmla="*/ 17691 h 18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2461" h="1899240">
                    <a:moveTo>
                      <a:pt x="15690" y="17691"/>
                    </a:moveTo>
                    <a:cubicBezTo>
                      <a:pt x="-29183" y="-19562"/>
                      <a:pt x="29237" y="9224"/>
                      <a:pt x="102050" y="38011"/>
                    </a:cubicBezTo>
                    <a:cubicBezTo>
                      <a:pt x="174863" y="66798"/>
                      <a:pt x="356897" y="75264"/>
                      <a:pt x="452570" y="190411"/>
                    </a:cubicBezTo>
                    <a:cubicBezTo>
                      <a:pt x="548243" y="305558"/>
                      <a:pt x="624443" y="444411"/>
                      <a:pt x="676090" y="728891"/>
                    </a:cubicBezTo>
                    <a:cubicBezTo>
                      <a:pt x="727737" y="1013371"/>
                      <a:pt x="761603" y="1853264"/>
                      <a:pt x="762450" y="1897291"/>
                    </a:cubicBezTo>
                    <a:cubicBezTo>
                      <a:pt x="763297" y="1941318"/>
                      <a:pt x="718423" y="1227578"/>
                      <a:pt x="681170" y="993051"/>
                    </a:cubicBezTo>
                    <a:cubicBezTo>
                      <a:pt x="643917" y="758524"/>
                      <a:pt x="590577" y="612051"/>
                      <a:pt x="538930" y="490131"/>
                    </a:cubicBezTo>
                    <a:cubicBezTo>
                      <a:pt x="487283" y="368211"/>
                      <a:pt x="461883" y="339424"/>
                      <a:pt x="371290" y="261531"/>
                    </a:cubicBezTo>
                    <a:cubicBezTo>
                      <a:pt x="280697" y="183638"/>
                      <a:pt x="60563" y="54944"/>
                      <a:pt x="15690" y="176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: 図形 1175">
                <a:extLst>
                  <a:ext uri="{FF2B5EF4-FFF2-40B4-BE49-F238E27FC236}">
                    <a16:creationId xmlns:a16="http://schemas.microsoft.com/office/drawing/2014/main" id="{CFFD3EB8-EE44-49A5-B656-AB4DC6CAC415}"/>
                  </a:ext>
                </a:extLst>
              </p:cNvPr>
              <p:cNvSpPr/>
              <p:nvPr/>
            </p:nvSpPr>
            <p:spPr>
              <a:xfrm>
                <a:off x="8873018" y="9651042"/>
                <a:ext cx="159279" cy="1989487"/>
              </a:xfrm>
              <a:custGeom>
                <a:avLst/>
                <a:gdLst>
                  <a:gd name="connsiteX0" fmla="*/ 123662 w 159279"/>
                  <a:gd name="connsiteY0" fmla="*/ 127958 h 1989487"/>
                  <a:gd name="connsiteX1" fmla="*/ 118582 w 159279"/>
                  <a:gd name="connsiteY1" fmla="*/ 1215078 h 1989487"/>
                  <a:gd name="connsiteX2" fmla="*/ 159222 w 159279"/>
                  <a:gd name="connsiteY2" fmla="*/ 1982158 h 1989487"/>
                  <a:gd name="connsiteX3" fmla="*/ 108422 w 159279"/>
                  <a:gd name="connsiteY3" fmla="*/ 1570678 h 1989487"/>
                  <a:gd name="connsiteX4" fmla="*/ 52542 w 159279"/>
                  <a:gd name="connsiteY4" fmla="*/ 1047438 h 1989487"/>
                  <a:gd name="connsiteX5" fmla="*/ 1742 w 159279"/>
                  <a:gd name="connsiteY5" fmla="*/ 661358 h 1989487"/>
                  <a:gd name="connsiteX6" fmla="*/ 118582 w 159279"/>
                  <a:gd name="connsiteY6" fmla="*/ 77158 h 1989487"/>
                  <a:gd name="connsiteX7" fmla="*/ 123662 w 159279"/>
                  <a:gd name="connsiteY7" fmla="*/ 127958 h 1989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9279" h="1989487">
                    <a:moveTo>
                      <a:pt x="123662" y="127958"/>
                    </a:moveTo>
                    <a:cubicBezTo>
                      <a:pt x="123662" y="317611"/>
                      <a:pt x="112655" y="906045"/>
                      <a:pt x="118582" y="1215078"/>
                    </a:cubicBezTo>
                    <a:cubicBezTo>
                      <a:pt x="124509" y="1524111"/>
                      <a:pt x="160915" y="1922891"/>
                      <a:pt x="159222" y="1982158"/>
                    </a:cubicBezTo>
                    <a:cubicBezTo>
                      <a:pt x="157529" y="2041425"/>
                      <a:pt x="126202" y="1726465"/>
                      <a:pt x="108422" y="1570678"/>
                    </a:cubicBezTo>
                    <a:cubicBezTo>
                      <a:pt x="90642" y="1414891"/>
                      <a:pt x="70322" y="1198991"/>
                      <a:pt x="52542" y="1047438"/>
                    </a:cubicBezTo>
                    <a:cubicBezTo>
                      <a:pt x="34762" y="895885"/>
                      <a:pt x="-9265" y="823071"/>
                      <a:pt x="1742" y="661358"/>
                    </a:cubicBezTo>
                    <a:cubicBezTo>
                      <a:pt x="12749" y="499645"/>
                      <a:pt x="102495" y="160978"/>
                      <a:pt x="118582" y="77158"/>
                    </a:cubicBezTo>
                    <a:cubicBezTo>
                      <a:pt x="134669" y="-6662"/>
                      <a:pt x="123662" y="-61695"/>
                      <a:pt x="123662" y="1279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フリーフォーム: 図形 1176">
                <a:extLst>
                  <a:ext uri="{FF2B5EF4-FFF2-40B4-BE49-F238E27FC236}">
                    <a16:creationId xmlns:a16="http://schemas.microsoft.com/office/drawing/2014/main" id="{083A8753-9F66-439C-A970-C9D06705B95B}"/>
                  </a:ext>
                </a:extLst>
              </p:cNvPr>
              <p:cNvSpPr/>
              <p:nvPr/>
            </p:nvSpPr>
            <p:spPr>
              <a:xfrm>
                <a:off x="7431142" y="11108550"/>
                <a:ext cx="219929" cy="1054484"/>
              </a:xfrm>
              <a:custGeom>
                <a:avLst/>
                <a:gdLst>
                  <a:gd name="connsiteX0" fmla="*/ 219338 w 219929"/>
                  <a:gd name="connsiteY0" fmla="*/ 6490 h 1054484"/>
                  <a:gd name="connsiteX1" fmla="*/ 72018 w 219929"/>
                  <a:gd name="connsiteY1" fmla="*/ 824370 h 1054484"/>
                  <a:gd name="connsiteX2" fmla="*/ 898 w 219929"/>
                  <a:gd name="connsiteY2" fmla="*/ 1037730 h 1054484"/>
                  <a:gd name="connsiteX3" fmla="*/ 117738 w 219929"/>
                  <a:gd name="connsiteY3" fmla="*/ 473850 h 1054484"/>
                  <a:gd name="connsiteX4" fmla="*/ 219338 w 219929"/>
                  <a:gd name="connsiteY4" fmla="*/ 6490 h 1054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929" h="1054484">
                    <a:moveTo>
                      <a:pt x="219338" y="6490"/>
                    </a:moveTo>
                    <a:cubicBezTo>
                      <a:pt x="211718" y="64910"/>
                      <a:pt x="108425" y="652497"/>
                      <a:pt x="72018" y="824370"/>
                    </a:cubicBezTo>
                    <a:cubicBezTo>
                      <a:pt x="35611" y="996243"/>
                      <a:pt x="-6722" y="1096150"/>
                      <a:pt x="898" y="1037730"/>
                    </a:cubicBezTo>
                    <a:cubicBezTo>
                      <a:pt x="8518" y="979310"/>
                      <a:pt x="76251" y="649110"/>
                      <a:pt x="117738" y="473850"/>
                    </a:cubicBezTo>
                    <a:cubicBezTo>
                      <a:pt x="159225" y="298590"/>
                      <a:pt x="226958" y="-51930"/>
                      <a:pt x="219338" y="64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フリーフォーム: 図形 1177">
                <a:extLst>
                  <a:ext uri="{FF2B5EF4-FFF2-40B4-BE49-F238E27FC236}">
                    <a16:creationId xmlns:a16="http://schemas.microsoft.com/office/drawing/2014/main" id="{8909CC8F-ABB5-4FF8-99C7-406A4A95B196}"/>
                  </a:ext>
                </a:extLst>
              </p:cNvPr>
              <p:cNvSpPr/>
              <p:nvPr/>
            </p:nvSpPr>
            <p:spPr>
              <a:xfrm>
                <a:off x="8898250" y="11287326"/>
                <a:ext cx="179993" cy="869569"/>
              </a:xfrm>
              <a:custGeom>
                <a:avLst/>
                <a:gdLst>
                  <a:gd name="connsiteX0" fmla="*/ 1910 w 179993"/>
                  <a:gd name="connsiteY0" fmla="*/ 434 h 869569"/>
                  <a:gd name="connsiteX1" fmla="*/ 83190 w 179993"/>
                  <a:gd name="connsiteY1" fmla="*/ 513514 h 869569"/>
                  <a:gd name="connsiteX2" fmla="*/ 98430 w 179993"/>
                  <a:gd name="connsiteY2" fmla="*/ 869114 h 869569"/>
                  <a:gd name="connsiteX3" fmla="*/ 123830 w 179993"/>
                  <a:gd name="connsiteY3" fmla="*/ 584634 h 869569"/>
                  <a:gd name="connsiteX4" fmla="*/ 174630 w 179993"/>
                  <a:gd name="connsiteY4" fmla="*/ 427154 h 869569"/>
                  <a:gd name="connsiteX5" fmla="*/ 1910 w 179993"/>
                  <a:gd name="connsiteY5" fmla="*/ 434 h 86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9993" h="869569">
                    <a:moveTo>
                      <a:pt x="1910" y="434"/>
                    </a:moveTo>
                    <a:cubicBezTo>
                      <a:pt x="-13330" y="14827"/>
                      <a:pt x="67103" y="368734"/>
                      <a:pt x="83190" y="513514"/>
                    </a:cubicBezTo>
                    <a:cubicBezTo>
                      <a:pt x="99277" y="658294"/>
                      <a:pt x="91657" y="857261"/>
                      <a:pt x="98430" y="869114"/>
                    </a:cubicBezTo>
                    <a:cubicBezTo>
                      <a:pt x="105203" y="880967"/>
                      <a:pt x="111130" y="658294"/>
                      <a:pt x="123830" y="584634"/>
                    </a:cubicBezTo>
                    <a:cubicBezTo>
                      <a:pt x="136530" y="510974"/>
                      <a:pt x="198337" y="521134"/>
                      <a:pt x="174630" y="427154"/>
                    </a:cubicBezTo>
                    <a:cubicBezTo>
                      <a:pt x="150923" y="333174"/>
                      <a:pt x="17150" y="-13959"/>
                      <a:pt x="1910" y="4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フリーフォーム: 図形 1178">
                <a:extLst>
                  <a:ext uri="{FF2B5EF4-FFF2-40B4-BE49-F238E27FC236}">
                    <a16:creationId xmlns:a16="http://schemas.microsoft.com/office/drawing/2014/main" id="{D7516D8E-2F9A-4207-BFCE-1C830A37FC11}"/>
                  </a:ext>
                </a:extLst>
              </p:cNvPr>
              <p:cNvSpPr/>
              <p:nvPr/>
            </p:nvSpPr>
            <p:spPr>
              <a:xfrm>
                <a:off x="802726" y="10271087"/>
                <a:ext cx="114316" cy="2012997"/>
              </a:xfrm>
              <a:custGeom>
                <a:avLst/>
                <a:gdLst>
                  <a:gd name="connsiteX0" fmla="*/ 30394 w 114316"/>
                  <a:gd name="connsiteY0" fmla="*/ 673 h 2012997"/>
                  <a:gd name="connsiteX1" fmla="*/ 111674 w 114316"/>
                  <a:gd name="connsiteY1" fmla="*/ 920153 h 2012997"/>
                  <a:gd name="connsiteX2" fmla="*/ 86274 w 114316"/>
                  <a:gd name="connsiteY2" fmla="*/ 2012353 h 2012997"/>
                  <a:gd name="connsiteX3" fmla="*/ 4994 w 114316"/>
                  <a:gd name="connsiteY3" fmla="*/ 1062393 h 2012997"/>
                  <a:gd name="connsiteX4" fmla="*/ 30394 w 114316"/>
                  <a:gd name="connsiteY4" fmla="*/ 673 h 2012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16" h="2012997">
                    <a:moveTo>
                      <a:pt x="30394" y="673"/>
                    </a:moveTo>
                    <a:cubicBezTo>
                      <a:pt x="48174" y="-23034"/>
                      <a:pt x="102361" y="584873"/>
                      <a:pt x="111674" y="920153"/>
                    </a:cubicBezTo>
                    <a:cubicBezTo>
                      <a:pt x="120987" y="1255433"/>
                      <a:pt x="104054" y="1988646"/>
                      <a:pt x="86274" y="2012353"/>
                    </a:cubicBezTo>
                    <a:cubicBezTo>
                      <a:pt x="68494" y="2036060"/>
                      <a:pt x="20234" y="1400213"/>
                      <a:pt x="4994" y="1062393"/>
                    </a:cubicBezTo>
                    <a:cubicBezTo>
                      <a:pt x="-10246" y="724573"/>
                      <a:pt x="12614" y="24380"/>
                      <a:pt x="30394" y="6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フリーフォーム: 図形 1179">
                <a:extLst>
                  <a:ext uri="{FF2B5EF4-FFF2-40B4-BE49-F238E27FC236}">
                    <a16:creationId xmlns:a16="http://schemas.microsoft.com/office/drawing/2014/main" id="{5350A4F3-F1EC-41B6-A678-61700F739169}"/>
                  </a:ext>
                </a:extLst>
              </p:cNvPr>
              <p:cNvSpPr/>
              <p:nvPr/>
            </p:nvSpPr>
            <p:spPr>
              <a:xfrm>
                <a:off x="2197282" y="8016240"/>
                <a:ext cx="340168" cy="1713603"/>
              </a:xfrm>
              <a:custGeom>
                <a:avLst/>
                <a:gdLst>
                  <a:gd name="connsiteX0" fmla="*/ 22678 w 340168"/>
                  <a:gd name="connsiteY0" fmla="*/ 0 h 1713603"/>
                  <a:gd name="connsiteX1" fmla="*/ 27758 w 340168"/>
                  <a:gd name="connsiteY1" fmla="*/ 772160 h 1713603"/>
                  <a:gd name="connsiteX2" fmla="*/ 332558 w 340168"/>
                  <a:gd name="connsiteY2" fmla="*/ 1696720 h 1713603"/>
                  <a:gd name="connsiteX3" fmla="*/ 236038 w 340168"/>
                  <a:gd name="connsiteY3" fmla="*/ 1325880 h 1713603"/>
                  <a:gd name="connsiteX4" fmla="*/ 103958 w 340168"/>
                  <a:gd name="connsiteY4" fmla="*/ 772160 h 1713603"/>
                  <a:gd name="connsiteX5" fmla="*/ 22678 w 340168"/>
                  <a:gd name="connsiteY5" fmla="*/ 0 h 1713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0168" h="1713603">
                    <a:moveTo>
                      <a:pt x="22678" y="0"/>
                    </a:moveTo>
                    <a:cubicBezTo>
                      <a:pt x="9978" y="0"/>
                      <a:pt x="-23889" y="489373"/>
                      <a:pt x="27758" y="772160"/>
                    </a:cubicBezTo>
                    <a:cubicBezTo>
                      <a:pt x="79405" y="1054947"/>
                      <a:pt x="297845" y="1604433"/>
                      <a:pt x="332558" y="1696720"/>
                    </a:cubicBezTo>
                    <a:cubicBezTo>
                      <a:pt x="367271" y="1789007"/>
                      <a:pt x="274138" y="1479973"/>
                      <a:pt x="236038" y="1325880"/>
                    </a:cubicBezTo>
                    <a:cubicBezTo>
                      <a:pt x="197938" y="1171787"/>
                      <a:pt x="141211" y="990600"/>
                      <a:pt x="103958" y="772160"/>
                    </a:cubicBezTo>
                    <a:cubicBezTo>
                      <a:pt x="66705" y="553720"/>
                      <a:pt x="35378" y="0"/>
                      <a:pt x="2267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フリーフォーム: 図形 1180">
                <a:extLst>
                  <a:ext uri="{FF2B5EF4-FFF2-40B4-BE49-F238E27FC236}">
                    <a16:creationId xmlns:a16="http://schemas.microsoft.com/office/drawing/2014/main" id="{8E9CD0A3-2654-472A-AD8E-44F05F269D7A}"/>
                  </a:ext>
                </a:extLst>
              </p:cNvPr>
              <p:cNvSpPr/>
              <p:nvPr/>
            </p:nvSpPr>
            <p:spPr>
              <a:xfrm>
                <a:off x="2649263" y="7903134"/>
                <a:ext cx="254207" cy="1583140"/>
              </a:xfrm>
              <a:custGeom>
                <a:avLst/>
                <a:gdLst>
                  <a:gd name="connsiteX0" fmla="*/ 2497 w 254207"/>
                  <a:gd name="connsiteY0" fmla="*/ 6426 h 1583140"/>
                  <a:gd name="connsiteX1" fmla="*/ 251417 w 254207"/>
                  <a:gd name="connsiteY1" fmla="*/ 1545666 h 1583140"/>
                  <a:gd name="connsiteX2" fmla="*/ 129497 w 254207"/>
                  <a:gd name="connsiteY2" fmla="*/ 1017346 h 1583140"/>
                  <a:gd name="connsiteX3" fmla="*/ 2497 w 254207"/>
                  <a:gd name="connsiteY3" fmla="*/ 6426 h 1583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207" h="1583140">
                    <a:moveTo>
                      <a:pt x="2497" y="6426"/>
                    </a:moveTo>
                    <a:cubicBezTo>
                      <a:pt x="22817" y="94479"/>
                      <a:pt x="230250" y="1377179"/>
                      <a:pt x="251417" y="1545666"/>
                    </a:cubicBezTo>
                    <a:cubicBezTo>
                      <a:pt x="272584" y="1714153"/>
                      <a:pt x="167597" y="1274733"/>
                      <a:pt x="129497" y="1017346"/>
                    </a:cubicBezTo>
                    <a:cubicBezTo>
                      <a:pt x="91397" y="759959"/>
                      <a:pt x="-17823" y="-81627"/>
                      <a:pt x="2497" y="64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フリーフォーム: 図形 1181">
                <a:extLst>
                  <a:ext uri="{FF2B5EF4-FFF2-40B4-BE49-F238E27FC236}">
                    <a16:creationId xmlns:a16="http://schemas.microsoft.com/office/drawing/2014/main" id="{E0043B1E-5789-4955-999A-6A8ACD02A887}"/>
                  </a:ext>
                </a:extLst>
              </p:cNvPr>
              <p:cNvSpPr/>
              <p:nvPr/>
            </p:nvSpPr>
            <p:spPr>
              <a:xfrm>
                <a:off x="2839712" y="8456742"/>
                <a:ext cx="343902" cy="2020687"/>
              </a:xfrm>
              <a:custGeom>
                <a:avLst/>
                <a:gdLst>
                  <a:gd name="connsiteX0" fmla="*/ 8 w 343902"/>
                  <a:gd name="connsiteY0" fmla="*/ 1458 h 2020687"/>
                  <a:gd name="connsiteX1" fmla="*/ 111768 w 343902"/>
                  <a:gd name="connsiteY1" fmla="*/ 1078418 h 2020687"/>
                  <a:gd name="connsiteX2" fmla="*/ 335288 w 343902"/>
                  <a:gd name="connsiteY2" fmla="*/ 1997898 h 2020687"/>
                  <a:gd name="connsiteX3" fmla="*/ 279408 w 343902"/>
                  <a:gd name="connsiteY3" fmla="*/ 1667698 h 2020687"/>
                  <a:gd name="connsiteX4" fmla="*/ 106688 w 343902"/>
                  <a:gd name="connsiteY4" fmla="*/ 865058 h 2020687"/>
                  <a:gd name="connsiteX5" fmla="*/ 8 w 343902"/>
                  <a:gd name="connsiteY5" fmla="*/ 1458 h 2020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3902" h="2020687">
                    <a:moveTo>
                      <a:pt x="8" y="1458"/>
                    </a:moveTo>
                    <a:cubicBezTo>
                      <a:pt x="855" y="37018"/>
                      <a:pt x="55888" y="745678"/>
                      <a:pt x="111768" y="1078418"/>
                    </a:cubicBezTo>
                    <a:cubicBezTo>
                      <a:pt x="167648" y="1411158"/>
                      <a:pt x="307348" y="1899685"/>
                      <a:pt x="335288" y="1997898"/>
                    </a:cubicBezTo>
                    <a:cubicBezTo>
                      <a:pt x="363228" y="2096111"/>
                      <a:pt x="317508" y="1856505"/>
                      <a:pt x="279408" y="1667698"/>
                    </a:cubicBezTo>
                    <a:cubicBezTo>
                      <a:pt x="241308" y="1478891"/>
                      <a:pt x="154948" y="1140225"/>
                      <a:pt x="106688" y="865058"/>
                    </a:cubicBezTo>
                    <a:cubicBezTo>
                      <a:pt x="58428" y="589891"/>
                      <a:pt x="-839" y="-34102"/>
                      <a:pt x="8" y="14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: 図形 1182">
                <a:extLst>
                  <a:ext uri="{FF2B5EF4-FFF2-40B4-BE49-F238E27FC236}">
                    <a16:creationId xmlns:a16="http://schemas.microsoft.com/office/drawing/2014/main" id="{E3CA4493-B498-44B7-9F7B-2A70FF8292AB}"/>
                  </a:ext>
                </a:extLst>
              </p:cNvPr>
              <p:cNvSpPr/>
              <p:nvPr/>
            </p:nvSpPr>
            <p:spPr>
              <a:xfrm>
                <a:off x="2572428" y="9711944"/>
                <a:ext cx="615390" cy="1956607"/>
              </a:xfrm>
              <a:custGeom>
                <a:avLst/>
                <a:gdLst>
                  <a:gd name="connsiteX0" fmla="*/ 3132 w 615390"/>
                  <a:gd name="connsiteY0" fmla="*/ 21336 h 1956607"/>
                  <a:gd name="connsiteX1" fmla="*/ 358732 w 615390"/>
                  <a:gd name="connsiteY1" fmla="*/ 1169416 h 1956607"/>
                  <a:gd name="connsiteX2" fmla="*/ 480652 w 615390"/>
                  <a:gd name="connsiteY2" fmla="*/ 1535176 h 1956607"/>
                  <a:gd name="connsiteX3" fmla="*/ 612732 w 615390"/>
                  <a:gd name="connsiteY3" fmla="*/ 1951736 h 1956607"/>
                  <a:gd name="connsiteX4" fmla="*/ 353652 w 615390"/>
                  <a:gd name="connsiteY4" fmla="*/ 1240536 h 1956607"/>
                  <a:gd name="connsiteX5" fmla="*/ 196172 w 615390"/>
                  <a:gd name="connsiteY5" fmla="*/ 483616 h 1956607"/>
                  <a:gd name="connsiteX6" fmla="*/ 3132 w 615390"/>
                  <a:gd name="connsiteY6" fmla="*/ 21336 h 195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5390" h="1956607">
                    <a:moveTo>
                      <a:pt x="3132" y="21336"/>
                    </a:moveTo>
                    <a:cubicBezTo>
                      <a:pt x="30225" y="135636"/>
                      <a:pt x="279145" y="917109"/>
                      <a:pt x="358732" y="1169416"/>
                    </a:cubicBezTo>
                    <a:cubicBezTo>
                      <a:pt x="438319" y="1421723"/>
                      <a:pt x="438319" y="1404789"/>
                      <a:pt x="480652" y="1535176"/>
                    </a:cubicBezTo>
                    <a:cubicBezTo>
                      <a:pt x="522985" y="1665563"/>
                      <a:pt x="633899" y="2000843"/>
                      <a:pt x="612732" y="1951736"/>
                    </a:cubicBezTo>
                    <a:cubicBezTo>
                      <a:pt x="591565" y="1902629"/>
                      <a:pt x="423079" y="1485223"/>
                      <a:pt x="353652" y="1240536"/>
                    </a:cubicBezTo>
                    <a:cubicBezTo>
                      <a:pt x="284225" y="995849"/>
                      <a:pt x="260519" y="687663"/>
                      <a:pt x="196172" y="483616"/>
                    </a:cubicBezTo>
                    <a:cubicBezTo>
                      <a:pt x="131825" y="279569"/>
                      <a:pt x="-23961" y="-92964"/>
                      <a:pt x="3132" y="213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フリーフォーム: 図形 1183">
                <a:extLst>
                  <a:ext uri="{FF2B5EF4-FFF2-40B4-BE49-F238E27FC236}">
                    <a16:creationId xmlns:a16="http://schemas.microsoft.com/office/drawing/2014/main" id="{7CA55D29-787E-4B47-B849-04A7DB96A0CC}"/>
                  </a:ext>
                </a:extLst>
              </p:cNvPr>
              <p:cNvSpPr/>
              <p:nvPr/>
            </p:nvSpPr>
            <p:spPr>
              <a:xfrm>
                <a:off x="3172818" y="10454448"/>
                <a:ext cx="683412" cy="1762840"/>
              </a:xfrm>
              <a:custGeom>
                <a:avLst/>
                <a:gdLst>
                  <a:gd name="connsiteX0" fmla="*/ 17422 w 683412"/>
                  <a:gd name="connsiteY0" fmla="*/ 25592 h 1762840"/>
                  <a:gd name="connsiteX1" fmla="*/ 474622 w 683412"/>
                  <a:gd name="connsiteY1" fmla="*/ 1300672 h 1762840"/>
                  <a:gd name="connsiteX2" fmla="*/ 682902 w 683412"/>
                  <a:gd name="connsiteY2" fmla="*/ 1757872 h 1762840"/>
                  <a:gd name="connsiteX3" fmla="*/ 520342 w 683412"/>
                  <a:gd name="connsiteY3" fmla="*/ 1478472 h 1762840"/>
                  <a:gd name="connsiteX4" fmla="*/ 134262 w 683412"/>
                  <a:gd name="connsiteY4" fmla="*/ 528512 h 1762840"/>
                  <a:gd name="connsiteX5" fmla="*/ 17422 w 683412"/>
                  <a:gd name="connsiteY5" fmla="*/ 25592 h 176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3412" h="1762840">
                    <a:moveTo>
                      <a:pt x="17422" y="25592"/>
                    </a:moveTo>
                    <a:cubicBezTo>
                      <a:pt x="74149" y="154285"/>
                      <a:pt x="363709" y="1011959"/>
                      <a:pt x="474622" y="1300672"/>
                    </a:cubicBezTo>
                    <a:cubicBezTo>
                      <a:pt x="585535" y="1589385"/>
                      <a:pt x="675282" y="1728239"/>
                      <a:pt x="682902" y="1757872"/>
                    </a:cubicBezTo>
                    <a:cubicBezTo>
                      <a:pt x="690522" y="1787505"/>
                      <a:pt x="611782" y="1683365"/>
                      <a:pt x="520342" y="1478472"/>
                    </a:cubicBezTo>
                    <a:cubicBezTo>
                      <a:pt x="428902" y="1273579"/>
                      <a:pt x="214695" y="774045"/>
                      <a:pt x="134262" y="528512"/>
                    </a:cubicBezTo>
                    <a:cubicBezTo>
                      <a:pt x="53829" y="282979"/>
                      <a:pt x="-39305" y="-103101"/>
                      <a:pt x="17422" y="255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: 図形 1184">
                <a:extLst>
                  <a:ext uri="{FF2B5EF4-FFF2-40B4-BE49-F238E27FC236}">
                    <a16:creationId xmlns:a16="http://schemas.microsoft.com/office/drawing/2014/main" id="{8B955980-4249-4E13-973A-614311214E35}"/>
                  </a:ext>
                </a:extLst>
              </p:cNvPr>
              <p:cNvSpPr/>
              <p:nvPr/>
            </p:nvSpPr>
            <p:spPr>
              <a:xfrm>
                <a:off x="3129192" y="11583369"/>
                <a:ext cx="217212" cy="582080"/>
              </a:xfrm>
              <a:custGeom>
                <a:avLst/>
                <a:gdLst>
                  <a:gd name="connsiteX0" fmla="*/ 88 w 217212"/>
                  <a:gd name="connsiteY0" fmla="*/ 4111 h 582080"/>
                  <a:gd name="connsiteX1" fmla="*/ 203288 w 217212"/>
                  <a:gd name="connsiteY1" fmla="*/ 573071 h 582080"/>
                  <a:gd name="connsiteX2" fmla="*/ 177888 w 217212"/>
                  <a:gd name="connsiteY2" fmla="*/ 329231 h 582080"/>
                  <a:gd name="connsiteX3" fmla="*/ 88 w 217212"/>
                  <a:gd name="connsiteY3" fmla="*/ 4111 h 58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7212" h="582080">
                    <a:moveTo>
                      <a:pt x="88" y="4111"/>
                    </a:moveTo>
                    <a:cubicBezTo>
                      <a:pt x="4321" y="44751"/>
                      <a:pt x="173655" y="518884"/>
                      <a:pt x="203288" y="573071"/>
                    </a:cubicBezTo>
                    <a:cubicBezTo>
                      <a:pt x="232921" y="627258"/>
                      <a:pt x="210908" y="423211"/>
                      <a:pt x="177888" y="329231"/>
                    </a:cubicBezTo>
                    <a:cubicBezTo>
                      <a:pt x="144868" y="235251"/>
                      <a:pt x="-4145" y="-36529"/>
                      <a:pt x="88" y="41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フリーフォーム: 図形 1185">
                <a:extLst>
                  <a:ext uri="{FF2B5EF4-FFF2-40B4-BE49-F238E27FC236}">
                    <a16:creationId xmlns:a16="http://schemas.microsoft.com/office/drawing/2014/main" id="{587D548D-D43C-4D14-B1EB-9BAF4D1D0FE7}"/>
                  </a:ext>
                </a:extLst>
              </p:cNvPr>
              <p:cNvSpPr/>
              <p:nvPr/>
            </p:nvSpPr>
            <p:spPr>
              <a:xfrm>
                <a:off x="5202885" y="6322814"/>
                <a:ext cx="946329" cy="2235157"/>
              </a:xfrm>
              <a:custGeom>
                <a:avLst/>
                <a:gdLst>
                  <a:gd name="connsiteX0" fmla="*/ 924865 w 946329"/>
                  <a:gd name="connsiteY0" fmla="*/ 20836 h 2235157"/>
                  <a:gd name="connsiteX1" fmla="*/ 639115 w 946329"/>
                  <a:gd name="connsiteY1" fmla="*/ 376436 h 2235157"/>
                  <a:gd name="connsiteX2" fmla="*/ 283515 w 946329"/>
                  <a:gd name="connsiteY2" fmla="*/ 839986 h 2235157"/>
                  <a:gd name="connsiteX3" fmla="*/ 118415 w 946329"/>
                  <a:gd name="connsiteY3" fmla="*/ 1163836 h 2235157"/>
                  <a:gd name="connsiteX4" fmla="*/ 194615 w 946329"/>
                  <a:gd name="connsiteY4" fmla="*/ 2154436 h 2235157"/>
                  <a:gd name="connsiteX5" fmla="*/ 188265 w 946329"/>
                  <a:gd name="connsiteY5" fmla="*/ 2046486 h 2235157"/>
                  <a:gd name="connsiteX6" fmla="*/ 35865 w 946329"/>
                  <a:gd name="connsiteY6" fmla="*/ 1011436 h 2235157"/>
                  <a:gd name="connsiteX7" fmla="*/ 924865 w 946329"/>
                  <a:gd name="connsiteY7" fmla="*/ 20836 h 2235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46329" h="2235157">
                    <a:moveTo>
                      <a:pt x="924865" y="20836"/>
                    </a:moveTo>
                    <a:cubicBezTo>
                      <a:pt x="1025407" y="-84997"/>
                      <a:pt x="746007" y="239911"/>
                      <a:pt x="639115" y="376436"/>
                    </a:cubicBezTo>
                    <a:cubicBezTo>
                      <a:pt x="532223" y="512961"/>
                      <a:pt x="370298" y="708753"/>
                      <a:pt x="283515" y="839986"/>
                    </a:cubicBezTo>
                    <a:cubicBezTo>
                      <a:pt x="196732" y="971219"/>
                      <a:pt x="133232" y="944761"/>
                      <a:pt x="118415" y="1163836"/>
                    </a:cubicBezTo>
                    <a:cubicBezTo>
                      <a:pt x="103598" y="1382911"/>
                      <a:pt x="182973" y="2007328"/>
                      <a:pt x="194615" y="2154436"/>
                    </a:cubicBezTo>
                    <a:cubicBezTo>
                      <a:pt x="206257" y="2301544"/>
                      <a:pt x="214723" y="2236986"/>
                      <a:pt x="188265" y="2046486"/>
                    </a:cubicBezTo>
                    <a:cubicBezTo>
                      <a:pt x="161807" y="1855986"/>
                      <a:pt x="-92193" y="1353278"/>
                      <a:pt x="35865" y="1011436"/>
                    </a:cubicBezTo>
                    <a:cubicBezTo>
                      <a:pt x="163923" y="669594"/>
                      <a:pt x="824323" y="126669"/>
                      <a:pt x="924865" y="208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フリーフォーム: 図形 1186">
                <a:extLst>
                  <a:ext uri="{FF2B5EF4-FFF2-40B4-BE49-F238E27FC236}">
                    <a16:creationId xmlns:a16="http://schemas.microsoft.com/office/drawing/2014/main" id="{CADA49A4-9904-486B-82F4-53ED8286FA30}"/>
                  </a:ext>
                </a:extLst>
              </p:cNvPr>
              <p:cNvSpPr/>
              <p:nvPr/>
            </p:nvSpPr>
            <p:spPr>
              <a:xfrm>
                <a:off x="3543168" y="7954629"/>
                <a:ext cx="1118610" cy="2284623"/>
              </a:xfrm>
              <a:custGeom>
                <a:avLst/>
                <a:gdLst>
                  <a:gd name="connsiteX0" fmla="*/ 33152 w 1118610"/>
                  <a:gd name="connsiteY0" fmla="*/ 41291 h 2284623"/>
                  <a:gd name="connsiteX1" fmla="*/ 454792 w 1118610"/>
                  <a:gd name="connsiteY1" fmla="*/ 589931 h 2284623"/>
                  <a:gd name="connsiteX2" fmla="*/ 1084712 w 1118610"/>
                  <a:gd name="connsiteY2" fmla="*/ 2215531 h 2284623"/>
                  <a:gd name="connsiteX3" fmla="*/ 1018672 w 1118610"/>
                  <a:gd name="connsiteY3" fmla="*/ 1936131 h 2284623"/>
                  <a:gd name="connsiteX4" fmla="*/ 891672 w 1118610"/>
                  <a:gd name="connsiteY4" fmla="*/ 1494171 h 2284623"/>
                  <a:gd name="connsiteX5" fmla="*/ 424312 w 1118610"/>
                  <a:gd name="connsiteY5" fmla="*/ 427371 h 2284623"/>
                  <a:gd name="connsiteX6" fmla="*/ 73792 w 1118610"/>
                  <a:gd name="connsiteY6" fmla="*/ 87011 h 2284623"/>
                  <a:gd name="connsiteX7" fmla="*/ 33152 w 1118610"/>
                  <a:gd name="connsiteY7" fmla="*/ 41291 h 2284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18610" h="2284623">
                    <a:moveTo>
                      <a:pt x="33152" y="41291"/>
                    </a:moveTo>
                    <a:cubicBezTo>
                      <a:pt x="96652" y="125111"/>
                      <a:pt x="279532" y="227558"/>
                      <a:pt x="454792" y="589931"/>
                    </a:cubicBezTo>
                    <a:cubicBezTo>
                      <a:pt x="630052" y="952304"/>
                      <a:pt x="990732" y="1991164"/>
                      <a:pt x="1084712" y="2215531"/>
                    </a:cubicBezTo>
                    <a:cubicBezTo>
                      <a:pt x="1178692" y="2439898"/>
                      <a:pt x="1050845" y="2056358"/>
                      <a:pt x="1018672" y="1936131"/>
                    </a:cubicBezTo>
                    <a:cubicBezTo>
                      <a:pt x="986499" y="1815904"/>
                      <a:pt x="990732" y="1745631"/>
                      <a:pt x="891672" y="1494171"/>
                    </a:cubicBezTo>
                    <a:cubicBezTo>
                      <a:pt x="792612" y="1242711"/>
                      <a:pt x="560625" y="661898"/>
                      <a:pt x="424312" y="427371"/>
                    </a:cubicBezTo>
                    <a:cubicBezTo>
                      <a:pt x="287999" y="192844"/>
                      <a:pt x="142372" y="158131"/>
                      <a:pt x="73792" y="87011"/>
                    </a:cubicBezTo>
                    <a:cubicBezTo>
                      <a:pt x="5212" y="15891"/>
                      <a:pt x="-30348" y="-42529"/>
                      <a:pt x="33152" y="412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フリーフォーム: 図形 1187">
                <a:extLst>
                  <a:ext uri="{FF2B5EF4-FFF2-40B4-BE49-F238E27FC236}">
                    <a16:creationId xmlns:a16="http://schemas.microsoft.com/office/drawing/2014/main" id="{2AEFC341-9273-4A6F-AA78-648823E083D7}"/>
                  </a:ext>
                </a:extLst>
              </p:cNvPr>
              <p:cNvSpPr/>
              <p:nvPr/>
            </p:nvSpPr>
            <p:spPr>
              <a:xfrm>
                <a:off x="3547866" y="9055212"/>
                <a:ext cx="625904" cy="1316464"/>
              </a:xfrm>
              <a:custGeom>
                <a:avLst/>
                <a:gdLst>
                  <a:gd name="connsiteX0" fmla="*/ 3054 w 625904"/>
                  <a:gd name="connsiteY0" fmla="*/ 2428 h 1316464"/>
                  <a:gd name="connsiteX1" fmla="*/ 302774 w 625904"/>
                  <a:gd name="connsiteY1" fmla="*/ 434228 h 1316464"/>
                  <a:gd name="connsiteX2" fmla="*/ 612654 w 625904"/>
                  <a:gd name="connsiteY2" fmla="*/ 1287668 h 1316464"/>
                  <a:gd name="connsiteX3" fmla="*/ 561854 w 625904"/>
                  <a:gd name="connsiteY3" fmla="*/ 1069228 h 1316464"/>
                  <a:gd name="connsiteX4" fmla="*/ 495814 w 625904"/>
                  <a:gd name="connsiteY4" fmla="*/ 612028 h 1316464"/>
                  <a:gd name="connsiteX5" fmla="*/ 3054 w 625904"/>
                  <a:gd name="connsiteY5" fmla="*/ 2428 h 131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5904" h="1316464">
                    <a:moveTo>
                      <a:pt x="3054" y="2428"/>
                    </a:moveTo>
                    <a:cubicBezTo>
                      <a:pt x="-29119" y="-27205"/>
                      <a:pt x="201174" y="220021"/>
                      <a:pt x="302774" y="434228"/>
                    </a:cubicBezTo>
                    <a:cubicBezTo>
                      <a:pt x="404374" y="648435"/>
                      <a:pt x="569474" y="1181835"/>
                      <a:pt x="612654" y="1287668"/>
                    </a:cubicBezTo>
                    <a:cubicBezTo>
                      <a:pt x="655834" y="1393501"/>
                      <a:pt x="581327" y="1181835"/>
                      <a:pt x="561854" y="1069228"/>
                    </a:cubicBezTo>
                    <a:cubicBezTo>
                      <a:pt x="542381" y="956621"/>
                      <a:pt x="587254" y="792368"/>
                      <a:pt x="495814" y="612028"/>
                    </a:cubicBezTo>
                    <a:cubicBezTo>
                      <a:pt x="404374" y="431688"/>
                      <a:pt x="35227" y="32061"/>
                      <a:pt x="3054" y="24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: 図形 1188">
                <a:extLst>
                  <a:ext uri="{FF2B5EF4-FFF2-40B4-BE49-F238E27FC236}">
                    <a16:creationId xmlns:a16="http://schemas.microsoft.com/office/drawing/2014/main" id="{CA59268E-7669-463F-8389-3512BC719781}"/>
                  </a:ext>
                </a:extLst>
              </p:cNvPr>
              <p:cNvSpPr/>
              <p:nvPr/>
            </p:nvSpPr>
            <p:spPr>
              <a:xfrm>
                <a:off x="3570992" y="9494374"/>
                <a:ext cx="861901" cy="2116094"/>
              </a:xfrm>
              <a:custGeom>
                <a:avLst/>
                <a:gdLst>
                  <a:gd name="connsiteX0" fmla="*/ 248 w 861901"/>
                  <a:gd name="connsiteY0" fmla="*/ 146 h 2116094"/>
                  <a:gd name="connsiteX1" fmla="*/ 487928 w 861901"/>
                  <a:gd name="connsiteY1" fmla="*/ 1178706 h 2116094"/>
                  <a:gd name="connsiteX2" fmla="*/ 848608 w 861901"/>
                  <a:gd name="connsiteY2" fmla="*/ 2088026 h 2116094"/>
                  <a:gd name="connsiteX3" fmla="*/ 762248 w 861901"/>
                  <a:gd name="connsiteY3" fmla="*/ 1813706 h 2116094"/>
                  <a:gd name="connsiteX4" fmla="*/ 553968 w 861901"/>
                  <a:gd name="connsiteY4" fmla="*/ 1102506 h 2116094"/>
                  <a:gd name="connsiteX5" fmla="*/ 248 w 861901"/>
                  <a:gd name="connsiteY5" fmla="*/ 146 h 2116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1901" h="2116094">
                    <a:moveTo>
                      <a:pt x="248" y="146"/>
                    </a:moveTo>
                    <a:cubicBezTo>
                      <a:pt x="-10759" y="12846"/>
                      <a:pt x="346535" y="830726"/>
                      <a:pt x="487928" y="1178706"/>
                    </a:cubicBezTo>
                    <a:cubicBezTo>
                      <a:pt x="629321" y="1526686"/>
                      <a:pt x="802888" y="1982193"/>
                      <a:pt x="848608" y="2088026"/>
                    </a:cubicBezTo>
                    <a:cubicBezTo>
                      <a:pt x="894328" y="2193859"/>
                      <a:pt x="811355" y="1977959"/>
                      <a:pt x="762248" y="1813706"/>
                    </a:cubicBezTo>
                    <a:cubicBezTo>
                      <a:pt x="713141" y="1649453"/>
                      <a:pt x="680121" y="1400533"/>
                      <a:pt x="553968" y="1102506"/>
                    </a:cubicBezTo>
                    <a:cubicBezTo>
                      <a:pt x="427815" y="804479"/>
                      <a:pt x="11255" y="-12554"/>
                      <a:pt x="248" y="1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: 図形 1189">
                <a:extLst>
                  <a:ext uri="{FF2B5EF4-FFF2-40B4-BE49-F238E27FC236}">
                    <a16:creationId xmlns:a16="http://schemas.microsoft.com/office/drawing/2014/main" id="{6A291F11-5840-418A-A217-F8DDA1B35831}"/>
                  </a:ext>
                </a:extLst>
              </p:cNvPr>
              <p:cNvSpPr/>
              <p:nvPr/>
            </p:nvSpPr>
            <p:spPr>
              <a:xfrm>
                <a:off x="3261129" y="9534716"/>
                <a:ext cx="681935" cy="2293642"/>
              </a:xfrm>
              <a:custGeom>
                <a:avLst/>
                <a:gdLst>
                  <a:gd name="connsiteX0" fmla="*/ 40871 w 681935"/>
                  <a:gd name="connsiteY0" fmla="*/ 91884 h 2293642"/>
                  <a:gd name="connsiteX1" fmla="*/ 30711 w 681935"/>
                  <a:gd name="connsiteY1" fmla="*/ 152844 h 2293642"/>
                  <a:gd name="connsiteX2" fmla="*/ 432031 w 681935"/>
                  <a:gd name="connsiteY2" fmla="*/ 1499044 h 2293642"/>
                  <a:gd name="connsiteX3" fmla="*/ 665711 w 681935"/>
                  <a:gd name="connsiteY3" fmla="*/ 2261044 h 2293642"/>
                  <a:gd name="connsiteX4" fmla="*/ 604751 w 681935"/>
                  <a:gd name="connsiteY4" fmla="*/ 2007044 h 2293642"/>
                  <a:gd name="connsiteX5" fmla="*/ 147551 w 681935"/>
                  <a:gd name="connsiteY5" fmla="*/ 701484 h 2293642"/>
                  <a:gd name="connsiteX6" fmla="*/ 40871 w 681935"/>
                  <a:gd name="connsiteY6" fmla="*/ 91884 h 229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81935" h="2293642">
                    <a:moveTo>
                      <a:pt x="40871" y="91884"/>
                    </a:moveTo>
                    <a:cubicBezTo>
                      <a:pt x="21398" y="444"/>
                      <a:pt x="-34482" y="-81682"/>
                      <a:pt x="30711" y="152844"/>
                    </a:cubicBezTo>
                    <a:cubicBezTo>
                      <a:pt x="95904" y="387370"/>
                      <a:pt x="326198" y="1147677"/>
                      <a:pt x="432031" y="1499044"/>
                    </a:cubicBezTo>
                    <a:cubicBezTo>
                      <a:pt x="537864" y="1850411"/>
                      <a:pt x="636924" y="2176377"/>
                      <a:pt x="665711" y="2261044"/>
                    </a:cubicBezTo>
                    <a:cubicBezTo>
                      <a:pt x="694498" y="2345711"/>
                      <a:pt x="691111" y="2266971"/>
                      <a:pt x="604751" y="2007044"/>
                    </a:cubicBezTo>
                    <a:cubicBezTo>
                      <a:pt x="518391" y="1747117"/>
                      <a:pt x="242378" y="1022371"/>
                      <a:pt x="147551" y="701484"/>
                    </a:cubicBezTo>
                    <a:cubicBezTo>
                      <a:pt x="52724" y="380597"/>
                      <a:pt x="60344" y="183324"/>
                      <a:pt x="40871" y="918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: 図形 1190">
                <a:extLst>
                  <a:ext uri="{FF2B5EF4-FFF2-40B4-BE49-F238E27FC236}">
                    <a16:creationId xmlns:a16="http://schemas.microsoft.com/office/drawing/2014/main" id="{0317895D-F3D6-4C70-B2EC-7E6FC08B8E82}"/>
                  </a:ext>
                </a:extLst>
              </p:cNvPr>
              <p:cNvSpPr/>
              <p:nvPr/>
            </p:nvSpPr>
            <p:spPr>
              <a:xfrm>
                <a:off x="4179809" y="9623328"/>
                <a:ext cx="570198" cy="1958296"/>
              </a:xfrm>
              <a:custGeom>
                <a:avLst/>
                <a:gdLst>
                  <a:gd name="connsiteX0" fmla="*/ 1031 w 570198"/>
                  <a:gd name="connsiteY0" fmla="*/ 3272 h 1958296"/>
                  <a:gd name="connsiteX1" fmla="*/ 392191 w 570198"/>
                  <a:gd name="connsiteY1" fmla="*/ 1064992 h 1958296"/>
                  <a:gd name="connsiteX2" fmla="*/ 564911 w 570198"/>
                  <a:gd name="connsiteY2" fmla="*/ 1918432 h 1958296"/>
                  <a:gd name="connsiteX3" fmla="*/ 503951 w 570198"/>
                  <a:gd name="connsiteY3" fmla="*/ 1710152 h 1958296"/>
                  <a:gd name="connsiteX4" fmla="*/ 285511 w 570198"/>
                  <a:gd name="connsiteY4" fmla="*/ 765272 h 1958296"/>
                  <a:gd name="connsiteX5" fmla="*/ 1031 w 570198"/>
                  <a:gd name="connsiteY5" fmla="*/ 3272 h 195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0198" h="1958296">
                    <a:moveTo>
                      <a:pt x="1031" y="3272"/>
                    </a:moveTo>
                    <a:cubicBezTo>
                      <a:pt x="18811" y="53225"/>
                      <a:pt x="298211" y="745799"/>
                      <a:pt x="392191" y="1064992"/>
                    </a:cubicBezTo>
                    <a:cubicBezTo>
                      <a:pt x="486171" y="1384185"/>
                      <a:pt x="546284" y="1810905"/>
                      <a:pt x="564911" y="1918432"/>
                    </a:cubicBezTo>
                    <a:cubicBezTo>
                      <a:pt x="583538" y="2025959"/>
                      <a:pt x="550518" y="1902345"/>
                      <a:pt x="503951" y="1710152"/>
                    </a:cubicBezTo>
                    <a:cubicBezTo>
                      <a:pt x="457384" y="1517959"/>
                      <a:pt x="371024" y="1042979"/>
                      <a:pt x="285511" y="765272"/>
                    </a:cubicBezTo>
                    <a:cubicBezTo>
                      <a:pt x="199998" y="487565"/>
                      <a:pt x="-16749" y="-46681"/>
                      <a:pt x="1031" y="32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: 図形 1191">
                <a:extLst>
                  <a:ext uri="{FF2B5EF4-FFF2-40B4-BE49-F238E27FC236}">
                    <a16:creationId xmlns:a16="http://schemas.microsoft.com/office/drawing/2014/main" id="{926BD4F0-4EA7-44FE-93D3-C2D5A1C5D23D}"/>
                  </a:ext>
                </a:extLst>
              </p:cNvPr>
              <p:cNvSpPr/>
              <p:nvPr/>
            </p:nvSpPr>
            <p:spPr>
              <a:xfrm>
                <a:off x="1183648" y="9932128"/>
                <a:ext cx="1358838" cy="1318698"/>
              </a:xfrm>
              <a:custGeom>
                <a:avLst/>
                <a:gdLst>
                  <a:gd name="connsiteX0" fmla="*/ 192185 w 1358838"/>
                  <a:gd name="connsiteY0" fmla="*/ 1315839 h 1318698"/>
                  <a:gd name="connsiteX1" fmla="*/ 623985 w 1358838"/>
                  <a:gd name="connsiteY1" fmla="*/ 621572 h 1318698"/>
                  <a:gd name="connsiteX2" fmla="*/ 674785 w 1358838"/>
                  <a:gd name="connsiteY2" fmla="*/ 549605 h 1318698"/>
                  <a:gd name="connsiteX3" fmla="*/ 1356352 w 1358838"/>
                  <a:gd name="connsiteY3" fmla="*/ 134739 h 1318698"/>
                  <a:gd name="connsiteX4" fmla="*/ 894919 w 1358838"/>
                  <a:gd name="connsiteY4" fmla="*/ 354872 h 1318698"/>
                  <a:gd name="connsiteX5" fmla="*/ 645152 w 1358838"/>
                  <a:gd name="connsiteY5" fmla="*/ 392972 h 1318698"/>
                  <a:gd name="connsiteX6" fmla="*/ 886452 w 1358838"/>
                  <a:gd name="connsiteY6" fmla="*/ 16205 h 1318698"/>
                  <a:gd name="connsiteX7" fmla="*/ 789085 w 1358838"/>
                  <a:gd name="connsiteY7" fmla="*/ 92405 h 1318698"/>
                  <a:gd name="connsiteX8" fmla="*/ 607052 w 1358838"/>
                  <a:gd name="connsiteY8" fmla="*/ 308305 h 1318698"/>
                  <a:gd name="connsiteX9" fmla="*/ 522385 w 1358838"/>
                  <a:gd name="connsiteY9" fmla="*/ 545372 h 1318698"/>
                  <a:gd name="connsiteX10" fmla="*/ 501219 w 1358838"/>
                  <a:gd name="connsiteY10" fmla="*/ 668139 h 1318698"/>
                  <a:gd name="connsiteX11" fmla="*/ 272619 w 1358838"/>
                  <a:gd name="connsiteY11" fmla="*/ 922139 h 1318698"/>
                  <a:gd name="connsiteX12" fmla="*/ 1685 w 1358838"/>
                  <a:gd name="connsiteY12" fmla="*/ 1057605 h 1318698"/>
                  <a:gd name="connsiteX13" fmla="*/ 408085 w 1358838"/>
                  <a:gd name="connsiteY13" fmla="*/ 875572 h 1318698"/>
                  <a:gd name="connsiteX14" fmla="*/ 192185 w 1358838"/>
                  <a:gd name="connsiteY14" fmla="*/ 1315839 h 131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58838" h="1318698">
                    <a:moveTo>
                      <a:pt x="192185" y="1315839"/>
                    </a:moveTo>
                    <a:cubicBezTo>
                      <a:pt x="228168" y="1273506"/>
                      <a:pt x="543552" y="749278"/>
                      <a:pt x="623985" y="621572"/>
                    </a:cubicBezTo>
                    <a:cubicBezTo>
                      <a:pt x="704418" y="493866"/>
                      <a:pt x="552724" y="630744"/>
                      <a:pt x="674785" y="549605"/>
                    </a:cubicBezTo>
                    <a:cubicBezTo>
                      <a:pt x="796846" y="468466"/>
                      <a:pt x="1319663" y="167194"/>
                      <a:pt x="1356352" y="134739"/>
                    </a:cubicBezTo>
                    <a:cubicBezTo>
                      <a:pt x="1393041" y="102284"/>
                      <a:pt x="1013452" y="311833"/>
                      <a:pt x="894919" y="354872"/>
                    </a:cubicBezTo>
                    <a:cubicBezTo>
                      <a:pt x="776386" y="397911"/>
                      <a:pt x="646563" y="449416"/>
                      <a:pt x="645152" y="392972"/>
                    </a:cubicBezTo>
                    <a:cubicBezTo>
                      <a:pt x="643741" y="336527"/>
                      <a:pt x="862463" y="66300"/>
                      <a:pt x="886452" y="16205"/>
                    </a:cubicBezTo>
                    <a:cubicBezTo>
                      <a:pt x="910441" y="-33890"/>
                      <a:pt x="835652" y="43722"/>
                      <a:pt x="789085" y="92405"/>
                    </a:cubicBezTo>
                    <a:cubicBezTo>
                      <a:pt x="742518" y="141088"/>
                      <a:pt x="651502" y="232810"/>
                      <a:pt x="607052" y="308305"/>
                    </a:cubicBezTo>
                    <a:cubicBezTo>
                      <a:pt x="562602" y="383800"/>
                      <a:pt x="540024" y="485400"/>
                      <a:pt x="522385" y="545372"/>
                    </a:cubicBezTo>
                    <a:cubicBezTo>
                      <a:pt x="504746" y="605344"/>
                      <a:pt x="542847" y="605345"/>
                      <a:pt x="501219" y="668139"/>
                    </a:cubicBezTo>
                    <a:cubicBezTo>
                      <a:pt x="459591" y="730933"/>
                      <a:pt x="355875" y="857228"/>
                      <a:pt x="272619" y="922139"/>
                    </a:cubicBezTo>
                    <a:cubicBezTo>
                      <a:pt x="189363" y="987050"/>
                      <a:pt x="-20893" y="1065366"/>
                      <a:pt x="1685" y="1057605"/>
                    </a:cubicBezTo>
                    <a:cubicBezTo>
                      <a:pt x="24263" y="1049844"/>
                      <a:pt x="378452" y="833944"/>
                      <a:pt x="408085" y="875572"/>
                    </a:cubicBezTo>
                    <a:cubicBezTo>
                      <a:pt x="437718" y="917200"/>
                      <a:pt x="156202" y="1358172"/>
                      <a:pt x="192185" y="13158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: 図形 1192">
                <a:extLst>
                  <a:ext uri="{FF2B5EF4-FFF2-40B4-BE49-F238E27FC236}">
                    <a16:creationId xmlns:a16="http://schemas.microsoft.com/office/drawing/2014/main" id="{232F902E-3998-4703-ABDF-7D491B41EDC2}"/>
                  </a:ext>
                </a:extLst>
              </p:cNvPr>
              <p:cNvSpPr/>
              <p:nvPr/>
            </p:nvSpPr>
            <p:spPr>
              <a:xfrm>
                <a:off x="1751913" y="10405084"/>
                <a:ext cx="1029514" cy="1592314"/>
              </a:xfrm>
              <a:custGeom>
                <a:avLst/>
                <a:gdLst>
                  <a:gd name="connsiteX0" fmla="*/ 21854 w 1029514"/>
                  <a:gd name="connsiteY0" fmla="*/ 1592183 h 1592314"/>
                  <a:gd name="connsiteX1" fmla="*/ 250454 w 1029514"/>
                  <a:gd name="connsiteY1" fmla="*/ 1228116 h 1592314"/>
                  <a:gd name="connsiteX2" fmla="*/ 347820 w 1029514"/>
                  <a:gd name="connsiteY2" fmla="*/ 1033383 h 1592314"/>
                  <a:gd name="connsiteX3" fmla="*/ 529854 w 1029514"/>
                  <a:gd name="connsiteY3" fmla="*/ 842883 h 1592314"/>
                  <a:gd name="connsiteX4" fmla="*/ 1029387 w 1029514"/>
                  <a:gd name="connsiteY4" fmla="*/ 453416 h 1592314"/>
                  <a:gd name="connsiteX5" fmla="*/ 576420 w 1029514"/>
                  <a:gd name="connsiteY5" fmla="*/ 610049 h 1592314"/>
                  <a:gd name="connsiteX6" fmla="*/ 356287 w 1029514"/>
                  <a:gd name="connsiteY6" fmla="*/ 720116 h 1592314"/>
                  <a:gd name="connsiteX7" fmla="*/ 656854 w 1029514"/>
                  <a:gd name="connsiteY7" fmla="*/ 449 h 1592314"/>
                  <a:gd name="connsiteX8" fmla="*/ 203887 w 1029514"/>
                  <a:gd name="connsiteY8" fmla="*/ 838649 h 1592314"/>
                  <a:gd name="connsiteX9" fmla="*/ 30320 w 1029514"/>
                  <a:gd name="connsiteY9" fmla="*/ 1185783 h 1592314"/>
                  <a:gd name="connsiteX10" fmla="*/ 21854 w 1029514"/>
                  <a:gd name="connsiteY10" fmla="*/ 1592183 h 1592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29514" h="1592314">
                    <a:moveTo>
                      <a:pt x="21854" y="1592183"/>
                    </a:moveTo>
                    <a:cubicBezTo>
                      <a:pt x="58543" y="1599239"/>
                      <a:pt x="196126" y="1321249"/>
                      <a:pt x="250454" y="1228116"/>
                    </a:cubicBezTo>
                    <a:cubicBezTo>
                      <a:pt x="304782" y="1134983"/>
                      <a:pt x="301253" y="1097588"/>
                      <a:pt x="347820" y="1033383"/>
                    </a:cubicBezTo>
                    <a:cubicBezTo>
                      <a:pt x="394387" y="969177"/>
                      <a:pt x="416260" y="939544"/>
                      <a:pt x="529854" y="842883"/>
                    </a:cubicBezTo>
                    <a:cubicBezTo>
                      <a:pt x="643448" y="746222"/>
                      <a:pt x="1021626" y="492222"/>
                      <a:pt x="1029387" y="453416"/>
                    </a:cubicBezTo>
                    <a:cubicBezTo>
                      <a:pt x="1037148" y="414610"/>
                      <a:pt x="688603" y="565599"/>
                      <a:pt x="576420" y="610049"/>
                    </a:cubicBezTo>
                    <a:cubicBezTo>
                      <a:pt x="464237" y="654499"/>
                      <a:pt x="342881" y="821716"/>
                      <a:pt x="356287" y="720116"/>
                    </a:cubicBezTo>
                    <a:cubicBezTo>
                      <a:pt x="369693" y="618516"/>
                      <a:pt x="682254" y="-19307"/>
                      <a:pt x="656854" y="449"/>
                    </a:cubicBezTo>
                    <a:cubicBezTo>
                      <a:pt x="631454" y="20204"/>
                      <a:pt x="308309" y="641093"/>
                      <a:pt x="203887" y="838649"/>
                    </a:cubicBezTo>
                    <a:cubicBezTo>
                      <a:pt x="99465" y="1036205"/>
                      <a:pt x="61365" y="1059488"/>
                      <a:pt x="30320" y="1185783"/>
                    </a:cubicBezTo>
                    <a:cubicBezTo>
                      <a:pt x="-725" y="1312077"/>
                      <a:pt x="-14835" y="1585127"/>
                      <a:pt x="21854" y="15921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: 図形 1193">
                <a:extLst>
                  <a:ext uri="{FF2B5EF4-FFF2-40B4-BE49-F238E27FC236}">
                    <a16:creationId xmlns:a16="http://schemas.microsoft.com/office/drawing/2014/main" id="{AB6E3D9D-BC0F-4679-B7D6-7793A6636750}"/>
                  </a:ext>
                </a:extLst>
              </p:cNvPr>
              <p:cNvSpPr/>
              <p:nvPr/>
            </p:nvSpPr>
            <p:spPr>
              <a:xfrm>
                <a:off x="828437" y="10163568"/>
                <a:ext cx="963251" cy="2100423"/>
              </a:xfrm>
              <a:custGeom>
                <a:avLst/>
                <a:gdLst>
                  <a:gd name="connsiteX0" fmla="*/ 149463 w 963251"/>
                  <a:gd name="connsiteY0" fmla="*/ 13365 h 2100423"/>
                  <a:gd name="connsiteX1" fmla="*/ 293396 w 963251"/>
                  <a:gd name="connsiteY1" fmla="*/ 639899 h 2100423"/>
                  <a:gd name="connsiteX2" fmla="*/ 648996 w 963251"/>
                  <a:gd name="connsiteY2" fmla="*/ 1545832 h 2100423"/>
                  <a:gd name="connsiteX3" fmla="*/ 704030 w 963251"/>
                  <a:gd name="connsiteY3" fmla="*/ 1744799 h 2100423"/>
                  <a:gd name="connsiteX4" fmla="*/ 962263 w 963251"/>
                  <a:gd name="connsiteY4" fmla="*/ 1482332 h 2100423"/>
                  <a:gd name="connsiteX5" fmla="*/ 598196 w 963251"/>
                  <a:gd name="connsiteY5" fmla="*/ 1761732 h 2100423"/>
                  <a:gd name="connsiteX6" fmla="*/ 475430 w 963251"/>
                  <a:gd name="connsiteY6" fmla="*/ 1528899 h 2100423"/>
                  <a:gd name="connsiteX7" fmla="*/ 437330 w 963251"/>
                  <a:gd name="connsiteY7" fmla="*/ 2074999 h 2100423"/>
                  <a:gd name="connsiteX8" fmla="*/ 297630 w 963251"/>
                  <a:gd name="connsiteY8" fmla="*/ 1998799 h 2100423"/>
                  <a:gd name="connsiteX9" fmla="*/ 26696 w 963251"/>
                  <a:gd name="connsiteY9" fmla="*/ 1897199 h 2100423"/>
                  <a:gd name="connsiteX10" fmla="*/ 22463 w 963251"/>
                  <a:gd name="connsiteY10" fmla="*/ 352032 h 2100423"/>
                  <a:gd name="connsiteX11" fmla="*/ 149463 w 963251"/>
                  <a:gd name="connsiteY11" fmla="*/ 13365 h 2100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63251" h="2100423">
                    <a:moveTo>
                      <a:pt x="149463" y="13365"/>
                    </a:moveTo>
                    <a:cubicBezTo>
                      <a:pt x="194619" y="61343"/>
                      <a:pt x="210141" y="384488"/>
                      <a:pt x="293396" y="639899"/>
                    </a:cubicBezTo>
                    <a:cubicBezTo>
                      <a:pt x="376652" y="895310"/>
                      <a:pt x="580557" y="1361682"/>
                      <a:pt x="648996" y="1545832"/>
                    </a:cubicBezTo>
                    <a:cubicBezTo>
                      <a:pt x="717435" y="1729982"/>
                      <a:pt x="651819" y="1755382"/>
                      <a:pt x="704030" y="1744799"/>
                    </a:cubicBezTo>
                    <a:cubicBezTo>
                      <a:pt x="756241" y="1734216"/>
                      <a:pt x="979902" y="1479510"/>
                      <a:pt x="962263" y="1482332"/>
                    </a:cubicBezTo>
                    <a:cubicBezTo>
                      <a:pt x="944624" y="1485154"/>
                      <a:pt x="679335" y="1753971"/>
                      <a:pt x="598196" y="1761732"/>
                    </a:cubicBezTo>
                    <a:cubicBezTo>
                      <a:pt x="517057" y="1769493"/>
                      <a:pt x="502241" y="1476688"/>
                      <a:pt x="475430" y="1528899"/>
                    </a:cubicBezTo>
                    <a:cubicBezTo>
                      <a:pt x="448619" y="1581110"/>
                      <a:pt x="466963" y="1996682"/>
                      <a:pt x="437330" y="2074999"/>
                    </a:cubicBezTo>
                    <a:cubicBezTo>
                      <a:pt x="407697" y="2153316"/>
                      <a:pt x="366069" y="2028432"/>
                      <a:pt x="297630" y="1998799"/>
                    </a:cubicBezTo>
                    <a:cubicBezTo>
                      <a:pt x="229191" y="1969166"/>
                      <a:pt x="72557" y="2171660"/>
                      <a:pt x="26696" y="1897199"/>
                    </a:cubicBezTo>
                    <a:cubicBezTo>
                      <a:pt x="-19165" y="1622738"/>
                      <a:pt x="4118" y="664593"/>
                      <a:pt x="22463" y="352032"/>
                    </a:cubicBezTo>
                    <a:cubicBezTo>
                      <a:pt x="40807" y="39471"/>
                      <a:pt x="104307" y="-34613"/>
                      <a:pt x="149463" y="133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5" name="フリーフォーム: 図形 1194">
                <a:extLst>
                  <a:ext uri="{FF2B5EF4-FFF2-40B4-BE49-F238E27FC236}">
                    <a16:creationId xmlns:a16="http://schemas.microsoft.com/office/drawing/2014/main" id="{873E8519-DE91-44FF-AD51-8AAF3BB63935}"/>
                  </a:ext>
                </a:extLst>
              </p:cNvPr>
              <p:cNvSpPr/>
              <p:nvPr/>
            </p:nvSpPr>
            <p:spPr>
              <a:xfrm>
                <a:off x="1466672" y="7990675"/>
                <a:ext cx="1060192" cy="1719944"/>
              </a:xfrm>
              <a:custGeom>
                <a:avLst/>
                <a:gdLst>
                  <a:gd name="connsiteX0" fmla="*/ 755828 w 1060192"/>
                  <a:gd name="connsiteY0" fmla="*/ 1858 h 1719944"/>
                  <a:gd name="connsiteX1" fmla="*/ 747361 w 1060192"/>
                  <a:gd name="connsiteY1" fmla="*/ 454825 h 1719944"/>
                  <a:gd name="connsiteX2" fmla="*/ 772761 w 1060192"/>
                  <a:gd name="connsiteY2" fmla="*/ 806192 h 1719944"/>
                  <a:gd name="connsiteX3" fmla="*/ 1052161 w 1060192"/>
                  <a:gd name="connsiteY3" fmla="*/ 1682492 h 1719944"/>
                  <a:gd name="connsiteX4" fmla="*/ 954795 w 1060192"/>
                  <a:gd name="connsiteY4" fmla="*/ 1551258 h 1719944"/>
                  <a:gd name="connsiteX5" fmla="*/ 649995 w 1060192"/>
                  <a:gd name="connsiteY5" fmla="*/ 1479292 h 1719944"/>
                  <a:gd name="connsiteX6" fmla="*/ 2295 w 1060192"/>
                  <a:gd name="connsiteY6" fmla="*/ 1695192 h 1719944"/>
                  <a:gd name="connsiteX7" fmla="*/ 438328 w 1060192"/>
                  <a:gd name="connsiteY7" fmla="*/ 1517392 h 1719944"/>
                  <a:gd name="connsiteX8" fmla="*/ 539928 w 1060192"/>
                  <a:gd name="connsiteY8" fmla="*/ 1199892 h 1719944"/>
                  <a:gd name="connsiteX9" fmla="*/ 603428 w 1060192"/>
                  <a:gd name="connsiteY9" fmla="*/ 636858 h 1719944"/>
                  <a:gd name="connsiteX10" fmla="*/ 755828 w 1060192"/>
                  <a:gd name="connsiteY10" fmla="*/ 1858 h 1719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0192" h="1719944">
                    <a:moveTo>
                      <a:pt x="755828" y="1858"/>
                    </a:moveTo>
                    <a:cubicBezTo>
                      <a:pt x="779817" y="-28481"/>
                      <a:pt x="744539" y="320769"/>
                      <a:pt x="747361" y="454825"/>
                    </a:cubicBezTo>
                    <a:cubicBezTo>
                      <a:pt x="750183" y="588881"/>
                      <a:pt x="721961" y="601581"/>
                      <a:pt x="772761" y="806192"/>
                    </a:cubicBezTo>
                    <a:cubicBezTo>
                      <a:pt x="823561" y="1010803"/>
                      <a:pt x="1021822" y="1558314"/>
                      <a:pt x="1052161" y="1682492"/>
                    </a:cubicBezTo>
                    <a:cubicBezTo>
                      <a:pt x="1082500" y="1806670"/>
                      <a:pt x="1021823" y="1585125"/>
                      <a:pt x="954795" y="1551258"/>
                    </a:cubicBezTo>
                    <a:cubicBezTo>
                      <a:pt x="887767" y="1517391"/>
                      <a:pt x="808745" y="1455303"/>
                      <a:pt x="649995" y="1479292"/>
                    </a:cubicBezTo>
                    <a:cubicBezTo>
                      <a:pt x="491245" y="1503281"/>
                      <a:pt x="37573" y="1688842"/>
                      <a:pt x="2295" y="1695192"/>
                    </a:cubicBezTo>
                    <a:cubicBezTo>
                      <a:pt x="-32983" y="1701542"/>
                      <a:pt x="348723" y="1599942"/>
                      <a:pt x="438328" y="1517392"/>
                    </a:cubicBezTo>
                    <a:cubicBezTo>
                      <a:pt x="527933" y="1434842"/>
                      <a:pt x="512411" y="1346648"/>
                      <a:pt x="539928" y="1199892"/>
                    </a:cubicBezTo>
                    <a:cubicBezTo>
                      <a:pt x="567445" y="1053136"/>
                      <a:pt x="566034" y="837236"/>
                      <a:pt x="603428" y="636858"/>
                    </a:cubicBezTo>
                    <a:cubicBezTo>
                      <a:pt x="640822" y="436480"/>
                      <a:pt x="731839" y="32197"/>
                      <a:pt x="755828" y="18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: 図形 1195">
                <a:extLst>
                  <a:ext uri="{FF2B5EF4-FFF2-40B4-BE49-F238E27FC236}">
                    <a16:creationId xmlns:a16="http://schemas.microsoft.com/office/drawing/2014/main" id="{E50052B9-3C8F-444A-A88B-4FCA87503F02}"/>
                  </a:ext>
                </a:extLst>
              </p:cNvPr>
              <p:cNvSpPr/>
              <p:nvPr/>
            </p:nvSpPr>
            <p:spPr>
              <a:xfrm>
                <a:off x="8102364" y="7981626"/>
                <a:ext cx="892526" cy="3235235"/>
              </a:xfrm>
              <a:custGeom>
                <a:avLst/>
                <a:gdLst>
                  <a:gd name="connsiteX0" fmla="*/ 42569 w 892526"/>
                  <a:gd name="connsiteY0" fmla="*/ 70174 h 3235235"/>
                  <a:gd name="connsiteX1" fmla="*/ 101836 w 892526"/>
                  <a:gd name="connsiteY1" fmla="*/ 78641 h 3235235"/>
                  <a:gd name="connsiteX2" fmla="*/ 618303 w 892526"/>
                  <a:gd name="connsiteY2" fmla="*/ 425774 h 3235235"/>
                  <a:gd name="connsiteX3" fmla="*/ 855369 w 892526"/>
                  <a:gd name="connsiteY3" fmla="*/ 1086174 h 3235235"/>
                  <a:gd name="connsiteX4" fmla="*/ 779169 w 892526"/>
                  <a:gd name="connsiteY4" fmla="*/ 2076774 h 3235235"/>
                  <a:gd name="connsiteX5" fmla="*/ 889236 w 892526"/>
                  <a:gd name="connsiteY5" fmla="*/ 3228241 h 3235235"/>
                  <a:gd name="connsiteX6" fmla="*/ 626769 w 892526"/>
                  <a:gd name="connsiteY6" fmla="*/ 1509507 h 3235235"/>
                  <a:gd name="connsiteX7" fmla="*/ 592903 w 892526"/>
                  <a:gd name="connsiteY7" fmla="*/ 857574 h 3235235"/>
                  <a:gd name="connsiteX8" fmla="*/ 42569 w 892526"/>
                  <a:gd name="connsiteY8" fmla="*/ 70174 h 323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2526" h="3235235">
                    <a:moveTo>
                      <a:pt x="42569" y="70174"/>
                    </a:moveTo>
                    <a:cubicBezTo>
                      <a:pt x="-39275" y="-59648"/>
                      <a:pt x="5880" y="19374"/>
                      <a:pt x="101836" y="78641"/>
                    </a:cubicBezTo>
                    <a:cubicBezTo>
                      <a:pt x="197792" y="137908"/>
                      <a:pt x="492714" y="257852"/>
                      <a:pt x="618303" y="425774"/>
                    </a:cubicBezTo>
                    <a:cubicBezTo>
                      <a:pt x="743892" y="593696"/>
                      <a:pt x="828558" y="811007"/>
                      <a:pt x="855369" y="1086174"/>
                    </a:cubicBezTo>
                    <a:cubicBezTo>
                      <a:pt x="882180" y="1361341"/>
                      <a:pt x="773525" y="1719763"/>
                      <a:pt x="779169" y="2076774"/>
                    </a:cubicBezTo>
                    <a:cubicBezTo>
                      <a:pt x="784813" y="2433785"/>
                      <a:pt x="914636" y="3322785"/>
                      <a:pt x="889236" y="3228241"/>
                    </a:cubicBezTo>
                    <a:cubicBezTo>
                      <a:pt x="863836" y="3133697"/>
                      <a:pt x="676158" y="1904618"/>
                      <a:pt x="626769" y="1509507"/>
                    </a:cubicBezTo>
                    <a:cubicBezTo>
                      <a:pt x="577380" y="1114396"/>
                      <a:pt x="691681" y="1093229"/>
                      <a:pt x="592903" y="857574"/>
                    </a:cubicBezTo>
                    <a:cubicBezTo>
                      <a:pt x="494125" y="621919"/>
                      <a:pt x="124413" y="199996"/>
                      <a:pt x="42569" y="701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: 図形 1196">
                <a:extLst>
                  <a:ext uri="{FF2B5EF4-FFF2-40B4-BE49-F238E27FC236}">
                    <a16:creationId xmlns:a16="http://schemas.microsoft.com/office/drawing/2014/main" id="{F414F7AC-FF97-4ED4-A3E5-9FB50926680E}"/>
                  </a:ext>
                </a:extLst>
              </p:cNvPr>
              <p:cNvSpPr/>
              <p:nvPr/>
            </p:nvSpPr>
            <p:spPr>
              <a:xfrm>
                <a:off x="8067375" y="10091436"/>
                <a:ext cx="374386" cy="2304704"/>
              </a:xfrm>
              <a:custGeom>
                <a:avLst/>
                <a:gdLst>
                  <a:gd name="connsiteX0" fmla="*/ 1358 w 374386"/>
                  <a:gd name="connsiteY0" fmla="*/ 93964 h 2304704"/>
                  <a:gd name="connsiteX1" fmla="*/ 26758 w 374386"/>
                  <a:gd name="connsiteY1" fmla="*/ 161697 h 2304704"/>
                  <a:gd name="connsiteX2" fmla="*/ 365425 w 374386"/>
                  <a:gd name="connsiteY2" fmla="*/ 1050697 h 2304704"/>
                  <a:gd name="connsiteX3" fmla="*/ 263825 w 374386"/>
                  <a:gd name="connsiteY3" fmla="*/ 2252964 h 2304704"/>
                  <a:gd name="connsiteX4" fmla="*/ 128358 w 374386"/>
                  <a:gd name="connsiteY4" fmla="*/ 2041297 h 2304704"/>
                  <a:gd name="connsiteX5" fmla="*/ 77558 w 374386"/>
                  <a:gd name="connsiteY5" fmla="*/ 1634897 h 2304704"/>
                  <a:gd name="connsiteX6" fmla="*/ 1358 w 374386"/>
                  <a:gd name="connsiteY6" fmla="*/ 93964 h 2304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386" h="2304704">
                    <a:moveTo>
                      <a:pt x="1358" y="93964"/>
                    </a:moveTo>
                    <a:cubicBezTo>
                      <a:pt x="-7109" y="-151569"/>
                      <a:pt x="26758" y="161697"/>
                      <a:pt x="26758" y="161697"/>
                    </a:cubicBezTo>
                    <a:cubicBezTo>
                      <a:pt x="87436" y="321152"/>
                      <a:pt x="325914" y="702153"/>
                      <a:pt x="365425" y="1050697"/>
                    </a:cubicBezTo>
                    <a:cubicBezTo>
                      <a:pt x="404936" y="1399241"/>
                      <a:pt x="303336" y="2087864"/>
                      <a:pt x="263825" y="2252964"/>
                    </a:cubicBezTo>
                    <a:cubicBezTo>
                      <a:pt x="224314" y="2418064"/>
                      <a:pt x="159402" y="2144308"/>
                      <a:pt x="128358" y="2041297"/>
                    </a:cubicBezTo>
                    <a:cubicBezTo>
                      <a:pt x="97314" y="1938286"/>
                      <a:pt x="102958" y="1965097"/>
                      <a:pt x="77558" y="1634897"/>
                    </a:cubicBezTo>
                    <a:cubicBezTo>
                      <a:pt x="52158" y="1304697"/>
                      <a:pt x="9825" y="339497"/>
                      <a:pt x="1358" y="939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: 図形 1197">
                <a:extLst>
                  <a:ext uri="{FF2B5EF4-FFF2-40B4-BE49-F238E27FC236}">
                    <a16:creationId xmlns:a16="http://schemas.microsoft.com/office/drawing/2014/main" id="{4FCDBC1D-6EF5-4F6D-99B9-EF6F23F9705A}"/>
                  </a:ext>
                </a:extLst>
              </p:cNvPr>
              <p:cNvSpPr/>
              <p:nvPr/>
            </p:nvSpPr>
            <p:spPr>
              <a:xfrm>
                <a:off x="8626968" y="10650004"/>
                <a:ext cx="409384" cy="1631370"/>
              </a:xfrm>
              <a:custGeom>
                <a:avLst/>
                <a:gdLst>
                  <a:gd name="connsiteX0" fmla="*/ 271499 w 409384"/>
                  <a:gd name="connsiteY0" fmla="*/ 85729 h 1631370"/>
                  <a:gd name="connsiteX1" fmla="*/ 288432 w 409384"/>
                  <a:gd name="connsiteY1" fmla="*/ 195796 h 1631370"/>
                  <a:gd name="connsiteX2" fmla="*/ 398499 w 409384"/>
                  <a:gd name="connsiteY2" fmla="*/ 1160996 h 1631370"/>
                  <a:gd name="connsiteX3" fmla="*/ 390032 w 409384"/>
                  <a:gd name="connsiteY3" fmla="*/ 1618196 h 1631370"/>
                  <a:gd name="connsiteX4" fmla="*/ 263032 w 409384"/>
                  <a:gd name="connsiteY4" fmla="*/ 1499663 h 1631370"/>
                  <a:gd name="connsiteX5" fmla="*/ 565 w 409384"/>
                  <a:gd name="connsiteY5" fmla="*/ 1414996 h 1631370"/>
                  <a:gd name="connsiteX6" fmla="*/ 195299 w 409384"/>
                  <a:gd name="connsiteY6" fmla="*/ 1194863 h 1631370"/>
                  <a:gd name="connsiteX7" fmla="*/ 271499 w 409384"/>
                  <a:gd name="connsiteY7" fmla="*/ 85729 h 1631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9384" h="1631370">
                    <a:moveTo>
                      <a:pt x="271499" y="85729"/>
                    </a:moveTo>
                    <a:cubicBezTo>
                      <a:pt x="287021" y="-80782"/>
                      <a:pt x="267265" y="16585"/>
                      <a:pt x="288432" y="195796"/>
                    </a:cubicBezTo>
                    <a:cubicBezTo>
                      <a:pt x="309599" y="375007"/>
                      <a:pt x="381566" y="923929"/>
                      <a:pt x="398499" y="1160996"/>
                    </a:cubicBezTo>
                    <a:cubicBezTo>
                      <a:pt x="415432" y="1398063"/>
                      <a:pt x="412610" y="1561752"/>
                      <a:pt x="390032" y="1618196"/>
                    </a:cubicBezTo>
                    <a:cubicBezTo>
                      <a:pt x="367454" y="1674640"/>
                      <a:pt x="327943" y="1533530"/>
                      <a:pt x="263032" y="1499663"/>
                    </a:cubicBezTo>
                    <a:cubicBezTo>
                      <a:pt x="198121" y="1465796"/>
                      <a:pt x="11854" y="1465796"/>
                      <a:pt x="565" y="1414996"/>
                    </a:cubicBezTo>
                    <a:cubicBezTo>
                      <a:pt x="-10724" y="1364196"/>
                      <a:pt x="150143" y="1409352"/>
                      <a:pt x="195299" y="1194863"/>
                    </a:cubicBezTo>
                    <a:cubicBezTo>
                      <a:pt x="240455" y="980374"/>
                      <a:pt x="255977" y="252240"/>
                      <a:pt x="271499" y="857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: 図形 1198">
                <a:extLst>
                  <a:ext uri="{FF2B5EF4-FFF2-40B4-BE49-F238E27FC236}">
                    <a16:creationId xmlns:a16="http://schemas.microsoft.com/office/drawing/2014/main" id="{73663882-84EE-448B-8CA5-7EE84F415040}"/>
                  </a:ext>
                </a:extLst>
              </p:cNvPr>
              <p:cNvSpPr/>
              <p:nvPr/>
            </p:nvSpPr>
            <p:spPr>
              <a:xfrm>
                <a:off x="780993" y="6337275"/>
                <a:ext cx="2398205" cy="2275216"/>
              </a:xfrm>
              <a:custGeom>
                <a:avLst/>
                <a:gdLst>
                  <a:gd name="connsiteX0" fmla="*/ 2387657 w 2398205"/>
                  <a:gd name="connsiteY0" fmla="*/ 25 h 2275216"/>
                  <a:gd name="connsiteX1" fmla="*/ 1339907 w 2398205"/>
                  <a:gd name="connsiteY1" fmla="*/ 387375 h 2275216"/>
                  <a:gd name="connsiteX2" fmla="*/ 679507 w 2398205"/>
                  <a:gd name="connsiteY2" fmla="*/ 577875 h 2275216"/>
                  <a:gd name="connsiteX3" fmla="*/ 457257 w 2398205"/>
                  <a:gd name="connsiteY3" fmla="*/ 762025 h 2275216"/>
                  <a:gd name="connsiteX4" fmla="*/ 69907 w 2398205"/>
                  <a:gd name="connsiteY4" fmla="*/ 2032025 h 2275216"/>
                  <a:gd name="connsiteX5" fmla="*/ 38157 w 2398205"/>
                  <a:gd name="connsiteY5" fmla="*/ 2260625 h 2275216"/>
                  <a:gd name="connsiteX6" fmla="*/ 57 w 2398205"/>
                  <a:gd name="connsiteY6" fmla="*/ 1816125 h 2275216"/>
                  <a:gd name="connsiteX7" fmla="*/ 31807 w 2398205"/>
                  <a:gd name="connsiteY7" fmla="*/ 901725 h 2275216"/>
                  <a:gd name="connsiteX8" fmla="*/ 114357 w 2398205"/>
                  <a:gd name="connsiteY8" fmla="*/ 1003325 h 2275216"/>
                  <a:gd name="connsiteX9" fmla="*/ 266757 w 2398205"/>
                  <a:gd name="connsiteY9" fmla="*/ 641375 h 2275216"/>
                  <a:gd name="connsiteX10" fmla="*/ 285807 w 2398205"/>
                  <a:gd name="connsiteY10" fmla="*/ 584225 h 2275216"/>
                  <a:gd name="connsiteX11" fmla="*/ 393757 w 2398205"/>
                  <a:gd name="connsiteY11" fmla="*/ 558825 h 2275216"/>
                  <a:gd name="connsiteX12" fmla="*/ 641407 w 2398205"/>
                  <a:gd name="connsiteY12" fmla="*/ 406425 h 2275216"/>
                  <a:gd name="connsiteX13" fmla="*/ 2387657 w 2398205"/>
                  <a:gd name="connsiteY13" fmla="*/ 25 h 2275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98205" h="2275216">
                    <a:moveTo>
                      <a:pt x="2387657" y="25"/>
                    </a:moveTo>
                    <a:cubicBezTo>
                      <a:pt x="2504074" y="-3150"/>
                      <a:pt x="1624599" y="291067"/>
                      <a:pt x="1339907" y="387375"/>
                    </a:cubicBezTo>
                    <a:cubicBezTo>
                      <a:pt x="1055215" y="483683"/>
                      <a:pt x="826615" y="515433"/>
                      <a:pt x="679507" y="577875"/>
                    </a:cubicBezTo>
                    <a:cubicBezTo>
                      <a:pt x="532399" y="640317"/>
                      <a:pt x="558857" y="519667"/>
                      <a:pt x="457257" y="762025"/>
                    </a:cubicBezTo>
                    <a:cubicBezTo>
                      <a:pt x="355657" y="1004383"/>
                      <a:pt x="139757" y="1782258"/>
                      <a:pt x="69907" y="2032025"/>
                    </a:cubicBezTo>
                    <a:cubicBezTo>
                      <a:pt x="57" y="2281792"/>
                      <a:pt x="49799" y="2296608"/>
                      <a:pt x="38157" y="2260625"/>
                    </a:cubicBezTo>
                    <a:cubicBezTo>
                      <a:pt x="26515" y="2224642"/>
                      <a:pt x="1115" y="2042608"/>
                      <a:pt x="57" y="1816125"/>
                    </a:cubicBezTo>
                    <a:cubicBezTo>
                      <a:pt x="-1001" y="1589642"/>
                      <a:pt x="12757" y="1037192"/>
                      <a:pt x="31807" y="901725"/>
                    </a:cubicBezTo>
                    <a:cubicBezTo>
                      <a:pt x="50857" y="766258"/>
                      <a:pt x="75199" y="1046717"/>
                      <a:pt x="114357" y="1003325"/>
                    </a:cubicBezTo>
                    <a:cubicBezTo>
                      <a:pt x="153515" y="959933"/>
                      <a:pt x="266757" y="641375"/>
                      <a:pt x="266757" y="641375"/>
                    </a:cubicBezTo>
                    <a:cubicBezTo>
                      <a:pt x="295332" y="571525"/>
                      <a:pt x="264640" y="597983"/>
                      <a:pt x="285807" y="584225"/>
                    </a:cubicBezTo>
                    <a:cubicBezTo>
                      <a:pt x="306974" y="570467"/>
                      <a:pt x="334490" y="588458"/>
                      <a:pt x="393757" y="558825"/>
                    </a:cubicBezTo>
                    <a:cubicBezTo>
                      <a:pt x="453024" y="529192"/>
                      <a:pt x="314382" y="498500"/>
                      <a:pt x="641407" y="406425"/>
                    </a:cubicBezTo>
                    <a:cubicBezTo>
                      <a:pt x="968432" y="314350"/>
                      <a:pt x="2271240" y="3200"/>
                      <a:pt x="2387657" y="2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67F1A631-937D-4633-B14C-0420A2073389}"/>
                </a:ext>
              </a:extLst>
            </p:cNvPr>
            <p:cNvSpPr/>
            <p:nvPr/>
          </p:nvSpPr>
          <p:spPr>
            <a:xfrm>
              <a:off x="4043174" y="4760159"/>
              <a:ext cx="486410" cy="284306"/>
            </a:xfrm>
            <a:custGeom>
              <a:avLst/>
              <a:gdLst>
                <a:gd name="connsiteX0" fmla="*/ 57339 w 486410"/>
                <a:gd name="connsiteY0" fmla="*/ 96004 h 284306"/>
                <a:gd name="connsiteX1" fmla="*/ 217676 w 486410"/>
                <a:gd name="connsiteY1" fmla="*/ 156329 h 284306"/>
                <a:gd name="connsiteX2" fmla="*/ 308164 w 486410"/>
                <a:gd name="connsiteY2" fmla="*/ 210304 h 284306"/>
                <a:gd name="connsiteX3" fmla="*/ 412939 w 486410"/>
                <a:gd name="connsiteY3" fmla="*/ 226179 h 284306"/>
                <a:gd name="connsiteX4" fmla="*/ 482789 w 486410"/>
                <a:gd name="connsiteY4" fmla="*/ 226179 h 284306"/>
                <a:gd name="connsiteX5" fmla="*/ 476439 w 486410"/>
                <a:gd name="connsiteY5" fmla="*/ 240466 h 284306"/>
                <a:gd name="connsiteX6" fmla="*/ 476439 w 486410"/>
                <a:gd name="connsiteY6" fmla="*/ 281741 h 284306"/>
                <a:gd name="connsiteX7" fmla="*/ 397064 w 486410"/>
                <a:gd name="connsiteY7" fmla="*/ 278566 h 284306"/>
                <a:gd name="connsiteX8" fmla="*/ 295464 w 486410"/>
                <a:gd name="connsiteY8" fmla="*/ 267454 h 284306"/>
                <a:gd name="connsiteX9" fmla="*/ 195451 w 486410"/>
                <a:gd name="connsiteY9" fmla="*/ 226179 h 284306"/>
                <a:gd name="connsiteX10" fmla="*/ 46226 w 486410"/>
                <a:gd name="connsiteY10" fmla="*/ 161091 h 284306"/>
                <a:gd name="connsiteX11" fmla="*/ 189 w 486410"/>
                <a:gd name="connsiteY11" fmla="*/ 130929 h 284306"/>
                <a:gd name="connsiteX12" fmla="*/ 58926 w 486410"/>
                <a:gd name="connsiteY12" fmla="*/ 754 h 284306"/>
                <a:gd name="connsiteX13" fmla="*/ 57339 w 486410"/>
                <a:gd name="connsiteY13" fmla="*/ 96004 h 284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410" h="284306">
                  <a:moveTo>
                    <a:pt x="57339" y="96004"/>
                  </a:moveTo>
                  <a:cubicBezTo>
                    <a:pt x="83797" y="121933"/>
                    <a:pt x="175872" y="137279"/>
                    <a:pt x="217676" y="156329"/>
                  </a:cubicBezTo>
                  <a:cubicBezTo>
                    <a:pt x="259480" y="175379"/>
                    <a:pt x="275620" y="198662"/>
                    <a:pt x="308164" y="210304"/>
                  </a:cubicBezTo>
                  <a:cubicBezTo>
                    <a:pt x="340708" y="221946"/>
                    <a:pt x="383835" y="223533"/>
                    <a:pt x="412939" y="226179"/>
                  </a:cubicBezTo>
                  <a:cubicBezTo>
                    <a:pt x="442043" y="228825"/>
                    <a:pt x="472206" y="223798"/>
                    <a:pt x="482789" y="226179"/>
                  </a:cubicBezTo>
                  <a:cubicBezTo>
                    <a:pt x="493372" y="228560"/>
                    <a:pt x="477497" y="231206"/>
                    <a:pt x="476439" y="240466"/>
                  </a:cubicBezTo>
                  <a:cubicBezTo>
                    <a:pt x="475381" y="249726"/>
                    <a:pt x="489668" y="275391"/>
                    <a:pt x="476439" y="281741"/>
                  </a:cubicBezTo>
                  <a:cubicBezTo>
                    <a:pt x="463210" y="288091"/>
                    <a:pt x="427227" y="280947"/>
                    <a:pt x="397064" y="278566"/>
                  </a:cubicBezTo>
                  <a:cubicBezTo>
                    <a:pt x="366902" y="276185"/>
                    <a:pt x="329066" y="276185"/>
                    <a:pt x="295464" y="267454"/>
                  </a:cubicBezTo>
                  <a:cubicBezTo>
                    <a:pt x="261862" y="258723"/>
                    <a:pt x="195451" y="226179"/>
                    <a:pt x="195451" y="226179"/>
                  </a:cubicBezTo>
                  <a:cubicBezTo>
                    <a:pt x="153911" y="208452"/>
                    <a:pt x="78770" y="176966"/>
                    <a:pt x="46226" y="161091"/>
                  </a:cubicBezTo>
                  <a:cubicBezTo>
                    <a:pt x="13682" y="145216"/>
                    <a:pt x="-1928" y="157652"/>
                    <a:pt x="189" y="130929"/>
                  </a:cubicBezTo>
                  <a:cubicBezTo>
                    <a:pt x="2306" y="104206"/>
                    <a:pt x="49930" y="10014"/>
                    <a:pt x="58926" y="754"/>
                  </a:cubicBezTo>
                  <a:cubicBezTo>
                    <a:pt x="67922" y="-8507"/>
                    <a:pt x="30881" y="70075"/>
                    <a:pt x="57339" y="9600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29999188-4D34-40C7-95D5-F1127B25606C}"/>
                </a:ext>
              </a:extLst>
            </p:cNvPr>
            <p:cNvSpPr/>
            <p:nvPr/>
          </p:nvSpPr>
          <p:spPr>
            <a:xfrm>
              <a:off x="4491335" y="4861432"/>
              <a:ext cx="334665" cy="179947"/>
            </a:xfrm>
            <a:custGeom>
              <a:avLst/>
              <a:gdLst>
                <a:gd name="connsiteX0" fmla="*/ 334665 w 334665"/>
                <a:gd name="connsiteY0" fmla="*/ 40768 h 179947"/>
                <a:gd name="connsiteX1" fmla="*/ 169565 w 334665"/>
                <a:gd name="connsiteY1" fmla="*/ 12193 h 179947"/>
                <a:gd name="connsiteX2" fmla="*/ 39390 w 334665"/>
                <a:gd name="connsiteY2" fmla="*/ 13781 h 179947"/>
                <a:gd name="connsiteX3" fmla="*/ 4465 w 334665"/>
                <a:gd name="connsiteY3" fmla="*/ 177293 h 179947"/>
                <a:gd name="connsiteX4" fmla="*/ 6053 w 334665"/>
                <a:gd name="connsiteY4" fmla="*/ 112206 h 179947"/>
                <a:gd name="connsiteX5" fmla="*/ 55265 w 334665"/>
                <a:gd name="connsiteY5" fmla="*/ 74106 h 179947"/>
                <a:gd name="connsiteX6" fmla="*/ 167978 w 334665"/>
                <a:gd name="connsiteY6" fmla="*/ 50293 h 179947"/>
                <a:gd name="connsiteX7" fmla="*/ 334665 w 334665"/>
                <a:gd name="connsiteY7" fmla="*/ 40768 h 17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665" h="179947">
                  <a:moveTo>
                    <a:pt x="334665" y="40768"/>
                  </a:moveTo>
                  <a:cubicBezTo>
                    <a:pt x="334929" y="34418"/>
                    <a:pt x="218777" y="16691"/>
                    <a:pt x="169565" y="12193"/>
                  </a:cubicBezTo>
                  <a:cubicBezTo>
                    <a:pt x="120353" y="7695"/>
                    <a:pt x="66907" y="-13736"/>
                    <a:pt x="39390" y="13781"/>
                  </a:cubicBezTo>
                  <a:cubicBezTo>
                    <a:pt x="11873" y="41298"/>
                    <a:pt x="10021" y="160889"/>
                    <a:pt x="4465" y="177293"/>
                  </a:cubicBezTo>
                  <a:cubicBezTo>
                    <a:pt x="-1091" y="193697"/>
                    <a:pt x="-2414" y="129404"/>
                    <a:pt x="6053" y="112206"/>
                  </a:cubicBezTo>
                  <a:cubicBezTo>
                    <a:pt x="14520" y="95008"/>
                    <a:pt x="28277" y="84425"/>
                    <a:pt x="55265" y="74106"/>
                  </a:cubicBezTo>
                  <a:cubicBezTo>
                    <a:pt x="82252" y="63787"/>
                    <a:pt x="118501" y="53733"/>
                    <a:pt x="167978" y="50293"/>
                  </a:cubicBezTo>
                  <a:cubicBezTo>
                    <a:pt x="217455" y="46853"/>
                    <a:pt x="334401" y="47118"/>
                    <a:pt x="334665" y="4076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F7A73BF8-F9D5-4C7A-985A-34B839E9169F}"/>
                </a:ext>
              </a:extLst>
            </p:cNvPr>
            <p:cNvSpPr/>
            <p:nvPr/>
          </p:nvSpPr>
          <p:spPr>
            <a:xfrm>
              <a:off x="4566388" y="4574840"/>
              <a:ext cx="292674" cy="384003"/>
            </a:xfrm>
            <a:custGeom>
              <a:avLst/>
              <a:gdLst>
                <a:gd name="connsiteX0" fmla="*/ 264375 w 292674"/>
                <a:gd name="connsiteY0" fmla="*/ 47960 h 384003"/>
                <a:gd name="connsiteX1" fmla="*/ 248500 w 292674"/>
                <a:gd name="connsiteY1" fmla="*/ 135273 h 384003"/>
                <a:gd name="connsiteX2" fmla="*/ 278662 w 292674"/>
                <a:gd name="connsiteY2" fmla="*/ 201948 h 384003"/>
                <a:gd name="connsiteX3" fmla="*/ 288187 w 292674"/>
                <a:gd name="connsiteY3" fmla="*/ 249573 h 384003"/>
                <a:gd name="connsiteX4" fmla="*/ 207225 w 292674"/>
                <a:gd name="connsiteY4" fmla="*/ 381335 h 384003"/>
                <a:gd name="connsiteX5" fmla="*/ 221512 w 292674"/>
                <a:gd name="connsiteY5" fmla="*/ 328948 h 384003"/>
                <a:gd name="connsiteX6" fmla="*/ 173887 w 292674"/>
                <a:gd name="connsiteY6" fmla="*/ 220998 h 384003"/>
                <a:gd name="connsiteX7" fmla="*/ 162775 w 292674"/>
                <a:gd name="connsiteY7" fmla="*/ 130510 h 384003"/>
                <a:gd name="connsiteX8" fmla="*/ 4025 w 292674"/>
                <a:gd name="connsiteY8" fmla="*/ 5098 h 384003"/>
                <a:gd name="connsiteX9" fmla="*/ 53237 w 292674"/>
                <a:gd name="connsiteY9" fmla="*/ 25735 h 384003"/>
                <a:gd name="connsiteX10" fmla="*/ 116737 w 292674"/>
                <a:gd name="connsiteY10" fmla="*/ 38435 h 384003"/>
                <a:gd name="connsiteX11" fmla="*/ 264375 w 292674"/>
                <a:gd name="connsiteY11" fmla="*/ 47960 h 38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674" h="384003">
                  <a:moveTo>
                    <a:pt x="264375" y="47960"/>
                  </a:moveTo>
                  <a:cubicBezTo>
                    <a:pt x="286335" y="64100"/>
                    <a:pt x="246119" y="109608"/>
                    <a:pt x="248500" y="135273"/>
                  </a:cubicBezTo>
                  <a:cubicBezTo>
                    <a:pt x="250881" y="160938"/>
                    <a:pt x="272047" y="182898"/>
                    <a:pt x="278662" y="201948"/>
                  </a:cubicBezTo>
                  <a:cubicBezTo>
                    <a:pt x="285277" y="220998"/>
                    <a:pt x="300093" y="219675"/>
                    <a:pt x="288187" y="249573"/>
                  </a:cubicBezTo>
                  <a:cubicBezTo>
                    <a:pt x="276281" y="279471"/>
                    <a:pt x="218337" y="368106"/>
                    <a:pt x="207225" y="381335"/>
                  </a:cubicBezTo>
                  <a:cubicBezTo>
                    <a:pt x="196113" y="394564"/>
                    <a:pt x="227068" y="355671"/>
                    <a:pt x="221512" y="328948"/>
                  </a:cubicBezTo>
                  <a:cubicBezTo>
                    <a:pt x="215956" y="302225"/>
                    <a:pt x="183676" y="254071"/>
                    <a:pt x="173887" y="220998"/>
                  </a:cubicBezTo>
                  <a:cubicBezTo>
                    <a:pt x="164098" y="187925"/>
                    <a:pt x="191085" y="166493"/>
                    <a:pt x="162775" y="130510"/>
                  </a:cubicBezTo>
                  <a:cubicBezTo>
                    <a:pt x="134465" y="94527"/>
                    <a:pt x="22281" y="22560"/>
                    <a:pt x="4025" y="5098"/>
                  </a:cubicBezTo>
                  <a:cubicBezTo>
                    <a:pt x="-14231" y="-12364"/>
                    <a:pt x="34452" y="20179"/>
                    <a:pt x="53237" y="25735"/>
                  </a:cubicBezTo>
                  <a:cubicBezTo>
                    <a:pt x="72022" y="31291"/>
                    <a:pt x="80754" y="36054"/>
                    <a:pt x="116737" y="38435"/>
                  </a:cubicBezTo>
                  <a:cubicBezTo>
                    <a:pt x="152720" y="40816"/>
                    <a:pt x="242415" y="31820"/>
                    <a:pt x="264375" y="4796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9482FBD4-2836-48A0-87F4-89C2BDF6EA27}"/>
                </a:ext>
              </a:extLst>
            </p:cNvPr>
            <p:cNvSpPr/>
            <p:nvPr/>
          </p:nvSpPr>
          <p:spPr>
            <a:xfrm>
              <a:off x="4355170" y="4531530"/>
              <a:ext cx="306064" cy="271191"/>
            </a:xfrm>
            <a:custGeom>
              <a:avLst/>
              <a:gdLst>
                <a:gd name="connsiteX0" fmla="*/ 91947 w 306064"/>
                <a:gd name="connsiteY0" fmla="*/ 253 h 271191"/>
                <a:gd name="connsiteX1" fmla="*/ 3047 w 306064"/>
                <a:gd name="connsiteY1" fmla="*/ 163237 h 271191"/>
                <a:gd name="connsiteX2" fmla="*/ 34797 w 306064"/>
                <a:gd name="connsiteY2" fmla="*/ 218270 h 271191"/>
                <a:gd name="connsiteX3" fmla="*/ 170263 w 306064"/>
                <a:gd name="connsiteY3" fmla="*/ 243670 h 271191"/>
                <a:gd name="connsiteX4" fmla="*/ 305730 w 306064"/>
                <a:gd name="connsiteY4" fmla="*/ 271187 h 271191"/>
                <a:gd name="connsiteX5" fmla="*/ 208363 w 306064"/>
                <a:gd name="connsiteY5" fmla="*/ 241553 h 271191"/>
                <a:gd name="connsiteX6" fmla="*/ 199897 w 306064"/>
                <a:gd name="connsiteY6" fmla="*/ 218270 h 271191"/>
                <a:gd name="connsiteX7" fmla="*/ 212597 w 306064"/>
                <a:gd name="connsiteY7" fmla="*/ 180170 h 271191"/>
                <a:gd name="connsiteX8" fmla="*/ 163913 w 306064"/>
                <a:gd name="connsiteY8" fmla="*/ 173820 h 271191"/>
                <a:gd name="connsiteX9" fmla="*/ 227413 w 306064"/>
                <a:gd name="connsiteY9" fmla="*/ 144187 h 271191"/>
                <a:gd name="connsiteX10" fmla="*/ 119463 w 306064"/>
                <a:gd name="connsiteY10" fmla="*/ 125137 h 271191"/>
                <a:gd name="connsiteX11" fmla="*/ 91947 w 306064"/>
                <a:gd name="connsiteY11" fmla="*/ 253 h 2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6064" h="271191">
                  <a:moveTo>
                    <a:pt x="91947" y="253"/>
                  </a:moveTo>
                  <a:cubicBezTo>
                    <a:pt x="72544" y="6603"/>
                    <a:pt x="12572" y="126901"/>
                    <a:pt x="3047" y="163237"/>
                  </a:cubicBezTo>
                  <a:cubicBezTo>
                    <a:pt x="-6478" y="199573"/>
                    <a:pt x="6928" y="204864"/>
                    <a:pt x="34797" y="218270"/>
                  </a:cubicBezTo>
                  <a:cubicBezTo>
                    <a:pt x="62666" y="231676"/>
                    <a:pt x="170263" y="243670"/>
                    <a:pt x="170263" y="243670"/>
                  </a:cubicBezTo>
                  <a:cubicBezTo>
                    <a:pt x="215419" y="252490"/>
                    <a:pt x="299380" y="271540"/>
                    <a:pt x="305730" y="271187"/>
                  </a:cubicBezTo>
                  <a:cubicBezTo>
                    <a:pt x="312080" y="270834"/>
                    <a:pt x="226002" y="250372"/>
                    <a:pt x="208363" y="241553"/>
                  </a:cubicBezTo>
                  <a:cubicBezTo>
                    <a:pt x="190724" y="232734"/>
                    <a:pt x="199191" y="228500"/>
                    <a:pt x="199897" y="218270"/>
                  </a:cubicBezTo>
                  <a:cubicBezTo>
                    <a:pt x="200603" y="208040"/>
                    <a:pt x="218594" y="187578"/>
                    <a:pt x="212597" y="180170"/>
                  </a:cubicBezTo>
                  <a:cubicBezTo>
                    <a:pt x="206600" y="172762"/>
                    <a:pt x="161444" y="179817"/>
                    <a:pt x="163913" y="173820"/>
                  </a:cubicBezTo>
                  <a:cubicBezTo>
                    <a:pt x="166382" y="167823"/>
                    <a:pt x="234821" y="152301"/>
                    <a:pt x="227413" y="144187"/>
                  </a:cubicBezTo>
                  <a:cubicBezTo>
                    <a:pt x="220005" y="136073"/>
                    <a:pt x="143099" y="141365"/>
                    <a:pt x="119463" y="125137"/>
                  </a:cubicBezTo>
                  <a:cubicBezTo>
                    <a:pt x="95827" y="108909"/>
                    <a:pt x="111350" y="-6097"/>
                    <a:pt x="91947" y="25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161CD22D-B79B-44EF-998B-7EC267987223}"/>
                </a:ext>
              </a:extLst>
            </p:cNvPr>
            <p:cNvSpPr/>
            <p:nvPr/>
          </p:nvSpPr>
          <p:spPr>
            <a:xfrm>
              <a:off x="4361431" y="3931715"/>
              <a:ext cx="268245" cy="575891"/>
            </a:xfrm>
            <a:custGeom>
              <a:avLst/>
              <a:gdLst>
                <a:gd name="connsiteX0" fmla="*/ 267719 w 268245"/>
                <a:gd name="connsiteY0" fmla="*/ 1052 h 575891"/>
                <a:gd name="connsiteX1" fmla="*/ 172469 w 268245"/>
                <a:gd name="connsiteY1" fmla="*/ 159802 h 575891"/>
                <a:gd name="connsiteX2" fmla="*/ 176702 w 268245"/>
                <a:gd name="connsiteY2" fmla="*/ 504818 h 575891"/>
                <a:gd name="connsiteX3" fmla="*/ 142836 w 268245"/>
                <a:gd name="connsiteY3" fmla="*/ 250818 h 575891"/>
                <a:gd name="connsiteX4" fmla="*/ 134369 w 268245"/>
                <a:gd name="connsiteY4" fmla="*/ 564085 h 575891"/>
                <a:gd name="connsiteX5" fmla="*/ 98386 w 268245"/>
                <a:gd name="connsiteY5" fmla="*/ 506935 h 575891"/>
                <a:gd name="connsiteX6" fmla="*/ 83569 w 268245"/>
                <a:gd name="connsiteY6" fmla="*/ 479418 h 575891"/>
                <a:gd name="connsiteX7" fmla="*/ 5252 w 268245"/>
                <a:gd name="connsiteY7" fmla="*/ 244468 h 575891"/>
                <a:gd name="connsiteX8" fmla="*/ 20069 w 268245"/>
                <a:gd name="connsiteY8" fmla="*/ 172502 h 575891"/>
                <a:gd name="connsiteX9" fmla="*/ 123786 w 268245"/>
                <a:gd name="connsiteY9" fmla="*/ 94185 h 575891"/>
                <a:gd name="connsiteX10" fmla="*/ 267719 w 268245"/>
                <a:gd name="connsiteY10" fmla="*/ 1052 h 575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8245" h="575891">
                  <a:moveTo>
                    <a:pt x="267719" y="1052"/>
                  </a:moveTo>
                  <a:cubicBezTo>
                    <a:pt x="275833" y="11988"/>
                    <a:pt x="187638" y="75841"/>
                    <a:pt x="172469" y="159802"/>
                  </a:cubicBezTo>
                  <a:cubicBezTo>
                    <a:pt x="157299" y="243763"/>
                    <a:pt x="181641" y="489649"/>
                    <a:pt x="176702" y="504818"/>
                  </a:cubicBezTo>
                  <a:cubicBezTo>
                    <a:pt x="171763" y="519987"/>
                    <a:pt x="149891" y="240940"/>
                    <a:pt x="142836" y="250818"/>
                  </a:cubicBezTo>
                  <a:cubicBezTo>
                    <a:pt x="135780" y="260696"/>
                    <a:pt x="141777" y="521399"/>
                    <a:pt x="134369" y="564085"/>
                  </a:cubicBezTo>
                  <a:cubicBezTo>
                    <a:pt x="126961" y="606771"/>
                    <a:pt x="106853" y="521046"/>
                    <a:pt x="98386" y="506935"/>
                  </a:cubicBezTo>
                  <a:cubicBezTo>
                    <a:pt x="89919" y="492824"/>
                    <a:pt x="99091" y="523163"/>
                    <a:pt x="83569" y="479418"/>
                  </a:cubicBezTo>
                  <a:cubicBezTo>
                    <a:pt x="68047" y="435674"/>
                    <a:pt x="15835" y="295621"/>
                    <a:pt x="5252" y="244468"/>
                  </a:cubicBezTo>
                  <a:cubicBezTo>
                    <a:pt x="-5331" y="193315"/>
                    <a:pt x="313" y="197549"/>
                    <a:pt x="20069" y="172502"/>
                  </a:cubicBezTo>
                  <a:cubicBezTo>
                    <a:pt x="39825" y="147455"/>
                    <a:pt x="81100" y="120996"/>
                    <a:pt x="123786" y="94185"/>
                  </a:cubicBezTo>
                  <a:cubicBezTo>
                    <a:pt x="166472" y="67374"/>
                    <a:pt x="259605" y="-9884"/>
                    <a:pt x="267719" y="105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96A244A8-CBC4-4575-880D-A634DE48562B}"/>
                </a:ext>
              </a:extLst>
            </p:cNvPr>
            <p:cNvSpPr/>
            <p:nvPr/>
          </p:nvSpPr>
          <p:spPr>
            <a:xfrm>
              <a:off x="3836688" y="3784918"/>
              <a:ext cx="492924" cy="769096"/>
            </a:xfrm>
            <a:custGeom>
              <a:avLst/>
              <a:gdLst>
                <a:gd name="connsiteX0" fmla="*/ 282345 w 492924"/>
                <a:gd name="connsiteY0" fmla="*/ 124565 h 769096"/>
                <a:gd name="connsiteX1" fmla="*/ 479195 w 492924"/>
                <a:gd name="connsiteY1" fmla="*/ 300249 h 769096"/>
                <a:gd name="connsiteX2" fmla="*/ 468612 w 492924"/>
                <a:gd name="connsiteY2" fmla="*/ 393382 h 769096"/>
                <a:gd name="connsiteX3" fmla="*/ 407229 w 492924"/>
                <a:gd name="connsiteY3" fmla="*/ 653732 h 769096"/>
                <a:gd name="connsiteX4" fmla="*/ 409345 w 492924"/>
                <a:gd name="connsiteY4" fmla="*/ 545782 h 769096"/>
                <a:gd name="connsiteX5" fmla="*/ 358545 w 492924"/>
                <a:gd name="connsiteY5" fmla="*/ 759565 h 769096"/>
                <a:gd name="connsiteX6" fmla="*/ 364895 w 492924"/>
                <a:gd name="connsiteY6" fmla="*/ 598699 h 769096"/>
                <a:gd name="connsiteX7" fmla="*/ 333145 w 492924"/>
                <a:gd name="connsiteY7" fmla="*/ 768032 h 769096"/>
                <a:gd name="connsiteX8" fmla="*/ 339495 w 492924"/>
                <a:gd name="connsiteY8" fmla="*/ 674899 h 769096"/>
                <a:gd name="connsiteX9" fmla="*/ 305629 w 492924"/>
                <a:gd name="connsiteY9" fmla="*/ 763799 h 769096"/>
                <a:gd name="connsiteX10" fmla="*/ 311979 w 492924"/>
                <a:gd name="connsiteY10" fmla="*/ 594465 h 769096"/>
                <a:gd name="connsiteX11" fmla="*/ 256945 w 492924"/>
                <a:gd name="connsiteY11" fmla="*/ 681249 h 769096"/>
                <a:gd name="connsiteX12" fmla="*/ 237895 w 492924"/>
                <a:gd name="connsiteY12" fmla="*/ 560599 h 769096"/>
                <a:gd name="connsiteX13" fmla="*/ 252712 w 492924"/>
                <a:gd name="connsiteY13" fmla="*/ 458999 h 769096"/>
                <a:gd name="connsiteX14" fmla="*/ 286579 w 492924"/>
                <a:gd name="connsiteY14" fmla="*/ 416665 h 769096"/>
                <a:gd name="connsiteX15" fmla="*/ 191329 w 492924"/>
                <a:gd name="connsiteY15" fmla="*/ 268499 h 769096"/>
                <a:gd name="connsiteX16" fmla="*/ 398762 w 492924"/>
                <a:gd name="connsiteY16" fmla="*/ 327765 h 769096"/>
                <a:gd name="connsiteX17" fmla="*/ 398762 w 492924"/>
                <a:gd name="connsiteY17" fmla="*/ 327765 h 769096"/>
                <a:gd name="connsiteX18" fmla="*/ 2945 w 492924"/>
                <a:gd name="connsiteY18" fmla="*/ 6032 h 769096"/>
                <a:gd name="connsiteX19" fmla="*/ 214612 w 492924"/>
                <a:gd name="connsiteY19" fmla="*/ 111865 h 769096"/>
                <a:gd name="connsiteX20" fmla="*/ 144762 w 492924"/>
                <a:gd name="connsiteY20" fmla="*/ 37782 h 769096"/>
                <a:gd name="connsiteX21" fmla="*/ 282345 w 492924"/>
                <a:gd name="connsiteY21" fmla="*/ 124565 h 76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2924" h="769096">
                  <a:moveTo>
                    <a:pt x="282345" y="124565"/>
                  </a:moveTo>
                  <a:cubicBezTo>
                    <a:pt x="338084" y="168309"/>
                    <a:pt x="448151" y="255446"/>
                    <a:pt x="479195" y="300249"/>
                  </a:cubicBezTo>
                  <a:cubicBezTo>
                    <a:pt x="510239" y="345052"/>
                    <a:pt x="480606" y="334468"/>
                    <a:pt x="468612" y="393382"/>
                  </a:cubicBezTo>
                  <a:cubicBezTo>
                    <a:pt x="456618" y="452296"/>
                    <a:pt x="417107" y="628332"/>
                    <a:pt x="407229" y="653732"/>
                  </a:cubicBezTo>
                  <a:cubicBezTo>
                    <a:pt x="397351" y="679132"/>
                    <a:pt x="417459" y="528143"/>
                    <a:pt x="409345" y="545782"/>
                  </a:cubicBezTo>
                  <a:cubicBezTo>
                    <a:pt x="401231" y="563421"/>
                    <a:pt x="365953" y="750746"/>
                    <a:pt x="358545" y="759565"/>
                  </a:cubicBezTo>
                  <a:cubicBezTo>
                    <a:pt x="351137" y="768384"/>
                    <a:pt x="369128" y="597288"/>
                    <a:pt x="364895" y="598699"/>
                  </a:cubicBezTo>
                  <a:cubicBezTo>
                    <a:pt x="360662" y="600110"/>
                    <a:pt x="337378" y="755332"/>
                    <a:pt x="333145" y="768032"/>
                  </a:cubicBezTo>
                  <a:cubicBezTo>
                    <a:pt x="328912" y="780732"/>
                    <a:pt x="344081" y="675605"/>
                    <a:pt x="339495" y="674899"/>
                  </a:cubicBezTo>
                  <a:cubicBezTo>
                    <a:pt x="334909" y="674194"/>
                    <a:pt x="310215" y="777205"/>
                    <a:pt x="305629" y="763799"/>
                  </a:cubicBezTo>
                  <a:cubicBezTo>
                    <a:pt x="301043" y="750393"/>
                    <a:pt x="320093" y="608223"/>
                    <a:pt x="311979" y="594465"/>
                  </a:cubicBezTo>
                  <a:cubicBezTo>
                    <a:pt x="303865" y="580707"/>
                    <a:pt x="269292" y="686893"/>
                    <a:pt x="256945" y="681249"/>
                  </a:cubicBezTo>
                  <a:cubicBezTo>
                    <a:pt x="244598" y="675605"/>
                    <a:pt x="238600" y="597641"/>
                    <a:pt x="237895" y="560599"/>
                  </a:cubicBezTo>
                  <a:cubicBezTo>
                    <a:pt x="237189" y="523557"/>
                    <a:pt x="244598" y="482988"/>
                    <a:pt x="252712" y="458999"/>
                  </a:cubicBezTo>
                  <a:cubicBezTo>
                    <a:pt x="260826" y="435010"/>
                    <a:pt x="296809" y="448415"/>
                    <a:pt x="286579" y="416665"/>
                  </a:cubicBezTo>
                  <a:cubicBezTo>
                    <a:pt x="276349" y="384915"/>
                    <a:pt x="172632" y="283316"/>
                    <a:pt x="191329" y="268499"/>
                  </a:cubicBezTo>
                  <a:cubicBezTo>
                    <a:pt x="210026" y="253682"/>
                    <a:pt x="398762" y="327765"/>
                    <a:pt x="398762" y="327765"/>
                  </a:cubicBezTo>
                  <a:lnTo>
                    <a:pt x="398762" y="327765"/>
                  </a:lnTo>
                  <a:cubicBezTo>
                    <a:pt x="332793" y="274143"/>
                    <a:pt x="33637" y="42015"/>
                    <a:pt x="2945" y="6032"/>
                  </a:cubicBezTo>
                  <a:cubicBezTo>
                    <a:pt x="-27747" y="-29951"/>
                    <a:pt x="190976" y="106573"/>
                    <a:pt x="214612" y="111865"/>
                  </a:cubicBezTo>
                  <a:cubicBezTo>
                    <a:pt x="238248" y="117157"/>
                    <a:pt x="132415" y="35665"/>
                    <a:pt x="144762" y="37782"/>
                  </a:cubicBezTo>
                  <a:cubicBezTo>
                    <a:pt x="157109" y="39899"/>
                    <a:pt x="226606" y="80821"/>
                    <a:pt x="282345" y="124565"/>
                  </a:cubicBezTo>
                  <a:close/>
                </a:path>
              </a:pathLst>
            </a:custGeom>
            <a:solidFill>
              <a:schemeClr val="accent1"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018450FD-B6D8-4DA2-AA47-3CCD84290EEA}"/>
                </a:ext>
              </a:extLst>
            </p:cNvPr>
            <p:cNvSpPr/>
            <p:nvPr/>
          </p:nvSpPr>
          <p:spPr>
            <a:xfrm>
              <a:off x="4751691" y="4064000"/>
              <a:ext cx="756095" cy="160867"/>
            </a:xfrm>
            <a:custGeom>
              <a:avLst/>
              <a:gdLst>
                <a:gd name="connsiteX0" fmla="*/ 2342 w 756095"/>
                <a:gd name="connsiteY0" fmla="*/ 0 h 160867"/>
                <a:gd name="connsiteX1" fmla="*/ 65842 w 756095"/>
                <a:gd name="connsiteY1" fmla="*/ 8467 h 160867"/>
                <a:gd name="connsiteX2" fmla="*/ 586542 w 756095"/>
                <a:gd name="connsiteY2" fmla="*/ 46567 h 160867"/>
                <a:gd name="connsiteX3" fmla="*/ 296559 w 756095"/>
                <a:gd name="connsiteY3" fmla="*/ 44450 h 160867"/>
                <a:gd name="connsiteX4" fmla="*/ 755876 w 756095"/>
                <a:gd name="connsiteY4" fmla="*/ 127000 h 160867"/>
                <a:gd name="connsiteX5" fmla="*/ 360059 w 756095"/>
                <a:gd name="connsiteY5" fmla="*/ 118533 h 160867"/>
                <a:gd name="connsiteX6" fmla="*/ 571726 w 756095"/>
                <a:gd name="connsiteY6" fmla="*/ 160867 h 160867"/>
                <a:gd name="connsiteX7" fmla="*/ 311376 w 756095"/>
                <a:gd name="connsiteY7" fmla="*/ 107950 h 160867"/>
                <a:gd name="connsiteX8" fmla="*/ 146276 w 756095"/>
                <a:gd name="connsiteY8" fmla="*/ 52917 h 160867"/>
                <a:gd name="connsiteX9" fmla="*/ 2342 w 756095"/>
                <a:gd name="connsiteY9" fmla="*/ 0 h 16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6095" h="160867">
                  <a:moveTo>
                    <a:pt x="2342" y="0"/>
                  </a:moveTo>
                  <a:cubicBezTo>
                    <a:pt x="-14592" y="353"/>
                    <a:pt x="65842" y="8467"/>
                    <a:pt x="65842" y="8467"/>
                  </a:cubicBezTo>
                  <a:lnTo>
                    <a:pt x="586542" y="46567"/>
                  </a:lnTo>
                  <a:cubicBezTo>
                    <a:pt x="624995" y="52564"/>
                    <a:pt x="268337" y="31045"/>
                    <a:pt x="296559" y="44450"/>
                  </a:cubicBezTo>
                  <a:cubicBezTo>
                    <a:pt x="324781" y="57856"/>
                    <a:pt x="745293" y="114653"/>
                    <a:pt x="755876" y="127000"/>
                  </a:cubicBezTo>
                  <a:cubicBezTo>
                    <a:pt x="766459" y="139347"/>
                    <a:pt x="390751" y="112889"/>
                    <a:pt x="360059" y="118533"/>
                  </a:cubicBezTo>
                  <a:cubicBezTo>
                    <a:pt x="329367" y="124177"/>
                    <a:pt x="571726" y="160867"/>
                    <a:pt x="571726" y="160867"/>
                  </a:cubicBezTo>
                  <a:cubicBezTo>
                    <a:pt x="563612" y="159103"/>
                    <a:pt x="382284" y="125942"/>
                    <a:pt x="311376" y="107950"/>
                  </a:cubicBezTo>
                  <a:cubicBezTo>
                    <a:pt x="240468" y="89958"/>
                    <a:pt x="200604" y="69497"/>
                    <a:pt x="146276" y="52917"/>
                  </a:cubicBezTo>
                  <a:cubicBezTo>
                    <a:pt x="91948" y="36337"/>
                    <a:pt x="38678" y="22402"/>
                    <a:pt x="2342" y="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FC16FD24-2736-43ED-A741-58EE6996F075}"/>
                </a:ext>
              </a:extLst>
            </p:cNvPr>
            <p:cNvSpPr/>
            <p:nvPr/>
          </p:nvSpPr>
          <p:spPr>
            <a:xfrm>
              <a:off x="3448786" y="3915824"/>
              <a:ext cx="164136" cy="125685"/>
            </a:xfrm>
            <a:custGeom>
              <a:avLst/>
              <a:gdLst>
                <a:gd name="connsiteX0" fmla="*/ 98747 w 164136"/>
                <a:gd name="connsiteY0" fmla="*/ 9 h 125685"/>
                <a:gd name="connsiteX1" fmla="*/ 31014 w 164136"/>
                <a:gd name="connsiteY1" fmla="*/ 55043 h 125685"/>
                <a:gd name="connsiteX2" fmla="*/ 158014 w 164136"/>
                <a:gd name="connsiteY2" fmla="*/ 122776 h 125685"/>
                <a:gd name="connsiteX3" fmla="*/ 130497 w 164136"/>
                <a:gd name="connsiteY3" fmla="*/ 110076 h 125685"/>
                <a:gd name="connsiteX4" fmla="*/ 11964 w 164136"/>
                <a:gd name="connsiteY4" fmla="*/ 80443 h 125685"/>
                <a:gd name="connsiteX5" fmla="*/ 11964 w 164136"/>
                <a:gd name="connsiteY5" fmla="*/ 50809 h 125685"/>
                <a:gd name="connsiteX6" fmla="*/ 98747 w 164136"/>
                <a:gd name="connsiteY6" fmla="*/ 9 h 12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136" h="125685">
                  <a:moveTo>
                    <a:pt x="98747" y="9"/>
                  </a:moveTo>
                  <a:cubicBezTo>
                    <a:pt x="101922" y="715"/>
                    <a:pt x="21136" y="34582"/>
                    <a:pt x="31014" y="55043"/>
                  </a:cubicBezTo>
                  <a:cubicBezTo>
                    <a:pt x="40892" y="75504"/>
                    <a:pt x="141433" y="113604"/>
                    <a:pt x="158014" y="122776"/>
                  </a:cubicBezTo>
                  <a:cubicBezTo>
                    <a:pt x="174595" y="131948"/>
                    <a:pt x="154839" y="117132"/>
                    <a:pt x="130497" y="110076"/>
                  </a:cubicBezTo>
                  <a:cubicBezTo>
                    <a:pt x="106155" y="103021"/>
                    <a:pt x="31719" y="90321"/>
                    <a:pt x="11964" y="80443"/>
                  </a:cubicBezTo>
                  <a:cubicBezTo>
                    <a:pt x="-7791" y="70565"/>
                    <a:pt x="322" y="63862"/>
                    <a:pt x="11964" y="50809"/>
                  </a:cubicBezTo>
                  <a:cubicBezTo>
                    <a:pt x="23606" y="37756"/>
                    <a:pt x="95572" y="-697"/>
                    <a:pt x="98747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EAF10586-C936-47AA-B663-DC405B2684A3}"/>
                </a:ext>
              </a:extLst>
            </p:cNvPr>
            <p:cNvSpPr/>
            <p:nvPr/>
          </p:nvSpPr>
          <p:spPr>
            <a:xfrm>
              <a:off x="3523897" y="4017295"/>
              <a:ext cx="265182" cy="61740"/>
            </a:xfrm>
            <a:custGeom>
              <a:avLst/>
              <a:gdLst>
                <a:gd name="connsiteX0" fmla="*/ 353 w 265182"/>
                <a:gd name="connsiteY0" fmla="*/ 138 h 61740"/>
                <a:gd name="connsiteX1" fmla="*/ 133703 w 265182"/>
                <a:gd name="connsiteY1" fmla="*/ 44588 h 61740"/>
                <a:gd name="connsiteX2" fmla="*/ 264936 w 265182"/>
                <a:gd name="connsiteY2" fmla="*/ 36122 h 61740"/>
                <a:gd name="connsiteX3" fmla="*/ 99836 w 265182"/>
                <a:gd name="connsiteY3" fmla="*/ 61522 h 61740"/>
                <a:gd name="connsiteX4" fmla="*/ 353 w 265182"/>
                <a:gd name="connsiteY4" fmla="*/ 138 h 6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182" h="61740">
                  <a:moveTo>
                    <a:pt x="353" y="138"/>
                  </a:moveTo>
                  <a:cubicBezTo>
                    <a:pt x="5997" y="-2684"/>
                    <a:pt x="89606" y="38591"/>
                    <a:pt x="133703" y="44588"/>
                  </a:cubicBezTo>
                  <a:cubicBezTo>
                    <a:pt x="177800" y="50585"/>
                    <a:pt x="270580" y="33300"/>
                    <a:pt x="264936" y="36122"/>
                  </a:cubicBezTo>
                  <a:cubicBezTo>
                    <a:pt x="259292" y="38944"/>
                    <a:pt x="141816" y="64344"/>
                    <a:pt x="99836" y="61522"/>
                  </a:cubicBezTo>
                  <a:cubicBezTo>
                    <a:pt x="57856" y="58700"/>
                    <a:pt x="-5291" y="2960"/>
                    <a:pt x="353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0EBA4F91-D012-406D-B4D0-1DAB95B18FFB}"/>
                </a:ext>
              </a:extLst>
            </p:cNvPr>
            <p:cNvSpPr/>
            <p:nvPr/>
          </p:nvSpPr>
          <p:spPr>
            <a:xfrm>
              <a:off x="3466923" y="4008577"/>
              <a:ext cx="637666" cy="208305"/>
            </a:xfrm>
            <a:custGeom>
              <a:avLst/>
              <a:gdLst>
                <a:gd name="connsiteX0" fmla="*/ 6527 w 637666"/>
                <a:gd name="connsiteY0" fmla="*/ 390 h 208305"/>
                <a:gd name="connsiteX1" fmla="*/ 154694 w 637666"/>
                <a:gd name="connsiteY1" fmla="*/ 68123 h 208305"/>
                <a:gd name="connsiteX2" fmla="*/ 633060 w 637666"/>
                <a:gd name="connsiteY2" fmla="*/ 53306 h 208305"/>
                <a:gd name="connsiteX3" fmla="*/ 402344 w 637666"/>
                <a:gd name="connsiteY3" fmla="*/ 93523 h 208305"/>
                <a:gd name="connsiteX4" fmla="*/ 495477 w 637666"/>
                <a:gd name="connsiteY4" fmla="*/ 116806 h 208305"/>
                <a:gd name="connsiteX5" fmla="*/ 326144 w 637666"/>
                <a:gd name="connsiteY5" fmla="*/ 163373 h 208305"/>
                <a:gd name="connsiteX6" fmla="*/ 429860 w 637666"/>
                <a:gd name="connsiteY6" fmla="*/ 207823 h 208305"/>
                <a:gd name="connsiteX7" fmla="*/ 268994 w 637666"/>
                <a:gd name="connsiteY7" fmla="*/ 133740 h 208305"/>
                <a:gd name="connsiteX8" fmla="*/ 349427 w 637666"/>
                <a:gd name="connsiteY8" fmla="*/ 112573 h 208305"/>
                <a:gd name="connsiteX9" fmla="*/ 165277 w 637666"/>
                <a:gd name="connsiteY9" fmla="*/ 91406 h 208305"/>
                <a:gd name="connsiteX10" fmla="*/ 40394 w 637666"/>
                <a:gd name="connsiteY10" fmla="*/ 104106 h 208305"/>
                <a:gd name="connsiteX11" fmla="*/ 6527 w 637666"/>
                <a:gd name="connsiteY11" fmla="*/ 390 h 20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7666" h="208305">
                  <a:moveTo>
                    <a:pt x="6527" y="390"/>
                  </a:moveTo>
                  <a:cubicBezTo>
                    <a:pt x="25577" y="-5607"/>
                    <a:pt x="50272" y="59304"/>
                    <a:pt x="154694" y="68123"/>
                  </a:cubicBezTo>
                  <a:cubicBezTo>
                    <a:pt x="259116" y="76942"/>
                    <a:pt x="591785" y="49073"/>
                    <a:pt x="633060" y="53306"/>
                  </a:cubicBezTo>
                  <a:cubicBezTo>
                    <a:pt x="674335" y="57539"/>
                    <a:pt x="425275" y="82940"/>
                    <a:pt x="402344" y="93523"/>
                  </a:cubicBezTo>
                  <a:cubicBezTo>
                    <a:pt x="379414" y="104106"/>
                    <a:pt x="508177" y="105164"/>
                    <a:pt x="495477" y="116806"/>
                  </a:cubicBezTo>
                  <a:cubicBezTo>
                    <a:pt x="482777" y="128448"/>
                    <a:pt x="337080" y="148204"/>
                    <a:pt x="326144" y="163373"/>
                  </a:cubicBezTo>
                  <a:cubicBezTo>
                    <a:pt x="315208" y="178543"/>
                    <a:pt x="439385" y="212762"/>
                    <a:pt x="429860" y="207823"/>
                  </a:cubicBezTo>
                  <a:cubicBezTo>
                    <a:pt x="420335" y="202884"/>
                    <a:pt x="282400" y="149615"/>
                    <a:pt x="268994" y="133740"/>
                  </a:cubicBezTo>
                  <a:cubicBezTo>
                    <a:pt x="255589" y="117865"/>
                    <a:pt x="366713" y="119629"/>
                    <a:pt x="349427" y="112573"/>
                  </a:cubicBezTo>
                  <a:cubicBezTo>
                    <a:pt x="332141" y="105517"/>
                    <a:pt x="216782" y="92817"/>
                    <a:pt x="165277" y="91406"/>
                  </a:cubicBezTo>
                  <a:cubicBezTo>
                    <a:pt x="113772" y="89995"/>
                    <a:pt x="67205" y="116806"/>
                    <a:pt x="40394" y="104106"/>
                  </a:cubicBezTo>
                  <a:cubicBezTo>
                    <a:pt x="13583" y="91406"/>
                    <a:pt x="-12523" y="6387"/>
                    <a:pt x="6527" y="39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2CB4A4F3-E020-45DB-8312-CD87D19AE78B}"/>
                </a:ext>
              </a:extLst>
            </p:cNvPr>
            <p:cNvSpPr/>
            <p:nvPr/>
          </p:nvSpPr>
          <p:spPr>
            <a:xfrm>
              <a:off x="3788833" y="3623530"/>
              <a:ext cx="367770" cy="265191"/>
            </a:xfrm>
            <a:custGeom>
              <a:avLst/>
              <a:gdLst>
                <a:gd name="connsiteX0" fmla="*/ 0 w 367770"/>
                <a:gd name="connsiteY0" fmla="*/ 38303 h 265191"/>
                <a:gd name="connsiteX1" fmla="*/ 251884 w 367770"/>
                <a:gd name="connsiteY1" fmla="*/ 10787 h 265191"/>
                <a:gd name="connsiteX2" fmla="*/ 364067 w 367770"/>
                <a:gd name="connsiteY2" fmla="*/ 228803 h 265191"/>
                <a:gd name="connsiteX3" fmla="*/ 342900 w 367770"/>
                <a:gd name="connsiteY3" fmla="*/ 218220 h 265191"/>
                <a:gd name="connsiteX4" fmla="*/ 364067 w 367770"/>
                <a:gd name="connsiteY4" fmla="*/ 230920 h 265191"/>
                <a:gd name="connsiteX5" fmla="*/ 300567 w 367770"/>
                <a:gd name="connsiteY5" fmla="*/ 120853 h 265191"/>
                <a:gd name="connsiteX6" fmla="*/ 317500 w 367770"/>
                <a:gd name="connsiteY6" fmla="*/ 264787 h 265191"/>
                <a:gd name="connsiteX7" fmla="*/ 234950 w 367770"/>
                <a:gd name="connsiteY7" fmla="*/ 165303 h 265191"/>
                <a:gd name="connsiteX8" fmla="*/ 207434 w 367770"/>
                <a:gd name="connsiteY8" fmla="*/ 203403 h 265191"/>
                <a:gd name="connsiteX9" fmla="*/ 184150 w 367770"/>
                <a:gd name="connsiteY9" fmla="*/ 167420 h 265191"/>
                <a:gd name="connsiteX10" fmla="*/ 260350 w 367770"/>
                <a:gd name="connsiteY10" fmla="*/ 165303 h 265191"/>
                <a:gd name="connsiteX11" fmla="*/ 76200 w 367770"/>
                <a:gd name="connsiteY11" fmla="*/ 101803 h 265191"/>
                <a:gd name="connsiteX12" fmla="*/ 251884 w 367770"/>
                <a:gd name="connsiteY12" fmla="*/ 82753 h 265191"/>
                <a:gd name="connsiteX13" fmla="*/ 0 w 367770"/>
                <a:gd name="connsiteY13" fmla="*/ 38303 h 26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7770" h="265191">
                  <a:moveTo>
                    <a:pt x="0" y="38303"/>
                  </a:moveTo>
                  <a:cubicBezTo>
                    <a:pt x="0" y="26309"/>
                    <a:pt x="191206" y="-20963"/>
                    <a:pt x="251884" y="10787"/>
                  </a:cubicBezTo>
                  <a:cubicBezTo>
                    <a:pt x="312562" y="42537"/>
                    <a:pt x="348898" y="194231"/>
                    <a:pt x="364067" y="228803"/>
                  </a:cubicBezTo>
                  <a:cubicBezTo>
                    <a:pt x="379236" y="263375"/>
                    <a:pt x="342900" y="217867"/>
                    <a:pt x="342900" y="218220"/>
                  </a:cubicBezTo>
                  <a:cubicBezTo>
                    <a:pt x="342900" y="218573"/>
                    <a:pt x="371123" y="247148"/>
                    <a:pt x="364067" y="230920"/>
                  </a:cubicBezTo>
                  <a:cubicBezTo>
                    <a:pt x="357012" y="214692"/>
                    <a:pt x="308328" y="115209"/>
                    <a:pt x="300567" y="120853"/>
                  </a:cubicBezTo>
                  <a:cubicBezTo>
                    <a:pt x="292806" y="126498"/>
                    <a:pt x="328436" y="257379"/>
                    <a:pt x="317500" y="264787"/>
                  </a:cubicBezTo>
                  <a:cubicBezTo>
                    <a:pt x="306564" y="272195"/>
                    <a:pt x="253294" y="175534"/>
                    <a:pt x="234950" y="165303"/>
                  </a:cubicBezTo>
                  <a:cubicBezTo>
                    <a:pt x="216606" y="155072"/>
                    <a:pt x="215901" y="203050"/>
                    <a:pt x="207434" y="203403"/>
                  </a:cubicBezTo>
                  <a:cubicBezTo>
                    <a:pt x="198967" y="203756"/>
                    <a:pt x="175331" y="173770"/>
                    <a:pt x="184150" y="167420"/>
                  </a:cubicBezTo>
                  <a:cubicBezTo>
                    <a:pt x="192969" y="161070"/>
                    <a:pt x="278342" y="176239"/>
                    <a:pt x="260350" y="165303"/>
                  </a:cubicBezTo>
                  <a:cubicBezTo>
                    <a:pt x="242358" y="154367"/>
                    <a:pt x="77611" y="115561"/>
                    <a:pt x="76200" y="101803"/>
                  </a:cubicBezTo>
                  <a:cubicBezTo>
                    <a:pt x="74789" y="88045"/>
                    <a:pt x="258587" y="88397"/>
                    <a:pt x="251884" y="82753"/>
                  </a:cubicBezTo>
                  <a:cubicBezTo>
                    <a:pt x="245181" y="77109"/>
                    <a:pt x="0" y="50297"/>
                    <a:pt x="0" y="3830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0EBDFED4-8E64-4B0D-856B-F073E95CED75}"/>
                </a:ext>
              </a:extLst>
            </p:cNvPr>
            <p:cNvSpPr/>
            <p:nvPr/>
          </p:nvSpPr>
          <p:spPr>
            <a:xfrm>
              <a:off x="4459653" y="3651249"/>
              <a:ext cx="383535" cy="361116"/>
            </a:xfrm>
            <a:custGeom>
              <a:avLst/>
              <a:gdLst>
                <a:gd name="connsiteX0" fmla="*/ 2280 w 383535"/>
                <a:gd name="connsiteY0" fmla="*/ 359834 h 361116"/>
                <a:gd name="connsiteX1" fmla="*/ 165264 w 383535"/>
                <a:gd name="connsiteY1" fmla="*/ 273051 h 361116"/>
                <a:gd name="connsiteX2" fmla="*/ 239347 w 383535"/>
                <a:gd name="connsiteY2" fmla="*/ 247651 h 361116"/>
                <a:gd name="connsiteX3" fmla="*/ 383280 w 383535"/>
                <a:gd name="connsiteY3" fmla="*/ 71968 h 361116"/>
                <a:gd name="connsiteX4" fmla="*/ 201247 w 383535"/>
                <a:gd name="connsiteY4" fmla="*/ 213784 h 361116"/>
                <a:gd name="connsiteX5" fmla="*/ 63664 w 383535"/>
                <a:gd name="connsiteY5" fmla="*/ 188384 h 361116"/>
                <a:gd name="connsiteX6" fmla="*/ 296497 w 383535"/>
                <a:gd name="connsiteY6" fmla="*/ 46568 h 361116"/>
                <a:gd name="connsiteX7" fmla="*/ 319780 w 383535"/>
                <a:gd name="connsiteY7" fmla="*/ 23284 h 361116"/>
                <a:gd name="connsiteX8" fmla="*/ 148330 w 383535"/>
                <a:gd name="connsiteY8" fmla="*/ 67734 h 361116"/>
                <a:gd name="connsiteX9" fmla="*/ 70014 w 383535"/>
                <a:gd name="connsiteY9" fmla="*/ 1 h 361116"/>
                <a:gd name="connsiteX10" fmla="*/ 63664 w 383535"/>
                <a:gd name="connsiteY10" fmla="*/ 65618 h 361116"/>
                <a:gd name="connsiteX11" fmla="*/ 36147 w 383535"/>
                <a:gd name="connsiteY11" fmla="*/ 50801 h 361116"/>
                <a:gd name="connsiteX12" fmla="*/ 48847 w 383535"/>
                <a:gd name="connsiteY12" fmla="*/ 141818 h 361116"/>
                <a:gd name="connsiteX13" fmla="*/ 67897 w 383535"/>
                <a:gd name="connsiteY13" fmla="*/ 198968 h 361116"/>
                <a:gd name="connsiteX14" fmla="*/ 2280 w 383535"/>
                <a:gd name="connsiteY14" fmla="*/ 359834 h 36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535" h="361116">
                  <a:moveTo>
                    <a:pt x="2280" y="359834"/>
                  </a:moveTo>
                  <a:cubicBezTo>
                    <a:pt x="18508" y="372181"/>
                    <a:pt x="125753" y="291748"/>
                    <a:pt x="165264" y="273051"/>
                  </a:cubicBezTo>
                  <a:cubicBezTo>
                    <a:pt x="204775" y="254354"/>
                    <a:pt x="203011" y="281165"/>
                    <a:pt x="239347" y="247651"/>
                  </a:cubicBezTo>
                  <a:cubicBezTo>
                    <a:pt x="275683" y="214137"/>
                    <a:pt x="389630" y="77612"/>
                    <a:pt x="383280" y="71968"/>
                  </a:cubicBezTo>
                  <a:cubicBezTo>
                    <a:pt x="376930" y="66324"/>
                    <a:pt x="254516" y="194381"/>
                    <a:pt x="201247" y="213784"/>
                  </a:cubicBezTo>
                  <a:cubicBezTo>
                    <a:pt x="147978" y="233187"/>
                    <a:pt x="47789" y="216253"/>
                    <a:pt x="63664" y="188384"/>
                  </a:cubicBezTo>
                  <a:cubicBezTo>
                    <a:pt x="79539" y="160515"/>
                    <a:pt x="253811" y="74085"/>
                    <a:pt x="296497" y="46568"/>
                  </a:cubicBezTo>
                  <a:cubicBezTo>
                    <a:pt x="339183" y="19051"/>
                    <a:pt x="344474" y="19756"/>
                    <a:pt x="319780" y="23284"/>
                  </a:cubicBezTo>
                  <a:cubicBezTo>
                    <a:pt x="295086" y="26812"/>
                    <a:pt x="189958" y="71614"/>
                    <a:pt x="148330" y="67734"/>
                  </a:cubicBezTo>
                  <a:cubicBezTo>
                    <a:pt x="106702" y="63854"/>
                    <a:pt x="84125" y="354"/>
                    <a:pt x="70014" y="1"/>
                  </a:cubicBezTo>
                  <a:cubicBezTo>
                    <a:pt x="55903" y="-352"/>
                    <a:pt x="69308" y="57151"/>
                    <a:pt x="63664" y="65618"/>
                  </a:cubicBezTo>
                  <a:cubicBezTo>
                    <a:pt x="58020" y="74085"/>
                    <a:pt x="38617" y="38101"/>
                    <a:pt x="36147" y="50801"/>
                  </a:cubicBezTo>
                  <a:cubicBezTo>
                    <a:pt x="33677" y="63501"/>
                    <a:pt x="43555" y="117124"/>
                    <a:pt x="48847" y="141818"/>
                  </a:cubicBezTo>
                  <a:cubicBezTo>
                    <a:pt x="54139" y="166512"/>
                    <a:pt x="74247" y="164396"/>
                    <a:pt x="67897" y="198968"/>
                  </a:cubicBezTo>
                  <a:cubicBezTo>
                    <a:pt x="61547" y="233540"/>
                    <a:pt x="-13948" y="347487"/>
                    <a:pt x="2280" y="3598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楕円 1212">
              <a:extLst>
                <a:ext uri="{FF2B5EF4-FFF2-40B4-BE49-F238E27FC236}">
                  <a16:creationId xmlns:a16="http://schemas.microsoft.com/office/drawing/2014/main" id="{4149948C-9644-48AA-A0D6-942EF122F57D}"/>
                </a:ext>
              </a:extLst>
            </p:cNvPr>
            <p:cNvSpPr/>
            <p:nvPr/>
          </p:nvSpPr>
          <p:spPr>
            <a:xfrm>
              <a:off x="5151120" y="4236720"/>
              <a:ext cx="777240" cy="777240"/>
            </a:xfrm>
            <a:prstGeom prst="ellipse">
              <a:avLst/>
            </a:prstGeom>
            <a:solidFill>
              <a:srgbClr val="FF0000">
                <a:alpha val="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楕円 254">
              <a:extLst>
                <a:ext uri="{FF2B5EF4-FFF2-40B4-BE49-F238E27FC236}">
                  <a16:creationId xmlns:a16="http://schemas.microsoft.com/office/drawing/2014/main" id="{48F188DA-8128-4E28-ABCA-0921C6EACE11}"/>
                </a:ext>
              </a:extLst>
            </p:cNvPr>
            <p:cNvSpPr/>
            <p:nvPr/>
          </p:nvSpPr>
          <p:spPr>
            <a:xfrm>
              <a:off x="3530600" y="4328160"/>
              <a:ext cx="487680" cy="487680"/>
            </a:xfrm>
            <a:prstGeom prst="ellipse">
              <a:avLst/>
            </a:prstGeom>
            <a:solidFill>
              <a:srgbClr val="FF0000">
                <a:alpha val="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56F9127E-9D5A-48CD-B52D-92F9FEAF224A}"/>
              </a:ext>
            </a:extLst>
          </p:cNvPr>
          <p:cNvSpPr/>
          <p:nvPr/>
        </p:nvSpPr>
        <p:spPr>
          <a:xfrm>
            <a:off x="4460150" y="3433158"/>
            <a:ext cx="1101845" cy="264380"/>
          </a:xfrm>
          <a:custGeom>
            <a:avLst/>
            <a:gdLst>
              <a:gd name="connsiteX0" fmla="*/ 1783 w 1101845"/>
              <a:gd name="connsiteY0" fmla="*/ 156709 h 264380"/>
              <a:gd name="connsiteX1" fmla="*/ 166883 w 1101845"/>
              <a:gd name="connsiteY1" fmla="*/ 243492 h 264380"/>
              <a:gd name="connsiteX2" fmla="*/ 177467 w 1101845"/>
              <a:gd name="connsiteY2" fmla="*/ 258309 h 264380"/>
              <a:gd name="connsiteX3" fmla="*/ 503433 w 1101845"/>
              <a:gd name="connsiteY3" fmla="*/ 160942 h 264380"/>
              <a:gd name="connsiteX4" fmla="*/ 302350 w 1101845"/>
              <a:gd name="connsiteY4" fmla="*/ 245609 h 264380"/>
              <a:gd name="connsiteX5" fmla="*/ 670650 w 1101845"/>
              <a:gd name="connsiteY5" fmla="*/ 154592 h 264380"/>
              <a:gd name="connsiteX6" fmla="*/ 816700 w 1101845"/>
              <a:gd name="connsiteY6" fmla="*/ 116492 h 264380"/>
              <a:gd name="connsiteX7" fmla="*/ 677000 w 1101845"/>
              <a:gd name="connsiteY7" fmla="*/ 129192 h 264380"/>
              <a:gd name="connsiteX8" fmla="*/ 956400 w 1101845"/>
              <a:gd name="connsiteY8" fmla="*/ 152475 h 264380"/>
              <a:gd name="connsiteX9" fmla="*/ 1100333 w 1101845"/>
              <a:gd name="connsiteY9" fmla="*/ 190575 h 264380"/>
              <a:gd name="connsiteX10" fmla="*/ 871733 w 1101845"/>
              <a:gd name="connsiteY10" fmla="*/ 48759 h 264380"/>
              <a:gd name="connsiteX11" fmla="*/ 670650 w 1101845"/>
              <a:gd name="connsiteY11" fmla="*/ 75 h 264380"/>
              <a:gd name="connsiteX12" fmla="*/ 848450 w 1101845"/>
              <a:gd name="connsiteY12" fmla="*/ 57225 h 264380"/>
              <a:gd name="connsiteX13" fmla="*/ 636783 w 1101845"/>
              <a:gd name="connsiteY13" fmla="*/ 31825 h 264380"/>
              <a:gd name="connsiteX14" fmla="*/ 514017 w 1101845"/>
              <a:gd name="connsiteY14" fmla="*/ 78392 h 264380"/>
              <a:gd name="connsiteX15" fmla="*/ 378550 w 1101845"/>
              <a:gd name="connsiteY15" fmla="*/ 84742 h 264380"/>
              <a:gd name="connsiteX16" fmla="*/ 291767 w 1101845"/>
              <a:gd name="connsiteY16" fmla="*/ 179992 h 264380"/>
              <a:gd name="connsiteX17" fmla="*/ 346800 w 1101845"/>
              <a:gd name="connsiteY17" fmla="*/ 88975 h 264380"/>
              <a:gd name="connsiteX18" fmla="*/ 298117 w 1101845"/>
              <a:gd name="connsiteY18" fmla="*/ 129192 h 264380"/>
              <a:gd name="connsiteX19" fmla="*/ 111850 w 1101845"/>
              <a:gd name="connsiteY19" fmla="*/ 114375 h 264380"/>
              <a:gd name="connsiteX20" fmla="*/ 287533 w 1101845"/>
              <a:gd name="connsiteY20" fmla="*/ 160942 h 264380"/>
              <a:gd name="connsiteX21" fmla="*/ 1783 w 1101845"/>
              <a:gd name="connsiteY21" fmla="*/ 156709 h 26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01845" h="264380">
                <a:moveTo>
                  <a:pt x="1783" y="156709"/>
                </a:moveTo>
                <a:cubicBezTo>
                  <a:pt x="-18325" y="170467"/>
                  <a:pt x="137602" y="226559"/>
                  <a:pt x="166883" y="243492"/>
                </a:cubicBezTo>
                <a:cubicBezTo>
                  <a:pt x="196164" y="260425"/>
                  <a:pt x="121375" y="272067"/>
                  <a:pt x="177467" y="258309"/>
                </a:cubicBezTo>
                <a:cubicBezTo>
                  <a:pt x="233559" y="244551"/>
                  <a:pt x="482619" y="163059"/>
                  <a:pt x="503433" y="160942"/>
                </a:cubicBezTo>
                <a:cubicBezTo>
                  <a:pt x="524247" y="158825"/>
                  <a:pt x="274481" y="246667"/>
                  <a:pt x="302350" y="245609"/>
                </a:cubicBezTo>
                <a:cubicBezTo>
                  <a:pt x="330219" y="244551"/>
                  <a:pt x="584925" y="176111"/>
                  <a:pt x="670650" y="154592"/>
                </a:cubicBezTo>
                <a:cubicBezTo>
                  <a:pt x="756375" y="133073"/>
                  <a:pt x="815642" y="120725"/>
                  <a:pt x="816700" y="116492"/>
                </a:cubicBezTo>
                <a:cubicBezTo>
                  <a:pt x="817758" y="112259"/>
                  <a:pt x="653717" y="123195"/>
                  <a:pt x="677000" y="129192"/>
                </a:cubicBezTo>
                <a:cubicBezTo>
                  <a:pt x="700283" y="135189"/>
                  <a:pt x="885845" y="142244"/>
                  <a:pt x="956400" y="152475"/>
                </a:cubicBezTo>
                <a:cubicBezTo>
                  <a:pt x="1026956" y="162706"/>
                  <a:pt x="1114444" y="207861"/>
                  <a:pt x="1100333" y="190575"/>
                </a:cubicBezTo>
                <a:cubicBezTo>
                  <a:pt x="1086222" y="173289"/>
                  <a:pt x="943347" y="80509"/>
                  <a:pt x="871733" y="48759"/>
                </a:cubicBezTo>
                <a:cubicBezTo>
                  <a:pt x="800119" y="17009"/>
                  <a:pt x="674531" y="-1336"/>
                  <a:pt x="670650" y="75"/>
                </a:cubicBezTo>
                <a:cubicBezTo>
                  <a:pt x="666770" y="1486"/>
                  <a:pt x="854094" y="51933"/>
                  <a:pt x="848450" y="57225"/>
                </a:cubicBezTo>
                <a:cubicBezTo>
                  <a:pt x="842806" y="62517"/>
                  <a:pt x="692522" y="28297"/>
                  <a:pt x="636783" y="31825"/>
                </a:cubicBezTo>
                <a:cubicBezTo>
                  <a:pt x="581044" y="35353"/>
                  <a:pt x="557056" y="69573"/>
                  <a:pt x="514017" y="78392"/>
                </a:cubicBezTo>
                <a:cubicBezTo>
                  <a:pt x="470978" y="87211"/>
                  <a:pt x="415592" y="67809"/>
                  <a:pt x="378550" y="84742"/>
                </a:cubicBezTo>
                <a:cubicBezTo>
                  <a:pt x="341508" y="101675"/>
                  <a:pt x="297059" y="179287"/>
                  <a:pt x="291767" y="179992"/>
                </a:cubicBezTo>
                <a:cubicBezTo>
                  <a:pt x="286475" y="180697"/>
                  <a:pt x="345742" y="97442"/>
                  <a:pt x="346800" y="88975"/>
                </a:cubicBezTo>
                <a:cubicBezTo>
                  <a:pt x="347858" y="80508"/>
                  <a:pt x="337275" y="124959"/>
                  <a:pt x="298117" y="129192"/>
                </a:cubicBezTo>
                <a:cubicBezTo>
                  <a:pt x="258959" y="133425"/>
                  <a:pt x="113614" y="109083"/>
                  <a:pt x="111850" y="114375"/>
                </a:cubicBezTo>
                <a:cubicBezTo>
                  <a:pt x="110086" y="119667"/>
                  <a:pt x="302350" y="153181"/>
                  <a:pt x="287533" y="160942"/>
                </a:cubicBezTo>
                <a:cubicBezTo>
                  <a:pt x="272716" y="168703"/>
                  <a:pt x="21891" y="142951"/>
                  <a:pt x="1783" y="156709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34AB10D5-2F39-4088-9322-CDE5CA5DC299}"/>
              </a:ext>
            </a:extLst>
          </p:cNvPr>
          <p:cNvSpPr/>
          <p:nvPr/>
        </p:nvSpPr>
        <p:spPr>
          <a:xfrm>
            <a:off x="3366971" y="3490666"/>
            <a:ext cx="684988" cy="180205"/>
          </a:xfrm>
          <a:custGeom>
            <a:avLst/>
            <a:gdLst>
              <a:gd name="connsiteX0" fmla="*/ 3292 w 684988"/>
              <a:gd name="connsiteY0" fmla="*/ 179634 h 180205"/>
              <a:gd name="connsiteX1" fmla="*/ 154104 w 684988"/>
              <a:gd name="connsiteY1" fmla="*/ 108197 h 180205"/>
              <a:gd name="connsiteX2" fmla="*/ 358892 w 684988"/>
              <a:gd name="connsiteY2" fmla="*/ 136772 h 180205"/>
              <a:gd name="connsiteX3" fmla="*/ 452554 w 684988"/>
              <a:gd name="connsiteY3" fmla="*/ 149472 h 180205"/>
              <a:gd name="connsiteX4" fmla="*/ 277929 w 684988"/>
              <a:gd name="connsiteY4" fmla="*/ 108197 h 180205"/>
              <a:gd name="connsiteX5" fmla="*/ 490654 w 684988"/>
              <a:gd name="connsiteY5" fmla="*/ 132009 h 180205"/>
              <a:gd name="connsiteX6" fmla="*/ 566854 w 684988"/>
              <a:gd name="connsiteY6" fmla="*/ 171697 h 180205"/>
              <a:gd name="connsiteX7" fmla="*/ 585904 w 684988"/>
              <a:gd name="connsiteY7" fmla="*/ 173284 h 180205"/>
              <a:gd name="connsiteX8" fmla="*/ 622417 w 684988"/>
              <a:gd name="connsiteY8" fmla="*/ 122484 h 180205"/>
              <a:gd name="connsiteX9" fmla="*/ 676392 w 684988"/>
              <a:gd name="connsiteY9" fmla="*/ 132009 h 180205"/>
              <a:gd name="connsiteX10" fmla="*/ 423979 w 684988"/>
              <a:gd name="connsiteY10" fmla="*/ 51047 h 180205"/>
              <a:gd name="connsiteX11" fmla="*/ 528754 w 684988"/>
              <a:gd name="connsiteY11" fmla="*/ 76447 h 180205"/>
              <a:gd name="connsiteX12" fmla="*/ 250942 w 684988"/>
              <a:gd name="connsiteY12" fmla="*/ 8184 h 180205"/>
              <a:gd name="connsiteX13" fmla="*/ 265229 w 684988"/>
              <a:gd name="connsiteY13" fmla="*/ 20884 h 180205"/>
              <a:gd name="connsiteX14" fmla="*/ 300154 w 684988"/>
              <a:gd name="connsiteY14" fmla="*/ 31997 h 180205"/>
              <a:gd name="connsiteX15" fmla="*/ 147754 w 684988"/>
              <a:gd name="connsiteY15" fmla="*/ 38347 h 180205"/>
              <a:gd name="connsiteX16" fmla="*/ 228717 w 684988"/>
              <a:gd name="connsiteY16" fmla="*/ 247 h 180205"/>
              <a:gd name="connsiteX17" fmla="*/ 130292 w 684988"/>
              <a:gd name="connsiteY17" fmla="*/ 24059 h 180205"/>
              <a:gd name="connsiteX18" fmla="*/ 109654 w 684988"/>
              <a:gd name="connsiteY18" fmla="*/ 65334 h 180205"/>
              <a:gd name="connsiteX19" fmla="*/ 55679 w 684988"/>
              <a:gd name="connsiteY19" fmla="*/ 62159 h 180205"/>
              <a:gd name="connsiteX20" fmla="*/ 3292 w 684988"/>
              <a:gd name="connsiteY20" fmla="*/ 179634 h 18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84988" h="180205">
                <a:moveTo>
                  <a:pt x="3292" y="179634"/>
                </a:moveTo>
                <a:cubicBezTo>
                  <a:pt x="19696" y="187307"/>
                  <a:pt x="94837" y="115341"/>
                  <a:pt x="154104" y="108197"/>
                </a:cubicBezTo>
                <a:cubicBezTo>
                  <a:pt x="213371" y="101053"/>
                  <a:pt x="358892" y="136772"/>
                  <a:pt x="358892" y="136772"/>
                </a:cubicBezTo>
                <a:cubicBezTo>
                  <a:pt x="408634" y="143651"/>
                  <a:pt x="466048" y="154234"/>
                  <a:pt x="452554" y="149472"/>
                </a:cubicBezTo>
                <a:cubicBezTo>
                  <a:pt x="439060" y="144710"/>
                  <a:pt x="271579" y="111107"/>
                  <a:pt x="277929" y="108197"/>
                </a:cubicBezTo>
                <a:cubicBezTo>
                  <a:pt x="284279" y="105287"/>
                  <a:pt x="442500" y="121426"/>
                  <a:pt x="490654" y="132009"/>
                </a:cubicBezTo>
                <a:cubicBezTo>
                  <a:pt x="538808" y="142592"/>
                  <a:pt x="550979" y="164818"/>
                  <a:pt x="566854" y="171697"/>
                </a:cubicBezTo>
                <a:cubicBezTo>
                  <a:pt x="582729" y="178576"/>
                  <a:pt x="576644" y="181486"/>
                  <a:pt x="585904" y="173284"/>
                </a:cubicBezTo>
                <a:cubicBezTo>
                  <a:pt x="595165" y="165082"/>
                  <a:pt x="607336" y="129363"/>
                  <a:pt x="622417" y="122484"/>
                </a:cubicBezTo>
                <a:cubicBezTo>
                  <a:pt x="637498" y="115605"/>
                  <a:pt x="709465" y="143915"/>
                  <a:pt x="676392" y="132009"/>
                </a:cubicBezTo>
                <a:cubicBezTo>
                  <a:pt x="643319" y="120103"/>
                  <a:pt x="448585" y="60307"/>
                  <a:pt x="423979" y="51047"/>
                </a:cubicBezTo>
                <a:cubicBezTo>
                  <a:pt x="399373" y="41787"/>
                  <a:pt x="528754" y="76447"/>
                  <a:pt x="528754" y="76447"/>
                </a:cubicBezTo>
                <a:lnTo>
                  <a:pt x="250942" y="8184"/>
                </a:lnTo>
                <a:cubicBezTo>
                  <a:pt x="207021" y="-1076"/>
                  <a:pt x="257027" y="16915"/>
                  <a:pt x="265229" y="20884"/>
                </a:cubicBezTo>
                <a:cubicBezTo>
                  <a:pt x="273431" y="24853"/>
                  <a:pt x="319733" y="29086"/>
                  <a:pt x="300154" y="31997"/>
                </a:cubicBezTo>
                <a:cubicBezTo>
                  <a:pt x="280575" y="34908"/>
                  <a:pt x="159660" y="43639"/>
                  <a:pt x="147754" y="38347"/>
                </a:cubicBezTo>
                <a:cubicBezTo>
                  <a:pt x="135848" y="33055"/>
                  <a:pt x="231627" y="2628"/>
                  <a:pt x="228717" y="247"/>
                </a:cubicBezTo>
                <a:cubicBezTo>
                  <a:pt x="225807" y="-2134"/>
                  <a:pt x="150136" y="13211"/>
                  <a:pt x="130292" y="24059"/>
                </a:cubicBezTo>
                <a:cubicBezTo>
                  <a:pt x="110448" y="34907"/>
                  <a:pt x="122090" y="58984"/>
                  <a:pt x="109654" y="65334"/>
                </a:cubicBezTo>
                <a:cubicBezTo>
                  <a:pt x="97219" y="71684"/>
                  <a:pt x="75258" y="45755"/>
                  <a:pt x="55679" y="62159"/>
                </a:cubicBezTo>
                <a:cubicBezTo>
                  <a:pt x="36100" y="78563"/>
                  <a:pt x="-13112" y="171961"/>
                  <a:pt x="3292" y="179634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6CEE50DA-49B3-40F4-985C-00154A6E7153}"/>
              </a:ext>
            </a:extLst>
          </p:cNvPr>
          <p:cNvSpPr/>
          <p:nvPr/>
        </p:nvSpPr>
        <p:spPr>
          <a:xfrm>
            <a:off x="3653365" y="5175208"/>
            <a:ext cx="84695" cy="118747"/>
          </a:xfrm>
          <a:custGeom>
            <a:avLst/>
            <a:gdLst>
              <a:gd name="connsiteX0" fmla="*/ 44452 w 84695"/>
              <a:gd name="connsiteY0" fmla="*/ 42 h 118747"/>
              <a:gd name="connsiteX1" fmla="*/ 35985 w 84695"/>
              <a:gd name="connsiteY1" fmla="*/ 72009 h 118747"/>
              <a:gd name="connsiteX2" fmla="*/ 84668 w 84695"/>
              <a:gd name="connsiteY2" fmla="*/ 118575 h 118747"/>
              <a:gd name="connsiteX3" fmla="*/ 42335 w 84695"/>
              <a:gd name="connsiteY3" fmla="*/ 86825 h 118747"/>
              <a:gd name="connsiteX4" fmla="*/ 2 w 84695"/>
              <a:gd name="connsiteY4" fmla="*/ 61425 h 118747"/>
              <a:gd name="connsiteX5" fmla="*/ 44452 w 84695"/>
              <a:gd name="connsiteY5" fmla="*/ 42 h 11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95" h="118747">
                <a:moveTo>
                  <a:pt x="44452" y="42"/>
                </a:moveTo>
                <a:cubicBezTo>
                  <a:pt x="50449" y="1806"/>
                  <a:pt x="29282" y="52254"/>
                  <a:pt x="35985" y="72009"/>
                </a:cubicBezTo>
                <a:cubicBezTo>
                  <a:pt x="42688" y="91764"/>
                  <a:pt x="83610" y="116106"/>
                  <a:pt x="84668" y="118575"/>
                </a:cubicBezTo>
                <a:cubicBezTo>
                  <a:pt x="85726" y="121044"/>
                  <a:pt x="56446" y="96350"/>
                  <a:pt x="42335" y="86825"/>
                </a:cubicBezTo>
                <a:cubicBezTo>
                  <a:pt x="28224" y="77300"/>
                  <a:pt x="355" y="70950"/>
                  <a:pt x="2" y="61425"/>
                </a:cubicBezTo>
                <a:cubicBezTo>
                  <a:pt x="-351" y="51900"/>
                  <a:pt x="38455" y="-1722"/>
                  <a:pt x="44452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7B3D9122-A77E-44D2-932F-EC3A38F844A1}"/>
              </a:ext>
            </a:extLst>
          </p:cNvPr>
          <p:cNvSpPr/>
          <p:nvPr/>
        </p:nvSpPr>
        <p:spPr>
          <a:xfrm>
            <a:off x="5204779" y="5240852"/>
            <a:ext cx="190009" cy="268963"/>
          </a:xfrm>
          <a:custGeom>
            <a:avLst/>
            <a:gdLst>
              <a:gd name="connsiteX0" fmla="*/ 177904 w 190009"/>
              <a:gd name="connsiteY0" fmla="*/ 15 h 268963"/>
              <a:gd name="connsiteX1" fmla="*/ 186371 w 190009"/>
              <a:gd name="connsiteY1" fmla="*/ 112198 h 268963"/>
              <a:gd name="connsiteX2" fmla="*/ 114404 w 190009"/>
              <a:gd name="connsiteY2" fmla="*/ 131248 h 268963"/>
              <a:gd name="connsiteX3" fmla="*/ 104 w 190009"/>
              <a:gd name="connsiteY3" fmla="*/ 268831 h 268963"/>
              <a:gd name="connsiteX4" fmla="*/ 135571 w 190009"/>
              <a:gd name="connsiteY4" fmla="*/ 103731 h 268963"/>
              <a:gd name="connsiteX5" fmla="*/ 165204 w 190009"/>
              <a:gd name="connsiteY5" fmla="*/ 103731 h 268963"/>
              <a:gd name="connsiteX6" fmla="*/ 177904 w 190009"/>
              <a:gd name="connsiteY6" fmla="*/ 15 h 268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09" h="268963">
                <a:moveTo>
                  <a:pt x="177904" y="15"/>
                </a:moveTo>
                <a:cubicBezTo>
                  <a:pt x="181432" y="1426"/>
                  <a:pt x="196954" y="90326"/>
                  <a:pt x="186371" y="112198"/>
                </a:cubicBezTo>
                <a:cubicBezTo>
                  <a:pt x="175788" y="134070"/>
                  <a:pt x="145448" y="105143"/>
                  <a:pt x="114404" y="131248"/>
                </a:cubicBezTo>
                <a:cubicBezTo>
                  <a:pt x="83360" y="157353"/>
                  <a:pt x="-3424" y="273417"/>
                  <a:pt x="104" y="268831"/>
                </a:cubicBezTo>
                <a:cubicBezTo>
                  <a:pt x="3632" y="264245"/>
                  <a:pt x="108054" y="131248"/>
                  <a:pt x="135571" y="103731"/>
                </a:cubicBezTo>
                <a:cubicBezTo>
                  <a:pt x="163088" y="76214"/>
                  <a:pt x="159560" y="116431"/>
                  <a:pt x="165204" y="103731"/>
                </a:cubicBezTo>
                <a:cubicBezTo>
                  <a:pt x="170848" y="91031"/>
                  <a:pt x="174376" y="-1396"/>
                  <a:pt x="17790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C9255FCE-3602-476A-A3D1-B60CFAAA35C1}"/>
              </a:ext>
            </a:extLst>
          </p:cNvPr>
          <p:cNvSpPr/>
          <p:nvPr/>
        </p:nvSpPr>
        <p:spPr>
          <a:xfrm>
            <a:off x="3889773" y="5221622"/>
            <a:ext cx="1292767" cy="232432"/>
          </a:xfrm>
          <a:custGeom>
            <a:avLst/>
            <a:gdLst>
              <a:gd name="connsiteX0" fmla="*/ 19710 w 1292767"/>
              <a:gd name="connsiteY0" fmla="*/ 195 h 232432"/>
              <a:gd name="connsiteX1" fmla="*/ 502310 w 1292767"/>
              <a:gd name="connsiteY1" fmla="*/ 50995 h 232432"/>
              <a:gd name="connsiteX2" fmla="*/ 663177 w 1292767"/>
              <a:gd name="connsiteY2" fmla="*/ 55228 h 232432"/>
              <a:gd name="connsiteX3" fmla="*/ 1122494 w 1292767"/>
              <a:gd name="connsiteY3" fmla="*/ 50995 h 232432"/>
              <a:gd name="connsiteX4" fmla="*/ 1291827 w 1292767"/>
              <a:gd name="connsiteY4" fmla="*/ 12895 h 232432"/>
              <a:gd name="connsiteX5" fmla="*/ 1188110 w 1292767"/>
              <a:gd name="connsiteY5" fmla="*/ 46761 h 232432"/>
              <a:gd name="connsiteX6" fmla="*/ 1128844 w 1292767"/>
              <a:gd name="connsiteY6" fmla="*/ 108145 h 232432"/>
              <a:gd name="connsiteX7" fmla="*/ 934110 w 1292767"/>
              <a:gd name="connsiteY7" fmla="*/ 173761 h 232432"/>
              <a:gd name="connsiteX8" fmla="*/ 703394 w 1292767"/>
              <a:gd name="connsiteY8" fmla="*/ 230911 h 232432"/>
              <a:gd name="connsiteX9" fmla="*/ 432460 w 1292767"/>
              <a:gd name="connsiteY9" fmla="*/ 209745 h 232432"/>
              <a:gd name="connsiteX10" fmla="*/ 210210 w 1292767"/>
              <a:gd name="connsiteY10" fmla="*/ 144128 h 232432"/>
              <a:gd name="connsiteX11" fmla="*/ 108610 w 1292767"/>
              <a:gd name="connsiteY11" fmla="*/ 101795 h 232432"/>
              <a:gd name="connsiteX12" fmla="*/ 93794 w 1292767"/>
              <a:gd name="connsiteY12" fmla="*/ 72161 h 232432"/>
              <a:gd name="connsiteX13" fmla="*/ 19710 w 1292767"/>
              <a:gd name="connsiteY13" fmla="*/ 195 h 23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2767" h="232432">
                <a:moveTo>
                  <a:pt x="19710" y="195"/>
                </a:moveTo>
                <a:cubicBezTo>
                  <a:pt x="87796" y="-3333"/>
                  <a:pt x="395065" y="41823"/>
                  <a:pt x="502310" y="50995"/>
                </a:cubicBezTo>
                <a:cubicBezTo>
                  <a:pt x="609555" y="60167"/>
                  <a:pt x="663177" y="55228"/>
                  <a:pt x="663177" y="55228"/>
                </a:cubicBezTo>
                <a:lnTo>
                  <a:pt x="1122494" y="50995"/>
                </a:lnTo>
                <a:cubicBezTo>
                  <a:pt x="1227269" y="43940"/>
                  <a:pt x="1280891" y="13601"/>
                  <a:pt x="1291827" y="12895"/>
                </a:cubicBezTo>
                <a:cubicBezTo>
                  <a:pt x="1302763" y="12189"/>
                  <a:pt x="1215274" y="30886"/>
                  <a:pt x="1188110" y="46761"/>
                </a:cubicBezTo>
                <a:cubicBezTo>
                  <a:pt x="1160946" y="62636"/>
                  <a:pt x="1171177" y="86978"/>
                  <a:pt x="1128844" y="108145"/>
                </a:cubicBezTo>
                <a:cubicBezTo>
                  <a:pt x="1086511" y="129312"/>
                  <a:pt x="1005018" y="153300"/>
                  <a:pt x="934110" y="173761"/>
                </a:cubicBezTo>
                <a:cubicBezTo>
                  <a:pt x="863202" y="194222"/>
                  <a:pt x="787002" y="224914"/>
                  <a:pt x="703394" y="230911"/>
                </a:cubicBezTo>
                <a:cubicBezTo>
                  <a:pt x="619786" y="236908"/>
                  <a:pt x="514657" y="224209"/>
                  <a:pt x="432460" y="209745"/>
                </a:cubicBezTo>
                <a:cubicBezTo>
                  <a:pt x="350263" y="195281"/>
                  <a:pt x="264185" y="162120"/>
                  <a:pt x="210210" y="144128"/>
                </a:cubicBezTo>
                <a:cubicBezTo>
                  <a:pt x="156235" y="126136"/>
                  <a:pt x="128013" y="113790"/>
                  <a:pt x="108610" y="101795"/>
                </a:cubicBezTo>
                <a:cubicBezTo>
                  <a:pt x="89207" y="89801"/>
                  <a:pt x="106847" y="89800"/>
                  <a:pt x="93794" y="72161"/>
                </a:cubicBezTo>
                <a:cubicBezTo>
                  <a:pt x="80741" y="54522"/>
                  <a:pt x="-48376" y="3723"/>
                  <a:pt x="19710" y="19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5165AA53-C580-4971-815C-29FAA7EFB491}"/>
              </a:ext>
            </a:extLst>
          </p:cNvPr>
          <p:cNvSpPr/>
          <p:nvPr/>
        </p:nvSpPr>
        <p:spPr>
          <a:xfrm>
            <a:off x="4002616" y="5264150"/>
            <a:ext cx="1157817" cy="344893"/>
          </a:xfrm>
          <a:custGeom>
            <a:avLst/>
            <a:gdLst>
              <a:gd name="connsiteX0" fmla="*/ 1157817 w 1157817"/>
              <a:gd name="connsiteY0" fmla="*/ 0 h 344893"/>
              <a:gd name="connsiteX1" fmla="*/ 922867 w 1157817"/>
              <a:gd name="connsiteY1" fmla="*/ 203200 h 344893"/>
              <a:gd name="connsiteX2" fmla="*/ 759884 w 1157817"/>
              <a:gd name="connsiteY2" fmla="*/ 304800 h 344893"/>
              <a:gd name="connsiteX3" fmla="*/ 605367 w 1157817"/>
              <a:gd name="connsiteY3" fmla="*/ 340783 h 344893"/>
              <a:gd name="connsiteX4" fmla="*/ 296334 w 1157817"/>
              <a:gd name="connsiteY4" fmla="*/ 340783 h 344893"/>
              <a:gd name="connsiteX5" fmla="*/ 215901 w 1157817"/>
              <a:gd name="connsiteY5" fmla="*/ 311150 h 344893"/>
              <a:gd name="connsiteX6" fmla="*/ 107951 w 1157817"/>
              <a:gd name="connsiteY6" fmla="*/ 207433 h 344893"/>
              <a:gd name="connsiteX7" fmla="*/ 1 w 1157817"/>
              <a:gd name="connsiteY7" fmla="*/ 38100 h 344893"/>
              <a:gd name="connsiteX8" fmla="*/ 110067 w 1157817"/>
              <a:gd name="connsiteY8" fmla="*/ 80433 h 344893"/>
              <a:gd name="connsiteX9" fmla="*/ 355601 w 1157817"/>
              <a:gd name="connsiteY9" fmla="*/ 112183 h 344893"/>
              <a:gd name="connsiteX10" fmla="*/ 618067 w 1157817"/>
              <a:gd name="connsiteY10" fmla="*/ 120650 h 344893"/>
              <a:gd name="connsiteX11" fmla="*/ 740834 w 1157817"/>
              <a:gd name="connsiteY11" fmla="*/ 103717 h 344893"/>
              <a:gd name="connsiteX12" fmla="*/ 986367 w 1157817"/>
              <a:gd name="connsiteY12" fmla="*/ 40217 h 344893"/>
              <a:gd name="connsiteX13" fmla="*/ 1157817 w 1157817"/>
              <a:gd name="connsiteY13" fmla="*/ 0 h 34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7817" h="344893">
                <a:moveTo>
                  <a:pt x="1157817" y="0"/>
                </a:moveTo>
                <a:cubicBezTo>
                  <a:pt x="1073503" y="76200"/>
                  <a:pt x="989189" y="152400"/>
                  <a:pt x="922867" y="203200"/>
                </a:cubicBezTo>
                <a:cubicBezTo>
                  <a:pt x="856545" y="254000"/>
                  <a:pt x="812801" y="281870"/>
                  <a:pt x="759884" y="304800"/>
                </a:cubicBezTo>
                <a:cubicBezTo>
                  <a:pt x="706967" y="327730"/>
                  <a:pt x="682625" y="334786"/>
                  <a:pt x="605367" y="340783"/>
                </a:cubicBezTo>
                <a:cubicBezTo>
                  <a:pt x="528109" y="346780"/>
                  <a:pt x="361245" y="345722"/>
                  <a:pt x="296334" y="340783"/>
                </a:cubicBezTo>
                <a:cubicBezTo>
                  <a:pt x="231423" y="335844"/>
                  <a:pt x="247298" y="333375"/>
                  <a:pt x="215901" y="311150"/>
                </a:cubicBezTo>
                <a:cubicBezTo>
                  <a:pt x="184504" y="288925"/>
                  <a:pt x="143934" y="252941"/>
                  <a:pt x="107951" y="207433"/>
                </a:cubicBezTo>
                <a:cubicBezTo>
                  <a:pt x="71968" y="161925"/>
                  <a:pt x="-352" y="59267"/>
                  <a:pt x="1" y="38100"/>
                </a:cubicBezTo>
                <a:cubicBezTo>
                  <a:pt x="354" y="16933"/>
                  <a:pt x="50800" y="68086"/>
                  <a:pt x="110067" y="80433"/>
                </a:cubicBezTo>
                <a:cubicBezTo>
                  <a:pt x="169334" y="92780"/>
                  <a:pt x="270934" y="105480"/>
                  <a:pt x="355601" y="112183"/>
                </a:cubicBezTo>
                <a:cubicBezTo>
                  <a:pt x="440268" y="118886"/>
                  <a:pt x="553862" y="122061"/>
                  <a:pt x="618067" y="120650"/>
                </a:cubicBezTo>
                <a:cubicBezTo>
                  <a:pt x="682272" y="119239"/>
                  <a:pt x="679451" y="117123"/>
                  <a:pt x="740834" y="103717"/>
                </a:cubicBezTo>
                <a:cubicBezTo>
                  <a:pt x="802217" y="90312"/>
                  <a:pt x="986367" y="40217"/>
                  <a:pt x="986367" y="40217"/>
                </a:cubicBezTo>
                <a:lnTo>
                  <a:pt x="1157817" y="0"/>
                </a:ln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D17A9510-EB41-4DAB-80B3-0E9EFA7664A0}"/>
              </a:ext>
            </a:extLst>
          </p:cNvPr>
          <p:cNvSpPr/>
          <p:nvPr/>
        </p:nvSpPr>
        <p:spPr>
          <a:xfrm>
            <a:off x="4179848" y="5386306"/>
            <a:ext cx="698712" cy="112811"/>
          </a:xfrm>
          <a:custGeom>
            <a:avLst/>
            <a:gdLst>
              <a:gd name="connsiteX0" fmla="*/ 40 w 698712"/>
              <a:gd name="connsiteY0" fmla="*/ 65169 h 112811"/>
              <a:gd name="connsiteX1" fmla="*/ 368340 w 698712"/>
              <a:gd name="connsiteY1" fmla="*/ 100094 h 112811"/>
              <a:gd name="connsiteX2" fmla="*/ 515977 w 698712"/>
              <a:gd name="connsiteY2" fmla="*/ 54057 h 112811"/>
              <a:gd name="connsiteX3" fmla="*/ 698540 w 698712"/>
              <a:gd name="connsiteY3" fmla="*/ 82 h 112811"/>
              <a:gd name="connsiteX4" fmla="*/ 546140 w 698712"/>
              <a:gd name="connsiteY4" fmla="*/ 66757 h 112811"/>
              <a:gd name="connsiteX5" fmla="*/ 392152 w 698712"/>
              <a:gd name="connsiteY5" fmla="*/ 112794 h 112811"/>
              <a:gd name="connsiteX6" fmla="*/ 40 w 698712"/>
              <a:gd name="connsiteY6" fmla="*/ 65169 h 11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712" h="112811">
                <a:moveTo>
                  <a:pt x="40" y="65169"/>
                </a:moveTo>
                <a:cubicBezTo>
                  <a:pt x="-3929" y="63052"/>
                  <a:pt x="282351" y="101946"/>
                  <a:pt x="368340" y="100094"/>
                </a:cubicBezTo>
                <a:cubicBezTo>
                  <a:pt x="454329" y="98242"/>
                  <a:pt x="515977" y="54057"/>
                  <a:pt x="515977" y="54057"/>
                </a:cubicBezTo>
                <a:cubicBezTo>
                  <a:pt x="571010" y="37388"/>
                  <a:pt x="693513" y="-2035"/>
                  <a:pt x="698540" y="82"/>
                </a:cubicBezTo>
                <a:cubicBezTo>
                  <a:pt x="703567" y="2199"/>
                  <a:pt x="597205" y="47972"/>
                  <a:pt x="546140" y="66757"/>
                </a:cubicBezTo>
                <a:cubicBezTo>
                  <a:pt x="495075" y="85542"/>
                  <a:pt x="483962" y="111736"/>
                  <a:pt x="392152" y="112794"/>
                </a:cubicBezTo>
                <a:cubicBezTo>
                  <a:pt x="300342" y="113852"/>
                  <a:pt x="4009" y="67286"/>
                  <a:pt x="40" y="651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46295D43-DC29-48D4-8CC2-CD8E6D3A1C5A}"/>
              </a:ext>
            </a:extLst>
          </p:cNvPr>
          <p:cNvSpPr/>
          <p:nvPr/>
        </p:nvSpPr>
        <p:spPr>
          <a:xfrm>
            <a:off x="4199956" y="5318023"/>
            <a:ext cx="601250" cy="39805"/>
          </a:xfrm>
          <a:custGeom>
            <a:avLst/>
            <a:gdLst>
              <a:gd name="connsiteX0" fmla="*/ 569 w 601250"/>
              <a:gd name="connsiteY0" fmla="*/ 12802 h 39805"/>
              <a:gd name="connsiteX1" fmla="*/ 265682 w 601250"/>
              <a:gd name="connsiteY1" fmla="*/ 12802 h 39805"/>
              <a:gd name="connsiteX2" fmla="*/ 597469 w 601250"/>
              <a:gd name="connsiteY2" fmla="*/ 102 h 39805"/>
              <a:gd name="connsiteX3" fmla="*/ 438719 w 601250"/>
              <a:gd name="connsiteY3" fmla="*/ 20740 h 39805"/>
              <a:gd name="connsiteX4" fmla="*/ 337119 w 601250"/>
              <a:gd name="connsiteY4" fmla="*/ 39790 h 39805"/>
              <a:gd name="connsiteX5" fmla="*/ 569 w 601250"/>
              <a:gd name="connsiteY5" fmla="*/ 12802 h 3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250" h="39805">
                <a:moveTo>
                  <a:pt x="569" y="12802"/>
                </a:moveTo>
                <a:cubicBezTo>
                  <a:pt x="-11337" y="8304"/>
                  <a:pt x="166199" y="14919"/>
                  <a:pt x="265682" y="12802"/>
                </a:cubicBezTo>
                <a:cubicBezTo>
                  <a:pt x="365165" y="10685"/>
                  <a:pt x="568630" y="-1221"/>
                  <a:pt x="597469" y="102"/>
                </a:cubicBezTo>
                <a:cubicBezTo>
                  <a:pt x="626308" y="1425"/>
                  <a:pt x="482111" y="14125"/>
                  <a:pt x="438719" y="20740"/>
                </a:cubicBezTo>
                <a:cubicBezTo>
                  <a:pt x="395327" y="27355"/>
                  <a:pt x="406969" y="40319"/>
                  <a:pt x="337119" y="39790"/>
                </a:cubicBezTo>
                <a:cubicBezTo>
                  <a:pt x="267269" y="39261"/>
                  <a:pt x="12475" y="17300"/>
                  <a:pt x="569" y="128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CA01424A-E466-4EB0-96D5-7C0DF1E33522}"/>
              </a:ext>
            </a:extLst>
          </p:cNvPr>
          <p:cNvSpPr/>
          <p:nvPr/>
        </p:nvSpPr>
        <p:spPr>
          <a:xfrm>
            <a:off x="4049181" y="5284638"/>
            <a:ext cx="1087470" cy="391942"/>
          </a:xfrm>
          <a:custGeom>
            <a:avLst/>
            <a:gdLst>
              <a:gd name="connsiteX0" fmla="*/ 2 w 1087470"/>
              <a:gd name="connsiteY0" fmla="*/ 153079 h 391942"/>
              <a:gd name="connsiteX1" fmla="*/ 175686 w 1087470"/>
              <a:gd name="connsiteY1" fmla="*/ 271612 h 391942"/>
              <a:gd name="connsiteX2" fmla="*/ 376769 w 1087470"/>
              <a:gd name="connsiteY2" fmla="*/ 313945 h 391942"/>
              <a:gd name="connsiteX3" fmla="*/ 541869 w 1087470"/>
              <a:gd name="connsiteY3" fmla="*/ 318179 h 391942"/>
              <a:gd name="connsiteX4" fmla="*/ 628652 w 1087470"/>
              <a:gd name="connsiteY4" fmla="*/ 303362 h 391942"/>
              <a:gd name="connsiteX5" fmla="*/ 694269 w 1087470"/>
              <a:gd name="connsiteY5" fmla="*/ 275845 h 391942"/>
              <a:gd name="connsiteX6" fmla="*/ 1083736 w 1087470"/>
              <a:gd name="connsiteY6" fmla="*/ 2795 h 391942"/>
              <a:gd name="connsiteX7" fmla="*/ 878419 w 1087470"/>
              <a:gd name="connsiteY7" fmla="*/ 146729 h 391942"/>
              <a:gd name="connsiteX8" fmla="*/ 666752 w 1087470"/>
              <a:gd name="connsiteY8" fmla="*/ 347812 h 391942"/>
              <a:gd name="connsiteX9" fmla="*/ 495302 w 1087470"/>
              <a:gd name="connsiteY9" fmla="*/ 390145 h 391942"/>
              <a:gd name="connsiteX10" fmla="*/ 69852 w 1087470"/>
              <a:gd name="connsiteY10" fmla="*/ 311829 h 391942"/>
              <a:gd name="connsiteX11" fmla="*/ 463552 w 1087470"/>
              <a:gd name="connsiteY11" fmla="*/ 362629 h 391942"/>
              <a:gd name="connsiteX12" fmla="*/ 33869 w 1087470"/>
              <a:gd name="connsiteY12" fmla="*/ 273729 h 391942"/>
              <a:gd name="connsiteX13" fmla="*/ 171452 w 1087470"/>
              <a:gd name="connsiteY13" fmla="*/ 299129 h 391942"/>
              <a:gd name="connsiteX14" fmla="*/ 2 w 1087470"/>
              <a:gd name="connsiteY14" fmla="*/ 153079 h 39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7470" h="391942">
                <a:moveTo>
                  <a:pt x="2" y="153079"/>
                </a:moveTo>
                <a:cubicBezTo>
                  <a:pt x="708" y="148493"/>
                  <a:pt x="112892" y="244801"/>
                  <a:pt x="175686" y="271612"/>
                </a:cubicBezTo>
                <a:cubicBezTo>
                  <a:pt x="238480" y="298423"/>
                  <a:pt x="315739" y="306184"/>
                  <a:pt x="376769" y="313945"/>
                </a:cubicBezTo>
                <a:cubicBezTo>
                  <a:pt x="437799" y="321706"/>
                  <a:pt x="499889" y="319943"/>
                  <a:pt x="541869" y="318179"/>
                </a:cubicBezTo>
                <a:cubicBezTo>
                  <a:pt x="583849" y="316415"/>
                  <a:pt x="603252" y="310418"/>
                  <a:pt x="628652" y="303362"/>
                </a:cubicBezTo>
                <a:cubicBezTo>
                  <a:pt x="654052" y="296306"/>
                  <a:pt x="618422" y="325939"/>
                  <a:pt x="694269" y="275845"/>
                </a:cubicBezTo>
                <a:cubicBezTo>
                  <a:pt x="770116" y="225751"/>
                  <a:pt x="1083736" y="2795"/>
                  <a:pt x="1083736" y="2795"/>
                </a:cubicBezTo>
                <a:cubicBezTo>
                  <a:pt x="1114428" y="-18724"/>
                  <a:pt x="947916" y="89226"/>
                  <a:pt x="878419" y="146729"/>
                </a:cubicBezTo>
                <a:cubicBezTo>
                  <a:pt x="808922" y="204232"/>
                  <a:pt x="730605" y="307243"/>
                  <a:pt x="666752" y="347812"/>
                </a:cubicBezTo>
                <a:cubicBezTo>
                  <a:pt x="602899" y="388381"/>
                  <a:pt x="594785" y="396142"/>
                  <a:pt x="495302" y="390145"/>
                </a:cubicBezTo>
                <a:cubicBezTo>
                  <a:pt x="395819" y="384148"/>
                  <a:pt x="75144" y="316415"/>
                  <a:pt x="69852" y="311829"/>
                </a:cubicBezTo>
                <a:cubicBezTo>
                  <a:pt x="64560" y="307243"/>
                  <a:pt x="469549" y="368979"/>
                  <a:pt x="463552" y="362629"/>
                </a:cubicBezTo>
                <a:cubicBezTo>
                  <a:pt x="457555" y="356279"/>
                  <a:pt x="33869" y="273729"/>
                  <a:pt x="33869" y="273729"/>
                </a:cubicBezTo>
                <a:cubicBezTo>
                  <a:pt x="-14814" y="263146"/>
                  <a:pt x="179566" y="315357"/>
                  <a:pt x="171452" y="299129"/>
                </a:cubicBezTo>
                <a:cubicBezTo>
                  <a:pt x="163338" y="282901"/>
                  <a:pt x="-704" y="157665"/>
                  <a:pt x="2" y="15307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5C24ACA1-C861-4B07-A4D4-21589020EF4D}"/>
              </a:ext>
            </a:extLst>
          </p:cNvPr>
          <p:cNvSpPr/>
          <p:nvPr/>
        </p:nvSpPr>
        <p:spPr>
          <a:xfrm>
            <a:off x="5018202" y="5615375"/>
            <a:ext cx="172080" cy="257097"/>
          </a:xfrm>
          <a:custGeom>
            <a:avLst/>
            <a:gdLst>
              <a:gd name="connsiteX0" fmla="*/ 171865 w 172080"/>
              <a:gd name="connsiteY0" fmla="*/ 142 h 257097"/>
              <a:gd name="connsiteX1" fmla="*/ 59681 w 172080"/>
              <a:gd name="connsiteY1" fmla="*/ 105975 h 257097"/>
              <a:gd name="connsiteX2" fmla="*/ 30048 w 172080"/>
              <a:gd name="connsiteY2" fmla="*/ 256258 h 257097"/>
              <a:gd name="connsiteX3" fmla="*/ 415 w 172080"/>
              <a:gd name="connsiteY3" fmla="*/ 163125 h 257097"/>
              <a:gd name="connsiteX4" fmla="*/ 27931 w 172080"/>
              <a:gd name="connsiteY4" fmla="*/ 84808 h 257097"/>
              <a:gd name="connsiteX5" fmla="*/ 171865 w 172080"/>
              <a:gd name="connsiteY5" fmla="*/ 142 h 25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80" h="257097">
                <a:moveTo>
                  <a:pt x="171865" y="142"/>
                </a:moveTo>
                <a:cubicBezTo>
                  <a:pt x="177157" y="3670"/>
                  <a:pt x="83317" y="63289"/>
                  <a:pt x="59681" y="105975"/>
                </a:cubicBezTo>
                <a:cubicBezTo>
                  <a:pt x="36045" y="148661"/>
                  <a:pt x="39926" y="246733"/>
                  <a:pt x="30048" y="256258"/>
                </a:cubicBezTo>
                <a:cubicBezTo>
                  <a:pt x="20170" y="265783"/>
                  <a:pt x="768" y="191700"/>
                  <a:pt x="415" y="163125"/>
                </a:cubicBezTo>
                <a:cubicBezTo>
                  <a:pt x="62" y="134550"/>
                  <a:pt x="-4524" y="109855"/>
                  <a:pt x="27931" y="84808"/>
                </a:cubicBezTo>
                <a:cubicBezTo>
                  <a:pt x="60386" y="59761"/>
                  <a:pt x="166573" y="-3386"/>
                  <a:pt x="171865" y="14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9E55E6C5-0F5D-4042-9ED8-B032F3F26AF0}"/>
              </a:ext>
            </a:extLst>
          </p:cNvPr>
          <p:cNvSpPr/>
          <p:nvPr/>
        </p:nvSpPr>
        <p:spPr>
          <a:xfrm>
            <a:off x="4012927" y="5471092"/>
            <a:ext cx="200998" cy="279414"/>
          </a:xfrm>
          <a:custGeom>
            <a:avLst/>
            <a:gdLst>
              <a:gd name="connsiteX0" fmla="*/ 12973 w 200998"/>
              <a:gd name="connsiteY0" fmla="*/ 491 h 279414"/>
              <a:gd name="connsiteX1" fmla="*/ 55306 w 200998"/>
              <a:gd name="connsiteY1" fmla="*/ 114791 h 279414"/>
              <a:gd name="connsiteX2" fmla="*/ 125156 w 200998"/>
              <a:gd name="connsiteY2" fmla="*/ 207925 h 279414"/>
              <a:gd name="connsiteX3" fmla="*/ 199240 w 200998"/>
              <a:gd name="connsiteY3" fmla="*/ 277775 h 279414"/>
              <a:gd name="connsiteX4" fmla="*/ 163256 w 200998"/>
              <a:gd name="connsiteY4" fmla="*/ 250258 h 279414"/>
              <a:gd name="connsiteX5" fmla="*/ 8740 w 200998"/>
              <a:gd name="connsiteY5" fmla="*/ 171941 h 279414"/>
              <a:gd name="connsiteX6" fmla="*/ 19323 w 200998"/>
              <a:gd name="connsiteY6" fmla="*/ 76691 h 279414"/>
              <a:gd name="connsiteX7" fmla="*/ 12973 w 200998"/>
              <a:gd name="connsiteY7" fmla="*/ 491 h 27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998" h="279414">
                <a:moveTo>
                  <a:pt x="12973" y="491"/>
                </a:moveTo>
                <a:cubicBezTo>
                  <a:pt x="18970" y="6841"/>
                  <a:pt x="36609" y="80219"/>
                  <a:pt x="55306" y="114791"/>
                </a:cubicBezTo>
                <a:cubicBezTo>
                  <a:pt x="74003" y="149363"/>
                  <a:pt x="101167" y="180761"/>
                  <a:pt x="125156" y="207925"/>
                </a:cubicBezTo>
                <a:cubicBezTo>
                  <a:pt x="149145" y="235089"/>
                  <a:pt x="192890" y="270720"/>
                  <a:pt x="199240" y="277775"/>
                </a:cubicBezTo>
                <a:cubicBezTo>
                  <a:pt x="205590" y="284830"/>
                  <a:pt x="195006" y="267897"/>
                  <a:pt x="163256" y="250258"/>
                </a:cubicBezTo>
                <a:cubicBezTo>
                  <a:pt x="131506" y="232619"/>
                  <a:pt x="32729" y="200869"/>
                  <a:pt x="8740" y="171941"/>
                </a:cubicBezTo>
                <a:cubicBezTo>
                  <a:pt x="-15249" y="143013"/>
                  <a:pt x="17559" y="102444"/>
                  <a:pt x="19323" y="76691"/>
                </a:cubicBezTo>
                <a:cubicBezTo>
                  <a:pt x="21087" y="50938"/>
                  <a:pt x="6976" y="-5859"/>
                  <a:pt x="12973" y="49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F7AD196C-90EB-4E9B-87AA-6BDD2163180C}"/>
              </a:ext>
            </a:extLst>
          </p:cNvPr>
          <p:cNvSpPr/>
          <p:nvPr/>
        </p:nvSpPr>
        <p:spPr>
          <a:xfrm>
            <a:off x="5143006" y="5158171"/>
            <a:ext cx="181479" cy="127341"/>
          </a:xfrm>
          <a:custGeom>
            <a:avLst/>
            <a:gdLst>
              <a:gd name="connsiteX0" fmla="*/ 180411 w 181479"/>
              <a:gd name="connsiteY0" fmla="*/ 146 h 127341"/>
              <a:gd name="connsiteX1" fmla="*/ 80927 w 181479"/>
              <a:gd name="connsiteY1" fmla="*/ 40362 h 127341"/>
              <a:gd name="connsiteX2" fmla="*/ 34361 w 181479"/>
              <a:gd name="connsiteY2" fmla="*/ 127146 h 127341"/>
              <a:gd name="connsiteX3" fmla="*/ 21661 w 181479"/>
              <a:gd name="connsiteY3" fmla="*/ 63646 h 127341"/>
              <a:gd name="connsiteX4" fmla="*/ 11077 w 181479"/>
              <a:gd name="connsiteY4" fmla="*/ 53062 h 127341"/>
              <a:gd name="connsiteX5" fmla="*/ 180411 w 181479"/>
              <a:gd name="connsiteY5" fmla="*/ 146 h 12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79" h="127341">
                <a:moveTo>
                  <a:pt x="180411" y="146"/>
                </a:moveTo>
                <a:cubicBezTo>
                  <a:pt x="192053" y="-1971"/>
                  <a:pt x="105269" y="19195"/>
                  <a:pt x="80927" y="40362"/>
                </a:cubicBezTo>
                <a:cubicBezTo>
                  <a:pt x="56585" y="61529"/>
                  <a:pt x="44239" y="123265"/>
                  <a:pt x="34361" y="127146"/>
                </a:cubicBezTo>
                <a:cubicBezTo>
                  <a:pt x="24483" y="131027"/>
                  <a:pt x="25542" y="75993"/>
                  <a:pt x="21661" y="63646"/>
                </a:cubicBezTo>
                <a:cubicBezTo>
                  <a:pt x="17780" y="51299"/>
                  <a:pt x="-17498" y="61881"/>
                  <a:pt x="11077" y="53062"/>
                </a:cubicBezTo>
                <a:lnTo>
                  <a:pt x="180411" y="146"/>
                </a:ln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39C6319A-0F71-439A-86E3-AE410BEC5EDC}"/>
              </a:ext>
            </a:extLst>
          </p:cNvPr>
          <p:cNvSpPr/>
          <p:nvPr/>
        </p:nvSpPr>
        <p:spPr>
          <a:xfrm>
            <a:off x="4200061" y="5149128"/>
            <a:ext cx="2034001" cy="1724782"/>
          </a:xfrm>
          <a:custGeom>
            <a:avLst/>
            <a:gdLst>
              <a:gd name="connsiteX0" fmla="*/ 2032464 w 2034001"/>
              <a:gd name="connsiteY0" fmla="*/ 13422 h 1724782"/>
              <a:gd name="connsiteX1" fmla="*/ 1914989 w 2034001"/>
              <a:gd name="connsiteY1" fmla="*/ 473797 h 1724782"/>
              <a:gd name="connsiteX2" fmla="*/ 1699089 w 2034001"/>
              <a:gd name="connsiteY2" fmla="*/ 1115147 h 1724782"/>
              <a:gd name="connsiteX3" fmla="*/ 1349839 w 2034001"/>
              <a:gd name="connsiteY3" fmla="*/ 1489797 h 1724782"/>
              <a:gd name="connsiteX4" fmla="*/ 1213314 w 2034001"/>
              <a:gd name="connsiteY4" fmla="*/ 1724747 h 1724782"/>
              <a:gd name="connsiteX5" fmla="*/ 1276814 w 2034001"/>
              <a:gd name="connsiteY5" fmla="*/ 1508847 h 1724782"/>
              <a:gd name="connsiteX6" fmla="*/ 1022814 w 2034001"/>
              <a:gd name="connsiteY6" fmla="*/ 1661247 h 1724782"/>
              <a:gd name="connsiteX7" fmla="*/ 1143464 w 2034001"/>
              <a:gd name="connsiteY7" fmla="*/ 1502497 h 1724782"/>
              <a:gd name="connsiteX8" fmla="*/ 943439 w 2034001"/>
              <a:gd name="connsiteY8" fmla="*/ 1492972 h 1724782"/>
              <a:gd name="connsiteX9" fmla="*/ 587839 w 2034001"/>
              <a:gd name="connsiteY9" fmla="*/ 1397722 h 1724782"/>
              <a:gd name="connsiteX10" fmla="*/ 390989 w 2034001"/>
              <a:gd name="connsiteY10" fmla="*/ 1273897 h 1724782"/>
              <a:gd name="connsiteX11" fmla="*/ 718014 w 2034001"/>
              <a:gd name="connsiteY11" fmla="*/ 1270722 h 1724782"/>
              <a:gd name="connsiteX12" fmla="*/ 464 w 2034001"/>
              <a:gd name="connsiteY12" fmla="*/ 1143722 h 1724782"/>
              <a:gd name="connsiteX13" fmla="*/ 841839 w 2034001"/>
              <a:gd name="connsiteY13" fmla="*/ 1102447 h 1724782"/>
              <a:gd name="connsiteX14" fmla="*/ 708489 w 2034001"/>
              <a:gd name="connsiteY14" fmla="*/ 1099272 h 1724782"/>
              <a:gd name="connsiteX15" fmla="*/ 1238714 w 2034001"/>
              <a:gd name="connsiteY15" fmla="*/ 845272 h 1724782"/>
              <a:gd name="connsiteX16" fmla="*/ 1264114 w 2034001"/>
              <a:gd name="connsiteY16" fmla="*/ 816697 h 1724782"/>
              <a:gd name="connsiteX17" fmla="*/ 1514939 w 2034001"/>
              <a:gd name="connsiteY17" fmla="*/ 521422 h 1724782"/>
              <a:gd name="connsiteX18" fmla="*/ 1505414 w 2034001"/>
              <a:gd name="connsiteY18" fmla="*/ 657947 h 1724782"/>
              <a:gd name="connsiteX19" fmla="*/ 1810214 w 2034001"/>
              <a:gd name="connsiteY19" fmla="*/ 238847 h 1724782"/>
              <a:gd name="connsiteX20" fmla="*/ 1972139 w 2034001"/>
              <a:gd name="connsiteY20" fmla="*/ 130897 h 1724782"/>
              <a:gd name="connsiteX21" fmla="*/ 2032464 w 2034001"/>
              <a:gd name="connsiteY21" fmla="*/ 13422 h 172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34001" h="1724782">
                <a:moveTo>
                  <a:pt x="2032464" y="13422"/>
                </a:moveTo>
                <a:cubicBezTo>
                  <a:pt x="2022939" y="70572"/>
                  <a:pt x="1970551" y="290176"/>
                  <a:pt x="1914989" y="473797"/>
                </a:cubicBezTo>
                <a:cubicBezTo>
                  <a:pt x="1859426" y="657418"/>
                  <a:pt x="1793281" y="945814"/>
                  <a:pt x="1699089" y="1115147"/>
                </a:cubicBezTo>
                <a:cubicBezTo>
                  <a:pt x="1604897" y="1284480"/>
                  <a:pt x="1430801" y="1388197"/>
                  <a:pt x="1349839" y="1489797"/>
                </a:cubicBezTo>
                <a:cubicBezTo>
                  <a:pt x="1268877" y="1591397"/>
                  <a:pt x="1225485" y="1721572"/>
                  <a:pt x="1213314" y="1724747"/>
                </a:cubicBezTo>
                <a:cubicBezTo>
                  <a:pt x="1201143" y="1727922"/>
                  <a:pt x="1308564" y="1519430"/>
                  <a:pt x="1276814" y="1508847"/>
                </a:cubicBezTo>
                <a:cubicBezTo>
                  <a:pt x="1245064" y="1498264"/>
                  <a:pt x="1045039" y="1662305"/>
                  <a:pt x="1022814" y="1661247"/>
                </a:cubicBezTo>
                <a:cubicBezTo>
                  <a:pt x="1000589" y="1660189"/>
                  <a:pt x="1156693" y="1530543"/>
                  <a:pt x="1143464" y="1502497"/>
                </a:cubicBezTo>
                <a:cubicBezTo>
                  <a:pt x="1130235" y="1474451"/>
                  <a:pt x="1036043" y="1510435"/>
                  <a:pt x="943439" y="1492972"/>
                </a:cubicBezTo>
                <a:cubicBezTo>
                  <a:pt x="850835" y="1475510"/>
                  <a:pt x="679914" y="1434234"/>
                  <a:pt x="587839" y="1397722"/>
                </a:cubicBezTo>
                <a:cubicBezTo>
                  <a:pt x="495764" y="1361210"/>
                  <a:pt x="369293" y="1295064"/>
                  <a:pt x="390989" y="1273897"/>
                </a:cubicBezTo>
                <a:cubicBezTo>
                  <a:pt x="412685" y="1252730"/>
                  <a:pt x="783102" y="1292418"/>
                  <a:pt x="718014" y="1270722"/>
                </a:cubicBezTo>
                <a:cubicBezTo>
                  <a:pt x="652926" y="1249026"/>
                  <a:pt x="-20174" y="1171768"/>
                  <a:pt x="464" y="1143722"/>
                </a:cubicBezTo>
                <a:cubicBezTo>
                  <a:pt x="21101" y="1115676"/>
                  <a:pt x="723835" y="1109855"/>
                  <a:pt x="841839" y="1102447"/>
                </a:cubicBezTo>
                <a:cubicBezTo>
                  <a:pt x="959843" y="1095039"/>
                  <a:pt x="642343" y="1142135"/>
                  <a:pt x="708489" y="1099272"/>
                </a:cubicBezTo>
                <a:cubicBezTo>
                  <a:pt x="774635" y="1056410"/>
                  <a:pt x="1146110" y="892368"/>
                  <a:pt x="1238714" y="845272"/>
                </a:cubicBezTo>
                <a:cubicBezTo>
                  <a:pt x="1331318" y="798176"/>
                  <a:pt x="1218077" y="870672"/>
                  <a:pt x="1264114" y="816697"/>
                </a:cubicBezTo>
                <a:cubicBezTo>
                  <a:pt x="1310151" y="762722"/>
                  <a:pt x="1474722" y="547880"/>
                  <a:pt x="1514939" y="521422"/>
                </a:cubicBezTo>
                <a:cubicBezTo>
                  <a:pt x="1555156" y="494964"/>
                  <a:pt x="1456201" y="705043"/>
                  <a:pt x="1505414" y="657947"/>
                </a:cubicBezTo>
                <a:cubicBezTo>
                  <a:pt x="1554626" y="610851"/>
                  <a:pt x="1732427" y="326689"/>
                  <a:pt x="1810214" y="238847"/>
                </a:cubicBezTo>
                <a:cubicBezTo>
                  <a:pt x="1888001" y="151005"/>
                  <a:pt x="1938801" y="163705"/>
                  <a:pt x="1972139" y="130897"/>
                </a:cubicBezTo>
                <a:cubicBezTo>
                  <a:pt x="2005476" y="98089"/>
                  <a:pt x="2041989" y="-43728"/>
                  <a:pt x="2032464" y="1342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0E865618-99AF-4CC5-99E9-09E0BBB5C84B}"/>
              </a:ext>
            </a:extLst>
          </p:cNvPr>
          <p:cNvSpPr/>
          <p:nvPr/>
        </p:nvSpPr>
        <p:spPr>
          <a:xfrm>
            <a:off x="2888537" y="2031840"/>
            <a:ext cx="2234126" cy="1483090"/>
          </a:xfrm>
          <a:custGeom>
            <a:avLst/>
            <a:gdLst>
              <a:gd name="connsiteX0" fmla="*/ 2204163 w 2234126"/>
              <a:gd name="connsiteY0" fmla="*/ 6510 h 1483090"/>
              <a:gd name="connsiteX1" fmla="*/ 1810463 w 2234126"/>
              <a:gd name="connsiteY1" fmla="*/ 431960 h 1483090"/>
              <a:gd name="connsiteX2" fmla="*/ 1283413 w 2234126"/>
              <a:gd name="connsiteY2" fmla="*/ 520860 h 1483090"/>
              <a:gd name="connsiteX3" fmla="*/ 857963 w 2234126"/>
              <a:gd name="connsiteY3" fmla="*/ 552610 h 1483090"/>
              <a:gd name="connsiteX4" fmla="*/ 381713 w 2234126"/>
              <a:gd name="connsiteY4" fmla="*/ 1086010 h 1483090"/>
              <a:gd name="connsiteX5" fmla="*/ 254713 w 2234126"/>
              <a:gd name="connsiteY5" fmla="*/ 1479710 h 1483090"/>
              <a:gd name="connsiteX6" fmla="*/ 432513 w 2234126"/>
              <a:gd name="connsiteY6" fmla="*/ 863760 h 1483090"/>
              <a:gd name="connsiteX7" fmla="*/ 102313 w 2234126"/>
              <a:gd name="connsiteY7" fmla="*/ 1352710 h 1483090"/>
              <a:gd name="connsiteX8" fmla="*/ 165813 w 2234126"/>
              <a:gd name="connsiteY8" fmla="*/ 832010 h 1483090"/>
              <a:gd name="connsiteX9" fmla="*/ 713 w 2234126"/>
              <a:gd name="connsiteY9" fmla="*/ 1162210 h 1483090"/>
              <a:gd name="connsiteX10" fmla="*/ 242013 w 2234126"/>
              <a:gd name="connsiteY10" fmla="*/ 457360 h 1483090"/>
              <a:gd name="connsiteX11" fmla="*/ 349963 w 2234126"/>
              <a:gd name="connsiteY11" fmla="*/ 57310 h 1483090"/>
              <a:gd name="connsiteX12" fmla="*/ 362663 w 2234126"/>
              <a:gd name="connsiteY12" fmla="*/ 495460 h 1483090"/>
              <a:gd name="connsiteX13" fmla="*/ 889713 w 2234126"/>
              <a:gd name="connsiteY13" fmla="*/ 12860 h 1483090"/>
              <a:gd name="connsiteX14" fmla="*/ 889713 w 2234126"/>
              <a:gd name="connsiteY14" fmla="*/ 374810 h 1483090"/>
              <a:gd name="connsiteX15" fmla="*/ 1410413 w 2234126"/>
              <a:gd name="connsiteY15" fmla="*/ 160 h 1483090"/>
              <a:gd name="connsiteX16" fmla="*/ 978613 w 2234126"/>
              <a:gd name="connsiteY16" fmla="*/ 324010 h 1483090"/>
              <a:gd name="connsiteX17" fmla="*/ 2204163 w 2234126"/>
              <a:gd name="connsiteY17" fmla="*/ 6510 h 148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34126" h="1483090">
                <a:moveTo>
                  <a:pt x="2204163" y="6510"/>
                </a:moveTo>
                <a:cubicBezTo>
                  <a:pt x="2342805" y="24502"/>
                  <a:pt x="1963921" y="346235"/>
                  <a:pt x="1810463" y="431960"/>
                </a:cubicBezTo>
                <a:cubicBezTo>
                  <a:pt x="1657005" y="517685"/>
                  <a:pt x="1442163" y="500752"/>
                  <a:pt x="1283413" y="520860"/>
                </a:cubicBezTo>
                <a:cubicBezTo>
                  <a:pt x="1124663" y="540968"/>
                  <a:pt x="1008246" y="458418"/>
                  <a:pt x="857963" y="552610"/>
                </a:cubicBezTo>
                <a:cubicBezTo>
                  <a:pt x="707680" y="646802"/>
                  <a:pt x="482255" y="931493"/>
                  <a:pt x="381713" y="1086010"/>
                </a:cubicBezTo>
                <a:cubicBezTo>
                  <a:pt x="281171" y="1240527"/>
                  <a:pt x="246246" y="1516752"/>
                  <a:pt x="254713" y="1479710"/>
                </a:cubicBezTo>
                <a:cubicBezTo>
                  <a:pt x="263180" y="1442668"/>
                  <a:pt x="457913" y="884927"/>
                  <a:pt x="432513" y="863760"/>
                </a:cubicBezTo>
                <a:cubicBezTo>
                  <a:pt x="407113" y="842593"/>
                  <a:pt x="146763" y="1358002"/>
                  <a:pt x="102313" y="1352710"/>
                </a:cubicBezTo>
                <a:cubicBezTo>
                  <a:pt x="57863" y="1347418"/>
                  <a:pt x="182746" y="863760"/>
                  <a:pt x="165813" y="832010"/>
                </a:cubicBezTo>
                <a:cubicBezTo>
                  <a:pt x="148880" y="800260"/>
                  <a:pt x="-11987" y="1224652"/>
                  <a:pt x="713" y="1162210"/>
                </a:cubicBezTo>
                <a:cubicBezTo>
                  <a:pt x="13413" y="1099768"/>
                  <a:pt x="183805" y="641510"/>
                  <a:pt x="242013" y="457360"/>
                </a:cubicBezTo>
                <a:cubicBezTo>
                  <a:pt x="300221" y="273210"/>
                  <a:pt x="329855" y="50960"/>
                  <a:pt x="349963" y="57310"/>
                </a:cubicBezTo>
                <a:cubicBezTo>
                  <a:pt x="370071" y="63660"/>
                  <a:pt x="272705" y="502868"/>
                  <a:pt x="362663" y="495460"/>
                </a:cubicBezTo>
                <a:cubicBezTo>
                  <a:pt x="452621" y="488052"/>
                  <a:pt x="801871" y="32968"/>
                  <a:pt x="889713" y="12860"/>
                </a:cubicBezTo>
                <a:cubicBezTo>
                  <a:pt x="977555" y="-7248"/>
                  <a:pt x="802930" y="376927"/>
                  <a:pt x="889713" y="374810"/>
                </a:cubicBezTo>
                <a:cubicBezTo>
                  <a:pt x="976496" y="372693"/>
                  <a:pt x="1395596" y="8627"/>
                  <a:pt x="1410413" y="160"/>
                </a:cubicBezTo>
                <a:cubicBezTo>
                  <a:pt x="1425230" y="-8307"/>
                  <a:pt x="846321" y="321893"/>
                  <a:pt x="978613" y="324010"/>
                </a:cubicBezTo>
                <a:cubicBezTo>
                  <a:pt x="1110905" y="326127"/>
                  <a:pt x="2065521" y="-11482"/>
                  <a:pt x="2204163" y="651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8297C636-2CE7-465C-90FD-279863980A34}"/>
              </a:ext>
            </a:extLst>
          </p:cNvPr>
          <p:cNvSpPr/>
          <p:nvPr/>
        </p:nvSpPr>
        <p:spPr>
          <a:xfrm>
            <a:off x="3127318" y="840258"/>
            <a:ext cx="2668962" cy="1773951"/>
          </a:xfrm>
          <a:custGeom>
            <a:avLst/>
            <a:gdLst>
              <a:gd name="connsiteX0" fmla="*/ 2668962 w 2668962"/>
              <a:gd name="connsiteY0" fmla="*/ 546582 h 1773951"/>
              <a:gd name="connsiteX1" fmla="*/ 2120322 w 2668962"/>
              <a:gd name="connsiteY1" fmla="*/ 13182 h 1773951"/>
              <a:gd name="connsiteX2" fmla="*/ 799522 w 2668962"/>
              <a:gd name="connsiteY2" fmla="*/ 155422 h 1773951"/>
              <a:gd name="connsiteX3" fmla="*/ 1439602 w 2668962"/>
              <a:gd name="connsiteY3" fmla="*/ 74142 h 1773951"/>
              <a:gd name="connsiteX4" fmla="*/ 22282 w 2668962"/>
              <a:gd name="connsiteY4" fmla="*/ 531342 h 1773951"/>
              <a:gd name="connsiteX5" fmla="*/ 652202 w 2668962"/>
              <a:gd name="connsiteY5" fmla="*/ 434822 h 1773951"/>
              <a:gd name="connsiteX6" fmla="*/ 78162 w 2668962"/>
              <a:gd name="connsiteY6" fmla="*/ 866622 h 1773951"/>
              <a:gd name="connsiteX7" fmla="*/ 586162 w 2668962"/>
              <a:gd name="connsiteY7" fmla="*/ 754862 h 1773951"/>
              <a:gd name="connsiteX8" fmla="*/ 47682 w 2668962"/>
              <a:gd name="connsiteY8" fmla="*/ 1029182 h 1773951"/>
              <a:gd name="connsiteX9" fmla="*/ 32442 w 2668962"/>
              <a:gd name="connsiteY9" fmla="*/ 1760702 h 1773951"/>
              <a:gd name="connsiteX10" fmla="*/ 98482 w 2668962"/>
              <a:gd name="connsiteY10" fmla="*/ 1496542 h 1773951"/>
              <a:gd name="connsiteX11" fmla="*/ 245802 w 2668962"/>
              <a:gd name="connsiteY11" fmla="*/ 1440662 h 1773951"/>
              <a:gd name="connsiteX12" fmla="*/ 748722 w 2668962"/>
              <a:gd name="connsiteY12" fmla="*/ 1176502 h 1773951"/>
              <a:gd name="connsiteX13" fmla="*/ 367722 w 2668962"/>
              <a:gd name="connsiteY13" fmla="*/ 1633702 h 1773951"/>
              <a:gd name="connsiteX14" fmla="*/ 1226242 w 2668962"/>
              <a:gd name="connsiteY14" fmla="*/ 1227302 h 1773951"/>
              <a:gd name="connsiteX15" fmla="*/ 1139882 w 2668962"/>
              <a:gd name="connsiteY15" fmla="*/ 1374622 h 1773951"/>
              <a:gd name="connsiteX16" fmla="*/ 1973002 w 2668962"/>
              <a:gd name="connsiteY16" fmla="*/ 907262 h 1773951"/>
              <a:gd name="connsiteX17" fmla="*/ 1734242 w 2668962"/>
              <a:gd name="connsiteY17" fmla="*/ 1227302 h 1773951"/>
              <a:gd name="connsiteX18" fmla="*/ 2293042 w 2668962"/>
              <a:gd name="connsiteY18" fmla="*/ 1105382 h 1773951"/>
              <a:gd name="connsiteX19" fmla="*/ 1515802 w 2668962"/>
              <a:gd name="connsiteY19" fmla="*/ 831062 h 1773951"/>
              <a:gd name="connsiteX20" fmla="*/ 2125402 w 2668962"/>
              <a:gd name="connsiteY20" fmla="*/ 688822 h 1773951"/>
              <a:gd name="connsiteX21" fmla="*/ 2668962 w 2668962"/>
              <a:gd name="connsiteY21" fmla="*/ 546582 h 177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68962" h="1773951">
                <a:moveTo>
                  <a:pt x="2668962" y="546582"/>
                </a:moveTo>
                <a:cubicBezTo>
                  <a:pt x="2550428" y="312478"/>
                  <a:pt x="2431895" y="78375"/>
                  <a:pt x="2120322" y="13182"/>
                </a:cubicBezTo>
                <a:cubicBezTo>
                  <a:pt x="1808749" y="-52011"/>
                  <a:pt x="912975" y="145262"/>
                  <a:pt x="799522" y="155422"/>
                </a:cubicBezTo>
                <a:cubicBezTo>
                  <a:pt x="686069" y="165582"/>
                  <a:pt x="1569142" y="11489"/>
                  <a:pt x="1439602" y="74142"/>
                </a:cubicBezTo>
                <a:cubicBezTo>
                  <a:pt x="1310062" y="136795"/>
                  <a:pt x="153515" y="471229"/>
                  <a:pt x="22282" y="531342"/>
                </a:cubicBezTo>
                <a:cubicBezTo>
                  <a:pt x="-108951" y="591455"/>
                  <a:pt x="642889" y="378942"/>
                  <a:pt x="652202" y="434822"/>
                </a:cubicBezTo>
                <a:cubicBezTo>
                  <a:pt x="661515" y="490702"/>
                  <a:pt x="89169" y="813282"/>
                  <a:pt x="78162" y="866622"/>
                </a:cubicBezTo>
                <a:cubicBezTo>
                  <a:pt x="67155" y="919962"/>
                  <a:pt x="591242" y="727769"/>
                  <a:pt x="586162" y="754862"/>
                </a:cubicBezTo>
                <a:cubicBezTo>
                  <a:pt x="581082" y="781955"/>
                  <a:pt x="139969" y="861542"/>
                  <a:pt x="47682" y="1029182"/>
                </a:cubicBezTo>
                <a:cubicBezTo>
                  <a:pt x="-44605" y="1196822"/>
                  <a:pt x="23975" y="1682809"/>
                  <a:pt x="32442" y="1760702"/>
                </a:cubicBezTo>
                <a:cubicBezTo>
                  <a:pt x="40909" y="1838595"/>
                  <a:pt x="62922" y="1549882"/>
                  <a:pt x="98482" y="1496542"/>
                </a:cubicBezTo>
                <a:cubicBezTo>
                  <a:pt x="134042" y="1443202"/>
                  <a:pt x="137429" y="1494002"/>
                  <a:pt x="245802" y="1440662"/>
                </a:cubicBezTo>
                <a:cubicBezTo>
                  <a:pt x="354175" y="1387322"/>
                  <a:pt x="728402" y="1144329"/>
                  <a:pt x="748722" y="1176502"/>
                </a:cubicBezTo>
                <a:cubicBezTo>
                  <a:pt x="769042" y="1208675"/>
                  <a:pt x="288135" y="1625235"/>
                  <a:pt x="367722" y="1633702"/>
                </a:cubicBezTo>
                <a:cubicBezTo>
                  <a:pt x="447309" y="1642169"/>
                  <a:pt x="1097549" y="1270482"/>
                  <a:pt x="1226242" y="1227302"/>
                </a:cubicBezTo>
                <a:cubicBezTo>
                  <a:pt x="1354935" y="1184122"/>
                  <a:pt x="1015422" y="1427962"/>
                  <a:pt x="1139882" y="1374622"/>
                </a:cubicBezTo>
                <a:cubicBezTo>
                  <a:pt x="1264342" y="1321282"/>
                  <a:pt x="1873942" y="931815"/>
                  <a:pt x="1973002" y="907262"/>
                </a:cubicBezTo>
                <a:cubicBezTo>
                  <a:pt x="2072062" y="882709"/>
                  <a:pt x="1680902" y="1194282"/>
                  <a:pt x="1734242" y="1227302"/>
                </a:cubicBezTo>
                <a:cubicBezTo>
                  <a:pt x="1787582" y="1260322"/>
                  <a:pt x="2329449" y="1171422"/>
                  <a:pt x="2293042" y="1105382"/>
                </a:cubicBezTo>
                <a:cubicBezTo>
                  <a:pt x="2256635" y="1039342"/>
                  <a:pt x="1543742" y="900489"/>
                  <a:pt x="1515802" y="831062"/>
                </a:cubicBezTo>
                <a:cubicBezTo>
                  <a:pt x="1487862" y="761635"/>
                  <a:pt x="2125402" y="688822"/>
                  <a:pt x="2125402" y="688822"/>
                </a:cubicBezTo>
                <a:lnTo>
                  <a:pt x="2668962" y="546582"/>
                </a:ln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012AA9C8-DDE0-4A0D-BA5D-3EDD50C124A1}"/>
              </a:ext>
            </a:extLst>
          </p:cNvPr>
          <p:cNvSpPr/>
          <p:nvPr/>
        </p:nvSpPr>
        <p:spPr>
          <a:xfrm>
            <a:off x="4165582" y="1111385"/>
            <a:ext cx="3187990" cy="2343937"/>
          </a:xfrm>
          <a:custGeom>
            <a:avLst/>
            <a:gdLst>
              <a:gd name="connsiteX0" fmla="*/ 411498 w 3187990"/>
              <a:gd name="connsiteY0" fmla="*/ 117975 h 2343937"/>
              <a:gd name="connsiteX1" fmla="*/ 1778018 w 3187990"/>
              <a:gd name="connsiteY1" fmla="*/ 6215 h 2343937"/>
              <a:gd name="connsiteX2" fmla="*/ 2225058 w 3187990"/>
              <a:gd name="connsiteY2" fmla="*/ 316095 h 2343937"/>
              <a:gd name="connsiteX3" fmla="*/ 3032778 w 3187990"/>
              <a:gd name="connsiteY3" fmla="*/ 1916295 h 2343937"/>
              <a:gd name="connsiteX4" fmla="*/ 2966738 w 3187990"/>
              <a:gd name="connsiteY4" fmla="*/ 1779135 h 2343937"/>
              <a:gd name="connsiteX5" fmla="*/ 2433338 w 3187990"/>
              <a:gd name="connsiteY5" fmla="*/ 808855 h 2343937"/>
              <a:gd name="connsiteX6" fmla="*/ 3185178 w 3187990"/>
              <a:gd name="connsiteY6" fmla="*/ 2343015 h 2343937"/>
              <a:gd name="connsiteX7" fmla="*/ 2103138 w 3187990"/>
              <a:gd name="connsiteY7" fmla="*/ 1047615 h 2343937"/>
              <a:gd name="connsiteX8" fmla="*/ 2570498 w 3187990"/>
              <a:gd name="connsiteY8" fmla="*/ 1890895 h 2343937"/>
              <a:gd name="connsiteX9" fmla="*/ 1955818 w 3187990"/>
              <a:gd name="connsiteY9" fmla="*/ 1128895 h 2343937"/>
              <a:gd name="connsiteX10" fmla="*/ 1549418 w 3187990"/>
              <a:gd name="connsiteY10" fmla="*/ 920615 h 2343937"/>
              <a:gd name="connsiteX11" fmla="*/ 18 w 3187990"/>
              <a:gd name="connsiteY11" fmla="*/ 458335 h 2343937"/>
              <a:gd name="connsiteX12" fmla="*/ 1513858 w 3187990"/>
              <a:gd name="connsiteY12" fmla="*/ 229735 h 2343937"/>
              <a:gd name="connsiteX13" fmla="*/ 411498 w 3187990"/>
              <a:gd name="connsiteY13" fmla="*/ 117975 h 234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7990" h="2343937">
                <a:moveTo>
                  <a:pt x="411498" y="117975"/>
                </a:moveTo>
                <a:cubicBezTo>
                  <a:pt x="455525" y="80722"/>
                  <a:pt x="1475758" y="-26805"/>
                  <a:pt x="1778018" y="6215"/>
                </a:cubicBezTo>
                <a:cubicBezTo>
                  <a:pt x="2080278" y="39235"/>
                  <a:pt x="2015931" y="-2252"/>
                  <a:pt x="2225058" y="316095"/>
                </a:cubicBezTo>
                <a:cubicBezTo>
                  <a:pt x="2434185" y="634442"/>
                  <a:pt x="2909165" y="1672455"/>
                  <a:pt x="3032778" y="1916295"/>
                </a:cubicBezTo>
                <a:cubicBezTo>
                  <a:pt x="3156391" y="2160135"/>
                  <a:pt x="3066645" y="1963708"/>
                  <a:pt x="2966738" y="1779135"/>
                </a:cubicBezTo>
                <a:cubicBezTo>
                  <a:pt x="2866831" y="1594562"/>
                  <a:pt x="2396931" y="714875"/>
                  <a:pt x="2433338" y="808855"/>
                </a:cubicBezTo>
                <a:cubicBezTo>
                  <a:pt x="2469745" y="902835"/>
                  <a:pt x="3240211" y="2303222"/>
                  <a:pt x="3185178" y="2343015"/>
                </a:cubicBezTo>
                <a:cubicBezTo>
                  <a:pt x="3130145" y="2382808"/>
                  <a:pt x="2205585" y="1122968"/>
                  <a:pt x="2103138" y="1047615"/>
                </a:cubicBezTo>
                <a:cubicBezTo>
                  <a:pt x="2000691" y="972262"/>
                  <a:pt x="2595051" y="1877348"/>
                  <a:pt x="2570498" y="1890895"/>
                </a:cubicBezTo>
                <a:cubicBezTo>
                  <a:pt x="2545945" y="1904442"/>
                  <a:pt x="2125998" y="1290608"/>
                  <a:pt x="1955818" y="1128895"/>
                </a:cubicBezTo>
                <a:cubicBezTo>
                  <a:pt x="1785638" y="967182"/>
                  <a:pt x="1875385" y="1032375"/>
                  <a:pt x="1549418" y="920615"/>
                </a:cubicBezTo>
                <a:cubicBezTo>
                  <a:pt x="1223451" y="808855"/>
                  <a:pt x="5945" y="573482"/>
                  <a:pt x="18" y="458335"/>
                </a:cubicBezTo>
                <a:cubicBezTo>
                  <a:pt x="-5909" y="343188"/>
                  <a:pt x="1449511" y="288155"/>
                  <a:pt x="1513858" y="229735"/>
                </a:cubicBezTo>
                <a:cubicBezTo>
                  <a:pt x="1578205" y="171315"/>
                  <a:pt x="367471" y="155228"/>
                  <a:pt x="411498" y="11797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8EEFF6D2-1766-43E1-B81A-658719B1375E}"/>
              </a:ext>
            </a:extLst>
          </p:cNvPr>
          <p:cNvSpPr/>
          <p:nvPr/>
        </p:nvSpPr>
        <p:spPr>
          <a:xfrm>
            <a:off x="3413691" y="1343819"/>
            <a:ext cx="2000318" cy="1232526"/>
          </a:xfrm>
          <a:custGeom>
            <a:avLst/>
            <a:gdLst>
              <a:gd name="connsiteX0" fmla="*/ 1937242 w 2000318"/>
              <a:gd name="connsiteY0" fmla="*/ 78581 h 1232526"/>
              <a:gd name="connsiteX1" fmla="*/ 1598576 w 2000318"/>
              <a:gd name="connsiteY1" fmla="*/ 743214 h 1232526"/>
              <a:gd name="connsiteX2" fmla="*/ 1111742 w 2000318"/>
              <a:gd name="connsiteY2" fmla="*/ 929481 h 1232526"/>
              <a:gd name="connsiteX3" fmla="*/ 15309 w 2000318"/>
              <a:gd name="connsiteY3" fmla="*/ 1230048 h 1232526"/>
              <a:gd name="connsiteX4" fmla="*/ 451342 w 2000318"/>
              <a:gd name="connsiteY4" fmla="*/ 1069181 h 1232526"/>
              <a:gd name="connsiteX5" fmla="*/ 180409 w 2000318"/>
              <a:gd name="connsiteY5" fmla="*/ 1009914 h 1232526"/>
              <a:gd name="connsiteX6" fmla="*/ 1319176 w 2000318"/>
              <a:gd name="connsiteY6" fmla="*/ 438414 h 1232526"/>
              <a:gd name="connsiteX7" fmla="*/ 1234509 w 2000318"/>
              <a:gd name="connsiteY7" fmla="*/ 586581 h 1232526"/>
              <a:gd name="connsiteX8" fmla="*/ 1700176 w 2000318"/>
              <a:gd name="connsiteY8" fmla="*/ 357981 h 1232526"/>
              <a:gd name="connsiteX9" fmla="*/ 1975342 w 2000318"/>
              <a:gd name="connsiteY9" fmla="*/ 44714 h 1232526"/>
              <a:gd name="connsiteX10" fmla="*/ 1937242 w 2000318"/>
              <a:gd name="connsiteY10" fmla="*/ 78581 h 123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0318" h="1232526">
                <a:moveTo>
                  <a:pt x="1937242" y="78581"/>
                </a:moveTo>
                <a:cubicBezTo>
                  <a:pt x="1874448" y="194998"/>
                  <a:pt x="1736159" y="601398"/>
                  <a:pt x="1598576" y="743214"/>
                </a:cubicBezTo>
                <a:cubicBezTo>
                  <a:pt x="1460993" y="885030"/>
                  <a:pt x="1375620" y="848342"/>
                  <a:pt x="1111742" y="929481"/>
                </a:cubicBezTo>
                <a:cubicBezTo>
                  <a:pt x="847864" y="1010620"/>
                  <a:pt x="125376" y="1206765"/>
                  <a:pt x="15309" y="1230048"/>
                </a:cubicBezTo>
                <a:cubicBezTo>
                  <a:pt x="-94758" y="1253331"/>
                  <a:pt x="423825" y="1105870"/>
                  <a:pt x="451342" y="1069181"/>
                </a:cubicBezTo>
                <a:cubicBezTo>
                  <a:pt x="478859" y="1032492"/>
                  <a:pt x="35770" y="1115042"/>
                  <a:pt x="180409" y="1009914"/>
                </a:cubicBezTo>
                <a:cubicBezTo>
                  <a:pt x="325048" y="904786"/>
                  <a:pt x="1143493" y="508970"/>
                  <a:pt x="1319176" y="438414"/>
                </a:cubicBezTo>
                <a:cubicBezTo>
                  <a:pt x="1494859" y="367858"/>
                  <a:pt x="1171009" y="599986"/>
                  <a:pt x="1234509" y="586581"/>
                </a:cubicBezTo>
                <a:cubicBezTo>
                  <a:pt x="1298009" y="573176"/>
                  <a:pt x="1576704" y="448292"/>
                  <a:pt x="1700176" y="357981"/>
                </a:cubicBezTo>
                <a:cubicBezTo>
                  <a:pt x="1823648" y="267670"/>
                  <a:pt x="1928775" y="92692"/>
                  <a:pt x="1975342" y="44714"/>
                </a:cubicBezTo>
                <a:cubicBezTo>
                  <a:pt x="2021909" y="-3264"/>
                  <a:pt x="2000036" y="-37836"/>
                  <a:pt x="1937242" y="7858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1100BA9A-4D9D-4218-895C-F113DC92FF4A}"/>
              </a:ext>
            </a:extLst>
          </p:cNvPr>
          <p:cNvSpPr/>
          <p:nvPr/>
        </p:nvSpPr>
        <p:spPr>
          <a:xfrm>
            <a:off x="2692345" y="1906263"/>
            <a:ext cx="1758436" cy="1846518"/>
          </a:xfrm>
          <a:custGeom>
            <a:avLst/>
            <a:gdLst>
              <a:gd name="connsiteX0" fmla="*/ 1456322 w 1758436"/>
              <a:gd name="connsiteY0" fmla="*/ 100337 h 1846518"/>
              <a:gd name="connsiteX1" fmla="*/ 656222 w 1758436"/>
              <a:gd name="connsiteY1" fmla="*/ 519437 h 1846518"/>
              <a:gd name="connsiteX2" fmla="*/ 338722 w 1758436"/>
              <a:gd name="connsiteY2" fmla="*/ 1154437 h 1846518"/>
              <a:gd name="connsiteX3" fmla="*/ 321788 w 1758436"/>
              <a:gd name="connsiteY3" fmla="*/ 1260270 h 1846518"/>
              <a:gd name="connsiteX4" fmla="*/ 436088 w 1758436"/>
              <a:gd name="connsiteY4" fmla="*/ 709937 h 1846518"/>
              <a:gd name="connsiteX5" fmla="*/ 258288 w 1758436"/>
              <a:gd name="connsiteY5" fmla="*/ 1573537 h 1846518"/>
              <a:gd name="connsiteX6" fmla="*/ 173622 w 1758436"/>
              <a:gd name="connsiteY6" fmla="*/ 1294137 h 1846518"/>
              <a:gd name="connsiteX7" fmla="*/ 12755 w 1758436"/>
              <a:gd name="connsiteY7" fmla="*/ 1844470 h 1846518"/>
              <a:gd name="connsiteX8" fmla="*/ 16988 w 1758436"/>
              <a:gd name="connsiteY8" fmla="*/ 1057070 h 1846518"/>
              <a:gd name="connsiteX9" fmla="*/ 72022 w 1758436"/>
              <a:gd name="connsiteY9" fmla="*/ 832704 h 1846518"/>
              <a:gd name="connsiteX10" fmla="*/ 465722 w 1758436"/>
              <a:gd name="connsiteY10" fmla="*/ 358570 h 1846518"/>
              <a:gd name="connsiteX11" fmla="*/ 1244655 w 1758436"/>
              <a:gd name="connsiteY11" fmla="*/ 32604 h 1846518"/>
              <a:gd name="connsiteX12" fmla="*/ 715488 w 1758436"/>
              <a:gd name="connsiteY12" fmla="*/ 265437 h 1846518"/>
              <a:gd name="connsiteX13" fmla="*/ 1723022 w 1758436"/>
              <a:gd name="connsiteY13" fmla="*/ 7204 h 1846518"/>
              <a:gd name="connsiteX14" fmla="*/ 1456322 w 1758436"/>
              <a:gd name="connsiteY14" fmla="*/ 100337 h 184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58436" h="1846518">
                <a:moveTo>
                  <a:pt x="1456322" y="100337"/>
                </a:moveTo>
                <a:cubicBezTo>
                  <a:pt x="1278522" y="185709"/>
                  <a:pt x="842489" y="343754"/>
                  <a:pt x="656222" y="519437"/>
                </a:cubicBezTo>
                <a:cubicBezTo>
                  <a:pt x="469955" y="695120"/>
                  <a:pt x="394461" y="1030965"/>
                  <a:pt x="338722" y="1154437"/>
                </a:cubicBezTo>
                <a:cubicBezTo>
                  <a:pt x="282983" y="1277909"/>
                  <a:pt x="305560" y="1334353"/>
                  <a:pt x="321788" y="1260270"/>
                </a:cubicBezTo>
                <a:cubicBezTo>
                  <a:pt x="338016" y="1186187"/>
                  <a:pt x="446671" y="657726"/>
                  <a:pt x="436088" y="709937"/>
                </a:cubicBezTo>
                <a:cubicBezTo>
                  <a:pt x="425505" y="762148"/>
                  <a:pt x="302032" y="1476170"/>
                  <a:pt x="258288" y="1573537"/>
                </a:cubicBezTo>
                <a:cubicBezTo>
                  <a:pt x="214544" y="1670904"/>
                  <a:pt x="214544" y="1248982"/>
                  <a:pt x="173622" y="1294137"/>
                </a:cubicBezTo>
                <a:cubicBezTo>
                  <a:pt x="132700" y="1339293"/>
                  <a:pt x="38861" y="1883981"/>
                  <a:pt x="12755" y="1844470"/>
                </a:cubicBezTo>
                <a:cubicBezTo>
                  <a:pt x="-13351" y="1804959"/>
                  <a:pt x="7110" y="1225698"/>
                  <a:pt x="16988" y="1057070"/>
                </a:cubicBezTo>
                <a:cubicBezTo>
                  <a:pt x="26866" y="888442"/>
                  <a:pt x="-2767" y="949121"/>
                  <a:pt x="72022" y="832704"/>
                </a:cubicBezTo>
                <a:cubicBezTo>
                  <a:pt x="146811" y="716287"/>
                  <a:pt x="270283" y="491920"/>
                  <a:pt x="465722" y="358570"/>
                </a:cubicBezTo>
                <a:cubicBezTo>
                  <a:pt x="661161" y="225220"/>
                  <a:pt x="1203027" y="48126"/>
                  <a:pt x="1244655" y="32604"/>
                </a:cubicBezTo>
                <a:cubicBezTo>
                  <a:pt x="1286283" y="17082"/>
                  <a:pt x="635760" y="269670"/>
                  <a:pt x="715488" y="265437"/>
                </a:cubicBezTo>
                <a:cubicBezTo>
                  <a:pt x="795216" y="261204"/>
                  <a:pt x="1603077" y="29782"/>
                  <a:pt x="1723022" y="7204"/>
                </a:cubicBezTo>
                <a:cubicBezTo>
                  <a:pt x="1842967" y="-15374"/>
                  <a:pt x="1634122" y="14965"/>
                  <a:pt x="1456322" y="10033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7F929404-C54B-43A8-9FDB-9F19399B47AA}"/>
              </a:ext>
            </a:extLst>
          </p:cNvPr>
          <p:cNvSpPr/>
          <p:nvPr/>
        </p:nvSpPr>
        <p:spPr>
          <a:xfrm>
            <a:off x="4818062" y="1773721"/>
            <a:ext cx="2829319" cy="1915546"/>
          </a:xfrm>
          <a:custGeom>
            <a:avLst/>
            <a:gdLst>
              <a:gd name="connsiteX0" fmla="*/ 141288 w 2829319"/>
              <a:gd name="connsiteY0" fmla="*/ 67779 h 1915546"/>
              <a:gd name="connsiteX1" fmla="*/ 1309688 w 2829319"/>
              <a:gd name="connsiteY1" fmla="*/ 372579 h 1915546"/>
              <a:gd name="connsiteX2" fmla="*/ 1525588 w 2829319"/>
              <a:gd name="connsiteY2" fmla="*/ 613879 h 1915546"/>
              <a:gd name="connsiteX3" fmla="*/ 2782888 w 2829319"/>
              <a:gd name="connsiteY3" fmla="*/ 1871179 h 1915546"/>
              <a:gd name="connsiteX4" fmla="*/ 2503488 w 2829319"/>
              <a:gd name="connsiteY4" fmla="*/ 1617179 h 1915546"/>
              <a:gd name="connsiteX5" fmla="*/ 1976438 w 2829319"/>
              <a:gd name="connsiteY5" fmla="*/ 1471129 h 1915546"/>
              <a:gd name="connsiteX6" fmla="*/ 1874838 w 2829319"/>
              <a:gd name="connsiteY6" fmla="*/ 1267929 h 1915546"/>
              <a:gd name="connsiteX7" fmla="*/ 1112838 w 2829319"/>
              <a:gd name="connsiteY7" fmla="*/ 639279 h 1915546"/>
              <a:gd name="connsiteX8" fmla="*/ 1392238 w 2829319"/>
              <a:gd name="connsiteY8" fmla="*/ 1566379 h 1915546"/>
              <a:gd name="connsiteX9" fmla="*/ 395288 w 2829319"/>
              <a:gd name="connsiteY9" fmla="*/ 499579 h 1915546"/>
              <a:gd name="connsiteX10" fmla="*/ 1284288 w 2829319"/>
              <a:gd name="connsiteY10" fmla="*/ 1299679 h 1915546"/>
              <a:gd name="connsiteX11" fmla="*/ 446088 w 2829319"/>
              <a:gd name="connsiteY11" fmla="*/ 994879 h 1915546"/>
              <a:gd name="connsiteX12" fmla="*/ 668338 w 2829319"/>
              <a:gd name="connsiteY12" fmla="*/ 759929 h 1915546"/>
              <a:gd name="connsiteX13" fmla="*/ 674688 w 2829319"/>
              <a:gd name="connsiteY13" fmla="*/ 442429 h 1915546"/>
              <a:gd name="connsiteX14" fmla="*/ 820738 w 2829319"/>
              <a:gd name="connsiteY14" fmla="*/ 391629 h 1915546"/>
              <a:gd name="connsiteX15" fmla="*/ 96838 w 2829319"/>
              <a:gd name="connsiteY15" fmla="*/ 29679 h 1915546"/>
              <a:gd name="connsiteX16" fmla="*/ 141288 w 2829319"/>
              <a:gd name="connsiteY16" fmla="*/ 67779 h 19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29319" h="1915546">
                <a:moveTo>
                  <a:pt x="141288" y="67779"/>
                </a:moveTo>
                <a:cubicBezTo>
                  <a:pt x="343430" y="124929"/>
                  <a:pt x="1078971" y="281562"/>
                  <a:pt x="1309688" y="372579"/>
                </a:cubicBezTo>
                <a:cubicBezTo>
                  <a:pt x="1540405" y="463596"/>
                  <a:pt x="1280055" y="364112"/>
                  <a:pt x="1525588" y="613879"/>
                </a:cubicBezTo>
                <a:cubicBezTo>
                  <a:pt x="1771121" y="863646"/>
                  <a:pt x="2782888" y="1871179"/>
                  <a:pt x="2782888" y="1871179"/>
                </a:cubicBezTo>
                <a:cubicBezTo>
                  <a:pt x="2945871" y="2038396"/>
                  <a:pt x="2637896" y="1683854"/>
                  <a:pt x="2503488" y="1617179"/>
                </a:cubicBezTo>
                <a:cubicBezTo>
                  <a:pt x="2369080" y="1550504"/>
                  <a:pt x="2081213" y="1529337"/>
                  <a:pt x="1976438" y="1471129"/>
                </a:cubicBezTo>
                <a:cubicBezTo>
                  <a:pt x="1871663" y="1412921"/>
                  <a:pt x="2018771" y="1406571"/>
                  <a:pt x="1874838" y="1267929"/>
                </a:cubicBezTo>
                <a:cubicBezTo>
                  <a:pt x="1730905" y="1129287"/>
                  <a:pt x="1193271" y="589537"/>
                  <a:pt x="1112838" y="639279"/>
                </a:cubicBezTo>
                <a:cubicBezTo>
                  <a:pt x="1032405" y="689021"/>
                  <a:pt x="1511830" y="1589662"/>
                  <a:pt x="1392238" y="1566379"/>
                </a:cubicBezTo>
                <a:cubicBezTo>
                  <a:pt x="1272646" y="1543096"/>
                  <a:pt x="413280" y="544029"/>
                  <a:pt x="395288" y="499579"/>
                </a:cubicBezTo>
                <a:cubicBezTo>
                  <a:pt x="377296" y="455129"/>
                  <a:pt x="1275821" y="1217129"/>
                  <a:pt x="1284288" y="1299679"/>
                </a:cubicBezTo>
                <a:cubicBezTo>
                  <a:pt x="1292755" y="1382229"/>
                  <a:pt x="548746" y="1084837"/>
                  <a:pt x="446088" y="994879"/>
                </a:cubicBezTo>
                <a:cubicBezTo>
                  <a:pt x="343430" y="904921"/>
                  <a:pt x="630238" y="852004"/>
                  <a:pt x="668338" y="759929"/>
                </a:cubicBezTo>
                <a:cubicBezTo>
                  <a:pt x="706438" y="667854"/>
                  <a:pt x="649288" y="503812"/>
                  <a:pt x="674688" y="442429"/>
                </a:cubicBezTo>
                <a:cubicBezTo>
                  <a:pt x="700088" y="381046"/>
                  <a:pt x="917046" y="460421"/>
                  <a:pt x="820738" y="391629"/>
                </a:cubicBezTo>
                <a:cubicBezTo>
                  <a:pt x="724430" y="322837"/>
                  <a:pt x="212196" y="90004"/>
                  <a:pt x="96838" y="29679"/>
                </a:cubicBezTo>
                <a:cubicBezTo>
                  <a:pt x="-18520" y="-30646"/>
                  <a:pt x="-60854" y="10629"/>
                  <a:pt x="141288" y="677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2127A570-FECB-4AAC-AC1E-3C110D675E1B}"/>
              </a:ext>
            </a:extLst>
          </p:cNvPr>
          <p:cNvSpPr/>
          <p:nvPr/>
        </p:nvSpPr>
        <p:spPr>
          <a:xfrm>
            <a:off x="5560427" y="2323897"/>
            <a:ext cx="1953200" cy="1901173"/>
          </a:xfrm>
          <a:custGeom>
            <a:avLst/>
            <a:gdLst>
              <a:gd name="connsiteX0" fmla="*/ 2173 w 1953200"/>
              <a:gd name="connsiteY0" fmla="*/ 768553 h 1901173"/>
              <a:gd name="connsiteX1" fmla="*/ 541923 w 1953200"/>
              <a:gd name="connsiteY1" fmla="*/ 1340053 h 1901173"/>
              <a:gd name="connsiteX2" fmla="*/ 624473 w 1953200"/>
              <a:gd name="connsiteY2" fmla="*/ 1530553 h 1901173"/>
              <a:gd name="connsiteX3" fmla="*/ 1119773 w 1953200"/>
              <a:gd name="connsiteY3" fmla="*/ 1232103 h 1901173"/>
              <a:gd name="connsiteX4" fmla="*/ 1329323 w 1953200"/>
              <a:gd name="connsiteY4" fmla="*/ 1359103 h 1901173"/>
              <a:gd name="connsiteX5" fmla="*/ 1589673 w 1953200"/>
              <a:gd name="connsiteY5" fmla="*/ 1898853 h 1901173"/>
              <a:gd name="connsiteX6" fmla="*/ 1500773 w 1953200"/>
              <a:gd name="connsiteY6" fmla="*/ 1124153 h 1901173"/>
              <a:gd name="connsiteX7" fmla="*/ 1938923 w 1953200"/>
              <a:gd name="connsiteY7" fmla="*/ 1371803 h 1901173"/>
              <a:gd name="connsiteX8" fmla="*/ 884823 w 1953200"/>
              <a:gd name="connsiteY8" fmla="*/ 622503 h 1901173"/>
              <a:gd name="connsiteX9" fmla="*/ 230773 w 1953200"/>
              <a:gd name="connsiteY9" fmla="*/ 203 h 1901173"/>
              <a:gd name="connsiteX10" fmla="*/ 1240423 w 1953200"/>
              <a:gd name="connsiteY10" fmla="*/ 686003 h 1901173"/>
              <a:gd name="connsiteX11" fmla="*/ 306973 w 1953200"/>
              <a:gd name="connsiteY11" fmla="*/ 355803 h 1901173"/>
              <a:gd name="connsiteX12" fmla="*/ 770523 w 1953200"/>
              <a:gd name="connsiteY12" fmla="*/ 895553 h 1901173"/>
              <a:gd name="connsiteX13" fmla="*/ 2173 w 1953200"/>
              <a:gd name="connsiteY13" fmla="*/ 768553 h 190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53200" h="1901173">
                <a:moveTo>
                  <a:pt x="2173" y="768553"/>
                </a:moveTo>
                <a:cubicBezTo>
                  <a:pt x="-35927" y="842636"/>
                  <a:pt x="438206" y="1213053"/>
                  <a:pt x="541923" y="1340053"/>
                </a:cubicBezTo>
                <a:cubicBezTo>
                  <a:pt x="645640" y="1467053"/>
                  <a:pt x="528165" y="1548545"/>
                  <a:pt x="624473" y="1530553"/>
                </a:cubicBezTo>
                <a:cubicBezTo>
                  <a:pt x="720781" y="1512561"/>
                  <a:pt x="1002298" y="1260678"/>
                  <a:pt x="1119773" y="1232103"/>
                </a:cubicBezTo>
                <a:cubicBezTo>
                  <a:pt x="1237248" y="1203528"/>
                  <a:pt x="1251006" y="1247978"/>
                  <a:pt x="1329323" y="1359103"/>
                </a:cubicBezTo>
                <a:cubicBezTo>
                  <a:pt x="1407640" y="1470228"/>
                  <a:pt x="1561098" y="1938011"/>
                  <a:pt x="1589673" y="1898853"/>
                </a:cubicBezTo>
                <a:cubicBezTo>
                  <a:pt x="1618248" y="1859695"/>
                  <a:pt x="1442565" y="1211994"/>
                  <a:pt x="1500773" y="1124153"/>
                </a:cubicBezTo>
                <a:cubicBezTo>
                  <a:pt x="1558981" y="1036312"/>
                  <a:pt x="2041581" y="1455411"/>
                  <a:pt x="1938923" y="1371803"/>
                </a:cubicBezTo>
                <a:cubicBezTo>
                  <a:pt x="1836265" y="1288195"/>
                  <a:pt x="1169515" y="851103"/>
                  <a:pt x="884823" y="622503"/>
                </a:cubicBezTo>
                <a:cubicBezTo>
                  <a:pt x="600131" y="393903"/>
                  <a:pt x="171506" y="-10380"/>
                  <a:pt x="230773" y="203"/>
                </a:cubicBezTo>
                <a:cubicBezTo>
                  <a:pt x="290040" y="10786"/>
                  <a:pt x="1227723" y="626736"/>
                  <a:pt x="1240423" y="686003"/>
                </a:cubicBezTo>
                <a:cubicBezTo>
                  <a:pt x="1253123" y="745270"/>
                  <a:pt x="385290" y="320878"/>
                  <a:pt x="306973" y="355803"/>
                </a:cubicBezTo>
                <a:cubicBezTo>
                  <a:pt x="228656" y="390728"/>
                  <a:pt x="821323" y="826761"/>
                  <a:pt x="770523" y="895553"/>
                </a:cubicBezTo>
                <a:cubicBezTo>
                  <a:pt x="719723" y="964345"/>
                  <a:pt x="40273" y="694470"/>
                  <a:pt x="2173" y="76855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F69B240D-F08F-4D61-95B1-ED87BD933752}"/>
              </a:ext>
            </a:extLst>
          </p:cNvPr>
          <p:cNvSpPr/>
          <p:nvPr/>
        </p:nvSpPr>
        <p:spPr>
          <a:xfrm>
            <a:off x="2556788" y="2647941"/>
            <a:ext cx="930790" cy="2463985"/>
          </a:xfrm>
          <a:custGeom>
            <a:avLst/>
            <a:gdLst>
              <a:gd name="connsiteX0" fmla="*/ 929362 w 930790"/>
              <a:gd name="connsiteY0" fmla="*/ 247659 h 2463985"/>
              <a:gd name="connsiteX1" fmla="*/ 923012 w 930790"/>
              <a:gd name="connsiteY1" fmla="*/ 958859 h 2463985"/>
              <a:gd name="connsiteX2" fmla="*/ 884912 w 930790"/>
              <a:gd name="connsiteY2" fmla="*/ 1422409 h 2463985"/>
              <a:gd name="connsiteX3" fmla="*/ 732512 w 930790"/>
              <a:gd name="connsiteY3" fmla="*/ 2171709 h 2463985"/>
              <a:gd name="connsiteX4" fmla="*/ 707112 w 930790"/>
              <a:gd name="connsiteY4" fmla="*/ 1219209 h 2463985"/>
              <a:gd name="connsiteX5" fmla="*/ 599162 w 930790"/>
              <a:gd name="connsiteY5" fmla="*/ 1981209 h 2463985"/>
              <a:gd name="connsiteX6" fmla="*/ 503912 w 930790"/>
              <a:gd name="connsiteY6" fmla="*/ 1600209 h 2463985"/>
              <a:gd name="connsiteX7" fmla="*/ 173712 w 930790"/>
              <a:gd name="connsiteY7" fmla="*/ 2463809 h 2463985"/>
              <a:gd name="connsiteX8" fmla="*/ 218162 w 930790"/>
              <a:gd name="connsiteY8" fmla="*/ 1517659 h 2463985"/>
              <a:gd name="connsiteX9" fmla="*/ 2262 w 930790"/>
              <a:gd name="connsiteY9" fmla="*/ 1352559 h 2463985"/>
              <a:gd name="connsiteX10" fmla="*/ 376912 w 930790"/>
              <a:gd name="connsiteY10" fmla="*/ 558809 h 2463985"/>
              <a:gd name="connsiteX11" fmla="*/ 491212 w 930790"/>
              <a:gd name="connsiteY11" fmla="*/ 469909 h 2463985"/>
              <a:gd name="connsiteX12" fmla="*/ 694412 w 930790"/>
              <a:gd name="connsiteY12" fmla="*/ 222259 h 2463985"/>
              <a:gd name="connsiteX13" fmla="*/ 827762 w 930790"/>
              <a:gd name="connsiteY13" fmla="*/ 292109 h 2463985"/>
              <a:gd name="connsiteX14" fmla="*/ 903962 w 930790"/>
              <a:gd name="connsiteY14" fmla="*/ 9 h 2463985"/>
              <a:gd name="connsiteX15" fmla="*/ 929362 w 930790"/>
              <a:gd name="connsiteY15" fmla="*/ 247659 h 246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0790" h="2463985">
                <a:moveTo>
                  <a:pt x="929362" y="247659"/>
                </a:moveTo>
                <a:cubicBezTo>
                  <a:pt x="932537" y="407467"/>
                  <a:pt x="930420" y="763067"/>
                  <a:pt x="923012" y="958859"/>
                </a:cubicBezTo>
                <a:cubicBezTo>
                  <a:pt x="915604" y="1154651"/>
                  <a:pt x="916662" y="1220267"/>
                  <a:pt x="884912" y="1422409"/>
                </a:cubicBezTo>
                <a:cubicBezTo>
                  <a:pt x="853162" y="1624551"/>
                  <a:pt x="762145" y="2205576"/>
                  <a:pt x="732512" y="2171709"/>
                </a:cubicBezTo>
                <a:cubicBezTo>
                  <a:pt x="702879" y="2137842"/>
                  <a:pt x="729337" y="1250959"/>
                  <a:pt x="707112" y="1219209"/>
                </a:cubicBezTo>
                <a:cubicBezTo>
                  <a:pt x="684887" y="1187459"/>
                  <a:pt x="633029" y="1917709"/>
                  <a:pt x="599162" y="1981209"/>
                </a:cubicBezTo>
                <a:cubicBezTo>
                  <a:pt x="565295" y="2044709"/>
                  <a:pt x="574820" y="1519776"/>
                  <a:pt x="503912" y="1600209"/>
                </a:cubicBezTo>
                <a:cubicBezTo>
                  <a:pt x="433004" y="1680642"/>
                  <a:pt x="221337" y="2477567"/>
                  <a:pt x="173712" y="2463809"/>
                </a:cubicBezTo>
                <a:cubicBezTo>
                  <a:pt x="126087" y="2450051"/>
                  <a:pt x="246737" y="1702867"/>
                  <a:pt x="218162" y="1517659"/>
                </a:cubicBezTo>
                <a:cubicBezTo>
                  <a:pt x="189587" y="1332451"/>
                  <a:pt x="-24196" y="1512367"/>
                  <a:pt x="2262" y="1352559"/>
                </a:cubicBezTo>
                <a:cubicBezTo>
                  <a:pt x="28720" y="1192751"/>
                  <a:pt x="295420" y="705917"/>
                  <a:pt x="376912" y="558809"/>
                </a:cubicBezTo>
                <a:cubicBezTo>
                  <a:pt x="458404" y="411701"/>
                  <a:pt x="438295" y="526001"/>
                  <a:pt x="491212" y="469909"/>
                </a:cubicBezTo>
                <a:cubicBezTo>
                  <a:pt x="544129" y="413817"/>
                  <a:pt x="638320" y="251892"/>
                  <a:pt x="694412" y="222259"/>
                </a:cubicBezTo>
                <a:cubicBezTo>
                  <a:pt x="750504" y="192626"/>
                  <a:pt x="792837" y="329151"/>
                  <a:pt x="827762" y="292109"/>
                </a:cubicBezTo>
                <a:cubicBezTo>
                  <a:pt x="862687" y="255067"/>
                  <a:pt x="890204" y="1067"/>
                  <a:pt x="903962" y="9"/>
                </a:cubicBezTo>
                <a:cubicBezTo>
                  <a:pt x="917720" y="-1049"/>
                  <a:pt x="926187" y="87851"/>
                  <a:pt x="929362" y="24765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C2BA0A6F-BC0F-4C71-AD48-7DD3B20B2BE1}"/>
              </a:ext>
            </a:extLst>
          </p:cNvPr>
          <p:cNvSpPr/>
          <p:nvPr/>
        </p:nvSpPr>
        <p:spPr>
          <a:xfrm>
            <a:off x="6613822" y="3310041"/>
            <a:ext cx="773768" cy="2471001"/>
          </a:xfrm>
          <a:custGeom>
            <a:avLst/>
            <a:gdLst>
              <a:gd name="connsiteX0" fmla="*/ 411818 w 773768"/>
              <a:gd name="connsiteY0" fmla="*/ 2119 h 2471001"/>
              <a:gd name="connsiteX1" fmla="*/ 747098 w 773768"/>
              <a:gd name="connsiteY1" fmla="*/ 616799 h 2471001"/>
              <a:gd name="connsiteX2" fmla="*/ 691218 w 773768"/>
              <a:gd name="connsiteY2" fmla="*/ 835239 h 2471001"/>
              <a:gd name="connsiteX3" fmla="*/ 203538 w 773768"/>
              <a:gd name="connsiteY3" fmla="*/ 2389719 h 2471001"/>
              <a:gd name="connsiteX4" fmla="*/ 437218 w 773768"/>
              <a:gd name="connsiteY4" fmla="*/ 1612479 h 2471001"/>
              <a:gd name="connsiteX5" fmla="*/ 51138 w 773768"/>
              <a:gd name="connsiteY5" fmla="*/ 2470999 h 2471001"/>
              <a:gd name="connsiteX6" fmla="*/ 218778 w 773768"/>
              <a:gd name="connsiteY6" fmla="*/ 1622639 h 2471001"/>
              <a:gd name="connsiteX7" fmla="*/ 239098 w 773768"/>
              <a:gd name="connsiteY7" fmla="*/ 1891879 h 2471001"/>
              <a:gd name="connsiteX8" fmla="*/ 101938 w 773768"/>
              <a:gd name="connsiteY8" fmla="*/ 1394039 h 2471001"/>
              <a:gd name="connsiteX9" fmla="*/ 338 w 773768"/>
              <a:gd name="connsiteY9" fmla="*/ 1648039 h 2471001"/>
              <a:gd name="connsiteX10" fmla="*/ 86698 w 773768"/>
              <a:gd name="connsiteY10" fmla="*/ 1109559 h 2471001"/>
              <a:gd name="connsiteX11" fmla="*/ 472778 w 773768"/>
              <a:gd name="connsiteY11" fmla="*/ 774279 h 2471001"/>
              <a:gd name="connsiteX12" fmla="*/ 213698 w 773768"/>
              <a:gd name="connsiteY12" fmla="*/ 616799 h 2471001"/>
              <a:gd name="connsiteX13" fmla="*/ 173058 w 773768"/>
              <a:gd name="connsiteY13" fmla="*/ 1073999 h 2471001"/>
              <a:gd name="connsiteX14" fmla="*/ 411818 w 773768"/>
              <a:gd name="connsiteY14" fmla="*/ 438999 h 2471001"/>
              <a:gd name="connsiteX15" fmla="*/ 411818 w 773768"/>
              <a:gd name="connsiteY15" fmla="*/ 2119 h 247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3768" h="2471001">
                <a:moveTo>
                  <a:pt x="411818" y="2119"/>
                </a:moveTo>
                <a:cubicBezTo>
                  <a:pt x="467698" y="31752"/>
                  <a:pt x="700531" y="477946"/>
                  <a:pt x="747098" y="616799"/>
                </a:cubicBezTo>
                <a:cubicBezTo>
                  <a:pt x="793665" y="755652"/>
                  <a:pt x="781811" y="539753"/>
                  <a:pt x="691218" y="835239"/>
                </a:cubicBezTo>
                <a:cubicBezTo>
                  <a:pt x="600625" y="1130725"/>
                  <a:pt x="245871" y="2260179"/>
                  <a:pt x="203538" y="2389719"/>
                </a:cubicBezTo>
                <a:cubicBezTo>
                  <a:pt x="161205" y="2519259"/>
                  <a:pt x="462618" y="1598932"/>
                  <a:pt x="437218" y="1612479"/>
                </a:cubicBezTo>
                <a:cubicBezTo>
                  <a:pt x="411818" y="1626026"/>
                  <a:pt x="87545" y="2469306"/>
                  <a:pt x="51138" y="2470999"/>
                </a:cubicBezTo>
                <a:cubicBezTo>
                  <a:pt x="14731" y="2472692"/>
                  <a:pt x="187451" y="1719159"/>
                  <a:pt x="218778" y="1622639"/>
                </a:cubicBezTo>
                <a:cubicBezTo>
                  <a:pt x="250105" y="1526119"/>
                  <a:pt x="258571" y="1929979"/>
                  <a:pt x="239098" y="1891879"/>
                </a:cubicBezTo>
                <a:cubicBezTo>
                  <a:pt x="219625" y="1853779"/>
                  <a:pt x="141731" y="1434679"/>
                  <a:pt x="101938" y="1394039"/>
                </a:cubicBezTo>
                <a:cubicBezTo>
                  <a:pt x="62145" y="1353399"/>
                  <a:pt x="2878" y="1695452"/>
                  <a:pt x="338" y="1648039"/>
                </a:cubicBezTo>
                <a:cubicBezTo>
                  <a:pt x="-2202" y="1600626"/>
                  <a:pt x="7958" y="1255186"/>
                  <a:pt x="86698" y="1109559"/>
                </a:cubicBezTo>
                <a:cubicBezTo>
                  <a:pt x="165438" y="963932"/>
                  <a:pt x="451611" y="856406"/>
                  <a:pt x="472778" y="774279"/>
                </a:cubicBezTo>
                <a:cubicBezTo>
                  <a:pt x="493945" y="692152"/>
                  <a:pt x="263651" y="566846"/>
                  <a:pt x="213698" y="616799"/>
                </a:cubicBezTo>
                <a:cubicBezTo>
                  <a:pt x="163745" y="666752"/>
                  <a:pt x="140038" y="1103632"/>
                  <a:pt x="173058" y="1073999"/>
                </a:cubicBezTo>
                <a:cubicBezTo>
                  <a:pt x="206078" y="1044366"/>
                  <a:pt x="370331" y="617646"/>
                  <a:pt x="411818" y="438999"/>
                </a:cubicBezTo>
                <a:cubicBezTo>
                  <a:pt x="453305" y="260352"/>
                  <a:pt x="355938" y="-27514"/>
                  <a:pt x="411818" y="211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1212B0F3-D81C-4847-9634-05CF07CD020C}"/>
              </a:ext>
            </a:extLst>
          </p:cNvPr>
          <p:cNvSpPr/>
          <p:nvPr/>
        </p:nvSpPr>
        <p:spPr>
          <a:xfrm>
            <a:off x="894904" y="4074576"/>
            <a:ext cx="2542637" cy="2501854"/>
          </a:xfrm>
          <a:custGeom>
            <a:avLst/>
            <a:gdLst>
              <a:gd name="connsiteX0" fmla="*/ 2542563 w 2542637"/>
              <a:gd name="connsiteY0" fmla="*/ 6357 h 2501854"/>
              <a:gd name="connsiteX1" fmla="*/ 2186963 w 2542637"/>
              <a:gd name="connsiteY1" fmla="*/ 336557 h 2501854"/>
              <a:gd name="connsiteX2" fmla="*/ 2263163 w 2542637"/>
              <a:gd name="connsiteY2" fmla="*/ 1242491 h 2501854"/>
              <a:gd name="connsiteX3" fmla="*/ 2195429 w 2542637"/>
              <a:gd name="connsiteY3" fmla="*/ 582091 h 2501854"/>
              <a:gd name="connsiteX4" fmla="*/ 2136163 w 2542637"/>
              <a:gd name="connsiteY4" fmla="*/ 1284824 h 2501854"/>
              <a:gd name="connsiteX5" fmla="*/ 2153096 w 2542637"/>
              <a:gd name="connsiteY5" fmla="*/ 793757 h 2501854"/>
              <a:gd name="connsiteX6" fmla="*/ 1890629 w 2542637"/>
              <a:gd name="connsiteY6" fmla="*/ 1945224 h 2501854"/>
              <a:gd name="connsiteX7" fmla="*/ 1755163 w 2542637"/>
              <a:gd name="connsiteY7" fmla="*/ 2233091 h 2501854"/>
              <a:gd name="connsiteX8" fmla="*/ 696829 w 2542637"/>
              <a:gd name="connsiteY8" fmla="*/ 2495557 h 2501854"/>
              <a:gd name="connsiteX9" fmla="*/ 11029 w 2542637"/>
              <a:gd name="connsiteY9" fmla="*/ 2393957 h 2501854"/>
              <a:gd name="connsiteX10" fmla="*/ 1238696 w 2542637"/>
              <a:gd name="connsiteY10" fmla="*/ 2106091 h 2501854"/>
              <a:gd name="connsiteX11" fmla="*/ 1729763 w 2542637"/>
              <a:gd name="connsiteY11" fmla="*/ 709091 h 2501854"/>
              <a:gd name="connsiteX12" fmla="*/ 1856763 w 2542637"/>
              <a:gd name="connsiteY12" fmla="*/ 1098557 h 2501854"/>
              <a:gd name="connsiteX13" fmla="*/ 2051496 w 2542637"/>
              <a:gd name="connsiteY13" fmla="*/ 302691 h 2501854"/>
              <a:gd name="connsiteX14" fmla="*/ 2153096 w 2542637"/>
              <a:gd name="connsiteY14" fmla="*/ 133357 h 2501854"/>
              <a:gd name="connsiteX15" fmla="*/ 2542563 w 2542637"/>
              <a:gd name="connsiteY15" fmla="*/ 6357 h 250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42637" h="2501854">
                <a:moveTo>
                  <a:pt x="2542563" y="6357"/>
                </a:moveTo>
                <a:cubicBezTo>
                  <a:pt x="2548207" y="40224"/>
                  <a:pt x="2233530" y="130535"/>
                  <a:pt x="2186963" y="336557"/>
                </a:cubicBezTo>
                <a:cubicBezTo>
                  <a:pt x="2140396" y="542579"/>
                  <a:pt x="2261752" y="1201569"/>
                  <a:pt x="2263163" y="1242491"/>
                </a:cubicBezTo>
                <a:cubicBezTo>
                  <a:pt x="2264574" y="1283413"/>
                  <a:pt x="2216596" y="575036"/>
                  <a:pt x="2195429" y="582091"/>
                </a:cubicBezTo>
                <a:cubicBezTo>
                  <a:pt x="2174262" y="589146"/>
                  <a:pt x="2143218" y="1249546"/>
                  <a:pt x="2136163" y="1284824"/>
                </a:cubicBezTo>
                <a:cubicBezTo>
                  <a:pt x="2129108" y="1320102"/>
                  <a:pt x="2194018" y="683690"/>
                  <a:pt x="2153096" y="793757"/>
                </a:cubicBezTo>
                <a:cubicBezTo>
                  <a:pt x="2112174" y="903824"/>
                  <a:pt x="1956951" y="1705335"/>
                  <a:pt x="1890629" y="1945224"/>
                </a:cubicBezTo>
                <a:cubicBezTo>
                  <a:pt x="1824307" y="2185113"/>
                  <a:pt x="1954130" y="2141369"/>
                  <a:pt x="1755163" y="2233091"/>
                </a:cubicBezTo>
                <a:cubicBezTo>
                  <a:pt x="1556196" y="2324813"/>
                  <a:pt x="987518" y="2468746"/>
                  <a:pt x="696829" y="2495557"/>
                </a:cubicBezTo>
                <a:cubicBezTo>
                  <a:pt x="406140" y="2522368"/>
                  <a:pt x="-79282" y="2458868"/>
                  <a:pt x="11029" y="2393957"/>
                </a:cubicBezTo>
                <a:cubicBezTo>
                  <a:pt x="101340" y="2329046"/>
                  <a:pt x="952240" y="2386902"/>
                  <a:pt x="1238696" y="2106091"/>
                </a:cubicBezTo>
                <a:cubicBezTo>
                  <a:pt x="1525152" y="1825280"/>
                  <a:pt x="1626752" y="877013"/>
                  <a:pt x="1729763" y="709091"/>
                </a:cubicBezTo>
                <a:cubicBezTo>
                  <a:pt x="1832774" y="541169"/>
                  <a:pt x="1803141" y="1166290"/>
                  <a:pt x="1856763" y="1098557"/>
                </a:cubicBezTo>
                <a:cubicBezTo>
                  <a:pt x="1910385" y="1030824"/>
                  <a:pt x="2002107" y="463558"/>
                  <a:pt x="2051496" y="302691"/>
                </a:cubicBezTo>
                <a:cubicBezTo>
                  <a:pt x="2100885" y="141824"/>
                  <a:pt x="2064196" y="184157"/>
                  <a:pt x="2153096" y="133357"/>
                </a:cubicBezTo>
                <a:cubicBezTo>
                  <a:pt x="2241996" y="82557"/>
                  <a:pt x="2536919" y="-27510"/>
                  <a:pt x="2542563" y="635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AEC5B120-F1B8-4130-B73E-7DC2A245A78B}"/>
              </a:ext>
            </a:extLst>
          </p:cNvPr>
          <p:cNvSpPr/>
          <p:nvPr/>
        </p:nvSpPr>
        <p:spPr>
          <a:xfrm>
            <a:off x="3205912" y="4625508"/>
            <a:ext cx="1192020" cy="2833650"/>
          </a:xfrm>
          <a:custGeom>
            <a:avLst/>
            <a:gdLst>
              <a:gd name="connsiteX0" fmla="*/ 70688 w 1192020"/>
              <a:gd name="connsiteY0" fmla="*/ 65025 h 2833650"/>
              <a:gd name="connsiteX1" fmla="*/ 256955 w 1192020"/>
              <a:gd name="connsiteY1" fmla="*/ 733892 h 2833650"/>
              <a:gd name="connsiteX2" fmla="*/ 688755 w 1192020"/>
              <a:gd name="connsiteY2" fmla="*/ 1106425 h 2833650"/>
              <a:gd name="connsiteX3" fmla="*/ 1171355 w 1192020"/>
              <a:gd name="connsiteY3" fmla="*/ 2088559 h 2833650"/>
              <a:gd name="connsiteX4" fmla="*/ 1103621 w 1192020"/>
              <a:gd name="connsiteY4" fmla="*/ 2545759 h 2833650"/>
              <a:gd name="connsiteX5" fmla="*/ 1103621 w 1192020"/>
              <a:gd name="connsiteY5" fmla="*/ 2384892 h 2833650"/>
              <a:gd name="connsiteX6" fmla="*/ 1027421 w 1192020"/>
              <a:gd name="connsiteY6" fmla="*/ 2012359 h 2833650"/>
              <a:gd name="connsiteX7" fmla="*/ 976621 w 1192020"/>
              <a:gd name="connsiteY7" fmla="*/ 2562692 h 2833650"/>
              <a:gd name="connsiteX8" fmla="*/ 883488 w 1192020"/>
              <a:gd name="connsiteY8" fmla="*/ 1665225 h 2833650"/>
              <a:gd name="connsiteX9" fmla="*/ 697221 w 1192020"/>
              <a:gd name="connsiteY9" fmla="*/ 2825159 h 2833650"/>
              <a:gd name="connsiteX10" fmla="*/ 654888 w 1192020"/>
              <a:gd name="connsiteY10" fmla="*/ 2164759 h 2833650"/>
              <a:gd name="connsiteX11" fmla="*/ 519421 w 1192020"/>
              <a:gd name="connsiteY11" fmla="*/ 1673692 h 2833650"/>
              <a:gd name="connsiteX12" fmla="*/ 163821 w 1192020"/>
              <a:gd name="connsiteY12" fmla="*/ 1097959 h 2833650"/>
              <a:gd name="connsiteX13" fmla="*/ 2955 w 1192020"/>
              <a:gd name="connsiteY13" fmla="*/ 835492 h 2833650"/>
              <a:gd name="connsiteX14" fmla="*/ 62221 w 1192020"/>
              <a:gd name="connsiteY14" fmla="*/ 115825 h 2833650"/>
              <a:gd name="connsiteX15" fmla="*/ 70688 w 1192020"/>
              <a:gd name="connsiteY15" fmla="*/ 65025 h 28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2020" h="2833650">
                <a:moveTo>
                  <a:pt x="70688" y="65025"/>
                </a:moveTo>
                <a:cubicBezTo>
                  <a:pt x="103144" y="168036"/>
                  <a:pt x="153944" y="560325"/>
                  <a:pt x="256955" y="733892"/>
                </a:cubicBezTo>
                <a:cubicBezTo>
                  <a:pt x="359966" y="907459"/>
                  <a:pt x="536355" y="880647"/>
                  <a:pt x="688755" y="1106425"/>
                </a:cubicBezTo>
                <a:cubicBezTo>
                  <a:pt x="841155" y="1332203"/>
                  <a:pt x="1102211" y="1848670"/>
                  <a:pt x="1171355" y="2088559"/>
                </a:cubicBezTo>
                <a:cubicBezTo>
                  <a:pt x="1240499" y="2328448"/>
                  <a:pt x="1114910" y="2496370"/>
                  <a:pt x="1103621" y="2545759"/>
                </a:cubicBezTo>
                <a:cubicBezTo>
                  <a:pt x="1092332" y="2595148"/>
                  <a:pt x="1116321" y="2473792"/>
                  <a:pt x="1103621" y="2384892"/>
                </a:cubicBezTo>
                <a:cubicBezTo>
                  <a:pt x="1090921" y="2295992"/>
                  <a:pt x="1048588" y="1982726"/>
                  <a:pt x="1027421" y="2012359"/>
                </a:cubicBezTo>
                <a:cubicBezTo>
                  <a:pt x="1006254" y="2041992"/>
                  <a:pt x="1000610" y="2620548"/>
                  <a:pt x="976621" y="2562692"/>
                </a:cubicBezTo>
                <a:cubicBezTo>
                  <a:pt x="952632" y="2504836"/>
                  <a:pt x="930055" y="1621481"/>
                  <a:pt x="883488" y="1665225"/>
                </a:cubicBezTo>
                <a:cubicBezTo>
                  <a:pt x="836921" y="1708970"/>
                  <a:pt x="735321" y="2741903"/>
                  <a:pt x="697221" y="2825159"/>
                </a:cubicBezTo>
                <a:cubicBezTo>
                  <a:pt x="659121" y="2908415"/>
                  <a:pt x="684521" y="2356670"/>
                  <a:pt x="654888" y="2164759"/>
                </a:cubicBezTo>
                <a:cubicBezTo>
                  <a:pt x="625255" y="1972848"/>
                  <a:pt x="601265" y="1851492"/>
                  <a:pt x="519421" y="1673692"/>
                </a:cubicBezTo>
                <a:cubicBezTo>
                  <a:pt x="437577" y="1495892"/>
                  <a:pt x="249899" y="1237659"/>
                  <a:pt x="163821" y="1097959"/>
                </a:cubicBezTo>
                <a:cubicBezTo>
                  <a:pt x="77743" y="958259"/>
                  <a:pt x="19888" y="999181"/>
                  <a:pt x="2955" y="835492"/>
                </a:cubicBezTo>
                <a:cubicBezTo>
                  <a:pt x="-13978" y="671803"/>
                  <a:pt x="46699" y="248469"/>
                  <a:pt x="62221" y="115825"/>
                </a:cubicBezTo>
                <a:cubicBezTo>
                  <a:pt x="77743" y="-16819"/>
                  <a:pt x="38232" y="-37986"/>
                  <a:pt x="70688" y="6502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48D2C906-A59D-4170-A48B-625CAD72C9C3}"/>
              </a:ext>
            </a:extLst>
          </p:cNvPr>
          <p:cNvSpPr/>
          <p:nvPr/>
        </p:nvSpPr>
        <p:spPr>
          <a:xfrm>
            <a:off x="2003670" y="4862107"/>
            <a:ext cx="1784372" cy="2684442"/>
          </a:xfrm>
          <a:custGeom>
            <a:avLst/>
            <a:gdLst>
              <a:gd name="connsiteX0" fmla="*/ 1095130 w 1784372"/>
              <a:gd name="connsiteY0" fmla="*/ 40093 h 2684442"/>
              <a:gd name="connsiteX1" fmla="*/ 1687797 w 1784372"/>
              <a:gd name="connsiteY1" fmla="*/ 1132293 h 2684442"/>
              <a:gd name="connsiteX2" fmla="*/ 1526930 w 1784372"/>
              <a:gd name="connsiteY2" fmla="*/ 912160 h 2684442"/>
              <a:gd name="connsiteX3" fmla="*/ 1620063 w 1784372"/>
              <a:gd name="connsiteY3" fmla="*/ 1352426 h 2684442"/>
              <a:gd name="connsiteX4" fmla="*/ 1780930 w 1784372"/>
              <a:gd name="connsiteY4" fmla="*/ 1953560 h 2684442"/>
              <a:gd name="connsiteX5" fmla="*/ 1713197 w 1784372"/>
              <a:gd name="connsiteY5" fmla="*/ 2148293 h 2684442"/>
              <a:gd name="connsiteX6" fmla="*/ 1518463 w 1784372"/>
              <a:gd name="connsiteY6" fmla="*/ 2461560 h 2684442"/>
              <a:gd name="connsiteX7" fmla="*/ 1052797 w 1784372"/>
              <a:gd name="connsiteY7" fmla="*/ 2681693 h 2684442"/>
              <a:gd name="connsiteX8" fmla="*/ 2930 w 1784372"/>
              <a:gd name="connsiteY8" fmla="*/ 2309160 h 2684442"/>
              <a:gd name="connsiteX9" fmla="*/ 1408397 w 1784372"/>
              <a:gd name="connsiteY9" fmla="*/ 2402293 h 2684442"/>
              <a:gd name="connsiteX10" fmla="*/ 1366063 w 1784372"/>
              <a:gd name="connsiteY10" fmla="*/ 1801160 h 2684442"/>
              <a:gd name="connsiteX11" fmla="*/ 1052797 w 1784372"/>
              <a:gd name="connsiteY11" fmla="*/ 387226 h 2684442"/>
              <a:gd name="connsiteX12" fmla="*/ 1095130 w 1784372"/>
              <a:gd name="connsiteY12" fmla="*/ 40093 h 268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4372" h="2684442">
                <a:moveTo>
                  <a:pt x="1095130" y="40093"/>
                </a:moveTo>
                <a:cubicBezTo>
                  <a:pt x="1200963" y="164271"/>
                  <a:pt x="1615830" y="986949"/>
                  <a:pt x="1687797" y="1132293"/>
                </a:cubicBezTo>
                <a:cubicBezTo>
                  <a:pt x="1759764" y="1277637"/>
                  <a:pt x="1538219" y="875471"/>
                  <a:pt x="1526930" y="912160"/>
                </a:cubicBezTo>
                <a:cubicBezTo>
                  <a:pt x="1515641" y="948849"/>
                  <a:pt x="1577730" y="1178859"/>
                  <a:pt x="1620063" y="1352426"/>
                </a:cubicBezTo>
                <a:cubicBezTo>
                  <a:pt x="1662396" y="1525993"/>
                  <a:pt x="1765408" y="1820916"/>
                  <a:pt x="1780930" y="1953560"/>
                </a:cubicBezTo>
                <a:cubicBezTo>
                  <a:pt x="1796452" y="2086204"/>
                  <a:pt x="1756942" y="2063626"/>
                  <a:pt x="1713197" y="2148293"/>
                </a:cubicBezTo>
                <a:cubicBezTo>
                  <a:pt x="1669452" y="2232960"/>
                  <a:pt x="1628530" y="2372660"/>
                  <a:pt x="1518463" y="2461560"/>
                </a:cubicBezTo>
                <a:cubicBezTo>
                  <a:pt x="1408396" y="2550460"/>
                  <a:pt x="1305386" y="2707093"/>
                  <a:pt x="1052797" y="2681693"/>
                </a:cubicBezTo>
                <a:cubicBezTo>
                  <a:pt x="800208" y="2656293"/>
                  <a:pt x="-56337" y="2355727"/>
                  <a:pt x="2930" y="2309160"/>
                </a:cubicBezTo>
                <a:cubicBezTo>
                  <a:pt x="62197" y="2262593"/>
                  <a:pt x="1181208" y="2486960"/>
                  <a:pt x="1408397" y="2402293"/>
                </a:cubicBezTo>
                <a:cubicBezTo>
                  <a:pt x="1635586" y="2317626"/>
                  <a:pt x="1425330" y="2137004"/>
                  <a:pt x="1366063" y="1801160"/>
                </a:cubicBezTo>
                <a:cubicBezTo>
                  <a:pt x="1306796" y="1465316"/>
                  <a:pt x="1097952" y="680737"/>
                  <a:pt x="1052797" y="387226"/>
                </a:cubicBezTo>
                <a:cubicBezTo>
                  <a:pt x="1007642" y="93715"/>
                  <a:pt x="989297" y="-84085"/>
                  <a:pt x="1095130" y="4009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246AEC99-604D-458B-8024-81633260AE6B}"/>
              </a:ext>
            </a:extLst>
          </p:cNvPr>
          <p:cNvSpPr/>
          <p:nvPr/>
        </p:nvSpPr>
        <p:spPr>
          <a:xfrm>
            <a:off x="1083369" y="5105354"/>
            <a:ext cx="2398626" cy="2290178"/>
          </a:xfrm>
          <a:custGeom>
            <a:avLst/>
            <a:gdLst>
              <a:gd name="connsiteX0" fmla="*/ 1592098 w 2398626"/>
              <a:gd name="connsiteY0" fmla="*/ 46 h 2290178"/>
              <a:gd name="connsiteX1" fmla="*/ 2277898 w 2398626"/>
              <a:gd name="connsiteY1" fmla="*/ 762046 h 2290178"/>
              <a:gd name="connsiteX2" fmla="*/ 2396431 w 2398626"/>
              <a:gd name="connsiteY2" fmla="*/ 1532513 h 2290178"/>
              <a:gd name="connsiteX3" fmla="*/ 2252498 w 2398626"/>
              <a:gd name="connsiteY3" fmla="*/ 2192913 h 2290178"/>
              <a:gd name="connsiteX4" fmla="*/ 1659831 w 2398626"/>
              <a:gd name="connsiteY4" fmla="*/ 2184446 h 2290178"/>
              <a:gd name="connsiteX5" fmla="*/ 364 w 2398626"/>
              <a:gd name="connsiteY5" fmla="*/ 1227713 h 2290178"/>
              <a:gd name="connsiteX6" fmla="*/ 1812231 w 2398626"/>
              <a:gd name="connsiteY6" fmla="*/ 1871179 h 2290178"/>
              <a:gd name="connsiteX7" fmla="*/ 567631 w 2398626"/>
              <a:gd name="connsiteY7" fmla="*/ 1320846 h 2290178"/>
              <a:gd name="connsiteX8" fmla="*/ 1812231 w 2398626"/>
              <a:gd name="connsiteY8" fmla="*/ 1337779 h 2290178"/>
              <a:gd name="connsiteX9" fmla="*/ 1397364 w 2398626"/>
              <a:gd name="connsiteY9" fmla="*/ 1193846 h 2290178"/>
              <a:gd name="connsiteX10" fmla="*/ 1448164 w 2398626"/>
              <a:gd name="connsiteY10" fmla="*/ 939846 h 2290178"/>
              <a:gd name="connsiteX11" fmla="*/ 1871498 w 2398626"/>
              <a:gd name="connsiteY11" fmla="*/ 914446 h 2290178"/>
              <a:gd name="connsiteX12" fmla="*/ 2023898 w 2398626"/>
              <a:gd name="connsiteY12" fmla="*/ 795913 h 2290178"/>
              <a:gd name="connsiteX13" fmla="*/ 1592098 w 2398626"/>
              <a:gd name="connsiteY13" fmla="*/ 46 h 229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98626" h="2290178">
                <a:moveTo>
                  <a:pt x="1592098" y="46"/>
                </a:moveTo>
                <a:cubicBezTo>
                  <a:pt x="1634431" y="-5599"/>
                  <a:pt x="2143843" y="506635"/>
                  <a:pt x="2277898" y="762046"/>
                </a:cubicBezTo>
                <a:cubicBezTo>
                  <a:pt x="2411953" y="1017457"/>
                  <a:pt x="2400664" y="1294035"/>
                  <a:pt x="2396431" y="1532513"/>
                </a:cubicBezTo>
                <a:cubicBezTo>
                  <a:pt x="2392198" y="1770991"/>
                  <a:pt x="2375265" y="2084258"/>
                  <a:pt x="2252498" y="2192913"/>
                </a:cubicBezTo>
                <a:cubicBezTo>
                  <a:pt x="2129731" y="2301568"/>
                  <a:pt x="2035187" y="2345313"/>
                  <a:pt x="1659831" y="2184446"/>
                </a:cubicBezTo>
                <a:cubicBezTo>
                  <a:pt x="1284475" y="2023579"/>
                  <a:pt x="-25036" y="1279924"/>
                  <a:pt x="364" y="1227713"/>
                </a:cubicBezTo>
                <a:cubicBezTo>
                  <a:pt x="25764" y="1175502"/>
                  <a:pt x="1717687" y="1855657"/>
                  <a:pt x="1812231" y="1871179"/>
                </a:cubicBezTo>
                <a:cubicBezTo>
                  <a:pt x="1906775" y="1886701"/>
                  <a:pt x="567631" y="1409746"/>
                  <a:pt x="567631" y="1320846"/>
                </a:cubicBezTo>
                <a:cubicBezTo>
                  <a:pt x="567631" y="1231946"/>
                  <a:pt x="1673942" y="1358946"/>
                  <a:pt x="1812231" y="1337779"/>
                </a:cubicBezTo>
                <a:cubicBezTo>
                  <a:pt x="1950520" y="1316612"/>
                  <a:pt x="1458042" y="1260168"/>
                  <a:pt x="1397364" y="1193846"/>
                </a:cubicBezTo>
                <a:cubicBezTo>
                  <a:pt x="1336686" y="1127524"/>
                  <a:pt x="1369142" y="986413"/>
                  <a:pt x="1448164" y="939846"/>
                </a:cubicBezTo>
                <a:cubicBezTo>
                  <a:pt x="1527186" y="893279"/>
                  <a:pt x="1871498" y="914446"/>
                  <a:pt x="1871498" y="914446"/>
                </a:cubicBezTo>
                <a:cubicBezTo>
                  <a:pt x="1967454" y="890457"/>
                  <a:pt x="2069054" y="951135"/>
                  <a:pt x="2023898" y="795913"/>
                </a:cubicBezTo>
                <a:cubicBezTo>
                  <a:pt x="1978742" y="640691"/>
                  <a:pt x="1549765" y="5691"/>
                  <a:pt x="1592098" y="4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3846EA7D-46CD-4CE3-829F-7D5372E8A8C0}"/>
              </a:ext>
            </a:extLst>
          </p:cNvPr>
          <p:cNvSpPr/>
          <p:nvPr/>
        </p:nvSpPr>
        <p:spPr>
          <a:xfrm>
            <a:off x="5029499" y="4590830"/>
            <a:ext cx="1844811" cy="2921879"/>
          </a:xfrm>
          <a:custGeom>
            <a:avLst/>
            <a:gdLst>
              <a:gd name="connsiteX0" fmla="*/ 1842939 w 1844811"/>
              <a:gd name="connsiteY0" fmla="*/ 421 h 2921879"/>
              <a:gd name="connsiteX1" fmla="*/ 1082543 w 1844811"/>
              <a:gd name="connsiteY1" fmla="*/ 828193 h 2921879"/>
              <a:gd name="connsiteX2" fmla="*/ 755284 w 1844811"/>
              <a:gd name="connsiteY2" fmla="*/ 1213204 h 2921879"/>
              <a:gd name="connsiteX3" fmla="*/ 793785 w 1844811"/>
              <a:gd name="connsiteY3" fmla="*/ 1396084 h 2921879"/>
              <a:gd name="connsiteX4" fmla="*/ 456901 w 1844811"/>
              <a:gd name="connsiteY4" fmla="*/ 2214231 h 2921879"/>
              <a:gd name="connsiteX5" fmla="*/ 4514 w 1844811"/>
              <a:gd name="connsiteY5" fmla="*/ 2916875 h 2921879"/>
              <a:gd name="connsiteX6" fmla="*/ 264396 w 1844811"/>
              <a:gd name="connsiteY6" fmla="*/ 2474113 h 2921879"/>
              <a:gd name="connsiteX7" fmla="*/ 890038 w 1844811"/>
              <a:gd name="connsiteY7" fmla="*/ 1473086 h 2921879"/>
              <a:gd name="connsiteX8" fmla="*/ 1284674 w 1844811"/>
              <a:gd name="connsiteY8" fmla="*/ 943696 h 2921879"/>
              <a:gd name="connsiteX9" fmla="*/ 1842939 w 1844811"/>
              <a:gd name="connsiteY9" fmla="*/ 421 h 29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4811" h="2921879">
                <a:moveTo>
                  <a:pt x="1842939" y="421"/>
                </a:moveTo>
                <a:cubicBezTo>
                  <a:pt x="1809251" y="-18829"/>
                  <a:pt x="1263819" y="626063"/>
                  <a:pt x="1082543" y="828193"/>
                </a:cubicBezTo>
                <a:cubicBezTo>
                  <a:pt x="901267" y="1030324"/>
                  <a:pt x="803410" y="1118556"/>
                  <a:pt x="755284" y="1213204"/>
                </a:cubicBezTo>
                <a:cubicBezTo>
                  <a:pt x="707158" y="1307852"/>
                  <a:pt x="843515" y="1229246"/>
                  <a:pt x="793785" y="1396084"/>
                </a:cubicBezTo>
                <a:cubicBezTo>
                  <a:pt x="744055" y="1562922"/>
                  <a:pt x="588446" y="1960766"/>
                  <a:pt x="456901" y="2214231"/>
                </a:cubicBezTo>
                <a:cubicBezTo>
                  <a:pt x="325356" y="2467696"/>
                  <a:pt x="4514" y="2916875"/>
                  <a:pt x="4514" y="2916875"/>
                </a:cubicBezTo>
                <a:cubicBezTo>
                  <a:pt x="-27570" y="2960189"/>
                  <a:pt x="116809" y="2714744"/>
                  <a:pt x="264396" y="2474113"/>
                </a:cubicBezTo>
                <a:cubicBezTo>
                  <a:pt x="411983" y="2233482"/>
                  <a:pt x="719992" y="1728156"/>
                  <a:pt x="890038" y="1473086"/>
                </a:cubicBezTo>
                <a:cubicBezTo>
                  <a:pt x="1060084" y="1218016"/>
                  <a:pt x="1122649" y="1187536"/>
                  <a:pt x="1284674" y="943696"/>
                </a:cubicBezTo>
                <a:cubicBezTo>
                  <a:pt x="1446699" y="699856"/>
                  <a:pt x="1876627" y="19671"/>
                  <a:pt x="1842939" y="42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E068794B-1455-49ED-9868-59BD44127DE5}"/>
              </a:ext>
            </a:extLst>
          </p:cNvPr>
          <p:cNvSpPr/>
          <p:nvPr/>
        </p:nvSpPr>
        <p:spPr>
          <a:xfrm>
            <a:off x="5088935" y="4874925"/>
            <a:ext cx="1848163" cy="3703603"/>
          </a:xfrm>
          <a:custGeom>
            <a:avLst/>
            <a:gdLst>
              <a:gd name="connsiteX0" fmla="*/ 1773878 w 1848163"/>
              <a:gd name="connsiteY0" fmla="*/ 120587 h 3703603"/>
              <a:gd name="connsiteX1" fmla="*/ 1745002 w 1848163"/>
              <a:gd name="connsiteY1" fmla="*/ 197589 h 3703603"/>
              <a:gd name="connsiteX2" fmla="*/ 811351 w 1848163"/>
              <a:gd name="connsiteY2" fmla="*/ 1362246 h 3703603"/>
              <a:gd name="connsiteX3" fmla="*/ 108707 w 1848163"/>
              <a:gd name="connsiteY3" fmla="*/ 1920511 h 3703603"/>
              <a:gd name="connsiteX4" fmla="*/ 22080 w 1848163"/>
              <a:gd name="connsiteY4" fmla="*/ 2113016 h 3703603"/>
              <a:gd name="connsiteX5" fmla="*/ 310838 w 1848163"/>
              <a:gd name="connsiteY5" fmla="*/ 3556806 h 3703603"/>
              <a:gd name="connsiteX6" fmla="*/ 233836 w 1848163"/>
              <a:gd name="connsiteY6" fmla="*/ 2546153 h 3703603"/>
              <a:gd name="connsiteX7" fmla="*/ 849852 w 1848163"/>
              <a:gd name="connsiteY7" fmla="*/ 3576056 h 3703603"/>
              <a:gd name="connsiteX8" fmla="*/ 926854 w 1848163"/>
              <a:gd name="connsiteY8" fmla="*/ 3604932 h 3703603"/>
              <a:gd name="connsiteX9" fmla="*/ 185709 w 1848163"/>
              <a:gd name="connsiteY9" fmla="*/ 2825286 h 3703603"/>
              <a:gd name="connsiteX10" fmla="*/ 878728 w 1848163"/>
              <a:gd name="connsiteY10" fmla="*/ 1795382 h 3703603"/>
              <a:gd name="connsiteX11" fmla="*/ 878728 w 1848163"/>
              <a:gd name="connsiteY11" fmla="*/ 2074515 h 3703603"/>
              <a:gd name="connsiteX12" fmla="*/ 1292614 w 1848163"/>
              <a:gd name="connsiteY12" fmla="*/ 1419997 h 3703603"/>
              <a:gd name="connsiteX13" fmla="*/ 1773878 w 1848163"/>
              <a:gd name="connsiteY13" fmla="*/ 120587 h 370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8163" h="3703603">
                <a:moveTo>
                  <a:pt x="1773878" y="120587"/>
                </a:moveTo>
                <a:cubicBezTo>
                  <a:pt x="1849276" y="-83148"/>
                  <a:pt x="1905423" y="-9354"/>
                  <a:pt x="1745002" y="197589"/>
                </a:cubicBezTo>
                <a:cubicBezTo>
                  <a:pt x="1584581" y="404532"/>
                  <a:pt x="1084067" y="1075092"/>
                  <a:pt x="811351" y="1362246"/>
                </a:cubicBezTo>
                <a:cubicBezTo>
                  <a:pt x="538635" y="1649400"/>
                  <a:pt x="240252" y="1795383"/>
                  <a:pt x="108707" y="1920511"/>
                </a:cubicBezTo>
                <a:cubicBezTo>
                  <a:pt x="-22838" y="2045639"/>
                  <a:pt x="-11609" y="1840300"/>
                  <a:pt x="22080" y="2113016"/>
                </a:cubicBezTo>
                <a:cubicBezTo>
                  <a:pt x="55768" y="2385732"/>
                  <a:pt x="275545" y="3484617"/>
                  <a:pt x="310838" y="3556806"/>
                </a:cubicBezTo>
                <a:cubicBezTo>
                  <a:pt x="346131" y="3628995"/>
                  <a:pt x="144000" y="2542945"/>
                  <a:pt x="233836" y="2546153"/>
                </a:cubicBezTo>
                <a:cubicBezTo>
                  <a:pt x="323672" y="2549361"/>
                  <a:pt x="734349" y="3399593"/>
                  <a:pt x="849852" y="3576056"/>
                </a:cubicBezTo>
                <a:cubicBezTo>
                  <a:pt x="965355" y="3752519"/>
                  <a:pt x="1037544" y="3730060"/>
                  <a:pt x="926854" y="3604932"/>
                </a:cubicBezTo>
                <a:cubicBezTo>
                  <a:pt x="816163" y="3479804"/>
                  <a:pt x="193730" y="3126878"/>
                  <a:pt x="185709" y="2825286"/>
                </a:cubicBezTo>
                <a:cubicBezTo>
                  <a:pt x="177688" y="2523694"/>
                  <a:pt x="763225" y="1920511"/>
                  <a:pt x="878728" y="1795382"/>
                </a:cubicBezTo>
                <a:cubicBezTo>
                  <a:pt x="994231" y="1670254"/>
                  <a:pt x="809747" y="2137079"/>
                  <a:pt x="878728" y="2074515"/>
                </a:cubicBezTo>
                <a:cubicBezTo>
                  <a:pt x="947709" y="2011951"/>
                  <a:pt x="1140214" y="1750464"/>
                  <a:pt x="1292614" y="1419997"/>
                </a:cubicBezTo>
                <a:cubicBezTo>
                  <a:pt x="1445014" y="1089530"/>
                  <a:pt x="1698480" y="324322"/>
                  <a:pt x="1773878" y="12058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16495C5F-4665-4772-B355-388804F40E60}"/>
              </a:ext>
            </a:extLst>
          </p:cNvPr>
          <p:cNvSpPr/>
          <p:nvPr/>
        </p:nvSpPr>
        <p:spPr>
          <a:xfrm>
            <a:off x="6085054" y="4910042"/>
            <a:ext cx="2057936" cy="3228480"/>
          </a:xfrm>
          <a:custGeom>
            <a:avLst/>
            <a:gdLst>
              <a:gd name="connsiteX0" fmla="*/ 1047266 w 2057936"/>
              <a:gd name="connsiteY0" fmla="*/ 8467 h 3228480"/>
              <a:gd name="connsiteX1" fmla="*/ 825885 w 2057936"/>
              <a:gd name="connsiteY1" fmla="*/ 624484 h 3228480"/>
              <a:gd name="connsiteX2" fmla="*/ 758508 w 2057936"/>
              <a:gd name="connsiteY2" fmla="*/ 1240501 h 3228480"/>
              <a:gd name="connsiteX3" fmla="*/ 825885 w 2057936"/>
              <a:gd name="connsiteY3" fmla="*/ 1904644 h 3228480"/>
              <a:gd name="connsiteX4" fmla="*/ 1018390 w 2057936"/>
              <a:gd name="connsiteY4" fmla="*/ 2347406 h 3228480"/>
              <a:gd name="connsiteX5" fmla="*/ 2057919 w 2057936"/>
              <a:gd name="connsiteY5" fmla="*/ 3223305 h 3228480"/>
              <a:gd name="connsiteX6" fmla="*/ 1047266 w 2057936"/>
              <a:gd name="connsiteY6" fmla="*/ 2722792 h 3228480"/>
              <a:gd name="connsiteX7" fmla="*/ 1855788 w 2057936"/>
              <a:gd name="connsiteY7" fmla="*/ 2992299 h 3228480"/>
              <a:gd name="connsiteX8" fmla="*/ 1374525 w 2057936"/>
              <a:gd name="connsiteY8" fmla="*/ 2819044 h 3228480"/>
              <a:gd name="connsiteX9" fmla="*/ 585253 w 2057936"/>
              <a:gd name="connsiteY9" fmla="*/ 2395533 h 3228480"/>
              <a:gd name="connsiteX10" fmla="*/ 912512 w 2057936"/>
              <a:gd name="connsiteY10" fmla="*/ 2453284 h 3228480"/>
              <a:gd name="connsiteX11" fmla="*/ 7738 w 2057936"/>
              <a:gd name="connsiteY11" fmla="*/ 1712139 h 3228480"/>
              <a:gd name="connsiteX12" fmla="*/ 508251 w 2057936"/>
              <a:gd name="connsiteY12" fmla="*/ 1096122 h 3228480"/>
              <a:gd name="connsiteX13" fmla="*/ 1047266 w 2057936"/>
              <a:gd name="connsiteY13" fmla="*/ 8467 h 322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7936" h="3228480">
                <a:moveTo>
                  <a:pt x="1047266" y="8467"/>
                </a:moveTo>
                <a:cubicBezTo>
                  <a:pt x="1100205" y="-70139"/>
                  <a:pt x="874011" y="419145"/>
                  <a:pt x="825885" y="624484"/>
                </a:cubicBezTo>
                <a:cubicBezTo>
                  <a:pt x="777759" y="829823"/>
                  <a:pt x="758508" y="1027141"/>
                  <a:pt x="758508" y="1240501"/>
                </a:cubicBezTo>
                <a:cubicBezTo>
                  <a:pt x="758508" y="1453861"/>
                  <a:pt x="782571" y="1720160"/>
                  <a:pt x="825885" y="1904644"/>
                </a:cubicBezTo>
                <a:cubicBezTo>
                  <a:pt x="869199" y="2089128"/>
                  <a:pt x="813051" y="2127629"/>
                  <a:pt x="1018390" y="2347406"/>
                </a:cubicBezTo>
                <a:cubicBezTo>
                  <a:pt x="1223729" y="2567183"/>
                  <a:pt x="2053106" y="3160741"/>
                  <a:pt x="2057919" y="3223305"/>
                </a:cubicBezTo>
                <a:cubicBezTo>
                  <a:pt x="2062732" y="3285869"/>
                  <a:pt x="1080954" y="2761293"/>
                  <a:pt x="1047266" y="2722792"/>
                </a:cubicBezTo>
                <a:cubicBezTo>
                  <a:pt x="1013578" y="2684291"/>
                  <a:pt x="1801245" y="2976257"/>
                  <a:pt x="1855788" y="2992299"/>
                </a:cubicBezTo>
                <a:cubicBezTo>
                  <a:pt x="1910331" y="3008341"/>
                  <a:pt x="1586281" y="2918505"/>
                  <a:pt x="1374525" y="2819044"/>
                </a:cubicBezTo>
                <a:cubicBezTo>
                  <a:pt x="1162769" y="2719583"/>
                  <a:pt x="662255" y="2456493"/>
                  <a:pt x="585253" y="2395533"/>
                </a:cubicBezTo>
                <a:cubicBezTo>
                  <a:pt x="508251" y="2334573"/>
                  <a:pt x="1008764" y="2567183"/>
                  <a:pt x="912512" y="2453284"/>
                </a:cubicBezTo>
                <a:cubicBezTo>
                  <a:pt x="816260" y="2339385"/>
                  <a:pt x="75115" y="1938333"/>
                  <a:pt x="7738" y="1712139"/>
                </a:cubicBezTo>
                <a:cubicBezTo>
                  <a:pt x="-59639" y="1485945"/>
                  <a:pt x="330184" y="1380067"/>
                  <a:pt x="508251" y="1096122"/>
                </a:cubicBezTo>
                <a:cubicBezTo>
                  <a:pt x="686318" y="812177"/>
                  <a:pt x="994327" y="87073"/>
                  <a:pt x="1047266" y="846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D9856AB8-01D1-430E-A60B-3138013D1F28}"/>
              </a:ext>
            </a:extLst>
          </p:cNvPr>
          <p:cNvSpPr/>
          <p:nvPr/>
        </p:nvSpPr>
        <p:spPr>
          <a:xfrm>
            <a:off x="5345492" y="6313102"/>
            <a:ext cx="2793996" cy="2393039"/>
          </a:xfrm>
          <a:custGeom>
            <a:avLst/>
            <a:gdLst>
              <a:gd name="connsiteX0" fmla="*/ 1430693 w 2793996"/>
              <a:gd name="connsiteY0" fmla="*/ 491959 h 2393039"/>
              <a:gd name="connsiteX1" fmla="*/ 1430693 w 2793996"/>
              <a:gd name="connsiteY1" fmla="*/ 915471 h 2393039"/>
              <a:gd name="connsiteX2" fmla="*/ 2008209 w 2793996"/>
              <a:gd name="connsiteY2" fmla="*/ 1598864 h 2393039"/>
              <a:gd name="connsiteX3" fmla="*/ 2778230 w 2793996"/>
              <a:gd name="connsiteY3" fmla="*/ 1916498 h 2393039"/>
              <a:gd name="connsiteX4" fmla="*/ 1247813 w 2793996"/>
              <a:gd name="connsiteY4" fmla="*/ 1387109 h 2393039"/>
              <a:gd name="connsiteX5" fmla="*/ 2037085 w 2793996"/>
              <a:gd name="connsiteY5" fmla="*/ 2003125 h 2393039"/>
              <a:gd name="connsiteX6" fmla="*/ 805051 w 2793996"/>
              <a:gd name="connsiteY6" fmla="*/ 953972 h 2393039"/>
              <a:gd name="connsiteX7" fmla="*/ 1372942 w 2793996"/>
              <a:gd name="connsiteY7" fmla="*/ 2378511 h 2393039"/>
              <a:gd name="connsiteX8" fmla="*/ 939805 w 2793996"/>
              <a:gd name="connsiteY8" fmla="*/ 1714367 h 2393039"/>
              <a:gd name="connsiteX9" fmla="*/ 930180 w 2793996"/>
              <a:gd name="connsiteY9" fmla="*/ 2089753 h 2393039"/>
              <a:gd name="connsiteX10" fmla="*/ 602921 w 2793996"/>
              <a:gd name="connsiteY10" fmla="*/ 1887622 h 2393039"/>
              <a:gd name="connsiteX11" fmla="*/ 468167 w 2793996"/>
              <a:gd name="connsiteY11" fmla="*/ 1897247 h 2393039"/>
              <a:gd name="connsiteX12" fmla="*/ 391165 w 2793996"/>
              <a:gd name="connsiteY12" fmla="*/ 1820245 h 2393039"/>
              <a:gd name="connsiteX13" fmla="*/ 6154 w 2793996"/>
              <a:gd name="connsiteY13" fmla="*/ 1242730 h 2393039"/>
              <a:gd name="connsiteX14" fmla="*/ 737674 w 2793996"/>
              <a:gd name="connsiteY14" fmla="*/ 453458 h 2393039"/>
              <a:gd name="connsiteX15" fmla="*/ 304537 w 2793996"/>
              <a:gd name="connsiteY15" fmla="*/ 925096 h 2393039"/>
              <a:gd name="connsiteX16" fmla="*/ 1267064 w 2793996"/>
              <a:gd name="connsiteY16" fmla="*/ 39572 h 2393039"/>
              <a:gd name="connsiteX17" fmla="*/ 1199687 w 2793996"/>
              <a:gd name="connsiteY17" fmla="*/ 251327 h 2393039"/>
              <a:gd name="connsiteX18" fmla="*/ 968681 w 2793996"/>
              <a:gd name="connsiteY18" fmla="*/ 1117601 h 2393039"/>
              <a:gd name="connsiteX19" fmla="*/ 1180436 w 2793996"/>
              <a:gd name="connsiteY19" fmla="*/ 472709 h 2393039"/>
              <a:gd name="connsiteX20" fmla="*/ 1430693 w 2793996"/>
              <a:gd name="connsiteY20" fmla="*/ 491959 h 239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3996" h="2393039">
                <a:moveTo>
                  <a:pt x="1430693" y="491959"/>
                </a:moveTo>
                <a:cubicBezTo>
                  <a:pt x="1472402" y="565753"/>
                  <a:pt x="1334440" y="730987"/>
                  <a:pt x="1430693" y="915471"/>
                </a:cubicBezTo>
                <a:cubicBezTo>
                  <a:pt x="1526946" y="1099955"/>
                  <a:pt x="1783619" y="1432026"/>
                  <a:pt x="2008209" y="1598864"/>
                </a:cubicBezTo>
                <a:cubicBezTo>
                  <a:pt x="2232799" y="1765702"/>
                  <a:pt x="2904963" y="1951791"/>
                  <a:pt x="2778230" y="1916498"/>
                </a:cubicBezTo>
                <a:cubicBezTo>
                  <a:pt x="2651497" y="1881206"/>
                  <a:pt x="1371337" y="1372671"/>
                  <a:pt x="1247813" y="1387109"/>
                </a:cubicBezTo>
                <a:cubicBezTo>
                  <a:pt x="1124289" y="1401547"/>
                  <a:pt x="2110879" y="2075315"/>
                  <a:pt x="2037085" y="2003125"/>
                </a:cubicBezTo>
                <a:cubicBezTo>
                  <a:pt x="1963291" y="1930936"/>
                  <a:pt x="915741" y="891408"/>
                  <a:pt x="805051" y="953972"/>
                </a:cubicBezTo>
                <a:cubicBezTo>
                  <a:pt x="694360" y="1016536"/>
                  <a:pt x="1350483" y="2251779"/>
                  <a:pt x="1372942" y="2378511"/>
                </a:cubicBezTo>
                <a:cubicBezTo>
                  <a:pt x="1395401" y="2505243"/>
                  <a:pt x="1013599" y="1762493"/>
                  <a:pt x="939805" y="1714367"/>
                </a:cubicBezTo>
                <a:cubicBezTo>
                  <a:pt x="866011" y="1666241"/>
                  <a:pt x="986327" y="2060877"/>
                  <a:pt x="930180" y="2089753"/>
                </a:cubicBezTo>
                <a:cubicBezTo>
                  <a:pt x="874033" y="2118629"/>
                  <a:pt x="679923" y="1919706"/>
                  <a:pt x="602921" y="1887622"/>
                </a:cubicBezTo>
                <a:cubicBezTo>
                  <a:pt x="525919" y="1855538"/>
                  <a:pt x="503459" y="1908476"/>
                  <a:pt x="468167" y="1897247"/>
                </a:cubicBezTo>
                <a:cubicBezTo>
                  <a:pt x="432875" y="1886018"/>
                  <a:pt x="468167" y="1929331"/>
                  <a:pt x="391165" y="1820245"/>
                </a:cubicBezTo>
                <a:cubicBezTo>
                  <a:pt x="314163" y="1711159"/>
                  <a:pt x="-51597" y="1470528"/>
                  <a:pt x="6154" y="1242730"/>
                </a:cubicBezTo>
                <a:cubicBezTo>
                  <a:pt x="63905" y="1014932"/>
                  <a:pt x="687944" y="506397"/>
                  <a:pt x="737674" y="453458"/>
                </a:cubicBezTo>
                <a:cubicBezTo>
                  <a:pt x="787404" y="400519"/>
                  <a:pt x="216305" y="994077"/>
                  <a:pt x="304537" y="925096"/>
                </a:cubicBezTo>
                <a:cubicBezTo>
                  <a:pt x="392769" y="856115"/>
                  <a:pt x="1117872" y="151867"/>
                  <a:pt x="1267064" y="39572"/>
                </a:cubicBezTo>
                <a:cubicBezTo>
                  <a:pt x="1416256" y="-72723"/>
                  <a:pt x="1249417" y="71656"/>
                  <a:pt x="1199687" y="251327"/>
                </a:cubicBezTo>
                <a:cubicBezTo>
                  <a:pt x="1149957" y="430998"/>
                  <a:pt x="971889" y="1080704"/>
                  <a:pt x="968681" y="1117601"/>
                </a:cubicBezTo>
                <a:cubicBezTo>
                  <a:pt x="965472" y="1154498"/>
                  <a:pt x="1101830" y="580191"/>
                  <a:pt x="1180436" y="472709"/>
                </a:cubicBezTo>
                <a:cubicBezTo>
                  <a:pt x="1259042" y="365227"/>
                  <a:pt x="1388984" y="418165"/>
                  <a:pt x="1430693" y="49195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C1FBE34A-AB23-4EEE-B344-0EE65341DAA4}"/>
              </a:ext>
            </a:extLst>
          </p:cNvPr>
          <p:cNvSpPr/>
          <p:nvPr/>
        </p:nvSpPr>
        <p:spPr>
          <a:xfrm>
            <a:off x="5304328" y="3232141"/>
            <a:ext cx="976018" cy="2543856"/>
          </a:xfrm>
          <a:custGeom>
            <a:avLst/>
            <a:gdLst>
              <a:gd name="connsiteX0" fmla="*/ 455122 w 976018"/>
              <a:gd name="connsiteY0" fmla="*/ 9 h 2543856"/>
              <a:gd name="connsiteX1" fmla="*/ 842472 w 976018"/>
              <a:gd name="connsiteY1" fmla="*/ 514359 h 2543856"/>
              <a:gd name="connsiteX2" fmla="*/ 937722 w 976018"/>
              <a:gd name="connsiteY2" fmla="*/ 882659 h 2543856"/>
              <a:gd name="connsiteX3" fmla="*/ 969472 w 976018"/>
              <a:gd name="connsiteY3" fmla="*/ 1257309 h 2543856"/>
              <a:gd name="connsiteX4" fmla="*/ 817072 w 976018"/>
              <a:gd name="connsiteY4" fmla="*/ 1676409 h 2543856"/>
              <a:gd name="connsiteX5" fmla="*/ 651972 w 976018"/>
              <a:gd name="connsiteY5" fmla="*/ 1987559 h 2543856"/>
              <a:gd name="connsiteX6" fmla="*/ 867872 w 976018"/>
              <a:gd name="connsiteY6" fmla="*/ 1695459 h 2543856"/>
              <a:gd name="connsiteX7" fmla="*/ 290022 w 976018"/>
              <a:gd name="connsiteY7" fmla="*/ 2311409 h 2543856"/>
              <a:gd name="connsiteX8" fmla="*/ 391622 w 976018"/>
              <a:gd name="connsiteY8" fmla="*/ 2146309 h 2543856"/>
              <a:gd name="connsiteX9" fmla="*/ 524972 w 976018"/>
              <a:gd name="connsiteY9" fmla="*/ 2095509 h 2543856"/>
              <a:gd name="connsiteX10" fmla="*/ 4272 w 976018"/>
              <a:gd name="connsiteY10" fmla="*/ 2495559 h 2543856"/>
              <a:gd name="connsiteX11" fmla="*/ 296372 w 976018"/>
              <a:gd name="connsiteY11" fmla="*/ 2438409 h 2543856"/>
              <a:gd name="connsiteX12" fmla="*/ 626572 w 976018"/>
              <a:gd name="connsiteY12" fmla="*/ 1612909 h 2543856"/>
              <a:gd name="connsiteX13" fmla="*/ 810722 w 976018"/>
              <a:gd name="connsiteY13" fmla="*/ 933459 h 2543856"/>
              <a:gd name="connsiteX14" fmla="*/ 759922 w 976018"/>
              <a:gd name="connsiteY14" fmla="*/ 527059 h 2543856"/>
              <a:gd name="connsiteX15" fmla="*/ 455122 w 976018"/>
              <a:gd name="connsiteY15" fmla="*/ 9 h 254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6018" h="2543856">
                <a:moveTo>
                  <a:pt x="455122" y="9"/>
                </a:moveTo>
                <a:cubicBezTo>
                  <a:pt x="468880" y="-2108"/>
                  <a:pt x="762039" y="367251"/>
                  <a:pt x="842472" y="514359"/>
                </a:cubicBezTo>
                <a:cubicBezTo>
                  <a:pt x="922905" y="661467"/>
                  <a:pt x="916555" y="758834"/>
                  <a:pt x="937722" y="882659"/>
                </a:cubicBezTo>
                <a:cubicBezTo>
                  <a:pt x="958889" y="1006484"/>
                  <a:pt x="989580" y="1125017"/>
                  <a:pt x="969472" y="1257309"/>
                </a:cubicBezTo>
                <a:cubicBezTo>
                  <a:pt x="949364" y="1389601"/>
                  <a:pt x="869989" y="1554701"/>
                  <a:pt x="817072" y="1676409"/>
                </a:cubicBezTo>
                <a:cubicBezTo>
                  <a:pt x="764155" y="1798117"/>
                  <a:pt x="643505" y="1984384"/>
                  <a:pt x="651972" y="1987559"/>
                </a:cubicBezTo>
                <a:cubicBezTo>
                  <a:pt x="660439" y="1990734"/>
                  <a:pt x="928197" y="1641484"/>
                  <a:pt x="867872" y="1695459"/>
                </a:cubicBezTo>
                <a:cubicBezTo>
                  <a:pt x="807547" y="1749434"/>
                  <a:pt x="369397" y="2236267"/>
                  <a:pt x="290022" y="2311409"/>
                </a:cubicBezTo>
                <a:cubicBezTo>
                  <a:pt x="210647" y="2386551"/>
                  <a:pt x="352464" y="2182292"/>
                  <a:pt x="391622" y="2146309"/>
                </a:cubicBezTo>
                <a:cubicBezTo>
                  <a:pt x="430780" y="2110326"/>
                  <a:pt x="589530" y="2037301"/>
                  <a:pt x="524972" y="2095509"/>
                </a:cubicBezTo>
                <a:cubicBezTo>
                  <a:pt x="460414" y="2153717"/>
                  <a:pt x="42372" y="2438409"/>
                  <a:pt x="4272" y="2495559"/>
                </a:cubicBezTo>
                <a:cubicBezTo>
                  <a:pt x="-33828" y="2552709"/>
                  <a:pt x="192655" y="2585517"/>
                  <a:pt x="296372" y="2438409"/>
                </a:cubicBezTo>
                <a:cubicBezTo>
                  <a:pt x="400089" y="2291301"/>
                  <a:pt x="540847" y="1863734"/>
                  <a:pt x="626572" y="1612909"/>
                </a:cubicBezTo>
                <a:cubicBezTo>
                  <a:pt x="712297" y="1362084"/>
                  <a:pt x="788497" y="1114434"/>
                  <a:pt x="810722" y="933459"/>
                </a:cubicBezTo>
                <a:cubicBezTo>
                  <a:pt x="832947" y="752484"/>
                  <a:pt x="817072" y="684751"/>
                  <a:pt x="759922" y="527059"/>
                </a:cubicBezTo>
                <a:cubicBezTo>
                  <a:pt x="702772" y="369367"/>
                  <a:pt x="441364" y="2126"/>
                  <a:pt x="455122" y="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FF571AB4-C983-4CCB-954B-E235598FAEF1}"/>
              </a:ext>
            </a:extLst>
          </p:cNvPr>
          <p:cNvSpPr/>
          <p:nvPr/>
        </p:nvSpPr>
        <p:spPr>
          <a:xfrm>
            <a:off x="6763075" y="3578849"/>
            <a:ext cx="155362" cy="466514"/>
          </a:xfrm>
          <a:custGeom>
            <a:avLst/>
            <a:gdLst>
              <a:gd name="connsiteX0" fmla="*/ 2850 w 155362"/>
              <a:gd name="connsiteY0" fmla="*/ 15251 h 466514"/>
              <a:gd name="connsiteX1" fmla="*/ 53650 w 155362"/>
              <a:gd name="connsiteY1" fmla="*/ 24776 h 466514"/>
              <a:gd name="connsiteX2" fmla="*/ 155250 w 155362"/>
              <a:gd name="connsiteY2" fmla="*/ 53351 h 466514"/>
              <a:gd name="connsiteX3" fmla="*/ 72700 w 155362"/>
              <a:gd name="connsiteY3" fmla="*/ 243851 h 466514"/>
              <a:gd name="connsiteX4" fmla="*/ 31425 w 155362"/>
              <a:gd name="connsiteY4" fmla="*/ 466101 h 466514"/>
              <a:gd name="connsiteX5" fmla="*/ 94925 w 155362"/>
              <a:gd name="connsiteY5" fmla="*/ 297826 h 466514"/>
              <a:gd name="connsiteX6" fmla="*/ 136200 w 155362"/>
              <a:gd name="connsiteY6" fmla="*/ 243851 h 466514"/>
              <a:gd name="connsiteX7" fmla="*/ 2850 w 155362"/>
              <a:gd name="connsiteY7" fmla="*/ 15251 h 46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362" h="466514">
                <a:moveTo>
                  <a:pt x="2850" y="15251"/>
                </a:moveTo>
                <a:cubicBezTo>
                  <a:pt x="-10908" y="-21261"/>
                  <a:pt x="28250" y="18426"/>
                  <a:pt x="53650" y="24776"/>
                </a:cubicBezTo>
                <a:cubicBezTo>
                  <a:pt x="79050" y="31126"/>
                  <a:pt x="152075" y="16839"/>
                  <a:pt x="155250" y="53351"/>
                </a:cubicBezTo>
                <a:cubicBezTo>
                  <a:pt x="158425" y="89863"/>
                  <a:pt x="93338" y="175059"/>
                  <a:pt x="72700" y="243851"/>
                </a:cubicBezTo>
                <a:cubicBezTo>
                  <a:pt x="52062" y="312643"/>
                  <a:pt x="27721" y="457105"/>
                  <a:pt x="31425" y="466101"/>
                </a:cubicBezTo>
                <a:cubicBezTo>
                  <a:pt x="35129" y="475097"/>
                  <a:pt x="77463" y="334868"/>
                  <a:pt x="94925" y="297826"/>
                </a:cubicBezTo>
                <a:cubicBezTo>
                  <a:pt x="112387" y="260784"/>
                  <a:pt x="151017" y="286184"/>
                  <a:pt x="136200" y="243851"/>
                </a:cubicBezTo>
                <a:cubicBezTo>
                  <a:pt x="121383" y="201518"/>
                  <a:pt x="16608" y="51763"/>
                  <a:pt x="2850" y="1525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466159BB-285C-4F8F-A6C5-4BAA6512DDF7}"/>
              </a:ext>
            </a:extLst>
          </p:cNvPr>
          <p:cNvSpPr/>
          <p:nvPr/>
        </p:nvSpPr>
        <p:spPr>
          <a:xfrm>
            <a:off x="6331076" y="3765464"/>
            <a:ext cx="417262" cy="898430"/>
          </a:xfrm>
          <a:custGeom>
            <a:avLst/>
            <a:gdLst>
              <a:gd name="connsiteX0" fmla="*/ 415799 w 417262"/>
              <a:gd name="connsiteY0" fmla="*/ 86 h 898430"/>
              <a:gd name="connsiteX1" fmla="*/ 323724 w 417262"/>
              <a:gd name="connsiteY1" fmla="*/ 241386 h 898430"/>
              <a:gd name="connsiteX2" fmla="*/ 190374 w 417262"/>
              <a:gd name="connsiteY2" fmla="*/ 317586 h 898430"/>
              <a:gd name="connsiteX3" fmla="*/ 139574 w 417262"/>
              <a:gd name="connsiteY3" fmla="*/ 381086 h 898430"/>
              <a:gd name="connsiteX4" fmla="*/ 72899 w 417262"/>
              <a:gd name="connsiteY4" fmla="*/ 895436 h 898430"/>
              <a:gd name="connsiteX5" fmla="*/ 72899 w 417262"/>
              <a:gd name="connsiteY5" fmla="*/ 581111 h 898430"/>
              <a:gd name="connsiteX6" fmla="*/ 6224 w 417262"/>
              <a:gd name="connsiteY6" fmla="*/ 333461 h 898430"/>
              <a:gd name="connsiteX7" fmla="*/ 250699 w 417262"/>
              <a:gd name="connsiteY7" fmla="*/ 269961 h 898430"/>
              <a:gd name="connsiteX8" fmla="*/ 415799 w 417262"/>
              <a:gd name="connsiteY8" fmla="*/ 86 h 89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62" h="898430">
                <a:moveTo>
                  <a:pt x="415799" y="86"/>
                </a:moveTo>
                <a:cubicBezTo>
                  <a:pt x="427970" y="-4676"/>
                  <a:pt x="361295" y="188469"/>
                  <a:pt x="323724" y="241386"/>
                </a:cubicBezTo>
                <a:cubicBezTo>
                  <a:pt x="286153" y="294303"/>
                  <a:pt x="221066" y="294303"/>
                  <a:pt x="190374" y="317586"/>
                </a:cubicBezTo>
                <a:cubicBezTo>
                  <a:pt x="159682" y="340869"/>
                  <a:pt x="159153" y="284778"/>
                  <a:pt x="139574" y="381086"/>
                </a:cubicBezTo>
                <a:cubicBezTo>
                  <a:pt x="119995" y="477394"/>
                  <a:pt x="84011" y="862099"/>
                  <a:pt x="72899" y="895436"/>
                </a:cubicBezTo>
                <a:cubicBezTo>
                  <a:pt x="61787" y="928773"/>
                  <a:pt x="84011" y="674773"/>
                  <a:pt x="72899" y="581111"/>
                </a:cubicBezTo>
                <a:cubicBezTo>
                  <a:pt x="61787" y="487449"/>
                  <a:pt x="-23409" y="385319"/>
                  <a:pt x="6224" y="333461"/>
                </a:cubicBezTo>
                <a:cubicBezTo>
                  <a:pt x="35857" y="281603"/>
                  <a:pt x="184024" y="320232"/>
                  <a:pt x="250699" y="269961"/>
                </a:cubicBezTo>
                <a:cubicBezTo>
                  <a:pt x="317374" y="219690"/>
                  <a:pt x="403628" y="4848"/>
                  <a:pt x="415799" y="8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DFB5E6B-5E70-4179-B24E-600400336F71}"/>
              </a:ext>
            </a:extLst>
          </p:cNvPr>
          <p:cNvSpPr/>
          <p:nvPr/>
        </p:nvSpPr>
        <p:spPr>
          <a:xfrm>
            <a:off x="3472505" y="5922523"/>
            <a:ext cx="904462" cy="1871045"/>
          </a:xfrm>
          <a:custGeom>
            <a:avLst/>
            <a:gdLst>
              <a:gd name="connsiteX0" fmla="*/ 28462 w 904462"/>
              <a:gd name="connsiteY0" fmla="*/ 38010 h 1871045"/>
              <a:gd name="connsiteX1" fmla="*/ 168162 w 904462"/>
              <a:gd name="connsiteY1" fmla="*/ 80344 h 1871045"/>
              <a:gd name="connsiteX2" fmla="*/ 883595 w 904462"/>
              <a:gd name="connsiteY2" fmla="*/ 605277 h 1871045"/>
              <a:gd name="connsiteX3" fmla="*/ 710028 w 904462"/>
              <a:gd name="connsiteY3" fmla="*/ 821177 h 1871045"/>
              <a:gd name="connsiteX4" fmla="*/ 680395 w 904462"/>
              <a:gd name="connsiteY4" fmla="*/ 1769444 h 1871045"/>
              <a:gd name="connsiteX5" fmla="*/ 752362 w 904462"/>
              <a:gd name="connsiteY5" fmla="*/ 1536610 h 1871045"/>
              <a:gd name="connsiteX6" fmla="*/ 553395 w 904462"/>
              <a:gd name="connsiteY6" fmla="*/ 1871044 h 1871045"/>
              <a:gd name="connsiteX7" fmla="*/ 527995 w 904462"/>
              <a:gd name="connsiteY7" fmla="*/ 1540844 h 1871045"/>
              <a:gd name="connsiteX8" fmla="*/ 659228 w 904462"/>
              <a:gd name="connsiteY8" fmla="*/ 1087877 h 1871045"/>
              <a:gd name="connsiteX9" fmla="*/ 574562 w 904462"/>
              <a:gd name="connsiteY9" fmla="*/ 787310 h 1871045"/>
              <a:gd name="connsiteX10" fmla="*/ 811628 w 904462"/>
              <a:gd name="connsiteY10" fmla="*/ 728044 h 1871045"/>
              <a:gd name="connsiteX11" fmla="*/ 595728 w 904462"/>
              <a:gd name="connsiteY11" fmla="*/ 435944 h 1871045"/>
              <a:gd name="connsiteX12" fmla="*/ 28462 w 904462"/>
              <a:gd name="connsiteY12" fmla="*/ 38010 h 187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4462" h="1871045">
                <a:moveTo>
                  <a:pt x="28462" y="38010"/>
                </a:moveTo>
                <a:cubicBezTo>
                  <a:pt x="-42799" y="-21257"/>
                  <a:pt x="25640" y="-14200"/>
                  <a:pt x="168162" y="80344"/>
                </a:cubicBezTo>
                <a:cubicBezTo>
                  <a:pt x="310684" y="174888"/>
                  <a:pt x="793284" y="481805"/>
                  <a:pt x="883595" y="605277"/>
                </a:cubicBezTo>
                <a:cubicBezTo>
                  <a:pt x="973906" y="728749"/>
                  <a:pt x="743895" y="627149"/>
                  <a:pt x="710028" y="821177"/>
                </a:cubicBezTo>
                <a:cubicBezTo>
                  <a:pt x="676161" y="1015205"/>
                  <a:pt x="673339" y="1650205"/>
                  <a:pt x="680395" y="1769444"/>
                </a:cubicBezTo>
                <a:cubicBezTo>
                  <a:pt x="687451" y="1888683"/>
                  <a:pt x="773529" y="1519677"/>
                  <a:pt x="752362" y="1536610"/>
                </a:cubicBezTo>
                <a:cubicBezTo>
                  <a:pt x="731195" y="1553543"/>
                  <a:pt x="590789" y="1870338"/>
                  <a:pt x="553395" y="1871044"/>
                </a:cubicBezTo>
                <a:cubicBezTo>
                  <a:pt x="516001" y="1871750"/>
                  <a:pt x="510356" y="1671372"/>
                  <a:pt x="527995" y="1540844"/>
                </a:cubicBezTo>
                <a:cubicBezTo>
                  <a:pt x="545634" y="1410316"/>
                  <a:pt x="651467" y="1213466"/>
                  <a:pt x="659228" y="1087877"/>
                </a:cubicBezTo>
                <a:cubicBezTo>
                  <a:pt x="666989" y="962288"/>
                  <a:pt x="549162" y="847282"/>
                  <a:pt x="574562" y="787310"/>
                </a:cubicBezTo>
                <a:cubicBezTo>
                  <a:pt x="599962" y="727338"/>
                  <a:pt x="808100" y="786605"/>
                  <a:pt x="811628" y="728044"/>
                </a:cubicBezTo>
                <a:cubicBezTo>
                  <a:pt x="815156" y="669483"/>
                  <a:pt x="719200" y="553772"/>
                  <a:pt x="595728" y="435944"/>
                </a:cubicBezTo>
                <a:cubicBezTo>
                  <a:pt x="472256" y="318116"/>
                  <a:pt x="99723" y="97277"/>
                  <a:pt x="28462" y="3801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99AA15E-FBE7-48A4-966C-F89FE60F9E5F}"/>
              </a:ext>
            </a:extLst>
          </p:cNvPr>
          <p:cNvSpPr/>
          <p:nvPr/>
        </p:nvSpPr>
        <p:spPr>
          <a:xfrm>
            <a:off x="4949419" y="6666102"/>
            <a:ext cx="397578" cy="1693955"/>
          </a:xfrm>
          <a:custGeom>
            <a:avLst/>
            <a:gdLst>
              <a:gd name="connsiteX0" fmla="*/ 397281 w 397578"/>
              <a:gd name="connsiteY0" fmla="*/ 1398 h 1693955"/>
              <a:gd name="connsiteX1" fmla="*/ 41681 w 397578"/>
              <a:gd name="connsiteY1" fmla="*/ 141098 h 1693955"/>
              <a:gd name="connsiteX2" fmla="*/ 28981 w 397578"/>
              <a:gd name="connsiteY2" fmla="*/ 604648 h 1693955"/>
              <a:gd name="connsiteX3" fmla="*/ 238531 w 397578"/>
              <a:gd name="connsiteY3" fmla="*/ 1277748 h 1693955"/>
              <a:gd name="connsiteX4" fmla="*/ 232181 w 397578"/>
              <a:gd name="connsiteY4" fmla="*/ 1690498 h 1693955"/>
              <a:gd name="connsiteX5" fmla="*/ 238531 w 397578"/>
              <a:gd name="connsiteY5" fmla="*/ 1055498 h 1693955"/>
              <a:gd name="connsiteX6" fmla="*/ 105181 w 397578"/>
              <a:gd name="connsiteY6" fmla="*/ 204598 h 1693955"/>
              <a:gd name="connsiteX7" fmla="*/ 397281 w 397578"/>
              <a:gd name="connsiteY7" fmla="*/ 1398 h 169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578" h="1693955">
                <a:moveTo>
                  <a:pt x="397281" y="1398"/>
                </a:moveTo>
                <a:cubicBezTo>
                  <a:pt x="386698" y="-9185"/>
                  <a:pt x="103064" y="40556"/>
                  <a:pt x="41681" y="141098"/>
                </a:cubicBezTo>
                <a:cubicBezTo>
                  <a:pt x="-19702" y="241640"/>
                  <a:pt x="-3827" y="415206"/>
                  <a:pt x="28981" y="604648"/>
                </a:cubicBezTo>
                <a:cubicBezTo>
                  <a:pt x="61789" y="794090"/>
                  <a:pt x="204664" y="1096773"/>
                  <a:pt x="238531" y="1277748"/>
                </a:cubicBezTo>
                <a:cubicBezTo>
                  <a:pt x="272398" y="1458723"/>
                  <a:pt x="232181" y="1727540"/>
                  <a:pt x="232181" y="1690498"/>
                </a:cubicBezTo>
                <a:cubicBezTo>
                  <a:pt x="232181" y="1653456"/>
                  <a:pt x="259698" y="1303148"/>
                  <a:pt x="238531" y="1055498"/>
                </a:cubicBezTo>
                <a:cubicBezTo>
                  <a:pt x="217364" y="807848"/>
                  <a:pt x="77664" y="373931"/>
                  <a:pt x="105181" y="204598"/>
                </a:cubicBezTo>
                <a:cubicBezTo>
                  <a:pt x="132698" y="35265"/>
                  <a:pt x="407864" y="11981"/>
                  <a:pt x="397281" y="139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A3BED0F1-9D29-4FF1-AA3E-678F4115C030}"/>
              </a:ext>
            </a:extLst>
          </p:cNvPr>
          <p:cNvSpPr/>
          <p:nvPr/>
        </p:nvSpPr>
        <p:spPr>
          <a:xfrm>
            <a:off x="4085226" y="7529747"/>
            <a:ext cx="1128888" cy="2840203"/>
          </a:xfrm>
          <a:custGeom>
            <a:avLst/>
            <a:gdLst>
              <a:gd name="connsiteX0" fmla="*/ 29574 w 1128888"/>
              <a:gd name="connsiteY0" fmla="*/ 33103 h 2840203"/>
              <a:gd name="connsiteX1" fmla="*/ 550274 w 1128888"/>
              <a:gd name="connsiteY1" fmla="*/ 1182453 h 2840203"/>
              <a:gd name="connsiteX2" fmla="*/ 404224 w 1128888"/>
              <a:gd name="connsiteY2" fmla="*/ 782403 h 2840203"/>
              <a:gd name="connsiteX3" fmla="*/ 1045574 w 1128888"/>
              <a:gd name="connsiteY3" fmla="*/ 2052403 h 2840203"/>
              <a:gd name="connsiteX4" fmla="*/ 810624 w 1128888"/>
              <a:gd name="connsiteY4" fmla="*/ 1639653 h 2840203"/>
              <a:gd name="connsiteX5" fmla="*/ 1020174 w 1128888"/>
              <a:gd name="connsiteY5" fmla="*/ 2160353 h 2840203"/>
              <a:gd name="connsiteX6" fmla="*/ 1128124 w 1128888"/>
              <a:gd name="connsiteY6" fmla="*/ 2839803 h 2840203"/>
              <a:gd name="connsiteX7" fmla="*/ 969374 w 1128888"/>
              <a:gd name="connsiteY7" fmla="*/ 2255603 h 2840203"/>
              <a:gd name="connsiteX8" fmla="*/ 975724 w 1128888"/>
              <a:gd name="connsiteY8" fmla="*/ 2001603 h 2840203"/>
              <a:gd name="connsiteX9" fmla="*/ 829674 w 1128888"/>
              <a:gd name="connsiteY9" fmla="*/ 2007953 h 2840203"/>
              <a:gd name="connsiteX10" fmla="*/ 531224 w 1128888"/>
              <a:gd name="connsiteY10" fmla="*/ 1430103 h 2840203"/>
              <a:gd name="connsiteX11" fmla="*/ 391524 w 1128888"/>
              <a:gd name="connsiteY11" fmla="*/ 1455503 h 2840203"/>
              <a:gd name="connsiteX12" fmla="*/ 258174 w 1128888"/>
              <a:gd name="connsiteY12" fmla="*/ 1074503 h 2840203"/>
              <a:gd name="connsiteX13" fmla="*/ 16874 w 1128888"/>
              <a:gd name="connsiteY13" fmla="*/ 706203 h 2840203"/>
              <a:gd name="connsiteX14" fmla="*/ 54974 w 1128888"/>
              <a:gd name="connsiteY14" fmla="*/ 344253 h 2840203"/>
              <a:gd name="connsiteX15" fmla="*/ 29574 w 1128888"/>
              <a:gd name="connsiteY15" fmla="*/ 33103 h 284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8888" h="2840203">
                <a:moveTo>
                  <a:pt x="29574" y="33103"/>
                </a:moveTo>
                <a:cubicBezTo>
                  <a:pt x="112124" y="172803"/>
                  <a:pt x="487832" y="1057570"/>
                  <a:pt x="550274" y="1182453"/>
                </a:cubicBezTo>
                <a:cubicBezTo>
                  <a:pt x="612716" y="1307336"/>
                  <a:pt x="321674" y="637411"/>
                  <a:pt x="404224" y="782403"/>
                </a:cubicBezTo>
                <a:cubicBezTo>
                  <a:pt x="486774" y="927395"/>
                  <a:pt x="977841" y="1909528"/>
                  <a:pt x="1045574" y="2052403"/>
                </a:cubicBezTo>
                <a:cubicBezTo>
                  <a:pt x="1113307" y="2195278"/>
                  <a:pt x="814857" y="1621661"/>
                  <a:pt x="810624" y="1639653"/>
                </a:cubicBezTo>
                <a:cubicBezTo>
                  <a:pt x="806391" y="1657645"/>
                  <a:pt x="967257" y="1960328"/>
                  <a:pt x="1020174" y="2160353"/>
                </a:cubicBezTo>
                <a:cubicBezTo>
                  <a:pt x="1073091" y="2360378"/>
                  <a:pt x="1136591" y="2823928"/>
                  <a:pt x="1128124" y="2839803"/>
                </a:cubicBezTo>
                <a:cubicBezTo>
                  <a:pt x="1119657" y="2855678"/>
                  <a:pt x="994774" y="2395303"/>
                  <a:pt x="969374" y="2255603"/>
                </a:cubicBezTo>
                <a:cubicBezTo>
                  <a:pt x="943974" y="2115903"/>
                  <a:pt x="999007" y="2042878"/>
                  <a:pt x="975724" y="2001603"/>
                </a:cubicBezTo>
                <a:cubicBezTo>
                  <a:pt x="952441" y="1960328"/>
                  <a:pt x="903757" y="2103203"/>
                  <a:pt x="829674" y="2007953"/>
                </a:cubicBezTo>
                <a:cubicBezTo>
                  <a:pt x="755591" y="1912703"/>
                  <a:pt x="604249" y="1522178"/>
                  <a:pt x="531224" y="1430103"/>
                </a:cubicBezTo>
                <a:cubicBezTo>
                  <a:pt x="458199" y="1338028"/>
                  <a:pt x="437032" y="1514770"/>
                  <a:pt x="391524" y="1455503"/>
                </a:cubicBezTo>
                <a:cubicBezTo>
                  <a:pt x="346016" y="1396236"/>
                  <a:pt x="320616" y="1199386"/>
                  <a:pt x="258174" y="1074503"/>
                </a:cubicBezTo>
                <a:cubicBezTo>
                  <a:pt x="195732" y="949620"/>
                  <a:pt x="50741" y="827911"/>
                  <a:pt x="16874" y="706203"/>
                </a:cubicBezTo>
                <a:cubicBezTo>
                  <a:pt x="-16993" y="584495"/>
                  <a:pt x="45449" y="454320"/>
                  <a:pt x="54974" y="344253"/>
                </a:cubicBezTo>
                <a:cubicBezTo>
                  <a:pt x="64499" y="234186"/>
                  <a:pt x="-52976" y="-106597"/>
                  <a:pt x="29574" y="3310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CC65C491-DBFC-4D41-841E-D00879C45F46}"/>
              </a:ext>
            </a:extLst>
          </p:cNvPr>
          <p:cNvSpPr/>
          <p:nvPr/>
        </p:nvSpPr>
        <p:spPr>
          <a:xfrm>
            <a:off x="5135122" y="8364436"/>
            <a:ext cx="1308567" cy="2034590"/>
          </a:xfrm>
          <a:custGeom>
            <a:avLst/>
            <a:gdLst>
              <a:gd name="connsiteX0" fmla="*/ 1278378 w 1308567"/>
              <a:gd name="connsiteY0" fmla="*/ 36614 h 2034590"/>
              <a:gd name="connsiteX1" fmla="*/ 1252978 w 1308567"/>
              <a:gd name="connsiteY1" fmla="*/ 81064 h 2034590"/>
              <a:gd name="connsiteX2" fmla="*/ 1024378 w 1308567"/>
              <a:gd name="connsiteY2" fmla="*/ 652564 h 2034590"/>
              <a:gd name="connsiteX3" fmla="*/ 757678 w 1308567"/>
              <a:gd name="connsiteY3" fmla="*/ 1198664 h 2034590"/>
              <a:gd name="connsiteX4" fmla="*/ 617978 w 1308567"/>
              <a:gd name="connsiteY4" fmla="*/ 1300264 h 2034590"/>
              <a:gd name="connsiteX5" fmla="*/ 764028 w 1308567"/>
              <a:gd name="connsiteY5" fmla="*/ 893864 h 2034590"/>
              <a:gd name="connsiteX6" fmla="*/ 122678 w 1308567"/>
              <a:gd name="connsiteY6" fmla="*/ 2024164 h 2034590"/>
              <a:gd name="connsiteX7" fmla="*/ 402078 w 1308567"/>
              <a:gd name="connsiteY7" fmla="*/ 1478064 h 2034590"/>
              <a:gd name="connsiteX8" fmla="*/ 46478 w 1308567"/>
              <a:gd name="connsiteY8" fmla="*/ 1859064 h 2034590"/>
              <a:gd name="connsiteX9" fmla="*/ 40128 w 1308567"/>
              <a:gd name="connsiteY9" fmla="*/ 1700314 h 2034590"/>
              <a:gd name="connsiteX10" fmla="*/ 376678 w 1308567"/>
              <a:gd name="connsiteY10" fmla="*/ 1122464 h 2034590"/>
              <a:gd name="connsiteX11" fmla="*/ 694178 w 1308567"/>
              <a:gd name="connsiteY11" fmla="*/ 658914 h 2034590"/>
              <a:gd name="connsiteX12" fmla="*/ 27428 w 1308567"/>
              <a:gd name="connsiteY12" fmla="*/ 1192314 h 2034590"/>
              <a:gd name="connsiteX13" fmla="*/ 217928 w 1308567"/>
              <a:gd name="connsiteY13" fmla="*/ 963714 h 2034590"/>
              <a:gd name="connsiteX14" fmla="*/ 948178 w 1308567"/>
              <a:gd name="connsiteY14" fmla="*/ 354114 h 2034590"/>
              <a:gd name="connsiteX15" fmla="*/ 884678 w 1308567"/>
              <a:gd name="connsiteY15" fmla="*/ 392214 h 2034590"/>
              <a:gd name="connsiteX16" fmla="*/ 1278378 w 1308567"/>
              <a:gd name="connsiteY16" fmla="*/ 36614 h 2034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08567" h="2034590">
                <a:moveTo>
                  <a:pt x="1278378" y="36614"/>
                </a:moveTo>
                <a:cubicBezTo>
                  <a:pt x="1339761" y="-15244"/>
                  <a:pt x="1295311" y="-21594"/>
                  <a:pt x="1252978" y="81064"/>
                </a:cubicBezTo>
                <a:cubicBezTo>
                  <a:pt x="1210645" y="183722"/>
                  <a:pt x="1106928" y="466297"/>
                  <a:pt x="1024378" y="652564"/>
                </a:cubicBezTo>
                <a:cubicBezTo>
                  <a:pt x="941828" y="838831"/>
                  <a:pt x="825411" y="1090714"/>
                  <a:pt x="757678" y="1198664"/>
                </a:cubicBezTo>
                <a:cubicBezTo>
                  <a:pt x="689945" y="1306614"/>
                  <a:pt x="616920" y="1351064"/>
                  <a:pt x="617978" y="1300264"/>
                </a:cubicBezTo>
                <a:cubicBezTo>
                  <a:pt x="619036" y="1249464"/>
                  <a:pt x="846578" y="773214"/>
                  <a:pt x="764028" y="893864"/>
                </a:cubicBezTo>
                <a:cubicBezTo>
                  <a:pt x="681478" y="1014514"/>
                  <a:pt x="183003" y="1926797"/>
                  <a:pt x="122678" y="2024164"/>
                </a:cubicBezTo>
                <a:cubicBezTo>
                  <a:pt x="62353" y="2121531"/>
                  <a:pt x="414778" y="1505581"/>
                  <a:pt x="402078" y="1478064"/>
                </a:cubicBezTo>
                <a:cubicBezTo>
                  <a:pt x="389378" y="1450547"/>
                  <a:pt x="106803" y="1822022"/>
                  <a:pt x="46478" y="1859064"/>
                </a:cubicBezTo>
                <a:cubicBezTo>
                  <a:pt x="-13847" y="1896106"/>
                  <a:pt x="-14905" y="1823081"/>
                  <a:pt x="40128" y="1700314"/>
                </a:cubicBezTo>
                <a:cubicBezTo>
                  <a:pt x="95161" y="1577547"/>
                  <a:pt x="267670" y="1296031"/>
                  <a:pt x="376678" y="1122464"/>
                </a:cubicBezTo>
                <a:cubicBezTo>
                  <a:pt x="485686" y="948897"/>
                  <a:pt x="752386" y="647272"/>
                  <a:pt x="694178" y="658914"/>
                </a:cubicBezTo>
                <a:cubicBezTo>
                  <a:pt x="635970" y="670556"/>
                  <a:pt x="106803" y="1141514"/>
                  <a:pt x="27428" y="1192314"/>
                </a:cubicBezTo>
                <a:cubicBezTo>
                  <a:pt x="-51947" y="1243114"/>
                  <a:pt x="64470" y="1103414"/>
                  <a:pt x="217928" y="963714"/>
                </a:cubicBezTo>
                <a:cubicBezTo>
                  <a:pt x="371386" y="824014"/>
                  <a:pt x="837053" y="449364"/>
                  <a:pt x="948178" y="354114"/>
                </a:cubicBezTo>
                <a:cubicBezTo>
                  <a:pt x="1059303" y="258864"/>
                  <a:pt x="831761" y="446189"/>
                  <a:pt x="884678" y="392214"/>
                </a:cubicBezTo>
                <a:cubicBezTo>
                  <a:pt x="937595" y="338239"/>
                  <a:pt x="1216995" y="88472"/>
                  <a:pt x="1278378" y="3661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B2DDEE75-CBAA-4EED-851B-9589BEECB4FC}"/>
              </a:ext>
            </a:extLst>
          </p:cNvPr>
          <p:cNvSpPr/>
          <p:nvPr/>
        </p:nvSpPr>
        <p:spPr>
          <a:xfrm>
            <a:off x="4603751" y="2272768"/>
            <a:ext cx="1539896" cy="989079"/>
          </a:xfrm>
          <a:custGeom>
            <a:avLst/>
            <a:gdLst>
              <a:gd name="connsiteX0" fmla="*/ 334009 w 1539896"/>
              <a:gd name="connsiteY0" fmla="*/ 3072 h 989079"/>
              <a:gd name="connsiteX1" fmla="*/ 8889 w 1539896"/>
              <a:gd name="connsiteY1" fmla="*/ 267232 h 989079"/>
              <a:gd name="connsiteX2" fmla="*/ 760729 w 1539896"/>
              <a:gd name="connsiteY2" fmla="*/ 719352 h 989079"/>
              <a:gd name="connsiteX3" fmla="*/ 1537969 w 1539896"/>
              <a:gd name="connsiteY3" fmla="*/ 988592 h 989079"/>
              <a:gd name="connsiteX4" fmla="*/ 527049 w 1539896"/>
              <a:gd name="connsiteY4" fmla="*/ 785392 h 989079"/>
              <a:gd name="connsiteX5" fmla="*/ 1096009 w 1539896"/>
              <a:gd name="connsiteY5" fmla="*/ 775232 h 989079"/>
              <a:gd name="connsiteX6" fmla="*/ 923289 w 1539896"/>
              <a:gd name="connsiteY6" fmla="*/ 693952 h 989079"/>
              <a:gd name="connsiteX7" fmla="*/ 334009 w 1539896"/>
              <a:gd name="connsiteY7" fmla="*/ 495832 h 989079"/>
              <a:gd name="connsiteX8" fmla="*/ 328929 w 1539896"/>
              <a:gd name="connsiteY8" fmla="*/ 318032 h 989079"/>
              <a:gd name="connsiteX9" fmla="*/ 542289 w 1539896"/>
              <a:gd name="connsiteY9" fmla="*/ 251992 h 989079"/>
              <a:gd name="connsiteX10" fmla="*/ 115569 w 1539896"/>
              <a:gd name="connsiteY10" fmla="*/ 130072 h 989079"/>
              <a:gd name="connsiteX11" fmla="*/ 334009 w 1539896"/>
              <a:gd name="connsiteY11" fmla="*/ 3072 h 98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9896" h="989079">
                <a:moveTo>
                  <a:pt x="334009" y="3072"/>
                </a:moveTo>
                <a:cubicBezTo>
                  <a:pt x="316229" y="25932"/>
                  <a:pt x="-62231" y="147852"/>
                  <a:pt x="8889" y="267232"/>
                </a:cubicBezTo>
                <a:cubicBezTo>
                  <a:pt x="80009" y="386612"/>
                  <a:pt x="505882" y="599125"/>
                  <a:pt x="760729" y="719352"/>
                </a:cubicBezTo>
                <a:cubicBezTo>
                  <a:pt x="1015576" y="839579"/>
                  <a:pt x="1576915" y="977585"/>
                  <a:pt x="1537969" y="988592"/>
                </a:cubicBezTo>
                <a:cubicBezTo>
                  <a:pt x="1499023" y="999599"/>
                  <a:pt x="600709" y="820952"/>
                  <a:pt x="527049" y="785392"/>
                </a:cubicBezTo>
                <a:cubicBezTo>
                  <a:pt x="453389" y="749832"/>
                  <a:pt x="1029969" y="790472"/>
                  <a:pt x="1096009" y="775232"/>
                </a:cubicBezTo>
                <a:cubicBezTo>
                  <a:pt x="1162049" y="759992"/>
                  <a:pt x="1050289" y="740519"/>
                  <a:pt x="923289" y="693952"/>
                </a:cubicBezTo>
                <a:cubicBezTo>
                  <a:pt x="796289" y="647385"/>
                  <a:pt x="433069" y="558485"/>
                  <a:pt x="334009" y="495832"/>
                </a:cubicBezTo>
                <a:cubicBezTo>
                  <a:pt x="234949" y="433179"/>
                  <a:pt x="294216" y="358672"/>
                  <a:pt x="328929" y="318032"/>
                </a:cubicBezTo>
                <a:cubicBezTo>
                  <a:pt x="363642" y="277392"/>
                  <a:pt x="577849" y="283319"/>
                  <a:pt x="542289" y="251992"/>
                </a:cubicBezTo>
                <a:cubicBezTo>
                  <a:pt x="506729" y="220665"/>
                  <a:pt x="145202" y="169019"/>
                  <a:pt x="115569" y="130072"/>
                </a:cubicBezTo>
                <a:cubicBezTo>
                  <a:pt x="85936" y="91125"/>
                  <a:pt x="351789" y="-19788"/>
                  <a:pt x="334009" y="307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4B1A1904-B8C4-47E1-8018-DBE8A9A46DB1}"/>
              </a:ext>
            </a:extLst>
          </p:cNvPr>
          <p:cNvSpPr/>
          <p:nvPr/>
        </p:nvSpPr>
        <p:spPr>
          <a:xfrm>
            <a:off x="3403517" y="2364603"/>
            <a:ext cx="1629624" cy="1100342"/>
          </a:xfrm>
          <a:custGeom>
            <a:avLst/>
            <a:gdLst>
              <a:gd name="connsiteX0" fmla="*/ 1528316 w 1629624"/>
              <a:gd name="connsiteY0" fmla="*/ 39930 h 1100342"/>
              <a:gd name="connsiteX1" fmla="*/ 1176950 w 1629624"/>
              <a:gd name="connsiteY1" fmla="*/ 255830 h 1100342"/>
              <a:gd name="connsiteX2" fmla="*/ 368383 w 1629624"/>
              <a:gd name="connsiteY2" fmla="*/ 467497 h 1100342"/>
              <a:gd name="connsiteX3" fmla="*/ 444583 w 1629624"/>
              <a:gd name="connsiteY3" fmla="*/ 488664 h 1100342"/>
              <a:gd name="connsiteX4" fmla="*/ 639316 w 1629624"/>
              <a:gd name="connsiteY4" fmla="*/ 450564 h 1100342"/>
              <a:gd name="connsiteX5" fmla="*/ 203283 w 1629624"/>
              <a:gd name="connsiteY5" fmla="*/ 501364 h 1100342"/>
              <a:gd name="connsiteX6" fmla="*/ 338750 w 1629624"/>
              <a:gd name="connsiteY6" fmla="*/ 691864 h 1100342"/>
              <a:gd name="connsiteX7" fmla="*/ 351450 w 1629624"/>
              <a:gd name="connsiteY7" fmla="*/ 738430 h 1100342"/>
              <a:gd name="connsiteX8" fmla="*/ 414950 w 1629624"/>
              <a:gd name="connsiteY8" fmla="*/ 776530 h 1100342"/>
              <a:gd name="connsiteX9" fmla="*/ 190583 w 1629624"/>
              <a:gd name="connsiteY9" fmla="*/ 878130 h 1100342"/>
              <a:gd name="connsiteX10" fmla="*/ 83 w 1629624"/>
              <a:gd name="connsiteY10" fmla="*/ 1098264 h 1100342"/>
              <a:gd name="connsiteX11" fmla="*/ 165183 w 1629624"/>
              <a:gd name="connsiteY11" fmla="*/ 734197 h 1100342"/>
              <a:gd name="connsiteX12" fmla="*/ 72050 w 1629624"/>
              <a:gd name="connsiteY12" fmla="*/ 564864 h 1100342"/>
              <a:gd name="connsiteX13" fmla="*/ 410716 w 1629624"/>
              <a:gd name="connsiteY13" fmla="*/ 395530 h 1100342"/>
              <a:gd name="connsiteX14" fmla="*/ 910250 w 1629624"/>
              <a:gd name="connsiteY14" fmla="*/ 327797 h 1100342"/>
              <a:gd name="connsiteX15" fmla="*/ 1583350 w 1629624"/>
              <a:gd name="connsiteY15" fmla="*/ 27230 h 1100342"/>
              <a:gd name="connsiteX16" fmla="*/ 1528316 w 1629624"/>
              <a:gd name="connsiteY16" fmla="*/ 39930 h 110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29624" h="1100342">
                <a:moveTo>
                  <a:pt x="1528316" y="39930"/>
                </a:moveTo>
                <a:cubicBezTo>
                  <a:pt x="1460583" y="78030"/>
                  <a:pt x="1370272" y="184569"/>
                  <a:pt x="1176950" y="255830"/>
                </a:cubicBezTo>
                <a:cubicBezTo>
                  <a:pt x="983628" y="327091"/>
                  <a:pt x="490444" y="428691"/>
                  <a:pt x="368383" y="467497"/>
                </a:cubicBezTo>
                <a:cubicBezTo>
                  <a:pt x="246322" y="506303"/>
                  <a:pt x="399428" y="491486"/>
                  <a:pt x="444583" y="488664"/>
                </a:cubicBezTo>
                <a:cubicBezTo>
                  <a:pt x="489738" y="485842"/>
                  <a:pt x="679533" y="448447"/>
                  <a:pt x="639316" y="450564"/>
                </a:cubicBezTo>
                <a:cubicBezTo>
                  <a:pt x="599099" y="452681"/>
                  <a:pt x="253377" y="461147"/>
                  <a:pt x="203283" y="501364"/>
                </a:cubicBezTo>
                <a:cubicBezTo>
                  <a:pt x="153189" y="541581"/>
                  <a:pt x="314055" y="652353"/>
                  <a:pt x="338750" y="691864"/>
                </a:cubicBezTo>
                <a:cubicBezTo>
                  <a:pt x="363444" y="731375"/>
                  <a:pt x="338750" y="724319"/>
                  <a:pt x="351450" y="738430"/>
                </a:cubicBezTo>
                <a:cubicBezTo>
                  <a:pt x="364150" y="752541"/>
                  <a:pt x="441761" y="753247"/>
                  <a:pt x="414950" y="776530"/>
                </a:cubicBezTo>
                <a:cubicBezTo>
                  <a:pt x="388139" y="799813"/>
                  <a:pt x="259727" y="824508"/>
                  <a:pt x="190583" y="878130"/>
                </a:cubicBezTo>
                <a:cubicBezTo>
                  <a:pt x="121439" y="931752"/>
                  <a:pt x="4316" y="1122253"/>
                  <a:pt x="83" y="1098264"/>
                </a:cubicBezTo>
                <a:cubicBezTo>
                  <a:pt x="-4150" y="1074275"/>
                  <a:pt x="153189" y="823097"/>
                  <a:pt x="165183" y="734197"/>
                </a:cubicBezTo>
                <a:cubicBezTo>
                  <a:pt x="177177" y="645297"/>
                  <a:pt x="31128" y="621308"/>
                  <a:pt x="72050" y="564864"/>
                </a:cubicBezTo>
                <a:cubicBezTo>
                  <a:pt x="112972" y="508420"/>
                  <a:pt x="271016" y="435041"/>
                  <a:pt x="410716" y="395530"/>
                </a:cubicBezTo>
                <a:cubicBezTo>
                  <a:pt x="550416" y="356019"/>
                  <a:pt x="714811" y="389180"/>
                  <a:pt x="910250" y="327797"/>
                </a:cubicBezTo>
                <a:cubicBezTo>
                  <a:pt x="1105689" y="266414"/>
                  <a:pt x="1481044" y="75208"/>
                  <a:pt x="1583350" y="27230"/>
                </a:cubicBezTo>
                <a:cubicBezTo>
                  <a:pt x="1685656" y="-20748"/>
                  <a:pt x="1596049" y="1830"/>
                  <a:pt x="1528316" y="3993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3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二宮和也、怖すぎるアドリブ「全然覚えてない」 吉高由里子も怯える＜検察側の罪人＞ - モデルプレス" hidden="1">
            <a:extLst>
              <a:ext uri="{FF2B5EF4-FFF2-40B4-BE49-F238E27FC236}">
                <a16:creationId xmlns:a16="http://schemas.microsoft.com/office/drawing/2014/main" id="{ED885A27-C500-4B50-B2CA-7B6592E63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90"/>
          <a:stretch/>
        </p:blipFill>
        <p:spPr bwMode="auto">
          <a:xfrm>
            <a:off x="83601" y="698521"/>
            <a:ext cx="9460775" cy="1144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14" name="グループ化 1213">
            <a:extLst>
              <a:ext uri="{FF2B5EF4-FFF2-40B4-BE49-F238E27FC236}">
                <a16:creationId xmlns:a16="http://schemas.microsoft.com/office/drawing/2014/main" id="{1EA6BE09-B1FF-4142-BA45-522331BB19F7}"/>
              </a:ext>
            </a:extLst>
          </p:cNvPr>
          <p:cNvGrpSpPr/>
          <p:nvPr/>
        </p:nvGrpSpPr>
        <p:grpSpPr>
          <a:xfrm>
            <a:off x="213396" y="892334"/>
            <a:ext cx="8864847" cy="11503806"/>
            <a:chOff x="213396" y="892334"/>
            <a:chExt cx="8864847" cy="11503806"/>
          </a:xfrm>
        </p:grpSpPr>
        <p:grpSp>
          <p:nvGrpSpPr>
            <p:cNvPr id="1200" name="グループ化 1199">
              <a:extLst>
                <a:ext uri="{FF2B5EF4-FFF2-40B4-BE49-F238E27FC236}">
                  <a16:creationId xmlns:a16="http://schemas.microsoft.com/office/drawing/2014/main" id="{75B08693-EF8B-4020-B687-05C87A08FBEA}"/>
                </a:ext>
              </a:extLst>
            </p:cNvPr>
            <p:cNvGrpSpPr/>
            <p:nvPr/>
          </p:nvGrpSpPr>
          <p:grpSpPr>
            <a:xfrm>
              <a:off x="213396" y="892334"/>
              <a:ext cx="8864847" cy="11503806"/>
              <a:chOff x="213396" y="892334"/>
              <a:chExt cx="8864847" cy="11503806"/>
            </a:xfrm>
          </p:grpSpPr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425214A6-775A-4DA7-B4FD-458AA86A1CF9}"/>
                  </a:ext>
                </a:extLst>
              </p:cNvPr>
              <p:cNvSpPr/>
              <p:nvPr/>
            </p:nvSpPr>
            <p:spPr>
              <a:xfrm>
                <a:off x="3482652" y="3820760"/>
                <a:ext cx="295353" cy="95697"/>
              </a:xfrm>
              <a:custGeom>
                <a:avLst/>
                <a:gdLst>
                  <a:gd name="connsiteX0" fmla="*/ 1911 w 295353"/>
                  <a:gd name="connsiteY0" fmla="*/ 95603 h 95697"/>
                  <a:gd name="connsiteX1" fmla="*/ 79698 w 295353"/>
                  <a:gd name="connsiteY1" fmla="*/ 24165 h 95697"/>
                  <a:gd name="connsiteX2" fmla="*/ 187648 w 295353"/>
                  <a:gd name="connsiteY2" fmla="*/ 24165 h 95697"/>
                  <a:gd name="connsiteX3" fmla="*/ 292423 w 295353"/>
                  <a:gd name="connsiteY3" fmla="*/ 41628 h 95697"/>
                  <a:gd name="connsiteX4" fmla="*/ 257498 w 295353"/>
                  <a:gd name="connsiteY4" fmla="*/ 24165 h 95697"/>
                  <a:gd name="connsiteX5" fmla="*/ 165423 w 295353"/>
                  <a:gd name="connsiteY5" fmla="*/ 3528 h 95697"/>
                  <a:gd name="connsiteX6" fmla="*/ 117798 w 295353"/>
                  <a:gd name="connsiteY6" fmla="*/ 3528 h 95697"/>
                  <a:gd name="connsiteX7" fmla="*/ 33661 w 295353"/>
                  <a:gd name="connsiteY7" fmla="*/ 38453 h 95697"/>
                  <a:gd name="connsiteX8" fmla="*/ 1911 w 295353"/>
                  <a:gd name="connsiteY8" fmla="*/ 95603 h 95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5353" h="95697">
                    <a:moveTo>
                      <a:pt x="1911" y="95603"/>
                    </a:moveTo>
                    <a:cubicBezTo>
                      <a:pt x="9584" y="93222"/>
                      <a:pt x="48742" y="36071"/>
                      <a:pt x="79698" y="24165"/>
                    </a:cubicBezTo>
                    <a:cubicBezTo>
                      <a:pt x="110654" y="12259"/>
                      <a:pt x="152194" y="21255"/>
                      <a:pt x="187648" y="24165"/>
                    </a:cubicBezTo>
                    <a:cubicBezTo>
                      <a:pt x="223102" y="27075"/>
                      <a:pt x="280781" y="41628"/>
                      <a:pt x="292423" y="41628"/>
                    </a:cubicBezTo>
                    <a:cubicBezTo>
                      <a:pt x="304065" y="41628"/>
                      <a:pt x="278665" y="30515"/>
                      <a:pt x="257498" y="24165"/>
                    </a:cubicBezTo>
                    <a:cubicBezTo>
                      <a:pt x="236331" y="17815"/>
                      <a:pt x="188706" y="6968"/>
                      <a:pt x="165423" y="3528"/>
                    </a:cubicBezTo>
                    <a:cubicBezTo>
                      <a:pt x="142140" y="88"/>
                      <a:pt x="139758" y="-2293"/>
                      <a:pt x="117798" y="3528"/>
                    </a:cubicBezTo>
                    <a:cubicBezTo>
                      <a:pt x="95838" y="9349"/>
                      <a:pt x="56680" y="22049"/>
                      <a:pt x="33661" y="38453"/>
                    </a:cubicBezTo>
                    <a:cubicBezTo>
                      <a:pt x="10642" y="54857"/>
                      <a:pt x="-5762" y="97984"/>
                      <a:pt x="1911" y="956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6369B293-ADA3-4B78-A52C-FA1FAAAB37FD}"/>
                  </a:ext>
                </a:extLst>
              </p:cNvPr>
              <p:cNvSpPr/>
              <p:nvPr/>
            </p:nvSpPr>
            <p:spPr>
              <a:xfrm>
                <a:off x="3397231" y="3768715"/>
                <a:ext cx="386324" cy="171477"/>
              </a:xfrm>
              <a:custGeom>
                <a:avLst/>
                <a:gdLst>
                  <a:gd name="connsiteX0" fmla="*/ 385782 w 386324"/>
                  <a:gd name="connsiteY0" fmla="*/ 85735 h 171477"/>
                  <a:gd name="connsiteX1" fmla="*/ 296882 w 386324"/>
                  <a:gd name="connsiteY1" fmla="*/ 66685 h 171477"/>
                  <a:gd name="connsiteX2" fmla="*/ 293707 w 386324"/>
                  <a:gd name="connsiteY2" fmla="*/ 42873 h 171477"/>
                  <a:gd name="connsiteX3" fmla="*/ 234969 w 386324"/>
                  <a:gd name="connsiteY3" fmla="*/ 53985 h 171477"/>
                  <a:gd name="connsiteX4" fmla="*/ 222269 w 386324"/>
                  <a:gd name="connsiteY4" fmla="*/ 9535 h 171477"/>
                  <a:gd name="connsiteX5" fmla="*/ 209569 w 386324"/>
                  <a:gd name="connsiteY5" fmla="*/ 42873 h 171477"/>
                  <a:gd name="connsiteX6" fmla="*/ 192107 w 386324"/>
                  <a:gd name="connsiteY6" fmla="*/ 50810 h 171477"/>
                  <a:gd name="connsiteX7" fmla="*/ 179407 w 386324"/>
                  <a:gd name="connsiteY7" fmla="*/ 10 h 171477"/>
                  <a:gd name="connsiteX8" fmla="*/ 173057 w 386324"/>
                  <a:gd name="connsiteY8" fmla="*/ 55573 h 171477"/>
                  <a:gd name="connsiteX9" fmla="*/ 127019 w 386324"/>
                  <a:gd name="connsiteY9" fmla="*/ 36523 h 171477"/>
                  <a:gd name="connsiteX10" fmla="*/ 142894 w 386324"/>
                  <a:gd name="connsiteY10" fmla="*/ 44460 h 171477"/>
                  <a:gd name="connsiteX11" fmla="*/ 120669 w 386324"/>
                  <a:gd name="connsiteY11" fmla="*/ 57160 h 171477"/>
                  <a:gd name="connsiteX12" fmla="*/ 39707 w 386324"/>
                  <a:gd name="connsiteY12" fmla="*/ 60335 h 171477"/>
                  <a:gd name="connsiteX13" fmla="*/ 69869 w 386324"/>
                  <a:gd name="connsiteY13" fmla="*/ 98435 h 171477"/>
                  <a:gd name="connsiteX14" fmla="*/ 69869 w 386324"/>
                  <a:gd name="connsiteY14" fmla="*/ 111135 h 171477"/>
                  <a:gd name="connsiteX15" fmla="*/ 53994 w 386324"/>
                  <a:gd name="connsiteY15" fmla="*/ 111135 h 171477"/>
                  <a:gd name="connsiteX16" fmla="*/ 19 w 386324"/>
                  <a:gd name="connsiteY16" fmla="*/ 93673 h 171477"/>
                  <a:gd name="connsiteX17" fmla="*/ 60344 w 386324"/>
                  <a:gd name="connsiteY17" fmla="*/ 119073 h 171477"/>
                  <a:gd name="connsiteX18" fmla="*/ 34944 w 386324"/>
                  <a:gd name="connsiteY18" fmla="*/ 160348 h 171477"/>
                  <a:gd name="connsiteX19" fmla="*/ 25419 w 386324"/>
                  <a:gd name="connsiteY19" fmla="*/ 171460 h 171477"/>
                  <a:gd name="connsiteX20" fmla="*/ 76219 w 386324"/>
                  <a:gd name="connsiteY20" fmla="*/ 158760 h 171477"/>
                  <a:gd name="connsiteX21" fmla="*/ 112732 w 386324"/>
                  <a:gd name="connsiteY21" fmla="*/ 166698 h 171477"/>
                  <a:gd name="connsiteX22" fmla="*/ 106382 w 386324"/>
                  <a:gd name="connsiteY22" fmla="*/ 141298 h 171477"/>
                  <a:gd name="connsiteX23" fmla="*/ 107969 w 386324"/>
                  <a:gd name="connsiteY23" fmla="*/ 117485 h 171477"/>
                  <a:gd name="connsiteX24" fmla="*/ 128607 w 386324"/>
                  <a:gd name="connsiteY24" fmla="*/ 93673 h 171477"/>
                  <a:gd name="connsiteX25" fmla="*/ 184169 w 386324"/>
                  <a:gd name="connsiteY25" fmla="*/ 71448 h 171477"/>
                  <a:gd name="connsiteX26" fmla="*/ 249257 w 386324"/>
                  <a:gd name="connsiteY26" fmla="*/ 68273 h 171477"/>
                  <a:gd name="connsiteX27" fmla="*/ 385782 w 386324"/>
                  <a:gd name="connsiteY27" fmla="*/ 85735 h 171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86324" h="171477">
                    <a:moveTo>
                      <a:pt x="385782" y="85735"/>
                    </a:moveTo>
                    <a:cubicBezTo>
                      <a:pt x="393719" y="85470"/>
                      <a:pt x="312228" y="73829"/>
                      <a:pt x="296882" y="66685"/>
                    </a:cubicBezTo>
                    <a:cubicBezTo>
                      <a:pt x="281536" y="59541"/>
                      <a:pt x="304026" y="44990"/>
                      <a:pt x="293707" y="42873"/>
                    </a:cubicBezTo>
                    <a:cubicBezTo>
                      <a:pt x="283388" y="40756"/>
                      <a:pt x="246875" y="59541"/>
                      <a:pt x="234969" y="53985"/>
                    </a:cubicBezTo>
                    <a:cubicBezTo>
                      <a:pt x="223063" y="48429"/>
                      <a:pt x="226502" y="11387"/>
                      <a:pt x="222269" y="9535"/>
                    </a:cubicBezTo>
                    <a:cubicBezTo>
                      <a:pt x="218036" y="7683"/>
                      <a:pt x="214596" y="35994"/>
                      <a:pt x="209569" y="42873"/>
                    </a:cubicBezTo>
                    <a:cubicBezTo>
                      <a:pt x="204542" y="49752"/>
                      <a:pt x="197134" y="57954"/>
                      <a:pt x="192107" y="50810"/>
                    </a:cubicBezTo>
                    <a:cubicBezTo>
                      <a:pt x="187080" y="43666"/>
                      <a:pt x="182582" y="-784"/>
                      <a:pt x="179407" y="10"/>
                    </a:cubicBezTo>
                    <a:cubicBezTo>
                      <a:pt x="176232" y="804"/>
                      <a:pt x="181788" y="49488"/>
                      <a:pt x="173057" y="55573"/>
                    </a:cubicBezTo>
                    <a:cubicBezTo>
                      <a:pt x="164326" y="61658"/>
                      <a:pt x="132046" y="38375"/>
                      <a:pt x="127019" y="36523"/>
                    </a:cubicBezTo>
                    <a:cubicBezTo>
                      <a:pt x="121992" y="34671"/>
                      <a:pt x="143952" y="41021"/>
                      <a:pt x="142894" y="44460"/>
                    </a:cubicBezTo>
                    <a:cubicBezTo>
                      <a:pt x="141836" y="47899"/>
                      <a:pt x="137867" y="54514"/>
                      <a:pt x="120669" y="57160"/>
                    </a:cubicBezTo>
                    <a:cubicBezTo>
                      <a:pt x="103471" y="59806"/>
                      <a:pt x="48174" y="53456"/>
                      <a:pt x="39707" y="60335"/>
                    </a:cubicBezTo>
                    <a:cubicBezTo>
                      <a:pt x="31240" y="67214"/>
                      <a:pt x="64842" y="89968"/>
                      <a:pt x="69869" y="98435"/>
                    </a:cubicBezTo>
                    <a:cubicBezTo>
                      <a:pt x="74896" y="106902"/>
                      <a:pt x="72515" y="109018"/>
                      <a:pt x="69869" y="111135"/>
                    </a:cubicBezTo>
                    <a:cubicBezTo>
                      <a:pt x="67223" y="113252"/>
                      <a:pt x="65636" y="114045"/>
                      <a:pt x="53994" y="111135"/>
                    </a:cubicBezTo>
                    <a:cubicBezTo>
                      <a:pt x="42352" y="108225"/>
                      <a:pt x="-1039" y="92350"/>
                      <a:pt x="19" y="93673"/>
                    </a:cubicBezTo>
                    <a:cubicBezTo>
                      <a:pt x="1077" y="94996"/>
                      <a:pt x="54523" y="107961"/>
                      <a:pt x="60344" y="119073"/>
                    </a:cubicBezTo>
                    <a:cubicBezTo>
                      <a:pt x="66165" y="130185"/>
                      <a:pt x="40765" y="151617"/>
                      <a:pt x="34944" y="160348"/>
                    </a:cubicBezTo>
                    <a:cubicBezTo>
                      <a:pt x="29123" y="169079"/>
                      <a:pt x="18540" y="171725"/>
                      <a:pt x="25419" y="171460"/>
                    </a:cubicBezTo>
                    <a:cubicBezTo>
                      <a:pt x="32298" y="171195"/>
                      <a:pt x="61667" y="159554"/>
                      <a:pt x="76219" y="158760"/>
                    </a:cubicBezTo>
                    <a:cubicBezTo>
                      <a:pt x="90771" y="157966"/>
                      <a:pt x="107705" y="169608"/>
                      <a:pt x="112732" y="166698"/>
                    </a:cubicBezTo>
                    <a:cubicBezTo>
                      <a:pt x="117759" y="163788"/>
                      <a:pt x="107176" y="149500"/>
                      <a:pt x="106382" y="141298"/>
                    </a:cubicBezTo>
                    <a:cubicBezTo>
                      <a:pt x="105588" y="133096"/>
                      <a:pt x="104265" y="125422"/>
                      <a:pt x="107969" y="117485"/>
                    </a:cubicBezTo>
                    <a:cubicBezTo>
                      <a:pt x="111673" y="109548"/>
                      <a:pt x="115907" y="101346"/>
                      <a:pt x="128607" y="93673"/>
                    </a:cubicBezTo>
                    <a:cubicBezTo>
                      <a:pt x="141307" y="86000"/>
                      <a:pt x="164061" y="75681"/>
                      <a:pt x="184169" y="71448"/>
                    </a:cubicBezTo>
                    <a:cubicBezTo>
                      <a:pt x="204277" y="67215"/>
                      <a:pt x="220682" y="66421"/>
                      <a:pt x="249257" y="68273"/>
                    </a:cubicBezTo>
                    <a:cubicBezTo>
                      <a:pt x="277832" y="70125"/>
                      <a:pt x="377845" y="86000"/>
                      <a:pt x="385782" y="857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F94DB206-75E4-40CA-9F00-9B14DA4D0FEB}"/>
                  </a:ext>
                </a:extLst>
              </p:cNvPr>
              <p:cNvSpPr/>
              <p:nvPr/>
            </p:nvSpPr>
            <p:spPr>
              <a:xfrm>
                <a:off x="3768713" y="3849465"/>
                <a:ext cx="273070" cy="163820"/>
              </a:xfrm>
              <a:custGeom>
                <a:avLst/>
                <a:gdLst>
                  <a:gd name="connsiteX0" fmla="*/ 12 w 273070"/>
                  <a:gd name="connsiteY0" fmla="*/ 223 h 163820"/>
                  <a:gd name="connsiteX1" fmla="*/ 139712 w 273070"/>
                  <a:gd name="connsiteY1" fmla="*/ 41498 h 163820"/>
                  <a:gd name="connsiteX2" fmla="*/ 231787 w 273070"/>
                  <a:gd name="connsiteY2" fmla="*/ 124048 h 163820"/>
                  <a:gd name="connsiteX3" fmla="*/ 273062 w 273070"/>
                  <a:gd name="connsiteY3" fmla="*/ 163735 h 163820"/>
                  <a:gd name="connsiteX4" fmla="*/ 234962 w 273070"/>
                  <a:gd name="connsiteY4" fmla="*/ 114523 h 163820"/>
                  <a:gd name="connsiteX5" fmla="*/ 192100 w 273070"/>
                  <a:gd name="connsiteY5" fmla="*/ 70073 h 163820"/>
                  <a:gd name="connsiteX6" fmla="*/ 147650 w 273070"/>
                  <a:gd name="connsiteY6" fmla="*/ 27210 h 163820"/>
                  <a:gd name="connsiteX7" fmla="*/ 12 w 273070"/>
                  <a:gd name="connsiteY7" fmla="*/ 223 h 163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3070" h="163820">
                    <a:moveTo>
                      <a:pt x="12" y="223"/>
                    </a:moveTo>
                    <a:cubicBezTo>
                      <a:pt x="-1311" y="2604"/>
                      <a:pt x="101083" y="20860"/>
                      <a:pt x="139712" y="41498"/>
                    </a:cubicBezTo>
                    <a:cubicBezTo>
                      <a:pt x="178341" y="62136"/>
                      <a:pt x="209562" y="103675"/>
                      <a:pt x="231787" y="124048"/>
                    </a:cubicBezTo>
                    <a:cubicBezTo>
                      <a:pt x="254012" y="144421"/>
                      <a:pt x="272533" y="165322"/>
                      <a:pt x="273062" y="163735"/>
                    </a:cubicBezTo>
                    <a:cubicBezTo>
                      <a:pt x="273591" y="162148"/>
                      <a:pt x="248456" y="130133"/>
                      <a:pt x="234962" y="114523"/>
                    </a:cubicBezTo>
                    <a:cubicBezTo>
                      <a:pt x="221468" y="98913"/>
                      <a:pt x="206652" y="84625"/>
                      <a:pt x="192100" y="70073"/>
                    </a:cubicBezTo>
                    <a:cubicBezTo>
                      <a:pt x="177548" y="55521"/>
                      <a:pt x="181781" y="39381"/>
                      <a:pt x="147650" y="27210"/>
                    </a:cubicBezTo>
                    <a:cubicBezTo>
                      <a:pt x="113519" y="15039"/>
                      <a:pt x="1335" y="-2158"/>
                      <a:pt x="12" y="2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1B8AF3AD-139B-441C-9BD8-933C7604D061}"/>
                  </a:ext>
                </a:extLst>
              </p:cNvPr>
              <p:cNvSpPr/>
              <p:nvPr/>
            </p:nvSpPr>
            <p:spPr>
              <a:xfrm>
                <a:off x="3789291" y="3870237"/>
                <a:ext cx="167117" cy="149867"/>
              </a:xfrm>
              <a:custGeom>
                <a:avLst/>
                <a:gdLst>
                  <a:gd name="connsiteX0" fmla="*/ 72 w 167117"/>
                  <a:gd name="connsiteY0" fmla="*/ 1676 h 149867"/>
                  <a:gd name="connsiteX1" fmla="*/ 142947 w 167117"/>
                  <a:gd name="connsiteY1" fmla="*/ 63588 h 149867"/>
                  <a:gd name="connsiteX2" fmla="*/ 160409 w 167117"/>
                  <a:gd name="connsiteY2" fmla="*/ 109626 h 149867"/>
                  <a:gd name="connsiteX3" fmla="*/ 166759 w 167117"/>
                  <a:gd name="connsiteY3" fmla="*/ 149313 h 149867"/>
                  <a:gd name="connsiteX4" fmla="*/ 150884 w 167117"/>
                  <a:gd name="connsiteY4" fmla="*/ 79463 h 149867"/>
                  <a:gd name="connsiteX5" fmla="*/ 150884 w 167117"/>
                  <a:gd name="connsiteY5" fmla="*/ 47713 h 149867"/>
                  <a:gd name="connsiteX6" fmla="*/ 123897 w 167117"/>
                  <a:gd name="connsiteY6" fmla="*/ 20726 h 149867"/>
                  <a:gd name="connsiteX7" fmla="*/ 72 w 167117"/>
                  <a:gd name="connsiteY7" fmla="*/ 1676 h 149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7117" h="149867">
                    <a:moveTo>
                      <a:pt x="72" y="1676"/>
                    </a:moveTo>
                    <a:cubicBezTo>
                      <a:pt x="3247" y="8820"/>
                      <a:pt x="116224" y="45596"/>
                      <a:pt x="142947" y="63588"/>
                    </a:cubicBezTo>
                    <a:cubicBezTo>
                      <a:pt x="169670" y="81580"/>
                      <a:pt x="156440" y="95339"/>
                      <a:pt x="160409" y="109626"/>
                    </a:cubicBezTo>
                    <a:cubicBezTo>
                      <a:pt x="164378" y="123913"/>
                      <a:pt x="168346" y="154340"/>
                      <a:pt x="166759" y="149313"/>
                    </a:cubicBezTo>
                    <a:cubicBezTo>
                      <a:pt x="165172" y="144286"/>
                      <a:pt x="153530" y="96396"/>
                      <a:pt x="150884" y="79463"/>
                    </a:cubicBezTo>
                    <a:cubicBezTo>
                      <a:pt x="148238" y="62530"/>
                      <a:pt x="155382" y="57503"/>
                      <a:pt x="150884" y="47713"/>
                    </a:cubicBezTo>
                    <a:cubicBezTo>
                      <a:pt x="146386" y="37924"/>
                      <a:pt x="149032" y="29457"/>
                      <a:pt x="123897" y="20726"/>
                    </a:cubicBezTo>
                    <a:cubicBezTo>
                      <a:pt x="98762" y="11995"/>
                      <a:pt x="-3103" y="-5468"/>
                      <a:pt x="72" y="16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62805890-4BA7-466A-9FE8-BAE78FD8C34A}"/>
                  </a:ext>
                </a:extLst>
              </p:cNvPr>
              <p:cNvSpPr/>
              <p:nvPr/>
            </p:nvSpPr>
            <p:spPr>
              <a:xfrm>
                <a:off x="3778249" y="4022076"/>
                <a:ext cx="259064" cy="21226"/>
              </a:xfrm>
              <a:custGeom>
                <a:avLst/>
                <a:gdLst>
                  <a:gd name="connsiteX0" fmla="*/ 1 w 259064"/>
                  <a:gd name="connsiteY0" fmla="*/ 19699 h 21226"/>
                  <a:gd name="connsiteX1" fmla="*/ 149226 w 259064"/>
                  <a:gd name="connsiteY1" fmla="*/ 19699 h 21226"/>
                  <a:gd name="connsiteX2" fmla="*/ 257176 w 259064"/>
                  <a:gd name="connsiteY2" fmla="*/ 11762 h 21226"/>
                  <a:gd name="connsiteX3" fmla="*/ 212726 w 259064"/>
                  <a:gd name="connsiteY3" fmla="*/ 649 h 21226"/>
                  <a:gd name="connsiteX4" fmla="*/ 146051 w 259064"/>
                  <a:gd name="connsiteY4" fmla="*/ 3824 h 21226"/>
                  <a:gd name="connsiteX5" fmla="*/ 1 w 259064"/>
                  <a:gd name="connsiteY5" fmla="*/ 19699 h 21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9064" h="21226">
                    <a:moveTo>
                      <a:pt x="1" y="19699"/>
                    </a:moveTo>
                    <a:cubicBezTo>
                      <a:pt x="530" y="22345"/>
                      <a:pt x="106364" y="21022"/>
                      <a:pt x="149226" y="19699"/>
                    </a:cubicBezTo>
                    <a:cubicBezTo>
                      <a:pt x="192088" y="18376"/>
                      <a:pt x="246593" y="14937"/>
                      <a:pt x="257176" y="11762"/>
                    </a:cubicBezTo>
                    <a:cubicBezTo>
                      <a:pt x="267759" y="8587"/>
                      <a:pt x="231247" y="1972"/>
                      <a:pt x="212726" y="649"/>
                    </a:cubicBezTo>
                    <a:cubicBezTo>
                      <a:pt x="194205" y="-674"/>
                      <a:pt x="177007" y="-145"/>
                      <a:pt x="146051" y="3824"/>
                    </a:cubicBezTo>
                    <a:cubicBezTo>
                      <a:pt x="115095" y="7793"/>
                      <a:pt x="-528" y="17053"/>
                      <a:pt x="1" y="196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DAF66192-0745-4CBC-844F-54F7757DB0C5}"/>
                  </a:ext>
                </a:extLst>
              </p:cNvPr>
              <p:cNvSpPr/>
              <p:nvPr/>
            </p:nvSpPr>
            <p:spPr>
              <a:xfrm>
                <a:off x="3851000" y="3990738"/>
                <a:ext cx="118078" cy="35819"/>
              </a:xfrm>
              <a:custGeom>
                <a:avLst/>
                <a:gdLst>
                  <a:gd name="connsiteX0" fmla="*/ 275 w 118078"/>
                  <a:gd name="connsiteY0" fmla="*/ 35162 h 35819"/>
                  <a:gd name="connsiteX1" fmla="*/ 114575 w 118078"/>
                  <a:gd name="connsiteY1" fmla="*/ 237 h 35819"/>
                  <a:gd name="connsiteX2" fmla="*/ 82825 w 118078"/>
                  <a:gd name="connsiteY2" fmla="*/ 20875 h 35819"/>
                  <a:gd name="connsiteX3" fmla="*/ 275 w 118078"/>
                  <a:gd name="connsiteY3" fmla="*/ 35162 h 35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078" h="35819">
                    <a:moveTo>
                      <a:pt x="275" y="35162"/>
                    </a:moveTo>
                    <a:cubicBezTo>
                      <a:pt x="5567" y="31722"/>
                      <a:pt x="100817" y="2618"/>
                      <a:pt x="114575" y="237"/>
                    </a:cubicBezTo>
                    <a:cubicBezTo>
                      <a:pt x="128333" y="-2144"/>
                      <a:pt x="98171" y="13996"/>
                      <a:pt x="82825" y="20875"/>
                    </a:cubicBezTo>
                    <a:cubicBezTo>
                      <a:pt x="67479" y="27754"/>
                      <a:pt x="-5017" y="38602"/>
                      <a:pt x="275" y="351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0CBF6026-A014-419F-A2A3-222AD453A07D}"/>
                  </a:ext>
                </a:extLst>
              </p:cNvPr>
              <p:cNvSpPr/>
              <p:nvPr/>
            </p:nvSpPr>
            <p:spPr>
              <a:xfrm>
                <a:off x="3522663" y="3973513"/>
                <a:ext cx="290512" cy="79376"/>
              </a:xfrm>
              <a:custGeom>
                <a:avLst/>
                <a:gdLst>
                  <a:gd name="connsiteX0" fmla="*/ 0 w 290512"/>
                  <a:gd name="connsiteY0" fmla="*/ 0 h 79376"/>
                  <a:gd name="connsiteX1" fmla="*/ 79375 w 290512"/>
                  <a:gd name="connsiteY1" fmla="*/ 71437 h 79376"/>
                  <a:gd name="connsiteX2" fmla="*/ 138112 w 290512"/>
                  <a:gd name="connsiteY2" fmla="*/ 77787 h 79376"/>
                  <a:gd name="connsiteX3" fmla="*/ 207962 w 290512"/>
                  <a:gd name="connsiteY3" fmla="*/ 73025 h 79376"/>
                  <a:gd name="connsiteX4" fmla="*/ 290512 w 290512"/>
                  <a:gd name="connsiteY4" fmla="*/ 68262 h 79376"/>
                  <a:gd name="connsiteX5" fmla="*/ 177800 w 290512"/>
                  <a:gd name="connsiteY5" fmla="*/ 73025 h 79376"/>
                  <a:gd name="connsiteX6" fmla="*/ 144462 w 290512"/>
                  <a:gd name="connsiteY6" fmla="*/ 71437 h 79376"/>
                  <a:gd name="connsiteX7" fmla="*/ 109537 w 290512"/>
                  <a:gd name="connsiteY7" fmla="*/ 60325 h 79376"/>
                  <a:gd name="connsiteX8" fmla="*/ 0 w 290512"/>
                  <a:gd name="connsiteY8" fmla="*/ 0 h 79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512" h="79376">
                    <a:moveTo>
                      <a:pt x="0" y="0"/>
                    </a:moveTo>
                    <a:cubicBezTo>
                      <a:pt x="28178" y="29236"/>
                      <a:pt x="56356" y="58472"/>
                      <a:pt x="79375" y="71437"/>
                    </a:cubicBezTo>
                    <a:cubicBezTo>
                      <a:pt x="102394" y="84402"/>
                      <a:pt x="116681" y="77522"/>
                      <a:pt x="138112" y="77787"/>
                    </a:cubicBezTo>
                    <a:cubicBezTo>
                      <a:pt x="159543" y="78052"/>
                      <a:pt x="207962" y="73025"/>
                      <a:pt x="207962" y="73025"/>
                    </a:cubicBezTo>
                    <a:lnTo>
                      <a:pt x="290512" y="68262"/>
                    </a:lnTo>
                    <a:cubicBezTo>
                      <a:pt x="285485" y="68262"/>
                      <a:pt x="202142" y="72496"/>
                      <a:pt x="177800" y="73025"/>
                    </a:cubicBezTo>
                    <a:cubicBezTo>
                      <a:pt x="153458" y="73554"/>
                      <a:pt x="155839" y="73554"/>
                      <a:pt x="144462" y="71437"/>
                    </a:cubicBezTo>
                    <a:cubicBezTo>
                      <a:pt x="133085" y="69320"/>
                      <a:pt x="109537" y="60325"/>
                      <a:pt x="109537" y="6032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DA8816E1-228D-487D-87B9-51C51A368829}"/>
                  </a:ext>
                </a:extLst>
              </p:cNvPr>
              <p:cNvSpPr/>
              <p:nvPr/>
            </p:nvSpPr>
            <p:spPr>
              <a:xfrm>
                <a:off x="3388913" y="3849537"/>
                <a:ext cx="115617" cy="45695"/>
              </a:xfrm>
              <a:custGeom>
                <a:avLst/>
                <a:gdLst>
                  <a:gd name="connsiteX0" fmla="*/ 1987 w 115617"/>
                  <a:gd name="connsiteY0" fmla="*/ 151 h 45695"/>
                  <a:gd name="connsiteX1" fmla="*/ 113112 w 115617"/>
                  <a:gd name="connsiteY1" fmla="*/ 43013 h 45695"/>
                  <a:gd name="connsiteX2" fmla="*/ 76600 w 115617"/>
                  <a:gd name="connsiteY2" fmla="*/ 39838 h 45695"/>
                  <a:gd name="connsiteX3" fmla="*/ 43262 w 115617"/>
                  <a:gd name="connsiteY3" fmla="*/ 28726 h 45695"/>
                  <a:gd name="connsiteX4" fmla="*/ 1987 w 115617"/>
                  <a:gd name="connsiteY4" fmla="*/ 151 h 45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617" h="45695">
                    <a:moveTo>
                      <a:pt x="1987" y="151"/>
                    </a:moveTo>
                    <a:cubicBezTo>
                      <a:pt x="13629" y="2532"/>
                      <a:pt x="100677" y="36399"/>
                      <a:pt x="113112" y="43013"/>
                    </a:cubicBezTo>
                    <a:cubicBezTo>
                      <a:pt x="125548" y="49628"/>
                      <a:pt x="88242" y="42219"/>
                      <a:pt x="76600" y="39838"/>
                    </a:cubicBezTo>
                    <a:cubicBezTo>
                      <a:pt x="64958" y="37457"/>
                      <a:pt x="53316" y="33224"/>
                      <a:pt x="43262" y="28726"/>
                    </a:cubicBezTo>
                    <a:cubicBezTo>
                      <a:pt x="33208" y="24228"/>
                      <a:pt x="-9655" y="-2230"/>
                      <a:pt x="1987" y="1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F9BCBC4F-094D-4E0E-AFA8-BB3D09543BCF}"/>
                  </a:ext>
                </a:extLst>
              </p:cNvPr>
              <p:cNvSpPr/>
              <p:nvPr/>
            </p:nvSpPr>
            <p:spPr>
              <a:xfrm>
                <a:off x="3360343" y="3894079"/>
                <a:ext cx="118053" cy="31999"/>
              </a:xfrm>
              <a:custGeom>
                <a:avLst/>
                <a:gdLst>
                  <a:gd name="connsiteX0" fmla="*/ 117870 w 118053"/>
                  <a:gd name="connsiteY0" fmla="*/ 31809 h 31999"/>
                  <a:gd name="connsiteX1" fmla="*/ 55957 w 118053"/>
                  <a:gd name="connsiteY1" fmla="*/ 17521 h 31999"/>
                  <a:gd name="connsiteX2" fmla="*/ 395 w 118053"/>
                  <a:gd name="connsiteY2" fmla="*/ 59 h 31999"/>
                  <a:gd name="connsiteX3" fmla="*/ 35320 w 118053"/>
                  <a:gd name="connsiteY3" fmla="*/ 23871 h 31999"/>
                  <a:gd name="connsiteX4" fmla="*/ 117870 w 118053"/>
                  <a:gd name="connsiteY4" fmla="*/ 31809 h 31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053" h="31999">
                    <a:moveTo>
                      <a:pt x="117870" y="31809"/>
                    </a:moveTo>
                    <a:cubicBezTo>
                      <a:pt x="121309" y="30751"/>
                      <a:pt x="75536" y="22813"/>
                      <a:pt x="55957" y="17521"/>
                    </a:cubicBezTo>
                    <a:cubicBezTo>
                      <a:pt x="36378" y="12229"/>
                      <a:pt x="3834" y="-999"/>
                      <a:pt x="395" y="59"/>
                    </a:cubicBezTo>
                    <a:cubicBezTo>
                      <a:pt x="-3044" y="1117"/>
                      <a:pt x="16535" y="18315"/>
                      <a:pt x="35320" y="23871"/>
                    </a:cubicBezTo>
                    <a:cubicBezTo>
                      <a:pt x="54105" y="29427"/>
                      <a:pt x="114431" y="32867"/>
                      <a:pt x="117870" y="318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6DCF3747-9CF6-4BA3-B7B5-500EF1F409CC}"/>
                  </a:ext>
                </a:extLst>
              </p:cNvPr>
              <p:cNvSpPr/>
              <p:nvPr/>
            </p:nvSpPr>
            <p:spPr>
              <a:xfrm>
                <a:off x="3731969" y="3897311"/>
                <a:ext cx="169620" cy="133671"/>
              </a:xfrm>
              <a:custGeom>
                <a:avLst/>
                <a:gdLst>
                  <a:gd name="connsiteX0" fmla="*/ 162169 w 169620"/>
                  <a:gd name="connsiteY0" fmla="*/ 2 h 133671"/>
                  <a:gd name="connsiteX1" fmla="*/ 163756 w 169620"/>
                  <a:gd name="connsiteY1" fmla="*/ 90489 h 133671"/>
                  <a:gd name="connsiteX2" fmla="*/ 151056 w 169620"/>
                  <a:gd name="connsiteY2" fmla="*/ 100014 h 133671"/>
                  <a:gd name="connsiteX3" fmla="*/ 79619 w 169620"/>
                  <a:gd name="connsiteY3" fmla="*/ 114302 h 133671"/>
                  <a:gd name="connsiteX4" fmla="*/ 244 w 169620"/>
                  <a:gd name="connsiteY4" fmla="*/ 133352 h 133671"/>
                  <a:gd name="connsiteX5" fmla="*/ 106606 w 169620"/>
                  <a:gd name="connsiteY5" fmla="*/ 123827 h 133671"/>
                  <a:gd name="connsiteX6" fmla="*/ 165344 w 169620"/>
                  <a:gd name="connsiteY6" fmla="*/ 93664 h 133671"/>
                  <a:gd name="connsiteX7" fmla="*/ 162169 w 169620"/>
                  <a:gd name="connsiteY7" fmla="*/ 2 h 133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20" h="133671">
                    <a:moveTo>
                      <a:pt x="162169" y="2"/>
                    </a:moveTo>
                    <a:cubicBezTo>
                      <a:pt x="161904" y="-527"/>
                      <a:pt x="165608" y="73820"/>
                      <a:pt x="163756" y="90489"/>
                    </a:cubicBezTo>
                    <a:cubicBezTo>
                      <a:pt x="161904" y="107158"/>
                      <a:pt x="165079" y="96045"/>
                      <a:pt x="151056" y="100014"/>
                    </a:cubicBezTo>
                    <a:cubicBezTo>
                      <a:pt x="137033" y="103983"/>
                      <a:pt x="104754" y="108746"/>
                      <a:pt x="79619" y="114302"/>
                    </a:cubicBezTo>
                    <a:cubicBezTo>
                      <a:pt x="54484" y="119858"/>
                      <a:pt x="-4254" y="131765"/>
                      <a:pt x="244" y="133352"/>
                    </a:cubicBezTo>
                    <a:cubicBezTo>
                      <a:pt x="4742" y="134939"/>
                      <a:pt x="79089" y="130442"/>
                      <a:pt x="106606" y="123827"/>
                    </a:cubicBezTo>
                    <a:cubicBezTo>
                      <a:pt x="134123" y="117212"/>
                      <a:pt x="154232" y="111391"/>
                      <a:pt x="165344" y="93664"/>
                    </a:cubicBezTo>
                    <a:cubicBezTo>
                      <a:pt x="176456" y="75937"/>
                      <a:pt x="162434" y="531"/>
                      <a:pt x="162169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DF8C8660-E165-4639-ABD1-9296A88B9EDA}"/>
                  </a:ext>
                </a:extLst>
              </p:cNvPr>
              <p:cNvSpPr/>
              <p:nvPr/>
            </p:nvSpPr>
            <p:spPr>
              <a:xfrm>
                <a:off x="3501881" y="3828222"/>
                <a:ext cx="256168" cy="204144"/>
              </a:xfrm>
              <a:custGeom>
                <a:avLst/>
                <a:gdLst>
                  <a:gd name="connsiteX0" fmla="*/ 254144 w 256168"/>
                  <a:gd name="connsiteY0" fmla="*/ 21466 h 204144"/>
                  <a:gd name="connsiteX1" fmla="*/ 211282 w 256168"/>
                  <a:gd name="connsiteY1" fmla="*/ 64328 h 204144"/>
                  <a:gd name="connsiteX2" fmla="*/ 239857 w 256168"/>
                  <a:gd name="connsiteY2" fmla="*/ 107191 h 204144"/>
                  <a:gd name="connsiteX3" fmla="*/ 239857 w 256168"/>
                  <a:gd name="connsiteY3" fmla="*/ 129416 h 204144"/>
                  <a:gd name="connsiteX4" fmla="*/ 228744 w 256168"/>
                  <a:gd name="connsiteY4" fmla="*/ 186566 h 204144"/>
                  <a:gd name="connsiteX5" fmla="*/ 190644 w 256168"/>
                  <a:gd name="connsiteY5" fmla="*/ 204028 h 204144"/>
                  <a:gd name="connsiteX6" fmla="*/ 127144 w 256168"/>
                  <a:gd name="connsiteY6" fmla="*/ 192916 h 204144"/>
                  <a:gd name="connsiteX7" fmla="*/ 68407 w 256168"/>
                  <a:gd name="connsiteY7" fmla="*/ 169103 h 204144"/>
                  <a:gd name="connsiteX8" fmla="*/ 52532 w 256168"/>
                  <a:gd name="connsiteY8" fmla="*/ 121478 h 204144"/>
                  <a:gd name="connsiteX9" fmla="*/ 47769 w 256168"/>
                  <a:gd name="connsiteY9" fmla="*/ 51628 h 204144"/>
                  <a:gd name="connsiteX10" fmla="*/ 47769 w 256168"/>
                  <a:gd name="connsiteY10" fmla="*/ 38928 h 204144"/>
                  <a:gd name="connsiteX11" fmla="*/ 144 w 256168"/>
                  <a:gd name="connsiteY11" fmla="*/ 50041 h 204144"/>
                  <a:gd name="connsiteX12" fmla="*/ 36657 w 256168"/>
                  <a:gd name="connsiteY12" fmla="*/ 4003 h 204144"/>
                  <a:gd name="connsiteX13" fmla="*/ 133494 w 256168"/>
                  <a:gd name="connsiteY13" fmla="*/ 4003 h 204144"/>
                  <a:gd name="connsiteX14" fmla="*/ 254144 w 256168"/>
                  <a:gd name="connsiteY14" fmla="*/ 21466 h 204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6168" h="204144">
                    <a:moveTo>
                      <a:pt x="254144" y="21466"/>
                    </a:moveTo>
                    <a:cubicBezTo>
                      <a:pt x="267109" y="31520"/>
                      <a:pt x="213663" y="50041"/>
                      <a:pt x="211282" y="64328"/>
                    </a:cubicBezTo>
                    <a:cubicBezTo>
                      <a:pt x="208901" y="78616"/>
                      <a:pt x="235095" y="96343"/>
                      <a:pt x="239857" y="107191"/>
                    </a:cubicBezTo>
                    <a:cubicBezTo>
                      <a:pt x="244619" y="118039"/>
                      <a:pt x="241709" y="116187"/>
                      <a:pt x="239857" y="129416"/>
                    </a:cubicBezTo>
                    <a:cubicBezTo>
                      <a:pt x="238005" y="142645"/>
                      <a:pt x="236946" y="174131"/>
                      <a:pt x="228744" y="186566"/>
                    </a:cubicBezTo>
                    <a:cubicBezTo>
                      <a:pt x="220542" y="199001"/>
                      <a:pt x="207577" y="202970"/>
                      <a:pt x="190644" y="204028"/>
                    </a:cubicBezTo>
                    <a:cubicBezTo>
                      <a:pt x="173711" y="205086"/>
                      <a:pt x="147517" y="198737"/>
                      <a:pt x="127144" y="192916"/>
                    </a:cubicBezTo>
                    <a:cubicBezTo>
                      <a:pt x="106771" y="187095"/>
                      <a:pt x="80842" y="181009"/>
                      <a:pt x="68407" y="169103"/>
                    </a:cubicBezTo>
                    <a:cubicBezTo>
                      <a:pt x="55972" y="157197"/>
                      <a:pt x="55972" y="141057"/>
                      <a:pt x="52532" y="121478"/>
                    </a:cubicBezTo>
                    <a:cubicBezTo>
                      <a:pt x="49092" y="101899"/>
                      <a:pt x="48563" y="65386"/>
                      <a:pt x="47769" y="51628"/>
                    </a:cubicBezTo>
                    <a:cubicBezTo>
                      <a:pt x="46975" y="37870"/>
                      <a:pt x="55706" y="39192"/>
                      <a:pt x="47769" y="38928"/>
                    </a:cubicBezTo>
                    <a:cubicBezTo>
                      <a:pt x="39832" y="38664"/>
                      <a:pt x="1996" y="55862"/>
                      <a:pt x="144" y="50041"/>
                    </a:cubicBezTo>
                    <a:cubicBezTo>
                      <a:pt x="-1708" y="44220"/>
                      <a:pt x="14432" y="11676"/>
                      <a:pt x="36657" y="4003"/>
                    </a:cubicBezTo>
                    <a:cubicBezTo>
                      <a:pt x="58882" y="-3670"/>
                      <a:pt x="101480" y="1622"/>
                      <a:pt x="133494" y="4003"/>
                    </a:cubicBezTo>
                    <a:cubicBezTo>
                      <a:pt x="165508" y="6384"/>
                      <a:pt x="241179" y="11412"/>
                      <a:pt x="254144" y="2146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16E4B008-B6A3-494A-BF53-0CD1F6B0472F}"/>
                  </a:ext>
                </a:extLst>
              </p:cNvPr>
              <p:cNvSpPr/>
              <p:nvPr/>
            </p:nvSpPr>
            <p:spPr>
              <a:xfrm>
                <a:off x="3660776" y="386715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1707D6EA-7E37-4415-AFC2-42F1F1679709}"/>
                  </a:ext>
                </a:extLst>
              </p:cNvPr>
              <p:cNvSpPr/>
              <p:nvPr/>
            </p:nvSpPr>
            <p:spPr>
              <a:xfrm>
                <a:off x="3394016" y="3593108"/>
                <a:ext cx="225200" cy="63179"/>
              </a:xfrm>
              <a:custGeom>
                <a:avLst/>
                <a:gdLst>
                  <a:gd name="connsiteX0" fmla="*/ 59 w 225200"/>
                  <a:gd name="connsiteY0" fmla="*/ 62905 h 63179"/>
                  <a:gd name="connsiteX1" fmla="*/ 87372 w 225200"/>
                  <a:gd name="connsiteY1" fmla="*/ 40680 h 63179"/>
                  <a:gd name="connsiteX2" fmla="*/ 117534 w 225200"/>
                  <a:gd name="connsiteY2" fmla="*/ 16867 h 63179"/>
                  <a:gd name="connsiteX3" fmla="*/ 154047 w 225200"/>
                  <a:gd name="connsiteY3" fmla="*/ 10517 h 63179"/>
                  <a:gd name="connsiteX4" fmla="*/ 223897 w 225200"/>
                  <a:gd name="connsiteY4" fmla="*/ 27980 h 63179"/>
                  <a:gd name="connsiteX5" fmla="*/ 196909 w 225200"/>
                  <a:gd name="connsiteY5" fmla="*/ 7342 h 63179"/>
                  <a:gd name="connsiteX6" fmla="*/ 163572 w 225200"/>
                  <a:gd name="connsiteY6" fmla="*/ 992 h 63179"/>
                  <a:gd name="connsiteX7" fmla="*/ 120709 w 225200"/>
                  <a:gd name="connsiteY7" fmla="*/ 2580 h 63179"/>
                  <a:gd name="connsiteX8" fmla="*/ 101659 w 225200"/>
                  <a:gd name="connsiteY8" fmla="*/ 24805 h 63179"/>
                  <a:gd name="connsiteX9" fmla="*/ 59 w 225200"/>
                  <a:gd name="connsiteY9" fmla="*/ 62905 h 63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5200" h="63179">
                    <a:moveTo>
                      <a:pt x="59" y="62905"/>
                    </a:moveTo>
                    <a:cubicBezTo>
                      <a:pt x="-2322" y="65551"/>
                      <a:pt x="67793" y="48353"/>
                      <a:pt x="87372" y="40680"/>
                    </a:cubicBezTo>
                    <a:cubicBezTo>
                      <a:pt x="106951" y="33007"/>
                      <a:pt x="106422" y="21894"/>
                      <a:pt x="117534" y="16867"/>
                    </a:cubicBezTo>
                    <a:cubicBezTo>
                      <a:pt x="128646" y="11840"/>
                      <a:pt x="136320" y="8665"/>
                      <a:pt x="154047" y="10517"/>
                    </a:cubicBezTo>
                    <a:cubicBezTo>
                      <a:pt x="171774" y="12369"/>
                      <a:pt x="216753" y="28509"/>
                      <a:pt x="223897" y="27980"/>
                    </a:cubicBezTo>
                    <a:cubicBezTo>
                      <a:pt x="231041" y="27451"/>
                      <a:pt x="206963" y="11840"/>
                      <a:pt x="196909" y="7342"/>
                    </a:cubicBezTo>
                    <a:cubicBezTo>
                      <a:pt x="186855" y="2844"/>
                      <a:pt x="176272" y="1786"/>
                      <a:pt x="163572" y="992"/>
                    </a:cubicBezTo>
                    <a:cubicBezTo>
                      <a:pt x="150872" y="198"/>
                      <a:pt x="131028" y="-1389"/>
                      <a:pt x="120709" y="2580"/>
                    </a:cubicBezTo>
                    <a:cubicBezTo>
                      <a:pt x="110390" y="6549"/>
                      <a:pt x="122296" y="16074"/>
                      <a:pt x="101659" y="24805"/>
                    </a:cubicBezTo>
                    <a:cubicBezTo>
                      <a:pt x="81022" y="33536"/>
                      <a:pt x="2440" y="60259"/>
                      <a:pt x="59" y="629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C881500C-F0B2-456A-BB38-7BA48067C482}"/>
                  </a:ext>
                </a:extLst>
              </p:cNvPr>
              <p:cNvSpPr/>
              <p:nvPr/>
            </p:nvSpPr>
            <p:spPr>
              <a:xfrm>
                <a:off x="3623807" y="3609037"/>
                <a:ext cx="138472" cy="46990"/>
              </a:xfrm>
              <a:custGeom>
                <a:avLst/>
                <a:gdLst>
                  <a:gd name="connsiteX0" fmla="*/ 456 w 138472"/>
                  <a:gd name="connsiteY0" fmla="*/ 5701 h 46990"/>
                  <a:gd name="connsiteX1" fmla="*/ 73481 w 138472"/>
                  <a:gd name="connsiteY1" fmla="*/ 2526 h 46990"/>
                  <a:gd name="connsiteX2" fmla="*/ 136981 w 138472"/>
                  <a:gd name="connsiteY2" fmla="*/ 46976 h 46990"/>
                  <a:gd name="connsiteX3" fmla="*/ 109993 w 138472"/>
                  <a:gd name="connsiteY3" fmla="*/ 7288 h 46990"/>
                  <a:gd name="connsiteX4" fmla="*/ 456 w 138472"/>
                  <a:gd name="connsiteY4" fmla="*/ 5701 h 46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472" h="46990">
                    <a:moveTo>
                      <a:pt x="456" y="5701"/>
                    </a:moveTo>
                    <a:cubicBezTo>
                      <a:pt x="-5629" y="4907"/>
                      <a:pt x="50727" y="-4353"/>
                      <a:pt x="73481" y="2526"/>
                    </a:cubicBezTo>
                    <a:cubicBezTo>
                      <a:pt x="96235" y="9405"/>
                      <a:pt x="130896" y="46182"/>
                      <a:pt x="136981" y="46976"/>
                    </a:cubicBezTo>
                    <a:cubicBezTo>
                      <a:pt x="143066" y="47770"/>
                      <a:pt x="129837" y="14961"/>
                      <a:pt x="109993" y="7288"/>
                    </a:cubicBezTo>
                    <a:cubicBezTo>
                      <a:pt x="90149" y="-385"/>
                      <a:pt x="6541" y="6495"/>
                      <a:pt x="456" y="57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652702E1-74B7-4673-937F-ECA8DA09A3A7}"/>
                  </a:ext>
                </a:extLst>
              </p:cNvPr>
              <p:cNvSpPr/>
              <p:nvPr/>
            </p:nvSpPr>
            <p:spPr>
              <a:xfrm>
                <a:off x="3674990" y="3570110"/>
                <a:ext cx="171638" cy="71674"/>
              </a:xfrm>
              <a:custGeom>
                <a:avLst/>
                <a:gdLst>
                  <a:gd name="connsiteX0" fmla="*/ 73 w 171638"/>
                  <a:gd name="connsiteY0" fmla="*/ 8115 h 71674"/>
                  <a:gd name="connsiteX1" fmla="*/ 81035 w 171638"/>
                  <a:gd name="connsiteY1" fmla="*/ 17640 h 71674"/>
                  <a:gd name="connsiteX2" fmla="*/ 133423 w 171638"/>
                  <a:gd name="connsiteY2" fmla="*/ 43040 h 71674"/>
                  <a:gd name="connsiteX3" fmla="*/ 171523 w 171638"/>
                  <a:gd name="connsiteY3" fmla="*/ 71615 h 71674"/>
                  <a:gd name="connsiteX4" fmla="*/ 144535 w 171638"/>
                  <a:gd name="connsiteY4" fmla="*/ 35103 h 71674"/>
                  <a:gd name="connsiteX5" fmla="*/ 123898 w 171638"/>
                  <a:gd name="connsiteY5" fmla="*/ 23990 h 71674"/>
                  <a:gd name="connsiteX6" fmla="*/ 98498 w 171638"/>
                  <a:gd name="connsiteY6" fmla="*/ 16053 h 71674"/>
                  <a:gd name="connsiteX7" fmla="*/ 66748 w 171638"/>
                  <a:gd name="connsiteY7" fmla="*/ 178 h 71674"/>
                  <a:gd name="connsiteX8" fmla="*/ 73 w 171638"/>
                  <a:gd name="connsiteY8" fmla="*/ 8115 h 71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638" h="71674">
                    <a:moveTo>
                      <a:pt x="73" y="8115"/>
                    </a:moveTo>
                    <a:cubicBezTo>
                      <a:pt x="2454" y="11025"/>
                      <a:pt x="58810" y="11819"/>
                      <a:pt x="81035" y="17640"/>
                    </a:cubicBezTo>
                    <a:cubicBezTo>
                      <a:pt x="103260" y="23461"/>
                      <a:pt x="118342" y="34044"/>
                      <a:pt x="133423" y="43040"/>
                    </a:cubicBezTo>
                    <a:cubicBezTo>
                      <a:pt x="148504" y="52036"/>
                      <a:pt x="169671" y="72938"/>
                      <a:pt x="171523" y="71615"/>
                    </a:cubicBezTo>
                    <a:cubicBezTo>
                      <a:pt x="173375" y="70292"/>
                      <a:pt x="152472" y="43040"/>
                      <a:pt x="144535" y="35103"/>
                    </a:cubicBezTo>
                    <a:cubicBezTo>
                      <a:pt x="136598" y="27166"/>
                      <a:pt x="131571" y="27165"/>
                      <a:pt x="123898" y="23990"/>
                    </a:cubicBezTo>
                    <a:cubicBezTo>
                      <a:pt x="116225" y="20815"/>
                      <a:pt x="108023" y="20022"/>
                      <a:pt x="98498" y="16053"/>
                    </a:cubicBezTo>
                    <a:cubicBezTo>
                      <a:pt x="88973" y="12084"/>
                      <a:pt x="79977" y="1501"/>
                      <a:pt x="66748" y="178"/>
                    </a:cubicBezTo>
                    <a:cubicBezTo>
                      <a:pt x="53519" y="-1145"/>
                      <a:pt x="-2308" y="5205"/>
                      <a:pt x="73" y="81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69B251C4-371E-4968-9A15-FB5D20278510}"/>
                  </a:ext>
                </a:extLst>
              </p:cNvPr>
              <p:cNvSpPr/>
              <p:nvPr/>
            </p:nvSpPr>
            <p:spPr>
              <a:xfrm>
                <a:off x="3409661" y="3472185"/>
                <a:ext cx="126539" cy="86018"/>
              </a:xfrm>
              <a:custGeom>
                <a:avLst/>
                <a:gdLst>
                  <a:gd name="connsiteX0" fmla="*/ 289 w 126539"/>
                  <a:gd name="connsiteY0" fmla="*/ 85403 h 86018"/>
                  <a:gd name="connsiteX1" fmla="*/ 122527 w 126539"/>
                  <a:gd name="connsiteY1" fmla="*/ 1265 h 86018"/>
                  <a:gd name="connsiteX2" fmla="*/ 89189 w 126539"/>
                  <a:gd name="connsiteY2" fmla="*/ 37778 h 86018"/>
                  <a:gd name="connsiteX3" fmla="*/ 289 w 126539"/>
                  <a:gd name="connsiteY3" fmla="*/ 85403 h 86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539" h="86018">
                    <a:moveTo>
                      <a:pt x="289" y="85403"/>
                    </a:moveTo>
                    <a:cubicBezTo>
                      <a:pt x="5845" y="79318"/>
                      <a:pt x="107710" y="9202"/>
                      <a:pt x="122527" y="1265"/>
                    </a:cubicBezTo>
                    <a:cubicBezTo>
                      <a:pt x="137344" y="-6673"/>
                      <a:pt x="107710" y="24813"/>
                      <a:pt x="89189" y="37778"/>
                    </a:cubicBezTo>
                    <a:cubicBezTo>
                      <a:pt x="70668" y="50743"/>
                      <a:pt x="-5267" y="91488"/>
                      <a:pt x="289" y="854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8C17D862-00A5-4886-8F0A-3B6441F7D237}"/>
                  </a:ext>
                </a:extLst>
              </p:cNvPr>
              <p:cNvSpPr/>
              <p:nvPr/>
            </p:nvSpPr>
            <p:spPr>
              <a:xfrm>
                <a:off x="3519305" y="3522550"/>
                <a:ext cx="244968" cy="28901"/>
              </a:xfrm>
              <a:custGeom>
                <a:avLst/>
                <a:gdLst>
                  <a:gd name="connsiteX0" fmla="*/ 183 w 244968"/>
                  <a:gd name="connsiteY0" fmla="*/ 15988 h 28901"/>
                  <a:gd name="connsiteX1" fmla="*/ 106545 w 244968"/>
                  <a:gd name="connsiteY1" fmla="*/ 113 h 28901"/>
                  <a:gd name="connsiteX2" fmla="*/ 243070 w 244968"/>
                  <a:gd name="connsiteY2" fmla="*/ 25513 h 28901"/>
                  <a:gd name="connsiteX3" fmla="*/ 182745 w 244968"/>
                  <a:gd name="connsiteY3" fmla="*/ 27100 h 28901"/>
                  <a:gd name="connsiteX4" fmla="*/ 131945 w 244968"/>
                  <a:gd name="connsiteY4" fmla="*/ 11225 h 28901"/>
                  <a:gd name="connsiteX5" fmla="*/ 183 w 244968"/>
                  <a:gd name="connsiteY5" fmla="*/ 15988 h 28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4968" h="28901">
                    <a:moveTo>
                      <a:pt x="183" y="15988"/>
                    </a:moveTo>
                    <a:cubicBezTo>
                      <a:pt x="-4050" y="14136"/>
                      <a:pt x="66064" y="-1474"/>
                      <a:pt x="106545" y="113"/>
                    </a:cubicBezTo>
                    <a:cubicBezTo>
                      <a:pt x="147026" y="1700"/>
                      <a:pt x="230370" y="21015"/>
                      <a:pt x="243070" y="25513"/>
                    </a:cubicBezTo>
                    <a:cubicBezTo>
                      <a:pt x="255770" y="30011"/>
                      <a:pt x="201266" y="29481"/>
                      <a:pt x="182745" y="27100"/>
                    </a:cubicBezTo>
                    <a:cubicBezTo>
                      <a:pt x="164224" y="24719"/>
                      <a:pt x="161049" y="15194"/>
                      <a:pt x="131945" y="11225"/>
                    </a:cubicBezTo>
                    <a:cubicBezTo>
                      <a:pt x="102841" y="7256"/>
                      <a:pt x="4416" y="17840"/>
                      <a:pt x="183" y="159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8273430A-77E4-4BFA-870E-AB756B4AD580}"/>
                  </a:ext>
                </a:extLst>
              </p:cNvPr>
              <p:cNvSpPr/>
              <p:nvPr/>
            </p:nvSpPr>
            <p:spPr>
              <a:xfrm>
                <a:off x="3792465" y="3562283"/>
                <a:ext cx="235726" cy="61982"/>
              </a:xfrm>
              <a:custGeom>
                <a:avLst/>
                <a:gdLst>
                  <a:gd name="connsiteX0" fmla="*/ 73 w 235726"/>
                  <a:gd name="connsiteY0" fmla="*/ 67 h 61982"/>
                  <a:gd name="connsiteX1" fmla="*/ 123898 w 235726"/>
                  <a:gd name="connsiteY1" fmla="*/ 22292 h 61982"/>
                  <a:gd name="connsiteX2" fmla="*/ 158823 w 235726"/>
                  <a:gd name="connsiteY2" fmla="*/ 31817 h 61982"/>
                  <a:gd name="connsiteX3" fmla="*/ 235023 w 235726"/>
                  <a:gd name="connsiteY3" fmla="*/ 61980 h 61982"/>
                  <a:gd name="connsiteX4" fmla="*/ 193748 w 235726"/>
                  <a:gd name="connsiteY4" fmla="*/ 30230 h 61982"/>
                  <a:gd name="connsiteX5" fmla="*/ 142948 w 235726"/>
                  <a:gd name="connsiteY5" fmla="*/ 15942 h 61982"/>
                  <a:gd name="connsiteX6" fmla="*/ 73 w 235726"/>
                  <a:gd name="connsiteY6" fmla="*/ 67 h 61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5726" h="61982">
                    <a:moveTo>
                      <a:pt x="73" y="67"/>
                    </a:moveTo>
                    <a:cubicBezTo>
                      <a:pt x="-3102" y="1125"/>
                      <a:pt x="97440" y="17000"/>
                      <a:pt x="123898" y="22292"/>
                    </a:cubicBezTo>
                    <a:cubicBezTo>
                      <a:pt x="150356" y="27584"/>
                      <a:pt x="140302" y="25202"/>
                      <a:pt x="158823" y="31817"/>
                    </a:cubicBezTo>
                    <a:cubicBezTo>
                      <a:pt x="177344" y="38432"/>
                      <a:pt x="229202" y="62244"/>
                      <a:pt x="235023" y="61980"/>
                    </a:cubicBezTo>
                    <a:cubicBezTo>
                      <a:pt x="240844" y="61716"/>
                      <a:pt x="209094" y="37903"/>
                      <a:pt x="193748" y="30230"/>
                    </a:cubicBezTo>
                    <a:cubicBezTo>
                      <a:pt x="178402" y="22557"/>
                      <a:pt x="170994" y="21234"/>
                      <a:pt x="142948" y="15942"/>
                    </a:cubicBezTo>
                    <a:cubicBezTo>
                      <a:pt x="114902" y="10650"/>
                      <a:pt x="3248" y="-991"/>
                      <a:pt x="73" y="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66F9D0B4-F520-4ACE-8DC9-72344567841D}"/>
                  </a:ext>
                </a:extLst>
              </p:cNvPr>
              <p:cNvSpPr/>
              <p:nvPr/>
            </p:nvSpPr>
            <p:spPr>
              <a:xfrm>
                <a:off x="3905246" y="3611467"/>
                <a:ext cx="92089" cy="36609"/>
              </a:xfrm>
              <a:custGeom>
                <a:avLst/>
                <a:gdLst>
                  <a:gd name="connsiteX0" fmla="*/ 4 w 92089"/>
                  <a:gd name="connsiteY0" fmla="*/ 1683 h 36609"/>
                  <a:gd name="connsiteX1" fmla="*/ 57154 w 92089"/>
                  <a:gd name="connsiteY1" fmla="*/ 36608 h 36609"/>
                  <a:gd name="connsiteX2" fmla="*/ 92079 w 92089"/>
                  <a:gd name="connsiteY2" fmla="*/ 96 h 36609"/>
                  <a:gd name="connsiteX3" fmla="*/ 60329 w 92089"/>
                  <a:gd name="connsiteY3" fmla="*/ 25496 h 36609"/>
                  <a:gd name="connsiteX4" fmla="*/ 4 w 92089"/>
                  <a:gd name="connsiteY4" fmla="*/ 1683 h 36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89" h="36609">
                    <a:moveTo>
                      <a:pt x="4" y="1683"/>
                    </a:moveTo>
                    <a:cubicBezTo>
                      <a:pt x="-525" y="3535"/>
                      <a:pt x="41808" y="36872"/>
                      <a:pt x="57154" y="36608"/>
                    </a:cubicBezTo>
                    <a:cubicBezTo>
                      <a:pt x="72500" y="36344"/>
                      <a:pt x="91550" y="1948"/>
                      <a:pt x="92079" y="96"/>
                    </a:cubicBezTo>
                    <a:cubicBezTo>
                      <a:pt x="92608" y="-1756"/>
                      <a:pt x="73558" y="23644"/>
                      <a:pt x="60329" y="25496"/>
                    </a:cubicBezTo>
                    <a:cubicBezTo>
                      <a:pt x="47100" y="27348"/>
                      <a:pt x="533" y="-169"/>
                      <a:pt x="4" y="16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0AB8CC8C-C4A4-437F-BFCA-652F096622CC}"/>
                  </a:ext>
                </a:extLst>
              </p:cNvPr>
              <p:cNvSpPr/>
              <p:nvPr/>
            </p:nvSpPr>
            <p:spPr>
              <a:xfrm>
                <a:off x="4823904" y="3804523"/>
                <a:ext cx="205967" cy="103902"/>
              </a:xfrm>
              <a:custGeom>
                <a:avLst/>
                <a:gdLst>
                  <a:gd name="connsiteX0" fmla="*/ 2096 w 205967"/>
                  <a:gd name="connsiteY0" fmla="*/ 103902 h 103902"/>
                  <a:gd name="connsiteX1" fmla="*/ 68771 w 205967"/>
                  <a:gd name="connsiteY1" fmla="*/ 45165 h 103902"/>
                  <a:gd name="connsiteX2" fmla="*/ 205296 w 205967"/>
                  <a:gd name="connsiteY2" fmla="*/ 10240 h 103902"/>
                  <a:gd name="connsiteX3" fmla="*/ 119571 w 205967"/>
                  <a:gd name="connsiteY3" fmla="*/ 715 h 103902"/>
                  <a:gd name="connsiteX4" fmla="*/ 84646 w 205967"/>
                  <a:gd name="connsiteY4" fmla="*/ 3890 h 103902"/>
                  <a:gd name="connsiteX5" fmla="*/ 51309 w 205967"/>
                  <a:gd name="connsiteY5" fmla="*/ 29290 h 103902"/>
                  <a:gd name="connsiteX6" fmla="*/ 19559 w 205967"/>
                  <a:gd name="connsiteY6" fmla="*/ 45165 h 103902"/>
                  <a:gd name="connsiteX7" fmla="*/ 2096 w 205967"/>
                  <a:gd name="connsiteY7" fmla="*/ 103902 h 103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5967" h="103902">
                    <a:moveTo>
                      <a:pt x="2096" y="103902"/>
                    </a:moveTo>
                    <a:cubicBezTo>
                      <a:pt x="10298" y="103902"/>
                      <a:pt x="34904" y="60775"/>
                      <a:pt x="68771" y="45165"/>
                    </a:cubicBezTo>
                    <a:cubicBezTo>
                      <a:pt x="102638" y="29555"/>
                      <a:pt x="196829" y="17648"/>
                      <a:pt x="205296" y="10240"/>
                    </a:cubicBezTo>
                    <a:cubicBezTo>
                      <a:pt x="213763" y="2832"/>
                      <a:pt x="139679" y="1773"/>
                      <a:pt x="119571" y="715"/>
                    </a:cubicBezTo>
                    <a:cubicBezTo>
                      <a:pt x="99463" y="-343"/>
                      <a:pt x="96023" y="-872"/>
                      <a:pt x="84646" y="3890"/>
                    </a:cubicBezTo>
                    <a:cubicBezTo>
                      <a:pt x="73269" y="8652"/>
                      <a:pt x="62157" y="22411"/>
                      <a:pt x="51309" y="29290"/>
                    </a:cubicBezTo>
                    <a:cubicBezTo>
                      <a:pt x="40461" y="36169"/>
                      <a:pt x="27232" y="36434"/>
                      <a:pt x="19559" y="45165"/>
                    </a:cubicBezTo>
                    <a:cubicBezTo>
                      <a:pt x="11886" y="53896"/>
                      <a:pt x="-6106" y="103902"/>
                      <a:pt x="2096" y="1039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5C107606-17DC-49C3-8C68-95F568A34440}"/>
                  </a:ext>
                </a:extLst>
              </p:cNvPr>
              <p:cNvSpPr/>
              <p:nvPr/>
            </p:nvSpPr>
            <p:spPr>
              <a:xfrm>
                <a:off x="4965009" y="3749674"/>
                <a:ext cx="413747" cy="169488"/>
              </a:xfrm>
              <a:custGeom>
                <a:avLst/>
                <a:gdLst>
                  <a:gd name="connsiteX0" fmla="*/ 413441 w 413747"/>
                  <a:gd name="connsiteY0" fmla="*/ 168276 h 169488"/>
                  <a:gd name="connsiteX1" fmla="*/ 316604 w 413747"/>
                  <a:gd name="connsiteY1" fmla="*/ 144464 h 169488"/>
                  <a:gd name="connsiteX2" fmla="*/ 261041 w 413747"/>
                  <a:gd name="connsiteY2" fmla="*/ 119064 h 169488"/>
                  <a:gd name="connsiteX3" fmla="*/ 183254 w 413747"/>
                  <a:gd name="connsiteY3" fmla="*/ 71439 h 169488"/>
                  <a:gd name="connsiteX4" fmla="*/ 126104 w 413747"/>
                  <a:gd name="connsiteY4" fmla="*/ 61914 h 169488"/>
                  <a:gd name="connsiteX5" fmla="*/ 92766 w 413747"/>
                  <a:gd name="connsiteY5" fmla="*/ 60326 h 169488"/>
                  <a:gd name="connsiteX6" fmla="*/ 691 w 413747"/>
                  <a:gd name="connsiteY6" fmla="*/ 65089 h 169488"/>
                  <a:gd name="connsiteX7" fmla="*/ 53079 w 413747"/>
                  <a:gd name="connsiteY7" fmla="*/ 52389 h 169488"/>
                  <a:gd name="connsiteX8" fmla="*/ 99116 w 413747"/>
                  <a:gd name="connsiteY8" fmla="*/ 1 h 169488"/>
                  <a:gd name="connsiteX9" fmla="*/ 84829 w 413747"/>
                  <a:gd name="connsiteY9" fmla="*/ 50801 h 169488"/>
                  <a:gd name="connsiteX10" fmla="*/ 118166 w 413747"/>
                  <a:gd name="connsiteY10" fmla="*/ 41276 h 169488"/>
                  <a:gd name="connsiteX11" fmla="*/ 137216 w 413747"/>
                  <a:gd name="connsiteY11" fmla="*/ 20639 h 169488"/>
                  <a:gd name="connsiteX12" fmla="*/ 156266 w 413747"/>
                  <a:gd name="connsiteY12" fmla="*/ 39689 h 169488"/>
                  <a:gd name="connsiteX13" fmla="*/ 183254 w 413747"/>
                  <a:gd name="connsiteY13" fmla="*/ 46039 h 169488"/>
                  <a:gd name="connsiteX14" fmla="*/ 213416 w 413747"/>
                  <a:gd name="connsiteY14" fmla="*/ 50801 h 169488"/>
                  <a:gd name="connsiteX15" fmla="*/ 257866 w 413747"/>
                  <a:gd name="connsiteY15" fmla="*/ 55564 h 169488"/>
                  <a:gd name="connsiteX16" fmla="*/ 305491 w 413747"/>
                  <a:gd name="connsiteY16" fmla="*/ 71439 h 169488"/>
                  <a:gd name="connsiteX17" fmla="*/ 338829 w 413747"/>
                  <a:gd name="connsiteY17" fmla="*/ 85726 h 169488"/>
                  <a:gd name="connsiteX18" fmla="*/ 354704 w 413747"/>
                  <a:gd name="connsiteY18" fmla="*/ 98426 h 169488"/>
                  <a:gd name="connsiteX19" fmla="*/ 370579 w 413747"/>
                  <a:gd name="connsiteY19" fmla="*/ 107951 h 169488"/>
                  <a:gd name="connsiteX20" fmla="*/ 381691 w 413747"/>
                  <a:gd name="connsiteY20" fmla="*/ 117476 h 169488"/>
                  <a:gd name="connsiteX21" fmla="*/ 348354 w 413747"/>
                  <a:gd name="connsiteY21" fmla="*/ 104776 h 169488"/>
                  <a:gd name="connsiteX22" fmla="*/ 413441 w 413747"/>
                  <a:gd name="connsiteY22" fmla="*/ 168276 h 169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13747" h="169488">
                    <a:moveTo>
                      <a:pt x="413441" y="168276"/>
                    </a:moveTo>
                    <a:cubicBezTo>
                      <a:pt x="408149" y="174891"/>
                      <a:pt x="342004" y="152666"/>
                      <a:pt x="316604" y="144464"/>
                    </a:cubicBezTo>
                    <a:cubicBezTo>
                      <a:pt x="291204" y="136262"/>
                      <a:pt x="283266" y="131235"/>
                      <a:pt x="261041" y="119064"/>
                    </a:cubicBezTo>
                    <a:cubicBezTo>
                      <a:pt x="238816" y="106893"/>
                      <a:pt x="205744" y="80964"/>
                      <a:pt x="183254" y="71439"/>
                    </a:cubicBezTo>
                    <a:cubicBezTo>
                      <a:pt x="160764" y="61914"/>
                      <a:pt x="141185" y="63766"/>
                      <a:pt x="126104" y="61914"/>
                    </a:cubicBezTo>
                    <a:cubicBezTo>
                      <a:pt x="111023" y="60062"/>
                      <a:pt x="113668" y="59797"/>
                      <a:pt x="92766" y="60326"/>
                    </a:cubicBezTo>
                    <a:cubicBezTo>
                      <a:pt x="71864" y="60855"/>
                      <a:pt x="7305" y="66412"/>
                      <a:pt x="691" y="65089"/>
                    </a:cubicBezTo>
                    <a:cubicBezTo>
                      <a:pt x="-5923" y="63766"/>
                      <a:pt x="36675" y="63237"/>
                      <a:pt x="53079" y="52389"/>
                    </a:cubicBezTo>
                    <a:cubicBezTo>
                      <a:pt x="69483" y="41541"/>
                      <a:pt x="93824" y="266"/>
                      <a:pt x="99116" y="1"/>
                    </a:cubicBezTo>
                    <a:cubicBezTo>
                      <a:pt x="104408" y="-264"/>
                      <a:pt x="81654" y="43922"/>
                      <a:pt x="84829" y="50801"/>
                    </a:cubicBezTo>
                    <a:cubicBezTo>
                      <a:pt x="88004" y="57680"/>
                      <a:pt x="109435" y="46303"/>
                      <a:pt x="118166" y="41276"/>
                    </a:cubicBezTo>
                    <a:cubicBezTo>
                      <a:pt x="126897" y="36249"/>
                      <a:pt x="130866" y="20903"/>
                      <a:pt x="137216" y="20639"/>
                    </a:cubicBezTo>
                    <a:cubicBezTo>
                      <a:pt x="143566" y="20375"/>
                      <a:pt x="148593" y="35456"/>
                      <a:pt x="156266" y="39689"/>
                    </a:cubicBezTo>
                    <a:cubicBezTo>
                      <a:pt x="163939" y="43922"/>
                      <a:pt x="173729" y="44187"/>
                      <a:pt x="183254" y="46039"/>
                    </a:cubicBezTo>
                    <a:cubicBezTo>
                      <a:pt x="192779" y="47891"/>
                      <a:pt x="200981" y="49214"/>
                      <a:pt x="213416" y="50801"/>
                    </a:cubicBezTo>
                    <a:cubicBezTo>
                      <a:pt x="225851" y="52388"/>
                      <a:pt x="242520" y="52124"/>
                      <a:pt x="257866" y="55564"/>
                    </a:cubicBezTo>
                    <a:cubicBezTo>
                      <a:pt x="273212" y="59004"/>
                      <a:pt x="291997" y="66412"/>
                      <a:pt x="305491" y="71439"/>
                    </a:cubicBezTo>
                    <a:cubicBezTo>
                      <a:pt x="318985" y="76466"/>
                      <a:pt x="330627" y="81228"/>
                      <a:pt x="338829" y="85726"/>
                    </a:cubicBezTo>
                    <a:cubicBezTo>
                      <a:pt x="347031" y="90224"/>
                      <a:pt x="349412" y="94722"/>
                      <a:pt x="354704" y="98426"/>
                    </a:cubicBezTo>
                    <a:cubicBezTo>
                      <a:pt x="359996" y="102130"/>
                      <a:pt x="366081" y="104776"/>
                      <a:pt x="370579" y="107951"/>
                    </a:cubicBezTo>
                    <a:cubicBezTo>
                      <a:pt x="375077" y="111126"/>
                      <a:pt x="385395" y="118005"/>
                      <a:pt x="381691" y="117476"/>
                    </a:cubicBezTo>
                    <a:cubicBezTo>
                      <a:pt x="377987" y="116947"/>
                      <a:pt x="342798" y="100013"/>
                      <a:pt x="348354" y="104776"/>
                    </a:cubicBezTo>
                    <a:cubicBezTo>
                      <a:pt x="353910" y="109538"/>
                      <a:pt x="418733" y="161661"/>
                      <a:pt x="413441" y="1682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E860465F-D3FD-4718-ABEC-2476748FA3A9}"/>
                  </a:ext>
                </a:extLst>
              </p:cNvPr>
              <p:cNvSpPr/>
              <p:nvPr/>
            </p:nvSpPr>
            <p:spPr>
              <a:xfrm>
                <a:off x="5317201" y="3854014"/>
                <a:ext cx="176838" cy="80434"/>
              </a:xfrm>
              <a:custGeom>
                <a:avLst/>
                <a:gdLst>
                  <a:gd name="connsiteX0" fmla="*/ 924 w 176838"/>
                  <a:gd name="connsiteY0" fmla="*/ 436 h 80434"/>
                  <a:gd name="connsiteX1" fmla="*/ 58074 w 176838"/>
                  <a:gd name="connsiteY1" fmla="*/ 40124 h 80434"/>
                  <a:gd name="connsiteX2" fmla="*/ 172374 w 176838"/>
                  <a:gd name="connsiteY2" fmla="*/ 76636 h 80434"/>
                  <a:gd name="connsiteX3" fmla="*/ 148562 w 176838"/>
                  <a:gd name="connsiteY3" fmla="*/ 78224 h 80434"/>
                  <a:gd name="connsiteX4" fmla="*/ 100937 w 176838"/>
                  <a:gd name="connsiteY4" fmla="*/ 67111 h 80434"/>
                  <a:gd name="connsiteX5" fmla="*/ 924 w 176838"/>
                  <a:gd name="connsiteY5" fmla="*/ 436 h 80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838" h="80434">
                    <a:moveTo>
                      <a:pt x="924" y="436"/>
                    </a:moveTo>
                    <a:cubicBezTo>
                      <a:pt x="-6220" y="-4062"/>
                      <a:pt x="29499" y="27424"/>
                      <a:pt x="58074" y="40124"/>
                    </a:cubicBezTo>
                    <a:cubicBezTo>
                      <a:pt x="86649" y="52824"/>
                      <a:pt x="157293" y="70286"/>
                      <a:pt x="172374" y="76636"/>
                    </a:cubicBezTo>
                    <a:cubicBezTo>
                      <a:pt x="187455" y="82986"/>
                      <a:pt x="160468" y="79811"/>
                      <a:pt x="148562" y="78224"/>
                    </a:cubicBezTo>
                    <a:cubicBezTo>
                      <a:pt x="136656" y="76637"/>
                      <a:pt x="121310" y="75048"/>
                      <a:pt x="100937" y="67111"/>
                    </a:cubicBezTo>
                    <a:cubicBezTo>
                      <a:pt x="80564" y="59174"/>
                      <a:pt x="8068" y="4934"/>
                      <a:pt x="924" y="4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91E171D9-ACF1-4E2C-8BC6-FC671D2438E7}"/>
                  </a:ext>
                </a:extLst>
              </p:cNvPr>
              <p:cNvSpPr/>
              <p:nvPr/>
            </p:nvSpPr>
            <p:spPr>
              <a:xfrm>
                <a:off x="4737398" y="3841612"/>
                <a:ext cx="80710" cy="209870"/>
              </a:xfrm>
              <a:custGeom>
                <a:avLst/>
                <a:gdLst>
                  <a:gd name="connsiteX0" fmla="*/ 80665 w 80710"/>
                  <a:gd name="connsiteY0" fmla="*/ 138 h 209870"/>
                  <a:gd name="connsiteX1" fmla="*/ 47327 w 80710"/>
                  <a:gd name="connsiteY1" fmla="*/ 77926 h 209870"/>
                  <a:gd name="connsiteX2" fmla="*/ 9227 w 80710"/>
                  <a:gd name="connsiteY2" fmla="*/ 117613 h 209870"/>
                  <a:gd name="connsiteX3" fmla="*/ 1290 w 80710"/>
                  <a:gd name="connsiteY3" fmla="*/ 141426 h 209870"/>
                  <a:gd name="connsiteX4" fmla="*/ 29865 w 80710"/>
                  <a:gd name="connsiteY4" fmla="*/ 209688 h 209870"/>
                  <a:gd name="connsiteX5" fmla="*/ 12402 w 80710"/>
                  <a:gd name="connsiteY5" fmla="*/ 160476 h 209870"/>
                  <a:gd name="connsiteX6" fmla="*/ 15577 w 80710"/>
                  <a:gd name="connsiteY6" fmla="*/ 130313 h 209870"/>
                  <a:gd name="connsiteX7" fmla="*/ 53677 w 80710"/>
                  <a:gd name="connsiteY7" fmla="*/ 98563 h 209870"/>
                  <a:gd name="connsiteX8" fmla="*/ 80665 w 80710"/>
                  <a:gd name="connsiteY8" fmla="*/ 138 h 209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710" h="209870">
                    <a:moveTo>
                      <a:pt x="80665" y="138"/>
                    </a:moveTo>
                    <a:cubicBezTo>
                      <a:pt x="79607" y="-3301"/>
                      <a:pt x="59233" y="58347"/>
                      <a:pt x="47327" y="77926"/>
                    </a:cubicBezTo>
                    <a:cubicBezTo>
                      <a:pt x="35421" y="97505"/>
                      <a:pt x="16900" y="107030"/>
                      <a:pt x="9227" y="117613"/>
                    </a:cubicBezTo>
                    <a:cubicBezTo>
                      <a:pt x="1554" y="128196"/>
                      <a:pt x="-2150" y="126080"/>
                      <a:pt x="1290" y="141426"/>
                    </a:cubicBezTo>
                    <a:cubicBezTo>
                      <a:pt x="4730" y="156772"/>
                      <a:pt x="28013" y="206513"/>
                      <a:pt x="29865" y="209688"/>
                    </a:cubicBezTo>
                    <a:cubicBezTo>
                      <a:pt x="31717" y="212863"/>
                      <a:pt x="14783" y="173705"/>
                      <a:pt x="12402" y="160476"/>
                    </a:cubicBezTo>
                    <a:cubicBezTo>
                      <a:pt x="10021" y="147247"/>
                      <a:pt x="8698" y="140632"/>
                      <a:pt x="15577" y="130313"/>
                    </a:cubicBezTo>
                    <a:cubicBezTo>
                      <a:pt x="22456" y="119994"/>
                      <a:pt x="43094" y="117084"/>
                      <a:pt x="53677" y="98563"/>
                    </a:cubicBezTo>
                    <a:cubicBezTo>
                      <a:pt x="64260" y="80042"/>
                      <a:pt x="81723" y="3577"/>
                      <a:pt x="80665" y="1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7A26585B-369B-4B96-8A58-E199B888BDF4}"/>
                  </a:ext>
                </a:extLst>
              </p:cNvPr>
              <p:cNvSpPr/>
              <p:nvPr/>
            </p:nvSpPr>
            <p:spPr>
              <a:xfrm>
                <a:off x="5076561" y="3871894"/>
                <a:ext cx="390893" cy="151369"/>
              </a:xfrm>
              <a:custGeom>
                <a:avLst/>
                <a:gdLst>
                  <a:gd name="connsiteX0" fmla="*/ 264 w 390893"/>
                  <a:gd name="connsiteY0" fmla="*/ 150831 h 151369"/>
                  <a:gd name="connsiteX1" fmla="*/ 141552 w 390893"/>
                  <a:gd name="connsiteY1" fmla="*/ 115906 h 151369"/>
                  <a:gd name="connsiteX2" fmla="*/ 228864 w 390893"/>
                  <a:gd name="connsiteY2" fmla="*/ 80981 h 151369"/>
                  <a:gd name="connsiteX3" fmla="*/ 271727 w 390893"/>
                  <a:gd name="connsiteY3" fmla="*/ 55581 h 151369"/>
                  <a:gd name="connsiteX4" fmla="*/ 390789 w 390893"/>
                  <a:gd name="connsiteY4" fmla="*/ 19 h 151369"/>
                  <a:gd name="connsiteX5" fmla="*/ 249502 w 390893"/>
                  <a:gd name="connsiteY5" fmla="*/ 61931 h 151369"/>
                  <a:gd name="connsiteX6" fmla="*/ 212989 w 390893"/>
                  <a:gd name="connsiteY6" fmla="*/ 69869 h 151369"/>
                  <a:gd name="connsiteX7" fmla="*/ 179652 w 390893"/>
                  <a:gd name="connsiteY7" fmla="*/ 87331 h 151369"/>
                  <a:gd name="connsiteX8" fmla="*/ 264 w 390893"/>
                  <a:gd name="connsiteY8" fmla="*/ 150831 h 151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0893" h="151369">
                    <a:moveTo>
                      <a:pt x="264" y="150831"/>
                    </a:moveTo>
                    <a:cubicBezTo>
                      <a:pt x="-6086" y="155593"/>
                      <a:pt x="103452" y="127548"/>
                      <a:pt x="141552" y="115906"/>
                    </a:cubicBezTo>
                    <a:cubicBezTo>
                      <a:pt x="179652" y="104264"/>
                      <a:pt x="207168" y="91035"/>
                      <a:pt x="228864" y="80981"/>
                    </a:cubicBezTo>
                    <a:cubicBezTo>
                      <a:pt x="250560" y="70927"/>
                      <a:pt x="244740" y="69075"/>
                      <a:pt x="271727" y="55581"/>
                    </a:cubicBezTo>
                    <a:cubicBezTo>
                      <a:pt x="298714" y="42087"/>
                      <a:pt x="394493" y="-1039"/>
                      <a:pt x="390789" y="19"/>
                    </a:cubicBezTo>
                    <a:cubicBezTo>
                      <a:pt x="387085" y="1077"/>
                      <a:pt x="279135" y="50289"/>
                      <a:pt x="249502" y="61931"/>
                    </a:cubicBezTo>
                    <a:cubicBezTo>
                      <a:pt x="219869" y="73573"/>
                      <a:pt x="224631" y="65636"/>
                      <a:pt x="212989" y="69869"/>
                    </a:cubicBezTo>
                    <a:cubicBezTo>
                      <a:pt x="201347" y="74102"/>
                      <a:pt x="209550" y="77277"/>
                      <a:pt x="179652" y="87331"/>
                    </a:cubicBezTo>
                    <a:cubicBezTo>
                      <a:pt x="149754" y="97385"/>
                      <a:pt x="6614" y="146069"/>
                      <a:pt x="264" y="1508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4AB418E4-6541-4757-9269-51C156DF2D98}"/>
                  </a:ext>
                </a:extLst>
              </p:cNvPr>
              <p:cNvSpPr/>
              <p:nvPr/>
            </p:nvSpPr>
            <p:spPr>
              <a:xfrm>
                <a:off x="5057345" y="3865537"/>
                <a:ext cx="235476" cy="135386"/>
              </a:xfrm>
              <a:custGeom>
                <a:avLst/>
                <a:gdLst>
                  <a:gd name="connsiteX0" fmla="*/ 430 w 235476"/>
                  <a:gd name="connsiteY0" fmla="*/ 134963 h 135386"/>
                  <a:gd name="connsiteX1" fmla="*/ 111555 w 235476"/>
                  <a:gd name="connsiteY1" fmla="*/ 98451 h 135386"/>
                  <a:gd name="connsiteX2" fmla="*/ 208393 w 235476"/>
                  <a:gd name="connsiteY2" fmla="*/ 61938 h 135386"/>
                  <a:gd name="connsiteX3" fmla="*/ 219505 w 235476"/>
                  <a:gd name="connsiteY3" fmla="*/ 44476 h 135386"/>
                  <a:gd name="connsiteX4" fmla="*/ 235380 w 235476"/>
                  <a:gd name="connsiteY4" fmla="*/ 26 h 135386"/>
                  <a:gd name="connsiteX5" fmla="*/ 211568 w 235476"/>
                  <a:gd name="connsiteY5" fmla="*/ 38126 h 135386"/>
                  <a:gd name="connsiteX6" fmla="*/ 206805 w 235476"/>
                  <a:gd name="connsiteY6" fmla="*/ 47651 h 135386"/>
                  <a:gd name="connsiteX7" fmla="*/ 154418 w 235476"/>
                  <a:gd name="connsiteY7" fmla="*/ 73051 h 135386"/>
                  <a:gd name="connsiteX8" fmla="*/ 430 w 235476"/>
                  <a:gd name="connsiteY8" fmla="*/ 134963 h 135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5476" h="135386">
                    <a:moveTo>
                      <a:pt x="430" y="134963"/>
                    </a:moveTo>
                    <a:cubicBezTo>
                      <a:pt x="-6714" y="139196"/>
                      <a:pt x="76895" y="110622"/>
                      <a:pt x="111555" y="98451"/>
                    </a:cubicBezTo>
                    <a:cubicBezTo>
                      <a:pt x="146215" y="86280"/>
                      <a:pt x="190401" y="70934"/>
                      <a:pt x="208393" y="61938"/>
                    </a:cubicBezTo>
                    <a:cubicBezTo>
                      <a:pt x="226385" y="52942"/>
                      <a:pt x="215007" y="54794"/>
                      <a:pt x="219505" y="44476"/>
                    </a:cubicBezTo>
                    <a:cubicBezTo>
                      <a:pt x="224003" y="34158"/>
                      <a:pt x="236703" y="1084"/>
                      <a:pt x="235380" y="26"/>
                    </a:cubicBezTo>
                    <a:cubicBezTo>
                      <a:pt x="234057" y="-1032"/>
                      <a:pt x="216331" y="30188"/>
                      <a:pt x="211568" y="38126"/>
                    </a:cubicBezTo>
                    <a:cubicBezTo>
                      <a:pt x="206806" y="46063"/>
                      <a:pt x="216330" y="41830"/>
                      <a:pt x="206805" y="47651"/>
                    </a:cubicBezTo>
                    <a:cubicBezTo>
                      <a:pt x="197280" y="53472"/>
                      <a:pt x="184051" y="61674"/>
                      <a:pt x="154418" y="73051"/>
                    </a:cubicBezTo>
                    <a:cubicBezTo>
                      <a:pt x="124785" y="84428"/>
                      <a:pt x="7574" y="130730"/>
                      <a:pt x="430" y="1349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570936C1-89E0-4B79-A24A-C779E199AC42}"/>
                  </a:ext>
                </a:extLst>
              </p:cNvPr>
              <p:cNvSpPr/>
              <p:nvPr/>
            </p:nvSpPr>
            <p:spPr>
              <a:xfrm>
                <a:off x="4777694" y="4011527"/>
                <a:ext cx="341080" cy="24459"/>
              </a:xfrm>
              <a:custGeom>
                <a:avLst/>
                <a:gdLst>
                  <a:gd name="connsiteX0" fmla="*/ 681 w 341080"/>
                  <a:gd name="connsiteY0" fmla="*/ 14373 h 24459"/>
                  <a:gd name="connsiteX1" fmla="*/ 132444 w 341080"/>
                  <a:gd name="connsiteY1" fmla="*/ 8023 h 24459"/>
                  <a:gd name="connsiteX2" fmla="*/ 227694 w 341080"/>
                  <a:gd name="connsiteY2" fmla="*/ 23898 h 24459"/>
                  <a:gd name="connsiteX3" fmla="*/ 340406 w 341080"/>
                  <a:gd name="connsiteY3" fmla="*/ 20723 h 24459"/>
                  <a:gd name="connsiteX4" fmla="*/ 273731 w 341080"/>
                  <a:gd name="connsiteY4" fmla="*/ 19136 h 24459"/>
                  <a:gd name="connsiteX5" fmla="*/ 254681 w 341080"/>
                  <a:gd name="connsiteY5" fmla="*/ 9611 h 24459"/>
                  <a:gd name="connsiteX6" fmla="*/ 192769 w 341080"/>
                  <a:gd name="connsiteY6" fmla="*/ 86 h 24459"/>
                  <a:gd name="connsiteX7" fmla="*/ 681 w 341080"/>
                  <a:gd name="connsiteY7" fmla="*/ 14373 h 24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1080" h="24459">
                    <a:moveTo>
                      <a:pt x="681" y="14373"/>
                    </a:moveTo>
                    <a:cubicBezTo>
                      <a:pt x="-9373" y="15696"/>
                      <a:pt x="94609" y="6435"/>
                      <a:pt x="132444" y="8023"/>
                    </a:cubicBezTo>
                    <a:cubicBezTo>
                      <a:pt x="170280" y="9610"/>
                      <a:pt x="193034" y="21781"/>
                      <a:pt x="227694" y="23898"/>
                    </a:cubicBezTo>
                    <a:cubicBezTo>
                      <a:pt x="262354" y="26015"/>
                      <a:pt x="332733" y="21517"/>
                      <a:pt x="340406" y="20723"/>
                    </a:cubicBezTo>
                    <a:cubicBezTo>
                      <a:pt x="348079" y="19929"/>
                      <a:pt x="288019" y="20988"/>
                      <a:pt x="273731" y="19136"/>
                    </a:cubicBezTo>
                    <a:cubicBezTo>
                      <a:pt x="259444" y="17284"/>
                      <a:pt x="268175" y="12786"/>
                      <a:pt x="254681" y="9611"/>
                    </a:cubicBezTo>
                    <a:cubicBezTo>
                      <a:pt x="241187" y="6436"/>
                      <a:pt x="235102" y="1409"/>
                      <a:pt x="192769" y="86"/>
                    </a:cubicBezTo>
                    <a:cubicBezTo>
                      <a:pt x="150436" y="-1237"/>
                      <a:pt x="10735" y="13050"/>
                      <a:pt x="681" y="143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D75D85DF-272D-4C93-9181-347E68262D15}"/>
                  </a:ext>
                </a:extLst>
              </p:cNvPr>
              <p:cNvSpPr/>
              <p:nvPr/>
            </p:nvSpPr>
            <p:spPr>
              <a:xfrm>
                <a:off x="4806404" y="3809922"/>
                <a:ext cx="107156" cy="101840"/>
              </a:xfrm>
              <a:custGeom>
                <a:avLst/>
                <a:gdLst>
                  <a:gd name="connsiteX0" fmla="*/ 106909 w 107156"/>
                  <a:gd name="connsiteY0" fmla="*/ 78 h 101840"/>
                  <a:gd name="connsiteX1" fmla="*/ 32296 w 107156"/>
                  <a:gd name="connsiteY1" fmla="*/ 46116 h 101840"/>
                  <a:gd name="connsiteX2" fmla="*/ 22771 w 107156"/>
                  <a:gd name="connsiteY2" fmla="*/ 100091 h 101840"/>
                  <a:gd name="connsiteX3" fmla="*/ 22771 w 107156"/>
                  <a:gd name="connsiteY3" fmla="*/ 85803 h 101840"/>
                  <a:gd name="connsiteX4" fmla="*/ 3721 w 107156"/>
                  <a:gd name="connsiteY4" fmla="*/ 57228 h 101840"/>
                  <a:gd name="connsiteX5" fmla="*/ 106909 w 107156"/>
                  <a:gd name="connsiteY5" fmla="*/ 78 h 101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7156" h="101840">
                    <a:moveTo>
                      <a:pt x="106909" y="78"/>
                    </a:moveTo>
                    <a:cubicBezTo>
                      <a:pt x="111672" y="-1774"/>
                      <a:pt x="46319" y="29447"/>
                      <a:pt x="32296" y="46116"/>
                    </a:cubicBezTo>
                    <a:cubicBezTo>
                      <a:pt x="18273" y="62785"/>
                      <a:pt x="24358" y="93477"/>
                      <a:pt x="22771" y="100091"/>
                    </a:cubicBezTo>
                    <a:cubicBezTo>
                      <a:pt x="21184" y="106705"/>
                      <a:pt x="25946" y="92947"/>
                      <a:pt x="22771" y="85803"/>
                    </a:cubicBezTo>
                    <a:cubicBezTo>
                      <a:pt x="19596" y="78659"/>
                      <a:pt x="-10302" y="69134"/>
                      <a:pt x="3721" y="57228"/>
                    </a:cubicBezTo>
                    <a:cubicBezTo>
                      <a:pt x="17744" y="45322"/>
                      <a:pt x="102146" y="1930"/>
                      <a:pt x="106909" y="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51F1BCC2-66CF-447D-813F-0A7CE9E9E43E}"/>
                  </a:ext>
                </a:extLst>
              </p:cNvPr>
              <p:cNvSpPr/>
              <p:nvPr/>
            </p:nvSpPr>
            <p:spPr>
              <a:xfrm>
                <a:off x="4787478" y="3873437"/>
                <a:ext cx="120780" cy="129631"/>
              </a:xfrm>
              <a:custGeom>
                <a:avLst/>
                <a:gdLst>
                  <a:gd name="connsiteX0" fmla="*/ 48047 w 120780"/>
                  <a:gd name="connsiteY0" fmla="*/ 63 h 129631"/>
                  <a:gd name="connsiteX1" fmla="*/ 27410 w 120780"/>
                  <a:gd name="connsiteY1" fmla="*/ 65151 h 129631"/>
                  <a:gd name="connsiteX2" fmla="*/ 55985 w 120780"/>
                  <a:gd name="connsiteY2" fmla="*/ 93726 h 129631"/>
                  <a:gd name="connsiteX3" fmla="*/ 119485 w 120780"/>
                  <a:gd name="connsiteY3" fmla="*/ 128651 h 129631"/>
                  <a:gd name="connsiteX4" fmla="*/ 90910 w 120780"/>
                  <a:gd name="connsiteY4" fmla="*/ 120713 h 129631"/>
                  <a:gd name="connsiteX5" fmla="*/ 422 w 120780"/>
                  <a:gd name="connsiteY5" fmla="*/ 128651 h 129631"/>
                  <a:gd name="connsiteX6" fmla="*/ 55985 w 120780"/>
                  <a:gd name="connsiteY6" fmla="*/ 114363 h 129631"/>
                  <a:gd name="connsiteX7" fmla="*/ 32172 w 120780"/>
                  <a:gd name="connsiteY7" fmla="*/ 92138 h 129631"/>
                  <a:gd name="connsiteX8" fmla="*/ 14710 w 120780"/>
                  <a:gd name="connsiteY8" fmla="*/ 77851 h 129631"/>
                  <a:gd name="connsiteX9" fmla="*/ 48047 w 120780"/>
                  <a:gd name="connsiteY9" fmla="*/ 63 h 12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780" h="129631">
                    <a:moveTo>
                      <a:pt x="48047" y="63"/>
                    </a:moveTo>
                    <a:cubicBezTo>
                      <a:pt x="50164" y="-2054"/>
                      <a:pt x="26087" y="49541"/>
                      <a:pt x="27410" y="65151"/>
                    </a:cubicBezTo>
                    <a:cubicBezTo>
                      <a:pt x="28733" y="80762"/>
                      <a:pt x="40639" y="83143"/>
                      <a:pt x="55985" y="93726"/>
                    </a:cubicBezTo>
                    <a:cubicBezTo>
                      <a:pt x="71331" y="104309"/>
                      <a:pt x="113664" y="124153"/>
                      <a:pt x="119485" y="128651"/>
                    </a:cubicBezTo>
                    <a:cubicBezTo>
                      <a:pt x="125306" y="133149"/>
                      <a:pt x="110754" y="120713"/>
                      <a:pt x="90910" y="120713"/>
                    </a:cubicBezTo>
                    <a:cubicBezTo>
                      <a:pt x="71066" y="120713"/>
                      <a:pt x="6243" y="129709"/>
                      <a:pt x="422" y="128651"/>
                    </a:cubicBezTo>
                    <a:cubicBezTo>
                      <a:pt x="-5399" y="127593"/>
                      <a:pt x="50693" y="120448"/>
                      <a:pt x="55985" y="114363"/>
                    </a:cubicBezTo>
                    <a:cubicBezTo>
                      <a:pt x="61277" y="108278"/>
                      <a:pt x="39051" y="98223"/>
                      <a:pt x="32172" y="92138"/>
                    </a:cubicBezTo>
                    <a:cubicBezTo>
                      <a:pt x="25293" y="86053"/>
                      <a:pt x="12593" y="92668"/>
                      <a:pt x="14710" y="77851"/>
                    </a:cubicBezTo>
                    <a:cubicBezTo>
                      <a:pt x="16827" y="63034"/>
                      <a:pt x="45930" y="2180"/>
                      <a:pt x="48047" y="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53F07A6E-F209-4625-8C1C-50B323442ABC}"/>
                  </a:ext>
                </a:extLst>
              </p:cNvPr>
              <p:cNvSpPr/>
              <p:nvPr/>
            </p:nvSpPr>
            <p:spPr>
              <a:xfrm>
                <a:off x="5027603" y="3792426"/>
                <a:ext cx="263787" cy="80580"/>
              </a:xfrm>
              <a:custGeom>
                <a:avLst/>
                <a:gdLst>
                  <a:gd name="connsiteX0" fmla="*/ 10 w 263787"/>
                  <a:gd name="connsiteY0" fmla="*/ 20749 h 80580"/>
                  <a:gd name="connsiteX1" fmla="*/ 71447 w 263787"/>
                  <a:gd name="connsiteY1" fmla="*/ 39799 h 80580"/>
                  <a:gd name="connsiteX2" fmla="*/ 63510 w 263787"/>
                  <a:gd name="connsiteY2" fmla="*/ 14399 h 80580"/>
                  <a:gd name="connsiteX3" fmla="*/ 131772 w 263787"/>
                  <a:gd name="connsiteY3" fmla="*/ 47737 h 80580"/>
                  <a:gd name="connsiteX4" fmla="*/ 209560 w 263787"/>
                  <a:gd name="connsiteY4" fmla="*/ 73137 h 80580"/>
                  <a:gd name="connsiteX5" fmla="*/ 263535 w 263787"/>
                  <a:gd name="connsiteY5" fmla="*/ 79487 h 80580"/>
                  <a:gd name="connsiteX6" fmla="*/ 225435 w 263787"/>
                  <a:gd name="connsiteY6" fmla="*/ 54087 h 80580"/>
                  <a:gd name="connsiteX7" fmla="*/ 130185 w 263787"/>
                  <a:gd name="connsiteY7" fmla="*/ 9637 h 80580"/>
                  <a:gd name="connsiteX8" fmla="*/ 66685 w 263787"/>
                  <a:gd name="connsiteY8" fmla="*/ 112 h 80580"/>
                  <a:gd name="connsiteX9" fmla="*/ 10 w 263787"/>
                  <a:gd name="connsiteY9" fmla="*/ 20749 h 8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3787" h="80580">
                    <a:moveTo>
                      <a:pt x="10" y="20749"/>
                    </a:moveTo>
                    <a:cubicBezTo>
                      <a:pt x="804" y="27363"/>
                      <a:pt x="60864" y="40857"/>
                      <a:pt x="71447" y="39799"/>
                    </a:cubicBezTo>
                    <a:cubicBezTo>
                      <a:pt x="82030" y="38741"/>
                      <a:pt x="53456" y="13076"/>
                      <a:pt x="63510" y="14399"/>
                    </a:cubicBezTo>
                    <a:cubicBezTo>
                      <a:pt x="73564" y="15722"/>
                      <a:pt x="107430" y="37947"/>
                      <a:pt x="131772" y="47737"/>
                    </a:cubicBezTo>
                    <a:cubicBezTo>
                      <a:pt x="156114" y="57527"/>
                      <a:pt x="187600" y="67845"/>
                      <a:pt x="209560" y="73137"/>
                    </a:cubicBezTo>
                    <a:cubicBezTo>
                      <a:pt x="231520" y="78429"/>
                      <a:pt x="260889" y="82662"/>
                      <a:pt x="263535" y="79487"/>
                    </a:cubicBezTo>
                    <a:cubicBezTo>
                      <a:pt x="266181" y="76312"/>
                      <a:pt x="247660" y="65729"/>
                      <a:pt x="225435" y="54087"/>
                    </a:cubicBezTo>
                    <a:cubicBezTo>
                      <a:pt x="203210" y="42445"/>
                      <a:pt x="156643" y="18633"/>
                      <a:pt x="130185" y="9637"/>
                    </a:cubicBezTo>
                    <a:cubicBezTo>
                      <a:pt x="103727" y="641"/>
                      <a:pt x="88381" y="1699"/>
                      <a:pt x="66685" y="112"/>
                    </a:cubicBezTo>
                    <a:cubicBezTo>
                      <a:pt x="44989" y="-1475"/>
                      <a:pt x="-784" y="14135"/>
                      <a:pt x="10" y="207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F16E1E09-5231-4D0C-A51B-05CAB614E783}"/>
                  </a:ext>
                </a:extLst>
              </p:cNvPr>
              <p:cNvSpPr/>
              <p:nvPr/>
            </p:nvSpPr>
            <p:spPr>
              <a:xfrm>
                <a:off x="4865657" y="3804804"/>
                <a:ext cx="220298" cy="190680"/>
              </a:xfrm>
              <a:custGeom>
                <a:avLst/>
                <a:gdLst>
                  <a:gd name="connsiteX0" fmla="*/ 161956 w 220298"/>
                  <a:gd name="connsiteY0" fmla="*/ 2021 h 190680"/>
                  <a:gd name="connsiteX1" fmla="*/ 214343 w 220298"/>
                  <a:gd name="connsiteY1" fmla="*/ 54409 h 190680"/>
                  <a:gd name="connsiteX2" fmla="*/ 217518 w 220298"/>
                  <a:gd name="connsiteY2" fmla="*/ 111559 h 190680"/>
                  <a:gd name="connsiteX3" fmla="*/ 200056 w 220298"/>
                  <a:gd name="connsiteY3" fmla="*/ 173471 h 190680"/>
                  <a:gd name="connsiteX4" fmla="*/ 185768 w 220298"/>
                  <a:gd name="connsiteY4" fmla="*/ 182996 h 190680"/>
                  <a:gd name="connsiteX5" fmla="*/ 131793 w 220298"/>
                  <a:gd name="connsiteY5" fmla="*/ 189346 h 190680"/>
                  <a:gd name="connsiteX6" fmla="*/ 76231 w 220298"/>
                  <a:gd name="connsiteY6" fmla="*/ 189346 h 190680"/>
                  <a:gd name="connsiteX7" fmla="*/ 31781 w 220298"/>
                  <a:gd name="connsiteY7" fmla="*/ 175059 h 190680"/>
                  <a:gd name="connsiteX8" fmla="*/ 7968 w 220298"/>
                  <a:gd name="connsiteY8" fmla="*/ 149659 h 190680"/>
                  <a:gd name="connsiteX9" fmla="*/ 1618 w 220298"/>
                  <a:gd name="connsiteY9" fmla="*/ 106796 h 190680"/>
                  <a:gd name="connsiteX10" fmla="*/ 1618 w 220298"/>
                  <a:gd name="connsiteY10" fmla="*/ 75046 h 190680"/>
                  <a:gd name="connsiteX11" fmla="*/ 7968 w 220298"/>
                  <a:gd name="connsiteY11" fmla="*/ 40121 h 190680"/>
                  <a:gd name="connsiteX12" fmla="*/ 84168 w 220298"/>
                  <a:gd name="connsiteY12" fmla="*/ 13134 h 190680"/>
                  <a:gd name="connsiteX13" fmla="*/ 161956 w 220298"/>
                  <a:gd name="connsiteY13" fmla="*/ 2021 h 190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0298" h="190680">
                    <a:moveTo>
                      <a:pt x="161956" y="2021"/>
                    </a:moveTo>
                    <a:cubicBezTo>
                      <a:pt x="183652" y="8900"/>
                      <a:pt x="205083" y="36153"/>
                      <a:pt x="214343" y="54409"/>
                    </a:cubicBezTo>
                    <a:cubicBezTo>
                      <a:pt x="223603" y="72665"/>
                      <a:pt x="219899" y="91715"/>
                      <a:pt x="217518" y="111559"/>
                    </a:cubicBezTo>
                    <a:cubicBezTo>
                      <a:pt x="215137" y="131403"/>
                      <a:pt x="205348" y="161565"/>
                      <a:pt x="200056" y="173471"/>
                    </a:cubicBezTo>
                    <a:cubicBezTo>
                      <a:pt x="194764" y="185377"/>
                      <a:pt x="197145" y="180350"/>
                      <a:pt x="185768" y="182996"/>
                    </a:cubicBezTo>
                    <a:cubicBezTo>
                      <a:pt x="174391" y="185642"/>
                      <a:pt x="150049" y="188288"/>
                      <a:pt x="131793" y="189346"/>
                    </a:cubicBezTo>
                    <a:cubicBezTo>
                      <a:pt x="113537" y="190404"/>
                      <a:pt x="92900" y="191727"/>
                      <a:pt x="76231" y="189346"/>
                    </a:cubicBezTo>
                    <a:cubicBezTo>
                      <a:pt x="59562" y="186965"/>
                      <a:pt x="43158" y="181674"/>
                      <a:pt x="31781" y="175059"/>
                    </a:cubicBezTo>
                    <a:cubicBezTo>
                      <a:pt x="20404" y="168445"/>
                      <a:pt x="12995" y="161036"/>
                      <a:pt x="7968" y="149659"/>
                    </a:cubicBezTo>
                    <a:cubicBezTo>
                      <a:pt x="2941" y="138282"/>
                      <a:pt x="2676" y="119231"/>
                      <a:pt x="1618" y="106796"/>
                    </a:cubicBezTo>
                    <a:cubicBezTo>
                      <a:pt x="560" y="94361"/>
                      <a:pt x="560" y="86158"/>
                      <a:pt x="1618" y="75046"/>
                    </a:cubicBezTo>
                    <a:cubicBezTo>
                      <a:pt x="2676" y="63934"/>
                      <a:pt x="-5790" y="50440"/>
                      <a:pt x="7968" y="40121"/>
                    </a:cubicBezTo>
                    <a:cubicBezTo>
                      <a:pt x="21726" y="29802"/>
                      <a:pt x="64324" y="18690"/>
                      <a:pt x="84168" y="13134"/>
                    </a:cubicBezTo>
                    <a:cubicBezTo>
                      <a:pt x="104012" y="7578"/>
                      <a:pt x="140260" y="-4858"/>
                      <a:pt x="161956" y="202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3860A602-4ACD-469A-8330-523DB3A9464A}"/>
                  </a:ext>
                </a:extLst>
              </p:cNvPr>
              <p:cNvSpPr/>
              <p:nvPr/>
            </p:nvSpPr>
            <p:spPr>
              <a:xfrm>
                <a:off x="5003800" y="3852863"/>
                <a:ext cx="68263" cy="682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056C1953-6483-4827-B3FD-409CCA6F32DA}"/>
                  </a:ext>
                </a:extLst>
              </p:cNvPr>
              <p:cNvSpPr/>
              <p:nvPr/>
            </p:nvSpPr>
            <p:spPr>
              <a:xfrm>
                <a:off x="4894264" y="3849689"/>
                <a:ext cx="58738" cy="5873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146226B2-B504-4BD8-8966-67E6E50B307F}"/>
                  </a:ext>
                </a:extLst>
              </p:cNvPr>
              <p:cNvSpPr/>
              <p:nvPr/>
            </p:nvSpPr>
            <p:spPr>
              <a:xfrm>
                <a:off x="4725758" y="3605073"/>
                <a:ext cx="245982" cy="106503"/>
              </a:xfrm>
              <a:custGeom>
                <a:avLst/>
                <a:gdLst>
                  <a:gd name="connsiteX0" fmla="*/ 230 w 245982"/>
                  <a:gd name="connsiteY0" fmla="*/ 106502 h 106503"/>
                  <a:gd name="connsiteX1" fmla="*/ 147867 w 245982"/>
                  <a:gd name="connsiteY1" fmla="*/ 60465 h 106503"/>
                  <a:gd name="connsiteX2" fmla="*/ 244705 w 245982"/>
                  <a:gd name="connsiteY2" fmla="*/ 1727 h 106503"/>
                  <a:gd name="connsiteX3" fmla="*/ 200255 w 245982"/>
                  <a:gd name="connsiteY3" fmla="*/ 17602 h 106503"/>
                  <a:gd name="connsiteX4" fmla="*/ 155805 w 245982"/>
                  <a:gd name="connsiteY4" fmla="*/ 38240 h 106503"/>
                  <a:gd name="connsiteX5" fmla="*/ 114530 w 245982"/>
                  <a:gd name="connsiteY5" fmla="*/ 58877 h 106503"/>
                  <a:gd name="connsiteX6" fmla="*/ 230 w 245982"/>
                  <a:gd name="connsiteY6" fmla="*/ 106502 h 106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5982" h="106503">
                    <a:moveTo>
                      <a:pt x="230" y="106502"/>
                    </a:moveTo>
                    <a:cubicBezTo>
                      <a:pt x="5786" y="106767"/>
                      <a:pt x="107121" y="77927"/>
                      <a:pt x="147867" y="60465"/>
                    </a:cubicBezTo>
                    <a:cubicBezTo>
                      <a:pt x="188613" y="43002"/>
                      <a:pt x="235974" y="8871"/>
                      <a:pt x="244705" y="1727"/>
                    </a:cubicBezTo>
                    <a:cubicBezTo>
                      <a:pt x="253436" y="-5417"/>
                      <a:pt x="215072" y="11517"/>
                      <a:pt x="200255" y="17602"/>
                    </a:cubicBezTo>
                    <a:cubicBezTo>
                      <a:pt x="185438" y="23687"/>
                      <a:pt x="170093" y="31361"/>
                      <a:pt x="155805" y="38240"/>
                    </a:cubicBezTo>
                    <a:cubicBezTo>
                      <a:pt x="141518" y="45119"/>
                      <a:pt x="138078" y="50940"/>
                      <a:pt x="114530" y="58877"/>
                    </a:cubicBezTo>
                    <a:cubicBezTo>
                      <a:pt x="90982" y="66814"/>
                      <a:pt x="-5326" y="106237"/>
                      <a:pt x="230" y="1065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88E807F5-42AF-4E6D-ACD6-790CFCBE1835}"/>
                  </a:ext>
                </a:extLst>
              </p:cNvPr>
              <p:cNvSpPr/>
              <p:nvPr/>
            </p:nvSpPr>
            <p:spPr>
              <a:xfrm>
                <a:off x="5006729" y="3534878"/>
                <a:ext cx="267263" cy="64300"/>
              </a:xfrm>
              <a:custGeom>
                <a:avLst/>
                <a:gdLst>
                  <a:gd name="connsiteX0" fmla="*/ 246 w 267263"/>
                  <a:gd name="connsiteY0" fmla="*/ 63985 h 64300"/>
                  <a:gd name="connsiteX1" fmla="*/ 130421 w 267263"/>
                  <a:gd name="connsiteY1" fmla="*/ 25885 h 64300"/>
                  <a:gd name="connsiteX2" fmla="*/ 222496 w 267263"/>
                  <a:gd name="connsiteY2" fmla="*/ 19535 h 64300"/>
                  <a:gd name="connsiteX3" fmla="*/ 266946 w 267263"/>
                  <a:gd name="connsiteY3" fmla="*/ 11597 h 64300"/>
                  <a:gd name="connsiteX4" fmla="*/ 201859 w 267263"/>
                  <a:gd name="connsiteY4" fmla="*/ 10010 h 64300"/>
                  <a:gd name="connsiteX5" fmla="*/ 165346 w 267263"/>
                  <a:gd name="connsiteY5" fmla="*/ 2072 h 64300"/>
                  <a:gd name="connsiteX6" fmla="*/ 246 w 267263"/>
                  <a:gd name="connsiteY6" fmla="*/ 63985 h 6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7263" h="64300">
                    <a:moveTo>
                      <a:pt x="246" y="63985"/>
                    </a:moveTo>
                    <a:cubicBezTo>
                      <a:pt x="-5575" y="67954"/>
                      <a:pt x="93379" y="33293"/>
                      <a:pt x="130421" y="25885"/>
                    </a:cubicBezTo>
                    <a:cubicBezTo>
                      <a:pt x="167463" y="18477"/>
                      <a:pt x="199742" y="21916"/>
                      <a:pt x="222496" y="19535"/>
                    </a:cubicBezTo>
                    <a:cubicBezTo>
                      <a:pt x="245250" y="17154"/>
                      <a:pt x="270385" y="13184"/>
                      <a:pt x="266946" y="11597"/>
                    </a:cubicBezTo>
                    <a:cubicBezTo>
                      <a:pt x="263507" y="10010"/>
                      <a:pt x="218792" y="11597"/>
                      <a:pt x="201859" y="10010"/>
                    </a:cubicBezTo>
                    <a:cubicBezTo>
                      <a:pt x="184926" y="8422"/>
                      <a:pt x="192598" y="-5072"/>
                      <a:pt x="165346" y="2072"/>
                    </a:cubicBezTo>
                    <a:cubicBezTo>
                      <a:pt x="138094" y="9216"/>
                      <a:pt x="6067" y="60016"/>
                      <a:pt x="246" y="639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1C7142C6-C627-46B9-BBF6-F2C2C7D46D59}"/>
                  </a:ext>
                </a:extLst>
              </p:cNvPr>
              <p:cNvSpPr/>
              <p:nvPr/>
            </p:nvSpPr>
            <p:spPr>
              <a:xfrm>
                <a:off x="5241914" y="3565488"/>
                <a:ext cx="205012" cy="50854"/>
              </a:xfrm>
              <a:custGeom>
                <a:avLst/>
                <a:gdLst>
                  <a:gd name="connsiteX0" fmla="*/ 11 w 205012"/>
                  <a:gd name="connsiteY0" fmla="*/ 14325 h 50854"/>
                  <a:gd name="connsiteX1" fmla="*/ 95261 w 205012"/>
                  <a:gd name="connsiteY1" fmla="*/ 19087 h 50854"/>
                  <a:gd name="connsiteX2" fmla="*/ 204799 w 205012"/>
                  <a:gd name="connsiteY2" fmla="*/ 50837 h 50854"/>
                  <a:gd name="connsiteX3" fmla="*/ 122249 w 205012"/>
                  <a:gd name="connsiteY3" fmla="*/ 14325 h 50854"/>
                  <a:gd name="connsiteX4" fmla="*/ 88911 w 205012"/>
                  <a:gd name="connsiteY4" fmla="*/ 37 h 50854"/>
                  <a:gd name="connsiteX5" fmla="*/ 11 w 205012"/>
                  <a:gd name="connsiteY5" fmla="*/ 14325 h 5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5012" h="50854">
                    <a:moveTo>
                      <a:pt x="11" y="14325"/>
                    </a:moveTo>
                    <a:cubicBezTo>
                      <a:pt x="1069" y="17500"/>
                      <a:pt x="61130" y="13002"/>
                      <a:pt x="95261" y="19087"/>
                    </a:cubicBezTo>
                    <a:cubicBezTo>
                      <a:pt x="129392" y="25172"/>
                      <a:pt x="200301" y="51631"/>
                      <a:pt x="204799" y="50837"/>
                    </a:cubicBezTo>
                    <a:cubicBezTo>
                      <a:pt x="209297" y="50043"/>
                      <a:pt x="141564" y="22792"/>
                      <a:pt x="122249" y="14325"/>
                    </a:cubicBezTo>
                    <a:cubicBezTo>
                      <a:pt x="102934" y="5858"/>
                      <a:pt x="105580" y="831"/>
                      <a:pt x="88911" y="37"/>
                    </a:cubicBezTo>
                    <a:cubicBezTo>
                      <a:pt x="72242" y="-757"/>
                      <a:pt x="-1047" y="11150"/>
                      <a:pt x="11" y="143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28B46446-242F-4CD9-A334-AB3E8CFE7270}"/>
                  </a:ext>
                </a:extLst>
              </p:cNvPr>
              <p:cNvSpPr/>
              <p:nvPr/>
            </p:nvSpPr>
            <p:spPr>
              <a:xfrm>
                <a:off x="4471249" y="3590470"/>
                <a:ext cx="251564" cy="127266"/>
              </a:xfrm>
              <a:custGeom>
                <a:avLst/>
                <a:gdLst>
                  <a:gd name="connsiteX0" fmla="*/ 739 w 251564"/>
                  <a:gd name="connsiteY0" fmla="*/ 455 h 127266"/>
                  <a:gd name="connsiteX1" fmla="*/ 102339 w 251564"/>
                  <a:gd name="connsiteY1" fmla="*/ 52843 h 127266"/>
                  <a:gd name="connsiteX2" fmla="*/ 156314 w 251564"/>
                  <a:gd name="connsiteY2" fmla="*/ 117930 h 127266"/>
                  <a:gd name="connsiteX3" fmla="*/ 156314 w 251564"/>
                  <a:gd name="connsiteY3" fmla="*/ 125868 h 127266"/>
                  <a:gd name="connsiteX4" fmla="*/ 175364 w 251564"/>
                  <a:gd name="connsiteY4" fmla="*/ 108405 h 127266"/>
                  <a:gd name="connsiteX5" fmla="*/ 251564 w 251564"/>
                  <a:gd name="connsiteY5" fmla="*/ 70305 h 127266"/>
                  <a:gd name="connsiteX6" fmla="*/ 173776 w 251564"/>
                  <a:gd name="connsiteY6" fmla="*/ 94118 h 127266"/>
                  <a:gd name="connsiteX7" fmla="*/ 159489 w 251564"/>
                  <a:gd name="connsiteY7" fmla="*/ 83005 h 127266"/>
                  <a:gd name="connsiteX8" fmla="*/ 739 w 251564"/>
                  <a:gd name="connsiteY8" fmla="*/ 455 h 127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1564" h="127266">
                    <a:moveTo>
                      <a:pt x="739" y="455"/>
                    </a:moveTo>
                    <a:cubicBezTo>
                      <a:pt x="-8786" y="-4572"/>
                      <a:pt x="76410" y="33264"/>
                      <a:pt x="102339" y="52843"/>
                    </a:cubicBezTo>
                    <a:cubicBezTo>
                      <a:pt x="128268" y="72422"/>
                      <a:pt x="147318" y="105759"/>
                      <a:pt x="156314" y="117930"/>
                    </a:cubicBezTo>
                    <a:cubicBezTo>
                      <a:pt x="165310" y="130101"/>
                      <a:pt x="153139" y="127455"/>
                      <a:pt x="156314" y="125868"/>
                    </a:cubicBezTo>
                    <a:cubicBezTo>
                      <a:pt x="159489" y="124281"/>
                      <a:pt x="159489" y="117665"/>
                      <a:pt x="175364" y="108405"/>
                    </a:cubicBezTo>
                    <a:cubicBezTo>
                      <a:pt x="191239" y="99145"/>
                      <a:pt x="251829" y="72686"/>
                      <a:pt x="251564" y="70305"/>
                    </a:cubicBezTo>
                    <a:cubicBezTo>
                      <a:pt x="251299" y="67924"/>
                      <a:pt x="189122" y="92001"/>
                      <a:pt x="173776" y="94118"/>
                    </a:cubicBezTo>
                    <a:cubicBezTo>
                      <a:pt x="158430" y="96235"/>
                      <a:pt x="185683" y="97292"/>
                      <a:pt x="159489" y="83005"/>
                    </a:cubicBezTo>
                    <a:cubicBezTo>
                      <a:pt x="133295" y="68718"/>
                      <a:pt x="10264" y="5482"/>
                      <a:pt x="739" y="4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FCEF5A33-8747-44B1-BD6E-DAE647132036}"/>
                  </a:ext>
                </a:extLst>
              </p:cNvPr>
              <p:cNvSpPr/>
              <p:nvPr/>
            </p:nvSpPr>
            <p:spPr>
              <a:xfrm>
                <a:off x="4721136" y="3517512"/>
                <a:ext cx="138570" cy="138992"/>
              </a:xfrm>
              <a:custGeom>
                <a:avLst/>
                <a:gdLst>
                  <a:gd name="connsiteX0" fmla="*/ 89 w 138570"/>
                  <a:gd name="connsiteY0" fmla="*/ 138501 h 138992"/>
                  <a:gd name="connsiteX1" fmla="*/ 69939 w 138570"/>
                  <a:gd name="connsiteY1" fmla="*/ 86113 h 138992"/>
                  <a:gd name="connsiteX2" fmla="*/ 138202 w 138570"/>
                  <a:gd name="connsiteY2" fmla="*/ 1976 h 138992"/>
                  <a:gd name="connsiteX3" fmla="*/ 95339 w 138570"/>
                  <a:gd name="connsiteY3" fmla="*/ 28963 h 138992"/>
                  <a:gd name="connsiteX4" fmla="*/ 55652 w 138570"/>
                  <a:gd name="connsiteY4" fmla="*/ 55951 h 138992"/>
                  <a:gd name="connsiteX5" fmla="*/ 89 w 138570"/>
                  <a:gd name="connsiteY5" fmla="*/ 138501 h 13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570" h="138992">
                    <a:moveTo>
                      <a:pt x="89" y="138501"/>
                    </a:moveTo>
                    <a:cubicBezTo>
                      <a:pt x="2470" y="143528"/>
                      <a:pt x="46920" y="108867"/>
                      <a:pt x="69939" y="86113"/>
                    </a:cubicBezTo>
                    <a:cubicBezTo>
                      <a:pt x="92958" y="63359"/>
                      <a:pt x="133969" y="11501"/>
                      <a:pt x="138202" y="1976"/>
                    </a:cubicBezTo>
                    <a:cubicBezTo>
                      <a:pt x="142435" y="-7549"/>
                      <a:pt x="109097" y="19967"/>
                      <a:pt x="95339" y="28963"/>
                    </a:cubicBezTo>
                    <a:cubicBezTo>
                      <a:pt x="81581" y="37959"/>
                      <a:pt x="67823" y="44309"/>
                      <a:pt x="55652" y="55951"/>
                    </a:cubicBezTo>
                    <a:cubicBezTo>
                      <a:pt x="43481" y="67593"/>
                      <a:pt x="-2292" y="133474"/>
                      <a:pt x="89" y="1385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FDA89641-5303-4ACD-B99E-809AA971FC52}"/>
                  </a:ext>
                </a:extLst>
              </p:cNvPr>
              <p:cNvSpPr/>
              <p:nvPr/>
            </p:nvSpPr>
            <p:spPr>
              <a:xfrm>
                <a:off x="4554538" y="3541512"/>
                <a:ext cx="79501" cy="124409"/>
              </a:xfrm>
              <a:custGeom>
                <a:avLst/>
                <a:gdLst>
                  <a:gd name="connsiteX0" fmla="*/ 0 w 79501"/>
                  <a:gd name="connsiteY0" fmla="*/ 201 h 124409"/>
                  <a:gd name="connsiteX1" fmla="*/ 69850 w 79501"/>
                  <a:gd name="connsiteY1" fmla="*/ 33538 h 124409"/>
                  <a:gd name="connsiteX2" fmla="*/ 79375 w 79501"/>
                  <a:gd name="connsiteY2" fmla="*/ 124026 h 124409"/>
                  <a:gd name="connsiteX3" fmla="*/ 74612 w 79501"/>
                  <a:gd name="connsiteY3" fmla="*/ 65288 h 124409"/>
                  <a:gd name="connsiteX4" fmla="*/ 69850 w 79501"/>
                  <a:gd name="connsiteY4" fmla="*/ 46238 h 124409"/>
                  <a:gd name="connsiteX5" fmla="*/ 0 w 79501"/>
                  <a:gd name="connsiteY5" fmla="*/ 201 h 124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501" h="124409">
                    <a:moveTo>
                      <a:pt x="0" y="201"/>
                    </a:moveTo>
                    <a:cubicBezTo>
                      <a:pt x="0" y="-1916"/>
                      <a:pt x="56621" y="12900"/>
                      <a:pt x="69850" y="33538"/>
                    </a:cubicBezTo>
                    <a:cubicBezTo>
                      <a:pt x="83079" y="54176"/>
                      <a:pt x="78581" y="118734"/>
                      <a:pt x="79375" y="124026"/>
                    </a:cubicBezTo>
                    <a:cubicBezTo>
                      <a:pt x="80169" y="129318"/>
                      <a:pt x="76199" y="78253"/>
                      <a:pt x="74612" y="65288"/>
                    </a:cubicBezTo>
                    <a:cubicBezTo>
                      <a:pt x="73025" y="52323"/>
                      <a:pt x="77258" y="55234"/>
                      <a:pt x="69850" y="46238"/>
                    </a:cubicBezTo>
                    <a:cubicBezTo>
                      <a:pt x="62442" y="37242"/>
                      <a:pt x="0" y="2318"/>
                      <a:pt x="0" y="2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6EB6B2AD-5761-4FB2-9A3A-B6491A68A05C}"/>
                  </a:ext>
                </a:extLst>
              </p:cNvPr>
              <p:cNvSpPr/>
              <p:nvPr/>
            </p:nvSpPr>
            <p:spPr>
              <a:xfrm>
                <a:off x="4792069" y="3515681"/>
                <a:ext cx="246575" cy="30851"/>
              </a:xfrm>
              <a:custGeom>
                <a:avLst/>
                <a:gdLst>
                  <a:gd name="connsiteX0" fmla="*/ 594 w 246575"/>
                  <a:gd name="connsiteY0" fmla="*/ 30794 h 30851"/>
                  <a:gd name="connsiteX1" fmla="*/ 145056 w 246575"/>
                  <a:gd name="connsiteY1" fmla="*/ 632 h 30851"/>
                  <a:gd name="connsiteX2" fmla="*/ 243481 w 246575"/>
                  <a:gd name="connsiteY2" fmla="*/ 10157 h 30851"/>
                  <a:gd name="connsiteX3" fmla="*/ 203794 w 246575"/>
                  <a:gd name="connsiteY3" fmla="*/ 8569 h 30851"/>
                  <a:gd name="connsiteX4" fmla="*/ 594 w 246575"/>
                  <a:gd name="connsiteY4" fmla="*/ 30794 h 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575" h="30851">
                    <a:moveTo>
                      <a:pt x="594" y="30794"/>
                    </a:moveTo>
                    <a:cubicBezTo>
                      <a:pt x="-9196" y="29471"/>
                      <a:pt x="104575" y="4071"/>
                      <a:pt x="145056" y="632"/>
                    </a:cubicBezTo>
                    <a:cubicBezTo>
                      <a:pt x="185537" y="-2807"/>
                      <a:pt x="233691" y="8834"/>
                      <a:pt x="243481" y="10157"/>
                    </a:cubicBezTo>
                    <a:cubicBezTo>
                      <a:pt x="253271" y="11480"/>
                      <a:pt x="239777" y="6981"/>
                      <a:pt x="203794" y="8569"/>
                    </a:cubicBezTo>
                    <a:cubicBezTo>
                      <a:pt x="167811" y="10156"/>
                      <a:pt x="10384" y="32117"/>
                      <a:pt x="594" y="307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C892EA4D-7116-4B25-A1FA-B0100EA778D9}"/>
                  </a:ext>
                </a:extLst>
              </p:cNvPr>
              <p:cNvSpPr/>
              <p:nvPr/>
            </p:nvSpPr>
            <p:spPr>
              <a:xfrm>
                <a:off x="4986091" y="3440079"/>
                <a:ext cx="213239" cy="55035"/>
              </a:xfrm>
              <a:custGeom>
                <a:avLst/>
                <a:gdLst>
                  <a:gd name="connsiteX0" fmla="*/ 247 w 213239"/>
                  <a:gd name="connsiteY0" fmla="*/ 49246 h 55035"/>
                  <a:gd name="connsiteX1" fmla="*/ 90734 w 213239"/>
                  <a:gd name="connsiteY1" fmla="*/ 36546 h 55035"/>
                  <a:gd name="connsiteX2" fmla="*/ 181222 w 213239"/>
                  <a:gd name="connsiteY2" fmla="*/ 11146 h 55035"/>
                  <a:gd name="connsiteX3" fmla="*/ 212972 w 213239"/>
                  <a:gd name="connsiteY3" fmla="*/ 34 h 55035"/>
                  <a:gd name="connsiteX4" fmla="*/ 166934 w 213239"/>
                  <a:gd name="connsiteY4" fmla="*/ 14321 h 55035"/>
                  <a:gd name="connsiteX5" fmla="*/ 119309 w 213239"/>
                  <a:gd name="connsiteY5" fmla="*/ 52421 h 55035"/>
                  <a:gd name="connsiteX6" fmla="*/ 247 w 213239"/>
                  <a:gd name="connsiteY6" fmla="*/ 49246 h 55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3239" h="55035">
                    <a:moveTo>
                      <a:pt x="247" y="49246"/>
                    </a:moveTo>
                    <a:cubicBezTo>
                      <a:pt x="-4515" y="46600"/>
                      <a:pt x="60572" y="42896"/>
                      <a:pt x="90734" y="36546"/>
                    </a:cubicBezTo>
                    <a:cubicBezTo>
                      <a:pt x="120896" y="30196"/>
                      <a:pt x="160849" y="17231"/>
                      <a:pt x="181222" y="11146"/>
                    </a:cubicBezTo>
                    <a:cubicBezTo>
                      <a:pt x="201595" y="5061"/>
                      <a:pt x="215353" y="-495"/>
                      <a:pt x="212972" y="34"/>
                    </a:cubicBezTo>
                    <a:cubicBezTo>
                      <a:pt x="210591" y="563"/>
                      <a:pt x="182545" y="5590"/>
                      <a:pt x="166934" y="14321"/>
                    </a:cubicBezTo>
                    <a:cubicBezTo>
                      <a:pt x="151324" y="23052"/>
                      <a:pt x="143915" y="46071"/>
                      <a:pt x="119309" y="52421"/>
                    </a:cubicBezTo>
                    <a:cubicBezTo>
                      <a:pt x="94703" y="58771"/>
                      <a:pt x="5009" y="51892"/>
                      <a:pt x="247" y="492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B6529701-0879-4E8E-8865-6F525FAE566C}"/>
                  </a:ext>
                </a:extLst>
              </p:cNvPr>
              <p:cNvSpPr/>
              <p:nvPr/>
            </p:nvSpPr>
            <p:spPr>
              <a:xfrm>
                <a:off x="5276347" y="3506786"/>
                <a:ext cx="175207" cy="79714"/>
              </a:xfrm>
              <a:custGeom>
                <a:avLst/>
                <a:gdLst>
                  <a:gd name="connsiteX0" fmla="*/ 503 w 175207"/>
                  <a:gd name="connsiteY0" fmla="*/ 2 h 79714"/>
                  <a:gd name="connsiteX1" fmla="*/ 87816 w 175207"/>
                  <a:gd name="connsiteY1" fmla="*/ 36514 h 79714"/>
                  <a:gd name="connsiteX2" fmla="*/ 173541 w 175207"/>
                  <a:gd name="connsiteY2" fmla="*/ 79377 h 79714"/>
                  <a:gd name="connsiteX3" fmla="*/ 143378 w 175207"/>
                  <a:gd name="connsiteY3" fmla="*/ 55564 h 79714"/>
                  <a:gd name="connsiteX4" fmla="*/ 129091 w 175207"/>
                  <a:gd name="connsiteY4" fmla="*/ 38102 h 79714"/>
                  <a:gd name="connsiteX5" fmla="*/ 503 w 175207"/>
                  <a:gd name="connsiteY5" fmla="*/ 2 h 79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5207" h="79714">
                    <a:moveTo>
                      <a:pt x="503" y="2"/>
                    </a:moveTo>
                    <a:cubicBezTo>
                      <a:pt x="-6376" y="-263"/>
                      <a:pt x="58976" y="23285"/>
                      <a:pt x="87816" y="36514"/>
                    </a:cubicBezTo>
                    <a:cubicBezTo>
                      <a:pt x="116656" y="49743"/>
                      <a:pt x="164281" y="76202"/>
                      <a:pt x="173541" y="79377"/>
                    </a:cubicBezTo>
                    <a:cubicBezTo>
                      <a:pt x="182801" y="82552"/>
                      <a:pt x="150786" y="62443"/>
                      <a:pt x="143378" y="55564"/>
                    </a:cubicBezTo>
                    <a:cubicBezTo>
                      <a:pt x="135970" y="48685"/>
                      <a:pt x="149199" y="47362"/>
                      <a:pt x="129091" y="38102"/>
                    </a:cubicBezTo>
                    <a:cubicBezTo>
                      <a:pt x="108983" y="28842"/>
                      <a:pt x="7382" y="267"/>
                      <a:pt x="503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D3671665-2B76-4078-875A-571CD262DAE9}"/>
                  </a:ext>
                </a:extLst>
              </p:cNvPr>
              <p:cNvSpPr/>
              <p:nvPr/>
            </p:nvSpPr>
            <p:spPr>
              <a:xfrm>
                <a:off x="5218113" y="3451225"/>
                <a:ext cx="304835" cy="150813"/>
              </a:xfrm>
              <a:custGeom>
                <a:avLst/>
                <a:gdLst>
                  <a:gd name="connsiteX0" fmla="*/ 0 w 304835"/>
                  <a:gd name="connsiteY0" fmla="*/ 0 h 150813"/>
                  <a:gd name="connsiteX1" fmla="*/ 149225 w 304835"/>
                  <a:gd name="connsiteY1" fmla="*/ 41275 h 150813"/>
                  <a:gd name="connsiteX2" fmla="*/ 219075 w 304835"/>
                  <a:gd name="connsiteY2" fmla="*/ 65088 h 150813"/>
                  <a:gd name="connsiteX3" fmla="*/ 255587 w 304835"/>
                  <a:gd name="connsiteY3" fmla="*/ 84138 h 150813"/>
                  <a:gd name="connsiteX4" fmla="*/ 304800 w 304835"/>
                  <a:gd name="connsiteY4" fmla="*/ 150813 h 150813"/>
                  <a:gd name="connsiteX5" fmla="*/ 247650 w 304835"/>
                  <a:gd name="connsiteY5" fmla="*/ 84138 h 150813"/>
                  <a:gd name="connsiteX6" fmla="*/ 177800 w 304835"/>
                  <a:gd name="connsiteY6" fmla="*/ 58738 h 150813"/>
                  <a:gd name="connsiteX7" fmla="*/ 0 w 304835"/>
                  <a:gd name="connsiteY7" fmla="*/ 0 h 150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835" h="150813">
                    <a:moveTo>
                      <a:pt x="0" y="0"/>
                    </a:moveTo>
                    <a:lnTo>
                      <a:pt x="149225" y="41275"/>
                    </a:lnTo>
                    <a:cubicBezTo>
                      <a:pt x="185738" y="52123"/>
                      <a:pt x="201348" y="57944"/>
                      <a:pt x="219075" y="65088"/>
                    </a:cubicBezTo>
                    <a:cubicBezTo>
                      <a:pt x="236802" y="72232"/>
                      <a:pt x="241300" y="69851"/>
                      <a:pt x="255587" y="84138"/>
                    </a:cubicBezTo>
                    <a:cubicBezTo>
                      <a:pt x="269874" y="98425"/>
                      <a:pt x="306123" y="150813"/>
                      <a:pt x="304800" y="150813"/>
                    </a:cubicBezTo>
                    <a:cubicBezTo>
                      <a:pt x="303477" y="150813"/>
                      <a:pt x="268817" y="99484"/>
                      <a:pt x="247650" y="84138"/>
                    </a:cubicBezTo>
                    <a:cubicBezTo>
                      <a:pt x="226483" y="68792"/>
                      <a:pt x="177800" y="58738"/>
                      <a:pt x="177800" y="58738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6E12EAFD-4385-456A-86DA-6D623CDDE4D4}"/>
                  </a:ext>
                </a:extLst>
              </p:cNvPr>
              <p:cNvSpPr/>
              <p:nvPr/>
            </p:nvSpPr>
            <p:spPr>
              <a:xfrm>
                <a:off x="4817503" y="3589441"/>
                <a:ext cx="131826" cy="31656"/>
              </a:xfrm>
              <a:custGeom>
                <a:avLst/>
                <a:gdLst>
                  <a:gd name="connsiteX0" fmla="*/ 560 w 131826"/>
                  <a:gd name="connsiteY0" fmla="*/ 31647 h 31656"/>
                  <a:gd name="connsiteX1" fmla="*/ 129147 w 131826"/>
                  <a:gd name="connsiteY1" fmla="*/ 4659 h 31656"/>
                  <a:gd name="connsiteX2" fmla="*/ 83110 w 131826"/>
                  <a:gd name="connsiteY2" fmla="*/ 1484 h 31656"/>
                  <a:gd name="connsiteX3" fmla="*/ 560 w 131826"/>
                  <a:gd name="connsiteY3" fmla="*/ 31647 h 31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826" h="31656">
                    <a:moveTo>
                      <a:pt x="560" y="31647"/>
                    </a:moveTo>
                    <a:cubicBezTo>
                      <a:pt x="8233" y="32176"/>
                      <a:pt x="115389" y="9686"/>
                      <a:pt x="129147" y="4659"/>
                    </a:cubicBezTo>
                    <a:cubicBezTo>
                      <a:pt x="142905" y="-368"/>
                      <a:pt x="100043" y="-1162"/>
                      <a:pt x="83110" y="1484"/>
                    </a:cubicBezTo>
                    <a:cubicBezTo>
                      <a:pt x="66177" y="4130"/>
                      <a:pt x="-7113" y="31118"/>
                      <a:pt x="560" y="316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5F11B7C6-B27A-4D86-95FE-5648ADD957A4}"/>
                  </a:ext>
                </a:extLst>
              </p:cNvPr>
              <p:cNvSpPr/>
              <p:nvPr/>
            </p:nvSpPr>
            <p:spPr>
              <a:xfrm>
                <a:off x="4198761" y="4052253"/>
                <a:ext cx="78454" cy="462898"/>
              </a:xfrm>
              <a:custGeom>
                <a:avLst/>
                <a:gdLst>
                  <a:gd name="connsiteX0" fmla="*/ 60502 w 78454"/>
                  <a:gd name="connsiteY0" fmla="*/ 635 h 462898"/>
                  <a:gd name="connsiteX1" fmla="*/ 65264 w 78454"/>
                  <a:gd name="connsiteY1" fmla="*/ 129222 h 462898"/>
                  <a:gd name="connsiteX2" fmla="*/ 49389 w 78454"/>
                  <a:gd name="connsiteY2" fmla="*/ 194310 h 462898"/>
                  <a:gd name="connsiteX3" fmla="*/ 19227 w 78454"/>
                  <a:gd name="connsiteY3" fmla="*/ 341947 h 462898"/>
                  <a:gd name="connsiteX4" fmla="*/ 177 w 78454"/>
                  <a:gd name="connsiteY4" fmla="*/ 414972 h 462898"/>
                  <a:gd name="connsiteX5" fmla="*/ 9702 w 78454"/>
                  <a:gd name="connsiteY5" fmla="*/ 462597 h 462898"/>
                  <a:gd name="connsiteX6" fmla="*/ 9702 w 78454"/>
                  <a:gd name="connsiteY6" fmla="*/ 392747 h 462898"/>
                  <a:gd name="connsiteX7" fmla="*/ 76377 w 78454"/>
                  <a:gd name="connsiteY7" fmla="*/ 187960 h 462898"/>
                  <a:gd name="connsiteX8" fmla="*/ 60502 w 78454"/>
                  <a:gd name="connsiteY8" fmla="*/ 635 h 462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454" h="462898">
                    <a:moveTo>
                      <a:pt x="60502" y="635"/>
                    </a:moveTo>
                    <a:cubicBezTo>
                      <a:pt x="58650" y="-9155"/>
                      <a:pt x="67116" y="96943"/>
                      <a:pt x="65264" y="129222"/>
                    </a:cubicBezTo>
                    <a:cubicBezTo>
                      <a:pt x="63412" y="161501"/>
                      <a:pt x="57062" y="158856"/>
                      <a:pt x="49389" y="194310"/>
                    </a:cubicBezTo>
                    <a:cubicBezTo>
                      <a:pt x="41716" y="229764"/>
                      <a:pt x="27429" y="305170"/>
                      <a:pt x="19227" y="341947"/>
                    </a:cubicBezTo>
                    <a:cubicBezTo>
                      <a:pt x="11025" y="378724"/>
                      <a:pt x="1764" y="394864"/>
                      <a:pt x="177" y="414972"/>
                    </a:cubicBezTo>
                    <a:cubicBezTo>
                      <a:pt x="-1411" y="435080"/>
                      <a:pt x="8115" y="466301"/>
                      <a:pt x="9702" y="462597"/>
                    </a:cubicBezTo>
                    <a:cubicBezTo>
                      <a:pt x="11289" y="458893"/>
                      <a:pt x="-1411" y="438520"/>
                      <a:pt x="9702" y="392747"/>
                    </a:cubicBezTo>
                    <a:cubicBezTo>
                      <a:pt x="20814" y="346974"/>
                      <a:pt x="67381" y="249872"/>
                      <a:pt x="76377" y="187960"/>
                    </a:cubicBezTo>
                    <a:cubicBezTo>
                      <a:pt x="85373" y="126048"/>
                      <a:pt x="62354" y="10425"/>
                      <a:pt x="60502" y="6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343903C0-9018-4C47-8D2A-17CA27361BFD}"/>
                  </a:ext>
                </a:extLst>
              </p:cNvPr>
              <p:cNvSpPr/>
              <p:nvPr/>
            </p:nvSpPr>
            <p:spPr>
              <a:xfrm>
                <a:off x="4391687" y="3985473"/>
                <a:ext cx="70316" cy="473793"/>
              </a:xfrm>
              <a:custGeom>
                <a:avLst/>
                <a:gdLst>
                  <a:gd name="connsiteX0" fmla="*/ 38496 w 70316"/>
                  <a:gd name="connsiteY0" fmla="*/ 210 h 473793"/>
                  <a:gd name="connsiteX1" fmla="*/ 4630 w 70316"/>
                  <a:gd name="connsiteY1" fmla="*/ 129327 h 473793"/>
                  <a:gd name="connsiteX2" fmla="*/ 19446 w 70316"/>
                  <a:gd name="connsiteY2" fmla="*/ 201294 h 473793"/>
                  <a:gd name="connsiteX3" fmla="*/ 66013 w 70316"/>
                  <a:gd name="connsiteY3" fmla="*/ 457410 h 473793"/>
                  <a:gd name="connsiteX4" fmla="*/ 61780 w 70316"/>
                  <a:gd name="connsiteY4" fmla="*/ 425660 h 473793"/>
                  <a:gd name="connsiteX5" fmla="*/ 8863 w 70316"/>
                  <a:gd name="connsiteY5" fmla="*/ 243627 h 473793"/>
                  <a:gd name="connsiteX6" fmla="*/ 396 w 70316"/>
                  <a:gd name="connsiteY6" fmla="*/ 154727 h 473793"/>
                  <a:gd name="connsiteX7" fmla="*/ 4630 w 70316"/>
                  <a:gd name="connsiteY7" fmla="*/ 99694 h 473793"/>
                  <a:gd name="connsiteX8" fmla="*/ 38496 w 70316"/>
                  <a:gd name="connsiteY8" fmla="*/ 210 h 47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316" h="473793">
                    <a:moveTo>
                      <a:pt x="38496" y="210"/>
                    </a:moveTo>
                    <a:cubicBezTo>
                      <a:pt x="38496" y="5149"/>
                      <a:pt x="7805" y="95813"/>
                      <a:pt x="4630" y="129327"/>
                    </a:cubicBezTo>
                    <a:cubicBezTo>
                      <a:pt x="1455" y="162841"/>
                      <a:pt x="9216" y="146614"/>
                      <a:pt x="19446" y="201294"/>
                    </a:cubicBezTo>
                    <a:cubicBezTo>
                      <a:pt x="29676" y="255974"/>
                      <a:pt x="58957" y="420016"/>
                      <a:pt x="66013" y="457410"/>
                    </a:cubicBezTo>
                    <a:cubicBezTo>
                      <a:pt x="73069" y="494804"/>
                      <a:pt x="71305" y="461290"/>
                      <a:pt x="61780" y="425660"/>
                    </a:cubicBezTo>
                    <a:cubicBezTo>
                      <a:pt x="52255" y="390030"/>
                      <a:pt x="19094" y="288783"/>
                      <a:pt x="8863" y="243627"/>
                    </a:cubicBezTo>
                    <a:cubicBezTo>
                      <a:pt x="-1368" y="198472"/>
                      <a:pt x="1101" y="178716"/>
                      <a:pt x="396" y="154727"/>
                    </a:cubicBezTo>
                    <a:cubicBezTo>
                      <a:pt x="-309" y="130738"/>
                      <a:pt x="-662" y="120860"/>
                      <a:pt x="4630" y="99694"/>
                    </a:cubicBezTo>
                    <a:cubicBezTo>
                      <a:pt x="9922" y="78528"/>
                      <a:pt x="38496" y="-4729"/>
                      <a:pt x="38496" y="2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0826DE97-5C5F-4BDD-811F-5DD17E39CC9A}"/>
                  </a:ext>
                </a:extLst>
              </p:cNvPr>
              <p:cNvSpPr/>
              <p:nvPr/>
            </p:nvSpPr>
            <p:spPr>
              <a:xfrm>
                <a:off x="4155474" y="4577998"/>
                <a:ext cx="45058" cy="289895"/>
              </a:xfrm>
              <a:custGeom>
                <a:avLst/>
                <a:gdLst>
                  <a:gd name="connsiteX0" fmla="*/ 45051 w 45058"/>
                  <a:gd name="connsiteY0" fmla="*/ 352 h 289895"/>
                  <a:gd name="connsiteX1" fmla="*/ 13301 w 45058"/>
                  <a:gd name="connsiteY1" fmla="*/ 105127 h 289895"/>
                  <a:gd name="connsiteX2" fmla="*/ 601 w 45058"/>
                  <a:gd name="connsiteY2" fmla="*/ 138465 h 289895"/>
                  <a:gd name="connsiteX3" fmla="*/ 30764 w 45058"/>
                  <a:gd name="connsiteY3" fmla="*/ 254352 h 289895"/>
                  <a:gd name="connsiteX4" fmla="*/ 41876 w 45058"/>
                  <a:gd name="connsiteY4" fmla="*/ 287690 h 289895"/>
                  <a:gd name="connsiteX5" fmla="*/ 24414 w 45058"/>
                  <a:gd name="connsiteY5" fmla="*/ 203552 h 289895"/>
                  <a:gd name="connsiteX6" fmla="*/ 16476 w 45058"/>
                  <a:gd name="connsiteY6" fmla="*/ 144815 h 289895"/>
                  <a:gd name="connsiteX7" fmla="*/ 45051 w 45058"/>
                  <a:gd name="connsiteY7" fmla="*/ 352 h 289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058" h="289895">
                    <a:moveTo>
                      <a:pt x="45051" y="352"/>
                    </a:moveTo>
                    <a:cubicBezTo>
                      <a:pt x="44522" y="-6262"/>
                      <a:pt x="20709" y="82108"/>
                      <a:pt x="13301" y="105127"/>
                    </a:cubicBezTo>
                    <a:cubicBezTo>
                      <a:pt x="5893" y="128146"/>
                      <a:pt x="-2310" y="113594"/>
                      <a:pt x="601" y="138465"/>
                    </a:cubicBezTo>
                    <a:cubicBezTo>
                      <a:pt x="3512" y="163336"/>
                      <a:pt x="23885" y="229481"/>
                      <a:pt x="30764" y="254352"/>
                    </a:cubicBezTo>
                    <a:cubicBezTo>
                      <a:pt x="37643" y="279223"/>
                      <a:pt x="42934" y="296157"/>
                      <a:pt x="41876" y="287690"/>
                    </a:cubicBezTo>
                    <a:cubicBezTo>
                      <a:pt x="40818" y="279223"/>
                      <a:pt x="28647" y="227364"/>
                      <a:pt x="24414" y="203552"/>
                    </a:cubicBezTo>
                    <a:cubicBezTo>
                      <a:pt x="20181" y="179740"/>
                      <a:pt x="14095" y="174184"/>
                      <a:pt x="16476" y="144815"/>
                    </a:cubicBezTo>
                    <a:cubicBezTo>
                      <a:pt x="18857" y="115446"/>
                      <a:pt x="45580" y="6966"/>
                      <a:pt x="45051" y="3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14A79A10-BF06-4E31-9690-D67167993E7B}"/>
                  </a:ext>
                </a:extLst>
              </p:cNvPr>
              <p:cNvSpPr/>
              <p:nvPr/>
            </p:nvSpPr>
            <p:spPr>
              <a:xfrm>
                <a:off x="4351209" y="4568545"/>
                <a:ext cx="97454" cy="251127"/>
              </a:xfrm>
              <a:custGeom>
                <a:avLst/>
                <a:gdLst>
                  <a:gd name="connsiteX0" fmla="*/ 47754 w 97454"/>
                  <a:gd name="connsiteY0" fmla="*/ 280 h 251127"/>
                  <a:gd name="connsiteX1" fmla="*/ 6479 w 97454"/>
                  <a:gd name="connsiteY1" fmla="*/ 101880 h 251127"/>
                  <a:gd name="connsiteX2" fmla="*/ 129 w 97454"/>
                  <a:gd name="connsiteY2" fmla="*/ 125693 h 251127"/>
                  <a:gd name="connsiteX3" fmla="*/ 6479 w 97454"/>
                  <a:gd name="connsiteY3" fmla="*/ 149505 h 251127"/>
                  <a:gd name="connsiteX4" fmla="*/ 14416 w 97454"/>
                  <a:gd name="connsiteY4" fmla="*/ 225705 h 251127"/>
                  <a:gd name="connsiteX5" fmla="*/ 96966 w 97454"/>
                  <a:gd name="connsiteY5" fmla="*/ 251105 h 251127"/>
                  <a:gd name="connsiteX6" fmla="*/ 47754 w 97454"/>
                  <a:gd name="connsiteY6" fmla="*/ 222530 h 251127"/>
                  <a:gd name="connsiteX7" fmla="*/ 28704 w 97454"/>
                  <a:gd name="connsiteY7" fmla="*/ 195543 h 251127"/>
                  <a:gd name="connsiteX8" fmla="*/ 20766 w 97454"/>
                  <a:gd name="connsiteY8" fmla="*/ 136805 h 251127"/>
                  <a:gd name="connsiteX9" fmla="*/ 47754 w 97454"/>
                  <a:gd name="connsiteY9" fmla="*/ 280 h 25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454" h="251127">
                    <a:moveTo>
                      <a:pt x="47754" y="280"/>
                    </a:moveTo>
                    <a:cubicBezTo>
                      <a:pt x="45373" y="-5541"/>
                      <a:pt x="14416" y="80978"/>
                      <a:pt x="6479" y="101880"/>
                    </a:cubicBezTo>
                    <a:cubicBezTo>
                      <a:pt x="-1459" y="122782"/>
                      <a:pt x="129" y="117756"/>
                      <a:pt x="129" y="125693"/>
                    </a:cubicBezTo>
                    <a:cubicBezTo>
                      <a:pt x="129" y="133630"/>
                      <a:pt x="4098" y="132836"/>
                      <a:pt x="6479" y="149505"/>
                    </a:cubicBezTo>
                    <a:cubicBezTo>
                      <a:pt x="8860" y="166174"/>
                      <a:pt x="-665" y="208772"/>
                      <a:pt x="14416" y="225705"/>
                    </a:cubicBezTo>
                    <a:cubicBezTo>
                      <a:pt x="29497" y="242638"/>
                      <a:pt x="91410" y="251634"/>
                      <a:pt x="96966" y="251105"/>
                    </a:cubicBezTo>
                    <a:cubicBezTo>
                      <a:pt x="102522" y="250576"/>
                      <a:pt x="59131" y="231790"/>
                      <a:pt x="47754" y="222530"/>
                    </a:cubicBezTo>
                    <a:cubicBezTo>
                      <a:pt x="36377" y="213270"/>
                      <a:pt x="33202" y="209830"/>
                      <a:pt x="28704" y="195543"/>
                    </a:cubicBezTo>
                    <a:cubicBezTo>
                      <a:pt x="24206" y="181256"/>
                      <a:pt x="14945" y="167761"/>
                      <a:pt x="20766" y="136805"/>
                    </a:cubicBezTo>
                    <a:cubicBezTo>
                      <a:pt x="26587" y="105849"/>
                      <a:pt x="50135" y="6101"/>
                      <a:pt x="47754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9E28BE07-5E2B-4737-8AD5-21805A84AF3B}"/>
                  </a:ext>
                </a:extLst>
              </p:cNvPr>
              <p:cNvSpPr/>
              <p:nvPr/>
            </p:nvSpPr>
            <p:spPr>
              <a:xfrm>
                <a:off x="4227472" y="4624142"/>
                <a:ext cx="100663" cy="41809"/>
              </a:xfrm>
              <a:custGeom>
                <a:avLst/>
                <a:gdLst>
                  <a:gd name="connsiteX0" fmla="*/ 41 w 100663"/>
                  <a:gd name="connsiteY0" fmla="*/ 33583 h 41809"/>
                  <a:gd name="connsiteX1" fmla="*/ 76241 w 100663"/>
                  <a:gd name="connsiteY1" fmla="*/ 19296 h 41809"/>
                  <a:gd name="connsiteX2" fmla="*/ 100053 w 100663"/>
                  <a:gd name="connsiteY2" fmla="*/ 41521 h 41809"/>
                  <a:gd name="connsiteX3" fmla="*/ 87353 w 100663"/>
                  <a:gd name="connsiteY3" fmla="*/ 246 h 41809"/>
                  <a:gd name="connsiteX4" fmla="*/ 41 w 100663"/>
                  <a:gd name="connsiteY4" fmla="*/ 33583 h 41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63" h="41809">
                    <a:moveTo>
                      <a:pt x="41" y="33583"/>
                    </a:moveTo>
                    <a:cubicBezTo>
                      <a:pt x="-1811" y="36758"/>
                      <a:pt x="59572" y="17973"/>
                      <a:pt x="76241" y="19296"/>
                    </a:cubicBezTo>
                    <a:cubicBezTo>
                      <a:pt x="92910" y="20619"/>
                      <a:pt x="98201" y="44696"/>
                      <a:pt x="100053" y="41521"/>
                    </a:cubicBezTo>
                    <a:cubicBezTo>
                      <a:pt x="101905" y="38346"/>
                      <a:pt x="100053" y="3686"/>
                      <a:pt x="87353" y="246"/>
                    </a:cubicBezTo>
                    <a:cubicBezTo>
                      <a:pt x="74653" y="-3194"/>
                      <a:pt x="1893" y="30408"/>
                      <a:pt x="41" y="335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31F80BFF-4C09-4AEA-9060-EAACE4543EA8}"/>
                  </a:ext>
                </a:extLst>
              </p:cNvPr>
              <p:cNvSpPr/>
              <p:nvPr/>
            </p:nvSpPr>
            <p:spPr>
              <a:xfrm>
                <a:off x="4081457" y="4628033"/>
                <a:ext cx="166159" cy="305983"/>
              </a:xfrm>
              <a:custGeom>
                <a:avLst/>
                <a:gdLst>
                  <a:gd name="connsiteX0" fmla="*/ 50806 w 166159"/>
                  <a:gd name="connsiteY0" fmla="*/ 1117 h 305983"/>
                  <a:gd name="connsiteX1" fmla="*/ 12706 w 166159"/>
                  <a:gd name="connsiteY1" fmla="*/ 129705 h 305983"/>
                  <a:gd name="connsiteX2" fmla="*/ 1593 w 166159"/>
                  <a:gd name="connsiteY2" fmla="*/ 204317 h 305983"/>
                  <a:gd name="connsiteX3" fmla="*/ 1593 w 166159"/>
                  <a:gd name="connsiteY3" fmla="*/ 239242 h 305983"/>
                  <a:gd name="connsiteX4" fmla="*/ 15881 w 166159"/>
                  <a:gd name="connsiteY4" fmla="*/ 258292 h 305983"/>
                  <a:gd name="connsiteX5" fmla="*/ 39693 w 166159"/>
                  <a:gd name="connsiteY5" fmla="*/ 258292 h 305983"/>
                  <a:gd name="connsiteX6" fmla="*/ 61918 w 166159"/>
                  <a:gd name="connsiteY6" fmla="*/ 266230 h 305983"/>
                  <a:gd name="connsiteX7" fmla="*/ 88906 w 166159"/>
                  <a:gd name="connsiteY7" fmla="*/ 272580 h 305983"/>
                  <a:gd name="connsiteX8" fmla="*/ 165106 w 166159"/>
                  <a:gd name="connsiteY8" fmla="*/ 305917 h 305983"/>
                  <a:gd name="connsiteX9" fmla="*/ 130181 w 166159"/>
                  <a:gd name="connsiteY9" fmla="*/ 280517 h 305983"/>
                  <a:gd name="connsiteX10" fmla="*/ 85731 w 166159"/>
                  <a:gd name="connsiteY10" fmla="*/ 258292 h 305983"/>
                  <a:gd name="connsiteX11" fmla="*/ 19056 w 166159"/>
                  <a:gd name="connsiteY11" fmla="*/ 232892 h 305983"/>
                  <a:gd name="connsiteX12" fmla="*/ 12706 w 166159"/>
                  <a:gd name="connsiteY12" fmla="*/ 209080 h 305983"/>
                  <a:gd name="connsiteX13" fmla="*/ 50806 w 166159"/>
                  <a:gd name="connsiteY13" fmla="*/ 1117 h 305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6159" h="305983">
                    <a:moveTo>
                      <a:pt x="50806" y="1117"/>
                    </a:moveTo>
                    <a:cubicBezTo>
                      <a:pt x="50806" y="-12112"/>
                      <a:pt x="20908" y="95838"/>
                      <a:pt x="12706" y="129705"/>
                    </a:cubicBezTo>
                    <a:cubicBezTo>
                      <a:pt x="4504" y="163572"/>
                      <a:pt x="3445" y="186061"/>
                      <a:pt x="1593" y="204317"/>
                    </a:cubicBezTo>
                    <a:cubicBezTo>
                      <a:pt x="-259" y="222573"/>
                      <a:pt x="-788" y="230246"/>
                      <a:pt x="1593" y="239242"/>
                    </a:cubicBezTo>
                    <a:cubicBezTo>
                      <a:pt x="3974" y="248238"/>
                      <a:pt x="9531" y="255117"/>
                      <a:pt x="15881" y="258292"/>
                    </a:cubicBezTo>
                    <a:cubicBezTo>
                      <a:pt x="22231" y="261467"/>
                      <a:pt x="32020" y="256969"/>
                      <a:pt x="39693" y="258292"/>
                    </a:cubicBezTo>
                    <a:cubicBezTo>
                      <a:pt x="47366" y="259615"/>
                      <a:pt x="53716" y="263849"/>
                      <a:pt x="61918" y="266230"/>
                    </a:cubicBezTo>
                    <a:cubicBezTo>
                      <a:pt x="70120" y="268611"/>
                      <a:pt x="71708" y="265966"/>
                      <a:pt x="88906" y="272580"/>
                    </a:cubicBezTo>
                    <a:cubicBezTo>
                      <a:pt x="106104" y="279195"/>
                      <a:pt x="158227" y="304594"/>
                      <a:pt x="165106" y="305917"/>
                    </a:cubicBezTo>
                    <a:cubicBezTo>
                      <a:pt x="171985" y="307240"/>
                      <a:pt x="143410" y="288454"/>
                      <a:pt x="130181" y="280517"/>
                    </a:cubicBezTo>
                    <a:cubicBezTo>
                      <a:pt x="116952" y="272580"/>
                      <a:pt x="104252" y="266229"/>
                      <a:pt x="85731" y="258292"/>
                    </a:cubicBezTo>
                    <a:cubicBezTo>
                      <a:pt x="67210" y="250355"/>
                      <a:pt x="31227" y="241094"/>
                      <a:pt x="19056" y="232892"/>
                    </a:cubicBezTo>
                    <a:cubicBezTo>
                      <a:pt x="6885" y="224690"/>
                      <a:pt x="8208" y="242947"/>
                      <a:pt x="12706" y="209080"/>
                    </a:cubicBezTo>
                    <a:cubicBezTo>
                      <a:pt x="17204" y="175213"/>
                      <a:pt x="50806" y="14346"/>
                      <a:pt x="50806" y="1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39111408-AC5C-412D-B7D0-205AF5993DCA}"/>
                  </a:ext>
                </a:extLst>
              </p:cNvPr>
              <p:cNvSpPr/>
              <p:nvPr/>
            </p:nvSpPr>
            <p:spPr>
              <a:xfrm>
                <a:off x="4630224" y="4638634"/>
                <a:ext cx="165619" cy="233937"/>
              </a:xfrm>
              <a:custGeom>
                <a:avLst/>
                <a:gdLst>
                  <a:gd name="connsiteX0" fmla="*/ 64014 w 165619"/>
                  <a:gd name="connsiteY0" fmla="*/ 41 h 233937"/>
                  <a:gd name="connsiteX1" fmla="*/ 152914 w 165619"/>
                  <a:gd name="connsiteY1" fmla="*/ 123866 h 233937"/>
                  <a:gd name="connsiteX2" fmla="*/ 164026 w 165619"/>
                  <a:gd name="connsiteY2" fmla="*/ 158791 h 233937"/>
                  <a:gd name="connsiteX3" fmla="*/ 164026 w 165619"/>
                  <a:gd name="connsiteY3" fmla="*/ 192129 h 233937"/>
                  <a:gd name="connsiteX4" fmla="*/ 149739 w 165619"/>
                  <a:gd name="connsiteY4" fmla="*/ 219116 h 233937"/>
                  <a:gd name="connsiteX5" fmla="*/ 148151 w 165619"/>
                  <a:gd name="connsiteY5" fmla="*/ 233404 h 233937"/>
                  <a:gd name="connsiteX6" fmla="*/ 133864 w 165619"/>
                  <a:gd name="connsiteY6" fmla="*/ 230229 h 233937"/>
                  <a:gd name="connsiteX7" fmla="*/ 119576 w 165619"/>
                  <a:gd name="connsiteY7" fmla="*/ 223879 h 233937"/>
                  <a:gd name="connsiteX8" fmla="*/ 92589 w 165619"/>
                  <a:gd name="connsiteY8" fmla="*/ 220704 h 233937"/>
                  <a:gd name="connsiteX9" fmla="*/ 514 w 165619"/>
                  <a:gd name="connsiteY9" fmla="*/ 230229 h 233937"/>
                  <a:gd name="connsiteX10" fmla="*/ 59251 w 165619"/>
                  <a:gd name="connsiteY10" fmla="*/ 209591 h 233937"/>
                  <a:gd name="connsiteX11" fmla="*/ 141801 w 165619"/>
                  <a:gd name="connsiteY11" fmla="*/ 214354 h 233937"/>
                  <a:gd name="connsiteX12" fmla="*/ 154501 w 165619"/>
                  <a:gd name="connsiteY12" fmla="*/ 165141 h 233937"/>
                  <a:gd name="connsiteX13" fmla="*/ 148151 w 165619"/>
                  <a:gd name="connsiteY13" fmla="*/ 138154 h 233937"/>
                  <a:gd name="connsiteX14" fmla="*/ 64014 w 165619"/>
                  <a:gd name="connsiteY14" fmla="*/ 41 h 23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5619" h="233937">
                    <a:moveTo>
                      <a:pt x="64014" y="41"/>
                    </a:moveTo>
                    <a:cubicBezTo>
                      <a:pt x="64808" y="-2340"/>
                      <a:pt x="136245" y="97408"/>
                      <a:pt x="152914" y="123866"/>
                    </a:cubicBezTo>
                    <a:cubicBezTo>
                      <a:pt x="169583" y="150324"/>
                      <a:pt x="162174" y="147414"/>
                      <a:pt x="164026" y="158791"/>
                    </a:cubicBezTo>
                    <a:cubicBezTo>
                      <a:pt x="165878" y="170168"/>
                      <a:pt x="166407" y="182075"/>
                      <a:pt x="164026" y="192129"/>
                    </a:cubicBezTo>
                    <a:cubicBezTo>
                      <a:pt x="161645" y="202183"/>
                      <a:pt x="152385" y="212237"/>
                      <a:pt x="149739" y="219116"/>
                    </a:cubicBezTo>
                    <a:cubicBezTo>
                      <a:pt x="147093" y="225995"/>
                      <a:pt x="150797" y="231552"/>
                      <a:pt x="148151" y="233404"/>
                    </a:cubicBezTo>
                    <a:cubicBezTo>
                      <a:pt x="145505" y="235256"/>
                      <a:pt x="138626" y="231816"/>
                      <a:pt x="133864" y="230229"/>
                    </a:cubicBezTo>
                    <a:cubicBezTo>
                      <a:pt x="129102" y="228642"/>
                      <a:pt x="126455" y="225466"/>
                      <a:pt x="119576" y="223879"/>
                    </a:cubicBezTo>
                    <a:cubicBezTo>
                      <a:pt x="112697" y="222292"/>
                      <a:pt x="112433" y="219646"/>
                      <a:pt x="92589" y="220704"/>
                    </a:cubicBezTo>
                    <a:cubicBezTo>
                      <a:pt x="72745" y="221762"/>
                      <a:pt x="6070" y="232081"/>
                      <a:pt x="514" y="230229"/>
                    </a:cubicBezTo>
                    <a:cubicBezTo>
                      <a:pt x="-5042" y="228377"/>
                      <a:pt x="35703" y="212237"/>
                      <a:pt x="59251" y="209591"/>
                    </a:cubicBezTo>
                    <a:cubicBezTo>
                      <a:pt x="82799" y="206945"/>
                      <a:pt x="125926" y="221762"/>
                      <a:pt x="141801" y="214354"/>
                    </a:cubicBezTo>
                    <a:cubicBezTo>
                      <a:pt x="157676" y="206946"/>
                      <a:pt x="153443" y="177841"/>
                      <a:pt x="154501" y="165141"/>
                    </a:cubicBezTo>
                    <a:cubicBezTo>
                      <a:pt x="155559" y="152441"/>
                      <a:pt x="161645" y="161702"/>
                      <a:pt x="148151" y="138154"/>
                    </a:cubicBezTo>
                    <a:cubicBezTo>
                      <a:pt x="134657" y="114606"/>
                      <a:pt x="63220" y="2422"/>
                      <a:pt x="64014" y="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D11A07B0-830F-46D2-8024-1244F5382DBF}"/>
                  </a:ext>
                </a:extLst>
              </p:cNvPr>
              <p:cNvSpPr/>
              <p:nvPr/>
            </p:nvSpPr>
            <p:spPr>
              <a:xfrm>
                <a:off x="4299852" y="4889431"/>
                <a:ext cx="272686" cy="133484"/>
              </a:xfrm>
              <a:custGeom>
                <a:avLst/>
                <a:gdLst>
                  <a:gd name="connsiteX0" fmla="*/ 686 w 272686"/>
                  <a:gd name="connsiteY0" fmla="*/ 79444 h 133484"/>
                  <a:gd name="connsiteX1" fmla="*/ 57836 w 272686"/>
                  <a:gd name="connsiteY1" fmla="*/ 117544 h 133484"/>
                  <a:gd name="connsiteX2" fmla="*/ 146736 w 272686"/>
                  <a:gd name="connsiteY2" fmla="*/ 133419 h 133484"/>
                  <a:gd name="connsiteX3" fmla="*/ 194361 w 272686"/>
                  <a:gd name="connsiteY3" fmla="*/ 122307 h 133484"/>
                  <a:gd name="connsiteX4" fmla="*/ 194361 w 272686"/>
                  <a:gd name="connsiteY4" fmla="*/ 101669 h 133484"/>
                  <a:gd name="connsiteX5" fmla="*/ 195948 w 272686"/>
                  <a:gd name="connsiteY5" fmla="*/ 77857 h 133484"/>
                  <a:gd name="connsiteX6" fmla="*/ 213411 w 272686"/>
                  <a:gd name="connsiteY6" fmla="*/ 44519 h 133484"/>
                  <a:gd name="connsiteX7" fmla="*/ 241986 w 272686"/>
                  <a:gd name="connsiteY7" fmla="*/ 12769 h 133484"/>
                  <a:gd name="connsiteX8" fmla="*/ 272148 w 272686"/>
                  <a:gd name="connsiteY8" fmla="*/ 69 h 133484"/>
                  <a:gd name="connsiteX9" fmla="*/ 214998 w 272686"/>
                  <a:gd name="connsiteY9" fmla="*/ 17532 h 133484"/>
                  <a:gd name="connsiteX10" fmla="*/ 189598 w 272686"/>
                  <a:gd name="connsiteY10" fmla="*/ 46107 h 133484"/>
                  <a:gd name="connsiteX11" fmla="*/ 173723 w 272686"/>
                  <a:gd name="connsiteY11" fmla="*/ 79444 h 133484"/>
                  <a:gd name="connsiteX12" fmla="*/ 170548 w 272686"/>
                  <a:gd name="connsiteY12" fmla="*/ 114369 h 133484"/>
                  <a:gd name="connsiteX13" fmla="*/ 154673 w 272686"/>
                  <a:gd name="connsiteY13" fmla="*/ 115957 h 133484"/>
                  <a:gd name="connsiteX14" fmla="*/ 95936 w 272686"/>
                  <a:gd name="connsiteY14" fmla="*/ 109607 h 133484"/>
                  <a:gd name="connsiteX15" fmla="*/ 686 w 272686"/>
                  <a:gd name="connsiteY15" fmla="*/ 79444 h 133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2686" h="133484">
                    <a:moveTo>
                      <a:pt x="686" y="79444"/>
                    </a:moveTo>
                    <a:cubicBezTo>
                      <a:pt x="-5664" y="80767"/>
                      <a:pt x="33494" y="108548"/>
                      <a:pt x="57836" y="117544"/>
                    </a:cubicBezTo>
                    <a:cubicBezTo>
                      <a:pt x="82178" y="126540"/>
                      <a:pt x="123982" y="132625"/>
                      <a:pt x="146736" y="133419"/>
                    </a:cubicBezTo>
                    <a:cubicBezTo>
                      <a:pt x="169490" y="134213"/>
                      <a:pt x="186424" y="127599"/>
                      <a:pt x="194361" y="122307"/>
                    </a:cubicBezTo>
                    <a:cubicBezTo>
                      <a:pt x="202298" y="117015"/>
                      <a:pt x="194361" y="101669"/>
                      <a:pt x="194361" y="101669"/>
                    </a:cubicBezTo>
                    <a:cubicBezTo>
                      <a:pt x="194626" y="94261"/>
                      <a:pt x="192773" y="87382"/>
                      <a:pt x="195948" y="77857"/>
                    </a:cubicBezTo>
                    <a:cubicBezTo>
                      <a:pt x="199123" y="68332"/>
                      <a:pt x="205738" y="55367"/>
                      <a:pt x="213411" y="44519"/>
                    </a:cubicBezTo>
                    <a:cubicBezTo>
                      <a:pt x="221084" y="33671"/>
                      <a:pt x="232197" y="20177"/>
                      <a:pt x="241986" y="12769"/>
                    </a:cubicBezTo>
                    <a:cubicBezTo>
                      <a:pt x="251775" y="5361"/>
                      <a:pt x="276646" y="-725"/>
                      <a:pt x="272148" y="69"/>
                    </a:cubicBezTo>
                    <a:cubicBezTo>
                      <a:pt x="267650" y="863"/>
                      <a:pt x="228756" y="9859"/>
                      <a:pt x="214998" y="17532"/>
                    </a:cubicBezTo>
                    <a:cubicBezTo>
                      <a:pt x="201240" y="25205"/>
                      <a:pt x="196477" y="35788"/>
                      <a:pt x="189598" y="46107"/>
                    </a:cubicBezTo>
                    <a:cubicBezTo>
                      <a:pt x="182719" y="56426"/>
                      <a:pt x="176898" y="68067"/>
                      <a:pt x="173723" y="79444"/>
                    </a:cubicBezTo>
                    <a:cubicBezTo>
                      <a:pt x="170548" y="90821"/>
                      <a:pt x="173723" y="108284"/>
                      <a:pt x="170548" y="114369"/>
                    </a:cubicBezTo>
                    <a:cubicBezTo>
                      <a:pt x="167373" y="120454"/>
                      <a:pt x="167108" y="116751"/>
                      <a:pt x="154673" y="115957"/>
                    </a:cubicBezTo>
                    <a:cubicBezTo>
                      <a:pt x="142238" y="115163"/>
                      <a:pt x="123717" y="114370"/>
                      <a:pt x="95936" y="109607"/>
                    </a:cubicBezTo>
                    <a:cubicBezTo>
                      <a:pt x="68155" y="104845"/>
                      <a:pt x="7036" y="78121"/>
                      <a:pt x="686" y="794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CFDAC100-9362-46AD-994E-825E224EBB5A}"/>
                  </a:ext>
                </a:extLst>
              </p:cNvPr>
              <p:cNvSpPr/>
              <p:nvPr/>
            </p:nvSpPr>
            <p:spPr>
              <a:xfrm>
                <a:off x="3913188" y="5230813"/>
                <a:ext cx="491058" cy="87504"/>
              </a:xfrm>
              <a:custGeom>
                <a:avLst/>
                <a:gdLst>
                  <a:gd name="connsiteX0" fmla="*/ 0 w 491058"/>
                  <a:gd name="connsiteY0" fmla="*/ 0 h 87504"/>
                  <a:gd name="connsiteX1" fmla="*/ 104775 w 491058"/>
                  <a:gd name="connsiteY1" fmla="*/ 38100 h 87504"/>
                  <a:gd name="connsiteX2" fmla="*/ 322262 w 491058"/>
                  <a:gd name="connsiteY2" fmla="*/ 41275 h 87504"/>
                  <a:gd name="connsiteX3" fmla="*/ 365125 w 491058"/>
                  <a:gd name="connsiteY3" fmla="*/ 44450 h 87504"/>
                  <a:gd name="connsiteX4" fmla="*/ 490537 w 491058"/>
                  <a:gd name="connsiteY4" fmla="*/ 87312 h 87504"/>
                  <a:gd name="connsiteX5" fmla="*/ 407987 w 491058"/>
                  <a:gd name="connsiteY5" fmla="*/ 60325 h 87504"/>
                  <a:gd name="connsiteX6" fmla="*/ 361950 w 491058"/>
                  <a:gd name="connsiteY6" fmla="*/ 61912 h 87504"/>
                  <a:gd name="connsiteX7" fmla="*/ 260350 w 491058"/>
                  <a:gd name="connsiteY7" fmla="*/ 61912 h 87504"/>
                  <a:gd name="connsiteX8" fmla="*/ 176212 w 491058"/>
                  <a:gd name="connsiteY8" fmla="*/ 47625 h 87504"/>
                  <a:gd name="connsiteX9" fmla="*/ 0 w 491058"/>
                  <a:gd name="connsiteY9" fmla="*/ 0 h 87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1058" h="87504">
                    <a:moveTo>
                      <a:pt x="0" y="0"/>
                    </a:moveTo>
                    <a:cubicBezTo>
                      <a:pt x="25532" y="15610"/>
                      <a:pt x="51065" y="31221"/>
                      <a:pt x="104775" y="38100"/>
                    </a:cubicBezTo>
                    <a:cubicBezTo>
                      <a:pt x="158485" y="44979"/>
                      <a:pt x="278870" y="40217"/>
                      <a:pt x="322262" y="41275"/>
                    </a:cubicBezTo>
                    <a:cubicBezTo>
                      <a:pt x="365654" y="42333"/>
                      <a:pt x="337079" y="36777"/>
                      <a:pt x="365125" y="44450"/>
                    </a:cubicBezTo>
                    <a:cubicBezTo>
                      <a:pt x="393171" y="52123"/>
                      <a:pt x="483393" y="84666"/>
                      <a:pt x="490537" y="87312"/>
                    </a:cubicBezTo>
                    <a:cubicBezTo>
                      <a:pt x="497681" y="89958"/>
                      <a:pt x="429418" y="64558"/>
                      <a:pt x="407987" y="60325"/>
                    </a:cubicBezTo>
                    <a:cubicBezTo>
                      <a:pt x="386556" y="56092"/>
                      <a:pt x="361950" y="61912"/>
                      <a:pt x="361950" y="61912"/>
                    </a:cubicBezTo>
                    <a:cubicBezTo>
                      <a:pt x="337344" y="62176"/>
                      <a:pt x="291306" y="64293"/>
                      <a:pt x="260350" y="61912"/>
                    </a:cubicBezTo>
                    <a:cubicBezTo>
                      <a:pt x="229394" y="59531"/>
                      <a:pt x="176212" y="47625"/>
                      <a:pt x="176212" y="4762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39465CDE-B32B-468B-835E-1B62B3EEBE88}"/>
                  </a:ext>
                </a:extLst>
              </p:cNvPr>
              <p:cNvSpPr/>
              <p:nvPr/>
            </p:nvSpPr>
            <p:spPr>
              <a:xfrm>
                <a:off x="4383088" y="5233897"/>
                <a:ext cx="777875" cy="79466"/>
              </a:xfrm>
              <a:custGeom>
                <a:avLst/>
                <a:gdLst>
                  <a:gd name="connsiteX0" fmla="*/ 0 w 777875"/>
                  <a:gd name="connsiteY0" fmla="*/ 68353 h 79466"/>
                  <a:gd name="connsiteX1" fmla="*/ 134937 w 777875"/>
                  <a:gd name="connsiteY1" fmla="*/ 60416 h 79466"/>
                  <a:gd name="connsiteX2" fmla="*/ 317500 w 777875"/>
                  <a:gd name="connsiteY2" fmla="*/ 63591 h 79466"/>
                  <a:gd name="connsiteX3" fmla="*/ 496887 w 777875"/>
                  <a:gd name="connsiteY3" fmla="*/ 57241 h 79466"/>
                  <a:gd name="connsiteX4" fmla="*/ 592137 w 777875"/>
                  <a:gd name="connsiteY4" fmla="*/ 57241 h 79466"/>
                  <a:gd name="connsiteX5" fmla="*/ 638175 w 777875"/>
                  <a:gd name="connsiteY5" fmla="*/ 49303 h 79466"/>
                  <a:gd name="connsiteX6" fmla="*/ 673100 w 777875"/>
                  <a:gd name="connsiteY6" fmla="*/ 41366 h 79466"/>
                  <a:gd name="connsiteX7" fmla="*/ 777875 w 777875"/>
                  <a:gd name="connsiteY7" fmla="*/ 91 h 79466"/>
                  <a:gd name="connsiteX8" fmla="*/ 674687 w 777875"/>
                  <a:gd name="connsiteY8" fmla="*/ 54066 h 79466"/>
                  <a:gd name="connsiteX9" fmla="*/ 565150 w 777875"/>
                  <a:gd name="connsiteY9" fmla="*/ 74703 h 79466"/>
                  <a:gd name="connsiteX10" fmla="*/ 466725 w 777875"/>
                  <a:gd name="connsiteY10" fmla="*/ 68353 h 79466"/>
                  <a:gd name="connsiteX11" fmla="*/ 355600 w 777875"/>
                  <a:gd name="connsiteY11" fmla="*/ 79466 h 79466"/>
                  <a:gd name="connsiteX12" fmla="*/ 293687 w 777875"/>
                  <a:gd name="connsiteY12" fmla="*/ 76291 h 79466"/>
                  <a:gd name="connsiteX13" fmla="*/ 0 w 777875"/>
                  <a:gd name="connsiteY13" fmla="*/ 68353 h 79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77875" h="79466">
                    <a:moveTo>
                      <a:pt x="0" y="68353"/>
                    </a:moveTo>
                    <a:cubicBezTo>
                      <a:pt x="41010" y="64781"/>
                      <a:pt x="134937" y="60416"/>
                      <a:pt x="134937" y="60416"/>
                    </a:cubicBezTo>
                    <a:cubicBezTo>
                      <a:pt x="187854" y="59622"/>
                      <a:pt x="257175" y="64120"/>
                      <a:pt x="317500" y="63591"/>
                    </a:cubicBezTo>
                    <a:cubicBezTo>
                      <a:pt x="377825" y="63062"/>
                      <a:pt x="451114" y="58299"/>
                      <a:pt x="496887" y="57241"/>
                    </a:cubicBezTo>
                    <a:cubicBezTo>
                      <a:pt x="542660" y="56183"/>
                      <a:pt x="568589" y="58564"/>
                      <a:pt x="592137" y="57241"/>
                    </a:cubicBezTo>
                    <a:cubicBezTo>
                      <a:pt x="615685" y="55918"/>
                      <a:pt x="624681" y="51949"/>
                      <a:pt x="638175" y="49303"/>
                    </a:cubicBezTo>
                    <a:cubicBezTo>
                      <a:pt x="651669" y="46657"/>
                      <a:pt x="649817" y="49568"/>
                      <a:pt x="673100" y="41366"/>
                    </a:cubicBezTo>
                    <a:cubicBezTo>
                      <a:pt x="696383" y="33164"/>
                      <a:pt x="777611" y="-2026"/>
                      <a:pt x="777875" y="91"/>
                    </a:cubicBezTo>
                    <a:cubicBezTo>
                      <a:pt x="778139" y="2208"/>
                      <a:pt x="710141" y="41631"/>
                      <a:pt x="674687" y="54066"/>
                    </a:cubicBezTo>
                    <a:cubicBezTo>
                      <a:pt x="639233" y="66501"/>
                      <a:pt x="599810" y="72322"/>
                      <a:pt x="565150" y="74703"/>
                    </a:cubicBezTo>
                    <a:cubicBezTo>
                      <a:pt x="530490" y="77084"/>
                      <a:pt x="501650" y="67559"/>
                      <a:pt x="466725" y="68353"/>
                    </a:cubicBezTo>
                    <a:cubicBezTo>
                      <a:pt x="431800" y="69147"/>
                      <a:pt x="384440" y="78143"/>
                      <a:pt x="355600" y="79466"/>
                    </a:cubicBezTo>
                    <a:lnTo>
                      <a:pt x="293687" y="76291"/>
                    </a:lnTo>
                    <a:lnTo>
                      <a:pt x="0" y="6835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C481636E-1156-4B3C-B078-AD60C03E5F7A}"/>
                  </a:ext>
                </a:extLst>
              </p:cNvPr>
              <p:cNvSpPr/>
              <p:nvPr/>
            </p:nvSpPr>
            <p:spPr>
              <a:xfrm>
                <a:off x="4725838" y="5399989"/>
                <a:ext cx="238724" cy="141077"/>
              </a:xfrm>
              <a:custGeom>
                <a:avLst/>
                <a:gdLst>
                  <a:gd name="connsiteX0" fmla="*/ 150 w 238724"/>
                  <a:gd name="connsiteY0" fmla="*/ 140386 h 141077"/>
                  <a:gd name="connsiteX1" fmla="*/ 111275 w 238724"/>
                  <a:gd name="connsiteY1" fmla="*/ 87999 h 141077"/>
                  <a:gd name="connsiteX2" fmla="*/ 236687 w 238724"/>
                  <a:gd name="connsiteY2" fmla="*/ 2274 h 141077"/>
                  <a:gd name="connsiteX3" fmla="*/ 192237 w 238724"/>
                  <a:gd name="connsiteY3" fmla="*/ 22911 h 141077"/>
                  <a:gd name="connsiteX4" fmla="*/ 135087 w 238724"/>
                  <a:gd name="connsiteY4" fmla="*/ 51486 h 141077"/>
                  <a:gd name="connsiteX5" fmla="*/ 150 w 238724"/>
                  <a:gd name="connsiteY5" fmla="*/ 140386 h 141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8724" h="141077">
                    <a:moveTo>
                      <a:pt x="150" y="140386"/>
                    </a:moveTo>
                    <a:cubicBezTo>
                      <a:pt x="-3819" y="146471"/>
                      <a:pt x="71852" y="111018"/>
                      <a:pt x="111275" y="87999"/>
                    </a:cubicBezTo>
                    <a:cubicBezTo>
                      <a:pt x="150698" y="64980"/>
                      <a:pt x="223194" y="13122"/>
                      <a:pt x="236687" y="2274"/>
                    </a:cubicBezTo>
                    <a:cubicBezTo>
                      <a:pt x="250180" y="-8574"/>
                      <a:pt x="192237" y="22911"/>
                      <a:pt x="192237" y="22911"/>
                    </a:cubicBezTo>
                    <a:cubicBezTo>
                      <a:pt x="175304" y="31113"/>
                      <a:pt x="164456" y="33759"/>
                      <a:pt x="135087" y="51486"/>
                    </a:cubicBezTo>
                    <a:cubicBezTo>
                      <a:pt x="105718" y="69213"/>
                      <a:pt x="4119" y="134301"/>
                      <a:pt x="150" y="1403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06B927A3-6F12-4C58-B4A3-A37AED8AB264}"/>
                  </a:ext>
                </a:extLst>
              </p:cNvPr>
              <p:cNvSpPr/>
              <p:nvPr/>
            </p:nvSpPr>
            <p:spPr>
              <a:xfrm>
                <a:off x="4994944" y="5263982"/>
                <a:ext cx="129896" cy="100980"/>
              </a:xfrm>
              <a:custGeom>
                <a:avLst/>
                <a:gdLst>
                  <a:gd name="connsiteX0" fmla="*/ 129506 w 129896"/>
                  <a:gd name="connsiteY0" fmla="*/ 168 h 100980"/>
                  <a:gd name="connsiteX1" fmla="*/ 53306 w 129896"/>
                  <a:gd name="connsiteY1" fmla="*/ 49381 h 100980"/>
                  <a:gd name="connsiteX2" fmla="*/ 2506 w 129896"/>
                  <a:gd name="connsiteY2" fmla="*/ 100181 h 100980"/>
                  <a:gd name="connsiteX3" fmla="*/ 8856 w 129896"/>
                  <a:gd name="connsiteY3" fmla="*/ 79543 h 100980"/>
                  <a:gd name="connsiteX4" fmla="*/ 18381 w 129896"/>
                  <a:gd name="connsiteY4" fmla="*/ 66843 h 100980"/>
                  <a:gd name="connsiteX5" fmla="*/ 129506 w 129896"/>
                  <a:gd name="connsiteY5" fmla="*/ 168 h 1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896" h="100980">
                    <a:moveTo>
                      <a:pt x="129506" y="168"/>
                    </a:moveTo>
                    <a:cubicBezTo>
                      <a:pt x="135327" y="-2742"/>
                      <a:pt x="74473" y="32712"/>
                      <a:pt x="53306" y="49381"/>
                    </a:cubicBezTo>
                    <a:cubicBezTo>
                      <a:pt x="32139" y="66050"/>
                      <a:pt x="9914" y="95154"/>
                      <a:pt x="2506" y="100181"/>
                    </a:cubicBezTo>
                    <a:cubicBezTo>
                      <a:pt x="-4902" y="105208"/>
                      <a:pt x="6210" y="85099"/>
                      <a:pt x="8856" y="79543"/>
                    </a:cubicBezTo>
                    <a:cubicBezTo>
                      <a:pt x="11502" y="73987"/>
                      <a:pt x="1712" y="79014"/>
                      <a:pt x="18381" y="66843"/>
                    </a:cubicBezTo>
                    <a:cubicBezTo>
                      <a:pt x="35050" y="54672"/>
                      <a:pt x="123685" y="3078"/>
                      <a:pt x="129506" y="1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8872BCAE-53A5-4FAE-B56F-1DFFDFBD153A}"/>
                  </a:ext>
                </a:extLst>
              </p:cNvPr>
              <p:cNvSpPr/>
              <p:nvPr/>
            </p:nvSpPr>
            <p:spPr>
              <a:xfrm>
                <a:off x="3927464" y="5264095"/>
                <a:ext cx="115064" cy="87490"/>
              </a:xfrm>
              <a:custGeom>
                <a:avLst/>
                <a:gdLst>
                  <a:gd name="connsiteX0" fmla="*/ 11 w 115064"/>
                  <a:gd name="connsiteY0" fmla="*/ 55 h 87490"/>
                  <a:gd name="connsiteX1" fmla="*/ 87324 w 115064"/>
                  <a:gd name="connsiteY1" fmla="*/ 50855 h 87490"/>
                  <a:gd name="connsiteX2" fmla="*/ 114311 w 115064"/>
                  <a:gd name="connsiteY2" fmla="*/ 87368 h 87490"/>
                  <a:gd name="connsiteX3" fmla="*/ 106374 w 115064"/>
                  <a:gd name="connsiteY3" fmla="*/ 61968 h 87490"/>
                  <a:gd name="connsiteX4" fmla="*/ 93674 w 115064"/>
                  <a:gd name="connsiteY4" fmla="*/ 41330 h 87490"/>
                  <a:gd name="connsiteX5" fmla="*/ 11 w 115064"/>
                  <a:gd name="connsiteY5" fmla="*/ 55 h 87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5064" h="87490">
                    <a:moveTo>
                      <a:pt x="11" y="55"/>
                    </a:moveTo>
                    <a:cubicBezTo>
                      <a:pt x="-1047" y="1643"/>
                      <a:pt x="68274" y="36303"/>
                      <a:pt x="87324" y="50855"/>
                    </a:cubicBezTo>
                    <a:cubicBezTo>
                      <a:pt x="106374" y="65407"/>
                      <a:pt x="111136" y="85516"/>
                      <a:pt x="114311" y="87368"/>
                    </a:cubicBezTo>
                    <a:cubicBezTo>
                      <a:pt x="117486" y="89220"/>
                      <a:pt x="109813" y="69641"/>
                      <a:pt x="106374" y="61968"/>
                    </a:cubicBezTo>
                    <a:cubicBezTo>
                      <a:pt x="102935" y="54295"/>
                      <a:pt x="106639" y="51120"/>
                      <a:pt x="93674" y="41330"/>
                    </a:cubicBezTo>
                    <a:cubicBezTo>
                      <a:pt x="80709" y="31540"/>
                      <a:pt x="1069" y="-1533"/>
                      <a:pt x="11" y="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F748250B-3E53-49D6-8521-0C54F9DAC548}"/>
                  </a:ext>
                </a:extLst>
              </p:cNvPr>
              <p:cNvSpPr/>
              <p:nvPr/>
            </p:nvSpPr>
            <p:spPr>
              <a:xfrm>
                <a:off x="4052439" y="5373687"/>
                <a:ext cx="130647" cy="130629"/>
              </a:xfrm>
              <a:custGeom>
                <a:avLst/>
                <a:gdLst>
                  <a:gd name="connsiteX0" fmla="*/ 449 w 130647"/>
                  <a:gd name="connsiteY0" fmla="*/ 1 h 130629"/>
                  <a:gd name="connsiteX1" fmla="*/ 51249 w 130647"/>
                  <a:gd name="connsiteY1" fmla="*/ 66676 h 130629"/>
                  <a:gd name="connsiteX2" fmla="*/ 129036 w 130647"/>
                  <a:gd name="connsiteY2" fmla="*/ 130176 h 130629"/>
                  <a:gd name="connsiteX3" fmla="*/ 102049 w 130647"/>
                  <a:gd name="connsiteY3" fmla="*/ 93663 h 130629"/>
                  <a:gd name="connsiteX4" fmla="*/ 79824 w 130647"/>
                  <a:gd name="connsiteY4" fmla="*/ 65088 h 130629"/>
                  <a:gd name="connsiteX5" fmla="*/ 449 w 130647"/>
                  <a:gd name="connsiteY5" fmla="*/ 1 h 130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647" h="130629">
                    <a:moveTo>
                      <a:pt x="449" y="1"/>
                    </a:moveTo>
                    <a:cubicBezTo>
                      <a:pt x="-4313" y="266"/>
                      <a:pt x="29818" y="44980"/>
                      <a:pt x="51249" y="66676"/>
                    </a:cubicBezTo>
                    <a:cubicBezTo>
                      <a:pt x="72680" y="88372"/>
                      <a:pt x="120569" y="125678"/>
                      <a:pt x="129036" y="130176"/>
                    </a:cubicBezTo>
                    <a:cubicBezTo>
                      <a:pt x="137503" y="134674"/>
                      <a:pt x="110251" y="104511"/>
                      <a:pt x="102049" y="93663"/>
                    </a:cubicBezTo>
                    <a:cubicBezTo>
                      <a:pt x="93847" y="82815"/>
                      <a:pt x="94376" y="78582"/>
                      <a:pt x="79824" y="65088"/>
                    </a:cubicBezTo>
                    <a:cubicBezTo>
                      <a:pt x="65272" y="51594"/>
                      <a:pt x="5211" y="-264"/>
                      <a:pt x="449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7DFAD7FC-D7BC-4B38-A8AE-A58F6C0706DC}"/>
                  </a:ext>
                </a:extLst>
              </p:cNvPr>
              <p:cNvSpPr/>
              <p:nvPr/>
            </p:nvSpPr>
            <p:spPr>
              <a:xfrm>
                <a:off x="4207372" y="5511295"/>
                <a:ext cx="514803" cy="52721"/>
              </a:xfrm>
              <a:custGeom>
                <a:avLst/>
                <a:gdLst>
                  <a:gd name="connsiteX0" fmla="*/ 1091 w 514803"/>
                  <a:gd name="connsiteY0" fmla="*/ 505 h 52721"/>
                  <a:gd name="connsiteX1" fmla="*/ 102691 w 514803"/>
                  <a:gd name="connsiteY1" fmla="*/ 37018 h 52721"/>
                  <a:gd name="connsiteX2" fmla="*/ 172541 w 514803"/>
                  <a:gd name="connsiteY2" fmla="*/ 43368 h 52721"/>
                  <a:gd name="connsiteX3" fmla="*/ 293191 w 514803"/>
                  <a:gd name="connsiteY3" fmla="*/ 51305 h 52721"/>
                  <a:gd name="connsiteX4" fmla="*/ 343991 w 514803"/>
                  <a:gd name="connsiteY4" fmla="*/ 51305 h 52721"/>
                  <a:gd name="connsiteX5" fmla="*/ 510678 w 514803"/>
                  <a:gd name="connsiteY5" fmla="*/ 37018 h 52721"/>
                  <a:gd name="connsiteX6" fmla="*/ 467816 w 514803"/>
                  <a:gd name="connsiteY6" fmla="*/ 33843 h 52721"/>
                  <a:gd name="connsiteX7" fmla="*/ 423366 w 514803"/>
                  <a:gd name="connsiteY7" fmla="*/ 30668 h 52721"/>
                  <a:gd name="connsiteX8" fmla="*/ 358278 w 514803"/>
                  <a:gd name="connsiteY8" fmla="*/ 38605 h 52721"/>
                  <a:gd name="connsiteX9" fmla="*/ 269378 w 514803"/>
                  <a:gd name="connsiteY9" fmla="*/ 35430 h 52721"/>
                  <a:gd name="connsiteX10" fmla="*/ 172541 w 514803"/>
                  <a:gd name="connsiteY10" fmla="*/ 16380 h 52721"/>
                  <a:gd name="connsiteX11" fmla="*/ 1091 w 514803"/>
                  <a:gd name="connsiteY11" fmla="*/ 505 h 52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4803" h="52721">
                    <a:moveTo>
                      <a:pt x="1091" y="505"/>
                    </a:moveTo>
                    <a:cubicBezTo>
                      <a:pt x="-10551" y="3945"/>
                      <a:pt x="74116" y="29874"/>
                      <a:pt x="102691" y="37018"/>
                    </a:cubicBezTo>
                    <a:cubicBezTo>
                      <a:pt x="131266" y="44162"/>
                      <a:pt x="172541" y="43368"/>
                      <a:pt x="172541" y="43368"/>
                    </a:cubicBezTo>
                    <a:lnTo>
                      <a:pt x="293191" y="51305"/>
                    </a:lnTo>
                    <a:cubicBezTo>
                      <a:pt x="321766" y="52628"/>
                      <a:pt x="307743" y="53686"/>
                      <a:pt x="343991" y="51305"/>
                    </a:cubicBezTo>
                    <a:cubicBezTo>
                      <a:pt x="380239" y="48924"/>
                      <a:pt x="490041" y="39928"/>
                      <a:pt x="510678" y="37018"/>
                    </a:cubicBezTo>
                    <a:cubicBezTo>
                      <a:pt x="531315" y="34108"/>
                      <a:pt x="467816" y="33843"/>
                      <a:pt x="467816" y="33843"/>
                    </a:cubicBezTo>
                    <a:cubicBezTo>
                      <a:pt x="453264" y="32785"/>
                      <a:pt x="441622" y="29874"/>
                      <a:pt x="423366" y="30668"/>
                    </a:cubicBezTo>
                    <a:cubicBezTo>
                      <a:pt x="405110" y="31462"/>
                      <a:pt x="383943" y="37811"/>
                      <a:pt x="358278" y="38605"/>
                    </a:cubicBezTo>
                    <a:cubicBezTo>
                      <a:pt x="332613" y="39399"/>
                      <a:pt x="300334" y="39134"/>
                      <a:pt x="269378" y="35430"/>
                    </a:cubicBezTo>
                    <a:cubicBezTo>
                      <a:pt x="238422" y="31726"/>
                      <a:pt x="210112" y="20613"/>
                      <a:pt x="172541" y="16380"/>
                    </a:cubicBezTo>
                    <a:cubicBezTo>
                      <a:pt x="134970" y="12147"/>
                      <a:pt x="12733" y="-2935"/>
                      <a:pt x="1091" y="5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: 図形 1023">
                <a:extLst>
                  <a:ext uri="{FF2B5EF4-FFF2-40B4-BE49-F238E27FC236}">
                    <a16:creationId xmlns:a16="http://schemas.microsoft.com/office/drawing/2014/main" id="{04124CA2-EF64-499A-95E5-41844673E220}"/>
                  </a:ext>
                </a:extLst>
              </p:cNvPr>
              <p:cNvSpPr/>
              <p:nvPr/>
            </p:nvSpPr>
            <p:spPr>
              <a:xfrm>
                <a:off x="4090918" y="5366961"/>
                <a:ext cx="351546" cy="63881"/>
              </a:xfrm>
              <a:custGeom>
                <a:avLst/>
                <a:gdLst>
                  <a:gd name="connsiteX0" fmla="*/ 70 w 351546"/>
                  <a:gd name="connsiteY0" fmla="*/ 377 h 63881"/>
                  <a:gd name="connsiteX1" fmla="*/ 220732 w 351546"/>
                  <a:gd name="connsiteY1" fmla="*/ 32127 h 63881"/>
                  <a:gd name="connsiteX2" fmla="*/ 257245 w 351546"/>
                  <a:gd name="connsiteY2" fmla="*/ 46414 h 63881"/>
                  <a:gd name="connsiteX3" fmla="*/ 350907 w 351546"/>
                  <a:gd name="connsiteY3" fmla="*/ 63877 h 63881"/>
                  <a:gd name="connsiteX4" fmla="*/ 295345 w 351546"/>
                  <a:gd name="connsiteY4" fmla="*/ 44827 h 63881"/>
                  <a:gd name="connsiteX5" fmla="*/ 235020 w 351546"/>
                  <a:gd name="connsiteY5" fmla="*/ 32127 h 63881"/>
                  <a:gd name="connsiteX6" fmla="*/ 196920 w 351546"/>
                  <a:gd name="connsiteY6" fmla="*/ 16252 h 63881"/>
                  <a:gd name="connsiteX7" fmla="*/ 70 w 351546"/>
                  <a:gd name="connsiteY7" fmla="*/ 377 h 6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1546" h="63881">
                    <a:moveTo>
                      <a:pt x="70" y="377"/>
                    </a:moveTo>
                    <a:cubicBezTo>
                      <a:pt x="4039" y="3023"/>
                      <a:pt x="177870" y="24454"/>
                      <a:pt x="220732" y="32127"/>
                    </a:cubicBezTo>
                    <a:cubicBezTo>
                      <a:pt x="263594" y="39800"/>
                      <a:pt x="235549" y="41122"/>
                      <a:pt x="257245" y="46414"/>
                    </a:cubicBezTo>
                    <a:cubicBezTo>
                      <a:pt x="278941" y="51706"/>
                      <a:pt x="344557" y="64141"/>
                      <a:pt x="350907" y="63877"/>
                    </a:cubicBezTo>
                    <a:cubicBezTo>
                      <a:pt x="357257" y="63613"/>
                      <a:pt x="314659" y="50119"/>
                      <a:pt x="295345" y="44827"/>
                    </a:cubicBezTo>
                    <a:cubicBezTo>
                      <a:pt x="276031" y="39535"/>
                      <a:pt x="251424" y="36890"/>
                      <a:pt x="235020" y="32127"/>
                    </a:cubicBezTo>
                    <a:cubicBezTo>
                      <a:pt x="218616" y="27364"/>
                      <a:pt x="233697" y="22867"/>
                      <a:pt x="196920" y="16252"/>
                    </a:cubicBezTo>
                    <a:cubicBezTo>
                      <a:pt x="160143" y="9637"/>
                      <a:pt x="-3899" y="-2269"/>
                      <a:pt x="70" y="3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: 図形 1024">
                <a:extLst>
                  <a:ext uri="{FF2B5EF4-FFF2-40B4-BE49-F238E27FC236}">
                    <a16:creationId xmlns:a16="http://schemas.microsoft.com/office/drawing/2014/main" id="{AA0F2EFD-FE3E-4A34-9D06-17AE3752DA46}"/>
                  </a:ext>
                </a:extLst>
              </p:cNvPr>
              <p:cNvSpPr/>
              <p:nvPr/>
            </p:nvSpPr>
            <p:spPr>
              <a:xfrm>
                <a:off x="4501072" y="5334000"/>
                <a:ext cx="436815" cy="95400"/>
              </a:xfrm>
              <a:custGeom>
                <a:avLst/>
                <a:gdLst>
                  <a:gd name="connsiteX0" fmla="*/ 1078 w 436815"/>
                  <a:gd name="connsiteY0" fmla="*/ 95250 h 95400"/>
                  <a:gd name="connsiteX1" fmla="*/ 147128 w 436815"/>
                  <a:gd name="connsiteY1" fmla="*/ 71438 h 95400"/>
                  <a:gd name="connsiteX2" fmla="*/ 229678 w 436815"/>
                  <a:gd name="connsiteY2" fmla="*/ 34925 h 95400"/>
                  <a:gd name="connsiteX3" fmla="*/ 302703 w 436815"/>
                  <a:gd name="connsiteY3" fmla="*/ 15875 h 95400"/>
                  <a:gd name="connsiteX4" fmla="*/ 436053 w 436815"/>
                  <a:gd name="connsiteY4" fmla="*/ 0 h 95400"/>
                  <a:gd name="connsiteX5" fmla="*/ 353503 w 436815"/>
                  <a:gd name="connsiteY5" fmla="*/ 15875 h 95400"/>
                  <a:gd name="connsiteX6" fmla="*/ 275716 w 436815"/>
                  <a:gd name="connsiteY6" fmla="*/ 41275 h 95400"/>
                  <a:gd name="connsiteX7" fmla="*/ 229678 w 436815"/>
                  <a:gd name="connsiteY7" fmla="*/ 60325 h 95400"/>
                  <a:gd name="connsiteX8" fmla="*/ 1078 w 436815"/>
                  <a:gd name="connsiteY8" fmla="*/ 95250 h 9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6815" h="95400">
                    <a:moveTo>
                      <a:pt x="1078" y="95250"/>
                    </a:moveTo>
                    <a:cubicBezTo>
                      <a:pt x="-12680" y="97102"/>
                      <a:pt x="109028" y="81492"/>
                      <a:pt x="147128" y="71438"/>
                    </a:cubicBezTo>
                    <a:cubicBezTo>
                      <a:pt x="185228" y="61384"/>
                      <a:pt x="203749" y="44185"/>
                      <a:pt x="229678" y="34925"/>
                    </a:cubicBezTo>
                    <a:cubicBezTo>
                      <a:pt x="255607" y="25665"/>
                      <a:pt x="268307" y="21696"/>
                      <a:pt x="302703" y="15875"/>
                    </a:cubicBezTo>
                    <a:cubicBezTo>
                      <a:pt x="337099" y="10054"/>
                      <a:pt x="427586" y="0"/>
                      <a:pt x="436053" y="0"/>
                    </a:cubicBezTo>
                    <a:cubicBezTo>
                      <a:pt x="444520" y="0"/>
                      <a:pt x="380226" y="8996"/>
                      <a:pt x="353503" y="15875"/>
                    </a:cubicBezTo>
                    <a:cubicBezTo>
                      <a:pt x="326780" y="22754"/>
                      <a:pt x="296353" y="33867"/>
                      <a:pt x="275716" y="41275"/>
                    </a:cubicBezTo>
                    <a:cubicBezTo>
                      <a:pt x="255079" y="48683"/>
                      <a:pt x="270953" y="51329"/>
                      <a:pt x="229678" y="60325"/>
                    </a:cubicBezTo>
                    <a:cubicBezTo>
                      <a:pt x="188403" y="69321"/>
                      <a:pt x="14836" y="93398"/>
                      <a:pt x="1078" y="952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: 図形 1026">
                <a:extLst>
                  <a:ext uri="{FF2B5EF4-FFF2-40B4-BE49-F238E27FC236}">
                    <a16:creationId xmlns:a16="http://schemas.microsoft.com/office/drawing/2014/main" id="{02AC3532-F30B-41BB-9213-9F19BFA2332F}"/>
                  </a:ext>
                </a:extLst>
              </p:cNvPr>
              <p:cNvSpPr/>
              <p:nvPr/>
            </p:nvSpPr>
            <p:spPr>
              <a:xfrm>
                <a:off x="4419324" y="5399598"/>
                <a:ext cx="242341" cy="44487"/>
              </a:xfrm>
              <a:custGeom>
                <a:avLst/>
                <a:gdLst>
                  <a:gd name="connsiteX0" fmla="*/ 276 w 242341"/>
                  <a:gd name="connsiteY0" fmla="*/ 23302 h 44487"/>
                  <a:gd name="connsiteX1" fmla="*/ 116693 w 242341"/>
                  <a:gd name="connsiteY1" fmla="*/ 29652 h 44487"/>
                  <a:gd name="connsiteX2" fmla="*/ 239459 w 242341"/>
                  <a:gd name="connsiteY2" fmla="*/ 19 h 44487"/>
                  <a:gd name="connsiteX3" fmla="*/ 199243 w 242341"/>
                  <a:gd name="connsiteY3" fmla="*/ 25419 h 44487"/>
                  <a:gd name="connsiteX4" fmla="*/ 150559 w 242341"/>
                  <a:gd name="connsiteY4" fmla="*/ 44469 h 44487"/>
                  <a:gd name="connsiteX5" fmla="*/ 276 w 242341"/>
                  <a:gd name="connsiteY5" fmla="*/ 23302 h 44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2341" h="44487">
                    <a:moveTo>
                      <a:pt x="276" y="23302"/>
                    </a:moveTo>
                    <a:cubicBezTo>
                      <a:pt x="-5368" y="20833"/>
                      <a:pt x="76829" y="33532"/>
                      <a:pt x="116693" y="29652"/>
                    </a:cubicBezTo>
                    <a:cubicBezTo>
                      <a:pt x="156557" y="25772"/>
                      <a:pt x="225701" y="724"/>
                      <a:pt x="239459" y="19"/>
                    </a:cubicBezTo>
                    <a:cubicBezTo>
                      <a:pt x="253217" y="-687"/>
                      <a:pt x="214060" y="18011"/>
                      <a:pt x="199243" y="25419"/>
                    </a:cubicBezTo>
                    <a:cubicBezTo>
                      <a:pt x="184426" y="32827"/>
                      <a:pt x="183720" y="43764"/>
                      <a:pt x="150559" y="44469"/>
                    </a:cubicBezTo>
                    <a:cubicBezTo>
                      <a:pt x="117398" y="45174"/>
                      <a:pt x="5920" y="25771"/>
                      <a:pt x="276" y="233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: 図形 1027">
                <a:extLst>
                  <a:ext uri="{FF2B5EF4-FFF2-40B4-BE49-F238E27FC236}">
                    <a16:creationId xmlns:a16="http://schemas.microsoft.com/office/drawing/2014/main" id="{710B686C-3CBC-463F-8B8B-8A9D255D9222}"/>
                  </a:ext>
                </a:extLst>
              </p:cNvPr>
              <p:cNvSpPr/>
              <p:nvPr/>
            </p:nvSpPr>
            <p:spPr>
              <a:xfrm>
                <a:off x="4491541" y="5077878"/>
                <a:ext cx="21201" cy="152415"/>
              </a:xfrm>
              <a:custGeom>
                <a:avLst/>
                <a:gdLst>
                  <a:gd name="connsiteX0" fmla="*/ 8492 w 21201"/>
                  <a:gd name="connsiteY0" fmla="*/ 5 h 152415"/>
                  <a:gd name="connsiteX1" fmla="*/ 21192 w 21201"/>
                  <a:gd name="connsiteY1" fmla="*/ 95255 h 152415"/>
                  <a:gd name="connsiteX2" fmla="*/ 6376 w 21201"/>
                  <a:gd name="connsiteY2" fmla="*/ 152405 h 152415"/>
                  <a:gd name="connsiteX3" fmla="*/ 26 w 21201"/>
                  <a:gd name="connsiteY3" fmla="*/ 99489 h 152415"/>
                  <a:gd name="connsiteX4" fmla="*/ 8492 w 21201"/>
                  <a:gd name="connsiteY4" fmla="*/ 5 h 152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01" h="152415">
                    <a:moveTo>
                      <a:pt x="8492" y="5"/>
                    </a:moveTo>
                    <a:cubicBezTo>
                      <a:pt x="12020" y="-701"/>
                      <a:pt x="21545" y="69855"/>
                      <a:pt x="21192" y="95255"/>
                    </a:cubicBezTo>
                    <a:cubicBezTo>
                      <a:pt x="20839" y="120655"/>
                      <a:pt x="9904" y="151699"/>
                      <a:pt x="6376" y="152405"/>
                    </a:cubicBezTo>
                    <a:cubicBezTo>
                      <a:pt x="2848" y="153111"/>
                      <a:pt x="-327" y="118539"/>
                      <a:pt x="26" y="99489"/>
                    </a:cubicBezTo>
                    <a:cubicBezTo>
                      <a:pt x="379" y="80439"/>
                      <a:pt x="4964" y="711"/>
                      <a:pt x="8492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: 図形 1028">
                <a:extLst>
                  <a:ext uri="{FF2B5EF4-FFF2-40B4-BE49-F238E27FC236}">
                    <a16:creationId xmlns:a16="http://schemas.microsoft.com/office/drawing/2014/main" id="{EA66EF83-FDA2-4812-81E3-DFC6C4BE80E2}"/>
                  </a:ext>
                </a:extLst>
              </p:cNvPr>
              <p:cNvSpPr/>
              <p:nvPr/>
            </p:nvSpPr>
            <p:spPr>
              <a:xfrm>
                <a:off x="4338337" y="5085695"/>
                <a:ext cx="20448" cy="151181"/>
              </a:xfrm>
              <a:custGeom>
                <a:avLst/>
                <a:gdLst>
                  <a:gd name="connsiteX0" fmla="*/ 19880 w 20448"/>
                  <a:gd name="connsiteY0" fmla="*/ 655 h 151181"/>
                  <a:gd name="connsiteX1" fmla="*/ 5063 w 20448"/>
                  <a:gd name="connsiteY1" fmla="*/ 66272 h 151181"/>
                  <a:gd name="connsiteX2" fmla="*/ 830 w 20448"/>
                  <a:gd name="connsiteY2" fmla="*/ 93788 h 151181"/>
                  <a:gd name="connsiteX3" fmla="*/ 19880 w 20448"/>
                  <a:gd name="connsiteY3" fmla="*/ 150938 h 151181"/>
                  <a:gd name="connsiteX4" fmla="*/ 15646 w 20448"/>
                  <a:gd name="connsiteY4" fmla="*/ 110722 h 151181"/>
                  <a:gd name="connsiteX5" fmla="*/ 19880 w 20448"/>
                  <a:gd name="connsiteY5" fmla="*/ 655 h 151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448" h="151181">
                    <a:moveTo>
                      <a:pt x="19880" y="655"/>
                    </a:moveTo>
                    <a:cubicBezTo>
                      <a:pt x="18116" y="-6753"/>
                      <a:pt x="8238" y="50750"/>
                      <a:pt x="5063" y="66272"/>
                    </a:cubicBezTo>
                    <a:cubicBezTo>
                      <a:pt x="1888" y="81794"/>
                      <a:pt x="-1640" y="79677"/>
                      <a:pt x="830" y="93788"/>
                    </a:cubicBezTo>
                    <a:cubicBezTo>
                      <a:pt x="3300" y="107899"/>
                      <a:pt x="17411" y="148116"/>
                      <a:pt x="19880" y="150938"/>
                    </a:cubicBezTo>
                    <a:cubicBezTo>
                      <a:pt x="22349" y="153760"/>
                      <a:pt x="15999" y="131536"/>
                      <a:pt x="15646" y="110722"/>
                    </a:cubicBezTo>
                    <a:cubicBezTo>
                      <a:pt x="15293" y="89908"/>
                      <a:pt x="21644" y="8063"/>
                      <a:pt x="19880" y="6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: 図形 1029">
                <a:extLst>
                  <a:ext uri="{FF2B5EF4-FFF2-40B4-BE49-F238E27FC236}">
                    <a16:creationId xmlns:a16="http://schemas.microsoft.com/office/drawing/2014/main" id="{A18F1A55-6988-48BE-AB21-C31AB56EE133}"/>
                  </a:ext>
                </a:extLst>
              </p:cNvPr>
              <p:cNvSpPr/>
              <p:nvPr/>
            </p:nvSpPr>
            <p:spPr>
              <a:xfrm>
                <a:off x="3793610" y="5017856"/>
                <a:ext cx="97355" cy="211457"/>
              </a:xfrm>
              <a:custGeom>
                <a:avLst/>
                <a:gdLst>
                  <a:gd name="connsiteX0" fmla="*/ 97353 w 97355"/>
                  <a:gd name="connsiteY0" fmla="*/ 232 h 211457"/>
                  <a:gd name="connsiteX1" fmla="*/ 10040 w 97355"/>
                  <a:gd name="connsiteY1" fmla="*/ 78019 h 211457"/>
                  <a:gd name="connsiteX2" fmla="*/ 10040 w 97355"/>
                  <a:gd name="connsiteY2" fmla="*/ 122469 h 211457"/>
                  <a:gd name="connsiteX3" fmla="*/ 83065 w 97355"/>
                  <a:gd name="connsiteY3" fmla="*/ 211369 h 211457"/>
                  <a:gd name="connsiteX4" fmla="*/ 13215 w 97355"/>
                  <a:gd name="connsiteY4" fmla="*/ 105007 h 211457"/>
                  <a:gd name="connsiteX5" fmla="*/ 97353 w 97355"/>
                  <a:gd name="connsiteY5" fmla="*/ 232 h 211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355" h="211457">
                    <a:moveTo>
                      <a:pt x="97353" y="232"/>
                    </a:moveTo>
                    <a:cubicBezTo>
                      <a:pt x="96824" y="-4266"/>
                      <a:pt x="24592" y="57646"/>
                      <a:pt x="10040" y="78019"/>
                    </a:cubicBezTo>
                    <a:cubicBezTo>
                      <a:pt x="-4512" y="98392"/>
                      <a:pt x="-2131" y="100244"/>
                      <a:pt x="10040" y="122469"/>
                    </a:cubicBezTo>
                    <a:cubicBezTo>
                      <a:pt x="22211" y="144694"/>
                      <a:pt x="82536" y="214279"/>
                      <a:pt x="83065" y="211369"/>
                    </a:cubicBezTo>
                    <a:cubicBezTo>
                      <a:pt x="83594" y="208459"/>
                      <a:pt x="11098" y="136492"/>
                      <a:pt x="13215" y="105007"/>
                    </a:cubicBezTo>
                    <a:cubicBezTo>
                      <a:pt x="15332" y="73522"/>
                      <a:pt x="97882" y="4730"/>
                      <a:pt x="97353" y="2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: 図形 1030">
                <a:extLst>
                  <a:ext uri="{FF2B5EF4-FFF2-40B4-BE49-F238E27FC236}">
                    <a16:creationId xmlns:a16="http://schemas.microsoft.com/office/drawing/2014/main" id="{882035F4-0964-47FA-AB25-549EBA2E9943}"/>
                  </a:ext>
                </a:extLst>
              </p:cNvPr>
              <p:cNvSpPr/>
              <p:nvPr/>
            </p:nvSpPr>
            <p:spPr>
              <a:xfrm>
                <a:off x="5032256" y="4868253"/>
                <a:ext cx="349489" cy="214194"/>
              </a:xfrm>
              <a:custGeom>
                <a:avLst/>
                <a:gdLst>
                  <a:gd name="connsiteX0" fmla="*/ 3294 w 349489"/>
                  <a:gd name="connsiteY0" fmla="*/ 2197 h 214194"/>
                  <a:gd name="connsiteX1" fmla="*/ 139819 w 349489"/>
                  <a:gd name="connsiteY1" fmla="*/ 67285 h 214194"/>
                  <a:gd name="connsiteX2" fmla="*/ 341432 w 349489"/>
                  <a:gd name="connsiteY2" fmla="*/ 210160 h 214194"/>
                  <a:gd name="connsiteX3" fmla="*/ 306507 w 349489"/>
                  <a:gd name="connsiteY3" fmla="*/ 172060 h 214194"/>
                  <a:gd name="connsiteX4" fmla="*/ 277932 w 349489"/>
                  <a:gd name="connsiteY4" fmla="*/ 141897 h 214194"/>
                  <a:gd name="connsiteX5" fmla="*/ 3294 w 349489"/>
                  <a:gd name="connsiteY5" fmla="*/ 2197 h 214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9489" h="214194">
                    <a:moveTo>
                      <a:pt x="3294" y="2197"/>
                    </a:moveTo>
                    <a:cubicBezTo>
                      <a:pt x="-19725" y="-10238"/>
                      <a:pt x="83463" y="32625"/>
                      <a:pt x="139819" y="67285"/>
                    </a:cubicBezTo>
                    <a:cubicBezTo>
                      <a:pt x="196175" y="101945"/>
                      <a:pt x="313651" y="192698"/>
                      <a:pt x="341432" y="210160"/>
                    </a:cubicBezTo>
                    <a:cubicBezTo>
                      <a:pt x="369213" y="227622"/>
                      <a:pt x="317090" y="183437"/>
                      <a:pt x="306507" y="172060"/>
                    </a:cubicBezTo>
                    <a:cubicBezTo>
                      <a:pt x="295924" y="160683"/>
                      <a:pt x="323176" y="168884"/>
                      <a:pt x="277932" y="141897"/>
                    </a:cubicBezTo>
                    <a:cubicBezTo>
                      <a:pt x="232688" y="114910"/>
                      <a:pt x="26313" y="14632"/>
                      <a:pt x="3294" y="21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: 図形 1031">
                <a:extLst>
                  <a:ext uri="{FF2B5EF4-FFF2-40B4-BE49-F238E27FC236}">
                    <a16:creationId xmlns:a16="http://schemas.microsoft.com/office/drawing/2014/main" id="{0A272211-5810-4436-80B9-3BD9CFD10468}"/>
                  </a:ext>
                </a:extLst>
              </p:cNvPr>
              <p:cNvSpPr/>
              <p:nvPr/>
            </p:nvSpPr>
            <p:spPr>
              <a:xfrm>
                <a:off x="6132529" y="4186712"/>
                <a:ext cx="112249" cy="994423"/>
              </a:xfrm>
              <a:custGeom>
                <a:avLst/>
                <a:gdLst>
                  <a:gd name="connsiteX0" fmla="*/ 109521 w 112249"/>
                  <a:gd name="connsiteY0" fmla="*/ 55 h 994423"/>
                  <a:gd name="connsiteX1" fmla="*/ 111638 w 112249"/>
                  <a:gd name="connsiteY1" fmla="*/ 364121 h 994423"/>
                  <a:gd name="connsiteX2" fmla="*/ 98938 w 112249"/>
                  <a:gd name="connsiteY2" fmla="*/ 535571 h 994423"/>
                  <a:gd name="connsiteX3" fmla="*/ 79888 w 112249"/>
                  <a:gd name="connsiteY3" fmla="*/ 639288 h 994423"/>
                  <a:gd name="connsiteX4" fmla="*/ 3688 w 112249"/>
                  <a:gd name="connsiteY4" fmla="*/ 984305 h 994423"/>
                  <a:gd name="connsiteX5" fmla="*/ 18504 w 112249"/>
                  <a:gd name="connsiteY5" fmla="*/ 872121 h 994423"/>
                  <a:gd name="connsiteX6" fmla="*/ 75654 w 112249"/>
                  <a:gd name="connsiteY6" fmla="*/ 560971 h 994423"/>
                  <a:gd name="connsiteX7" fmla="*/ 103171 w 112249"/>
                  <a:gd name="connsiteY7" fmla="*/ 391638 h 994423"/>
                  <a:gd name="connsiteX8" fmla="*/ 109521 w 112249"/>
                  <a:gd name="connsiteY8" fmla="*/ 55 h 994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2249" h="994423">
                    <a:moveTo>
                      <a:pt x="109521" y="55"/>
                    </a:moveTo>
                    <a:cubicBezTo>
                      <a:pt x="110932" y="-4531"/>
                      <a:pt x="113402" y="274868"/>
                      <a:pt x="111638" y="364121"/>
                    </a:cubicBezTo>
                    <a:cubicBezTo>
                      <a:pt x="109874" y="453374"/>
                      <a:pt x="104230" y="489710"/>
                      <a:pt x="98938" y="535571"/>
                    </a:cubicBezTo>
                    <a:cubicBezTo>
                      <a:pt x="93646" y="581432"/>
                      <a:pt x="95763" y="564499"/>
                      <a:pt x="79888" y="639288"/>
                    </a:cubicBezTo>
                    <a:cubicBezTo>
                      <a:pt x="64013" y="714077"/>
                      <a:pt x="13919" y="945500"/>
                      <a:pt x="3688" y="984305"/>
                    </a:cubicBezTo>
                    <a:cubicBezTo>
                      <a:pt x="-6543" y="1023111"/>
                      <a:pt x="6510" y="942677"/>
                      <a:pt x="18504" y="872121"/>
                    </a:cubicBezTo>
                    <a:cubicBezTo>
                      <a:pt x="30498" y="801565"/>
                      <a:pt x="61543" y="641051"/>
                      <a:pt x="75654" y="560971"/>
                    </a:cubicBezTo>
                    <a:cubicBezTo>
                      <a:pt x="89765" y="480891"/>
                      <a:pt x="97879" y="481596"/>
                      <a:pt x="103171" y="391638"/>
                    </a:cubicBezTo>
                    <a:cubicBezTo>
                      <a:pt x="108463" y="301680"/>
                      <a:pt x="108110" y="4641"/>
                      <a:pt x="109521" y="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: 図形 1032">
                <a:extLst>
                  <a:ext uri="{FF2B5EF4-FFF2-40B4-BE49-F238E27FC236}">
                    <a16:creationId xmlns:a16="http://schemas.microsoft.com/office/drawing/2014/main" id="{85837861-5247-41A6-9A0B-4FFA487538DD}"/>
                  </a:ext>
                </a:extLst>
              </p:cNvPr>
              <p:cNvSpPr/>
              <p:nvPr/>
            </p:nvSpPr>
            <p:spPr>
              <a:xfrm>
                <a:off x="5616254" y="5293677"/>
                <a:ext cx="429276" cy="453919"/>
              </a:xfrm>
              <a:custGeom>
                <a:avLst/>
                <a:gdLst>
                  <a:gd name="connsiteX0" fmla="*/ 428946 w 429276"/>
                  <a:gd name="connsiteY0" fmla="*/ 106 h 453919"/>
                  <a:gd name="connsiteX1" fmla="*/ 187646 w 429276"/>
                  <a:gd name="connsiteY1" fmla="*/ 285856 h 453919"/>
                  <a:gd name="connsiteX2" fmla="*/ 3496 w 429276"/>
                  <a:gd name="connsiteY2" fmla="*/ 446723 h 453919"/>
                  <a:gd name="connsiteX3" fmla="*/ 79696 w 429276"/>
                  <a:gd name="connsiteY3" fmla="*/ 408623 h 453919"/>
                  <a:gd name="connsiteX4" fmla="*/ 236329 w 429276"/>
                  <a:gd name="connsiteY4" fmla="*/ 254106 h 453919"/>
                  <a:gd name="connsiteX5" fmla="*/ 428946 w 429276"/>
                  <a:gd name="connsiteY5" fmla="*/ 106 h 453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9276" h="453919">
                    <a:moveTo>
                      <a:pt x="428946" y="106"/>
                    </a:moveTo>
                    <a:cubicBezTo>
                      <a:pt x="420832" y="5398"/>
                      <a:pt x="258554" y="211420"/>
                      <a:pt x="187646" y="285856"/>
                    </a:cubicBezTo>
                    <a:cubicBezTo>
                      <a:pt x="116738" y="360292"/>
                      <a:pt x="21488" y="426262"/>
                      <a:pt x="3496" y="446723"/>
                    </a:cubicBezTo>
                    <a:cubicBezTo>
                      <a:pt x="-14496" y="467184"/>
                      <a:pt x="40891" y="440726"/>
                      <a:pt x="79696" y="408623"/>
                    </a:cubicBezTo>
                    <a:cubicBezTo>
                      <a:pt x="118501" y="376520"/>
                      <a:pt x="178826" y="319370"/>
                      <a:pt x="236329" y="254106"/>
                    </a:cubicBezTo>
                    <a:cubicBezTo>
                      <a:pt x="293832" y="188842"/>
                      <a:pt x="437060" y="-5186"/>
                      <a:pt x="428946" y="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: 図形 1033">
                <a:extLst>
                  <a:ext uri="{FF2B5EF4-FFF2-40B4-BE49-F238E27FC236}">
                    <a16:creationId xmlns:a16="http://schemas.microsoft.com/office/drawing/2014/main" id="{584A862B-C4F7-4882-9463-EF74DA456C35}"/>
                  </a:ext>
                </a:extLst>
              </p:cNvPr>
              <p:cNvSpPr/>
              <p:nvPr/>
            </p:nvSpPr>
            <p:spPr>
              <a:xfrm>
                <a:off x="5019593" y="5807911"/>
                <a:ext cx="551768" cy="355494"/>
              </a:xfrm>
              <a:custGeom>
                <a:avLst/>
                <a:gdLst>
                  <a:gd name="connsiteX0" fmla="*/ 1140 w 551768"/>
                  <a:gd name="connsiteY0" fmla="*/ 353706 h 355494"/>
                  <a:gd name="connsiteX1" fmla="*/ 149307 w 551768"/>
                  <a:gd name="connsiteY1" fmla="*/ 300789 h 355494"/>
                  <a:gd name="connsiteX2" fmla="*/ 286890 w 551768"/>
                  <a:gd name="connsiteY2" fmla="*/ 205539 h 355494"/>
                  <a:gd name="connsiteX3" fmla="*/ 547240 w 551768"/>
                  <a:gd name="connsiteY3" fmla="*/ 4456 h 355494"/>
                  <a:gd name="connsiteX4" fmla="*/ 449874 w 551768"/>
                  <a:gd name="connsiteY4" fmla="*/ 67956 h 355494"/>
                  <a:gd name="connsiteX5" fmla="*/ 418124 w 551768"/>
                  <a:gd name="connsiteY5" fmla="*/ 89122 h 355494"/>
                  <a:gd name="connsiteX6" fmla="*/ 293240 w 551768"/>
                  <a:gd name="connsiteY6" fmla="*/ 178022 h 355494"/>
                  <a:gd name="connsiteX7" fmla="*/ 231857 w 551768"/>
                  <a:gd name="connsiteY7" fmla="*/ 237289 h 355494"/>
                  <a:gd name="connsiteX8" fmla="*/ 1140 w 551768"/>
                  <a:gd name="connsiteY8" fmla="*/ 353706 h 35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1768" h="355494">
                    <a:moveTo>
                      <a:pt x="1140" y="353706"/>
                    </a:moveTo>
                    <a:cubicBezTo>
                      <a:pt x="-12618" y="364289"/>
                      <a:pt x="101682" y="325483"/>
                      <a:pt x="149307" y="300789"/>
                    </a:cubicBezTo>
                    <a:cubicBezTo>
                      <a:pt x="196932" y="276094"/>
                      <a:pt x="220568" y="254928"/>
                      <a:pt x="286890" y="205539"/>
                    </a:cubicBezTo>
                    <a:cubicBezTo>
                      <a:pt x="353212" y="156150"/>
                      <a:pt x="520076" y="27386"/>
                      <a:pt x="547240" y="4456"/>
                    </a:cubicBezTo>
                    <a:cubicBezTo>
                      <a:pt x="574404" y="-18474"/>
                      <a:pt x="471393" y="53845"/>
                      <a:pt x="449874" y="67956"/>
                    </a:cubicBezTo>
                    <a:cubicBezTo>
                      <a:pt x="428355" y="82067"/>
                      <a:pt x="418124" y="89122"/>
                      <a:pt x="418124" y="89122"/>
                    </a:cubicBezTo>
                    <a:cubicBezTo>
                      <a:pt x="392018" y="107466"/>
                      <a:pt x="324284" y="153328"/>
                      <a:pt x="293240" y="178022"/>
                    </a:cubicBezTo>
                    <a:cubicBezTo>
                      <a:pt x="262196" y="202716"/>
                      <a:pt x="274896" y="211889"/>
                      <a:pt x="231857" y="237289"/>
                    </a:cubicBezTo>
                    <a:cubicBezTo>
                      <a:pt x="188818" y="262689"/>
                      <a:pt x="14898" y="343123"/>
                      <a:pt x="1140" y="3537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: 図形 1034">
                <a:extLst>
                  <a:ext uri="{FF2B5EF4-FFF2-40B4-BE49-F238E27FC236}">
                    <a16:creationId xmlns:a16="http://schemas.microsoft.com/office/drawing/2014/main" id="{3D7BB27A-283A-452D-8B03-E9FDA17DAF7F}"/>
                  </a:ext>
                </a:extLst>
              </p:cNvPr>
              <p:cNvSpPr/>
              <p:nvPr/>
            </p:nvSpPr>
            <p:spPr>
              <a:xfrm>
                <a:off x="4325939" y="6219841"/>
                <a:ext cx="644959" cy="30364"/>
              </a:xfrm>
              <a:custGeom>
                <a:avLst/>
                <a:gdLst>
                  <a:gd name="connsiteX0" fmla="*/ 528 w 644959"/>
                  <a:gd name="connsiteY0" fmla="*/ 7392 h 30364"/>
                  <a:gd name="connsiteX1" fmla="*/ 207961 w 644959"/>
                  <a:gd name="connsiteY1" fmla="*/ 26442 h 30364"/>
                  <a:gd name="connsiteX2" fmla="*/ 339194 w 644959"/>
                  <a:gd name="connsiteY2" fmla="*/ 28559 h 30364"/>
                  <a:gd name="connsiteX3" fmla="*/ 430211 w 644959"/>
                  <a:gd name="connsiteY3" fmla="*/ 28559 h 30364"/>
                  <a:gd name="connsiteX4" fmla="*/ 643994 w 644959"/>
                  <a:gd name="connsiteY4" fmla="*/ 5276 h 30364"/>
                  <a:gd name="connsiteX5" fmla="*/ 504294 w 644959"/>
                  <a:gd name="connsiteY5" fmla="*/ 1042 h 30364"/>
                  <a:gd name="connsiteX6" fmla="*/ 387878 w 644959"/>
                  <a:gd name="connsiteY6" fmla="*/ 20092 h 30364"/>
                  <a:gd name="connsiteX7" fmla="*/ 273578 w 644959"/>
                  <a:gd name="connsiteY7" fmla="*/ 20092 h 30364"/>
                  <a:gd name="connsiteX8" fmla="*/ 528 w 644959"/>
                  <a:gd name="connsiteY8" fmla="*/ 7392 h 30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4959" h="30364">
                    <a:moveTo>
                      <a:pt x="528" y="7392"/>
                    </a:moveTo>
                    <a:cubicBezTo>
                      <a:pt x="-10408" y="8450"/>
                      <a:pt x="151517" y="22914"/>
                      <a:pt x="207961" y="26442"/>
                    </a:cubicBezTo>
                    <a:cubicBezTo>
                      <a:pt x="264405" y="29970"/>
                      <a:pt x="302152" y="28206"/>
                      <a:pt x="339194" y="28559"/>
                    </a:cubicBezTo>
                    <a:cubicBezTo>
                      <a:pt x="376236" y="28912"/>
                      <a:pt x="379411" y="32439"/>
                      <a:pt x="430211" y="28559"/>
                    </a:cubicBezTo>
                    <a:cubicBezTo>
                      <a:pt x="481011" y="24679"/>
                      <a:pt x="631647" y="9862"/>
                      <a:pt x="643994" y="5276"/>
                    </a:cubicBezTo>
                    <a:cubicBezTo>
                      <a:pt x="656341" y="690"/>
                      <a:pt x="546980" y="-1427"/>
                      <a:pt x="504294" y="1042"/>
                    </a:cubicBezTo>
                    <a:cubicBezTo>
                      <a:pt x="461608" y="3511"/>
                      <a:pt x="426331" y="16917"/>
                      <a:pt x="387878" y="20092"/>
                    </a:cubicBezTo>
                    <a:cubicBezTo>
                      <a:pt x="349425" y="23267"/>
                      <a:pt x="336372" y="23620"/>
                      <a:pt x="273578" y="20092"/>
                    </a:cubicBezTo>
                    <a:lnTo>
                      <a:pt x="528" y="739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: 図形 1035">
                <a:extLst>
                  <a:ext uri="{FF2B5EF4-FFF2-40B4-BE49-F238E27FC236}">
                    <a16:creationId xmlns:a16="http://schemas.microsoft.com/office/drawing/2014/main" id="{A670F907-80A1-4ACA-A56A-4004291D5D87}"/>
                  </a:ext>
                </a:extLst>
              </p:cNvPr>
              <p:cNvSpPr/>
              <p:nvPr/>
            </p:nvSpPr>
            <p:spPr>
              <a:xfrm>
                <a:off x="3800109" y="5759050"/>
                <a:ext cx="547828" cy="462795"/>
              </a:xfrm>
              <a:custGeom>
                <a:avLst/>
                <a:gdLst>
                  <a:gd name="connsiteX0" fmla="*/ 1424 w 547828"/>
                  <a:gd name="connsiteY0" fmla="*/ 400 h 462795"/>
                  <a:gd name="connsiteX1" fmla="*/ 128424 w 547828"/>
                  <a:gd name="connsiteY1" fmla="*/ 125283 h 462795"/>
                  <a:gd name="connsiteX2" fmla="*/ 223674 w 547828"/>
                  <a:gd name="connsiteY2" fmla="*/ 264983 h 462795"/>
                  <a:gd name="connsiteX3" fmla="*/ 361258 w 547828"/>
                  <a:gd name="connsiteY3" fmla="*/ 366583 h 462795"/>
                  <a:gd name="connsiteX4" fmla="*/ 541174 w 547828"/>
                  <a:gd name="connsiteY4" fmla="*/ 461833 h 462795"/>
                  <a:gd name="connsiteX5" fmla="*/ 500958 w 547828"/>
                  <a:gd name="connsiteY5" fmla="*/ 413150 h 462795"/>
                  <a:gd name="connsiteX6" fmla="*/ 422641 w 547828"/>
                  <a:gd name="connsiteY6" fmla="*/ 370817 h 462795"/>
                  <a:gd name="connsiteX7" fmla="*/ 244841 w 547828"/>
                  <a:gd name="connsiteY7" fmla="*/ 245933 h 462795"/>
                  <a:gd name="connsiteX8" fmla="*/ 217324 w 547828"/>
                  <a:gd name="connsiteY8" fmla="*/ 167617 h 462795"/>
                  <a:gd name="connsiteX9" fmla="*/ 1424 w 547828"/>
                  <a:gd name="connsiteY9" fmla="*/ 400 h 46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7828" h="462795">
                    <a:moveTo>
                      <a:pt x="1424" y="400"/>
                    </a:moveTo>
                    <a:cubicBezTo>
                      <a:pt x="-13393" y="-6656"/>
                      <a:pt x="91382" y="81186"/>
                      <a:pt x="128424" y="125283"/>
                    </a:cubicBezTo>
                    <a:cubicBezTo>
                      <a:pt x="165466" y="169380"/>
                      <a:pt x="184868" y="224766"/>
                      <a:pt x="223674" y="264983"/>
                    </a:cubicBezTo>
                    <a:cubicBezTo>
                      <a:pt x="262480" y="305200"/>
                      <a:pt x="308341" y="333775"/>
                      <a:pt x="361258" y="366583"/>
                    </a:cubicBezTo>
                    <a:cubicBezTo>
                      <a:pt x="414175" y="399391"/>
                      <a:pt x="517891" y="454072"/>
                      <a:pt x="541174" y="461833"/>
                    </a:cubicBezTo>
                    <a:cubicBezTo>
                      <a:pt x="564457" y="469594"/>
                      <a:pt x="520714" y="428319"/>
                      <a:pt x="500958" y="413150"/>
                    </a:cubicBezTo>
                    <a:cubicBezTo>
                      <a:pt x="481203" y="397981"/>
                      <a:pt x="465327" y="398686"/>
                      <a:pt x="422641" y="370817"/>
                    </a:cubicBezTo>
                    <a:cubicBezTo>
                      <a:pt x="379955" y="342948"/>
                      <a:pt x="279061" y="279800"/>
                      <a:pt x="244841" y="245933"/>
                    </a:cubicBezTo>
                    <a:cubicBezTo>
                      <a:pt x="210622" y="212066"/>
                      <a:pt x="257893" y="211361"/>
                      <a:pt x="217324" y="167617"/>
                    </a:cubicBezTo>
                    <a:cubicBezTo>
                      <a:pt x="176755" y="123873"/>
                      <a:pt x="16241" y="7456"/>
                      <a:pt x="1424" y="4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: 図形 1036">
                <a:extLst>
                  <a:ext uri="{FF2B5EF4-FFF2-40B4-BE49-F238E27FC236}">
                    <a16:creationId xmlns:a16="http://schemas.microsoft.com/office/drawing/2014/main" id="{58D3B200-C465-4D6F-8B2A-9477DFC6E76E}"/>
                  </a:ext>
                </a:extLst>
              </p:cNvPr>
              <p:cNvSpPr/>
              <p:nvPr/>
            </p:nvSpPr>
            <p:spPr>
              <a:xfrm>
                <a:off x="3456730" y="5299124"/>
                <a:ext cx="330935" cy="422479"/>
              </a:xfrm>
              <a:custGeom>
                <a:avLst/>
                <a:gdLst>
                  <a:gd name="connsiteX0" fmla="*/ 1903 w 330935"/>
                  <a:gd name="connsiteY0" fmla="*/ 1009 h 422479"/>
                  <a:gd name="connsiteX1" fmla="*/ 135253 w 330935"/>
                  <a:gd name="connsiteY1" fmla="*/ 183043 h 422479"/>
                  <a:gd name="connsiteX2" fmla="*/ 167003 w 330935"/>
                  <a:gd name="connsiteY2" fmla="*/ 223259 h 422479"/>
                  <a:gd name="connsiteX3" fmla="*/ 323637 w 330935"/>
                  <a:gd name="connsiteY3" fmla="*/ 415876 h 422479"/>
                  <a:gd name="connsiteX4" fmla="*/ 302470 w 330935"/>
                  <a:gd name="connsiteY4" fmla="*/ 373543 h 422479"/>
                  <a:gd name="connsiteX5" fmla="*/ 279187 w 330935"/>
                  <a:gd name="connsiteY5" fmla="*/ 331209 h 422479"/>
                  <a:gd name="connsiteX6" fmla="*/ 247437 w 330935"/>
                  <a:gd name="connsiteY6" fmla="*/ 274059 h 422479"/>
                  <a:gd name="connsiteX7" fmla="*/ 1903 w 330935"/>
                  <a:gd name="connsiteY7" fmla="*/ 1009 h 422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935" h="422479">
                    <a:moveTo>
                      <a:pt x="1903" y="1009"/>
                    </a:moveTo>
                    <a:cubicBezTo>
                      <a:pt x="-16794" y="-14160"/>
                      <a:pt x="107736" y="146001"/>
                      <a:pt x="135253" y="183043"/>
                    </a:cubicBezTo>
                    <a:cubicBezTo>
                      <a:pt x="162770" y="220085"/>
                      <a:pt x="167003" y="223259"/>
                      <a:pt x="167003" y="223259"/>
                    </a:cubicBezTo>
                    <a:cubicBezTo>
                      <a:pt x="198400" y="262065"/>
                      <a:pt x="301059" y="390829"/>
                      <a:pt x="323637" y="415876"/>
                    </a:cubicBezTo>
                    <a:cubicBezTo>
                      <a:pt x="346215" y="440923"/>
                      <a:pt x="309878" y="387654"/>
                      <a:pt x="302470" y="373543"/>
                    </a:cubicBezTo>
                    <a:cubicBezTo>
                      <a:pt x="295062" y="359432"/>
                      <a:pt x="288359" y="347790"/>
                      <a:pt x="279187" y="331209"/>
                    </a:cubicBezTo>
                    <a:cubicBezTo>
                      <a:pt x="270015" y="314628"/>
                      <a:pt x="291534" y="326976"/>
                      <a:pt x="247437" y="274059"/>
                    </a:cubicBezTo>
                    <a:cubicBezTo>
                      <a:pt x="203340" y="221142"/>
                      <a:pt x="20600" y="16178"/>
                      <a:pt x="1903" y="10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: 図形 1037">
                <a:extLst>
                  <a:ext uri="{FF2B5EF4-FFF2-40B4-BE49-F238E27FC236}">
                    <a16:creationId xmlns:a16="http://schemas.microsoft.com/office/drawing/2014/main" id="{635B94F7-BD9D-4ABB-9202-CB4E6524078D}"/>
                  </a:ext>
                </a:extLst>
              </p:cNvPr>
              <p:cNvSpPr/>
              <p:nvPr/>
            </p:nvSpPr>
            <p:spPr>
              <a:xfrm>
                <a:off x="3313911" y="4701112"/>
                <a:ext cx="120639" cy="557826"/>
              </a:xfrm>
              <a:custGeom>
                <a:avLst/>
                <a:gdLst>
                  <a:gd name="connsiteX0" fmla="*/ 17722 w 120639"/>
                  <a:gd name="connsiteY0" fmla="*/ 5 h 557826"/>
                  <a:gd name="connsiteX1" fmla="*/ 789 w 120639"/>
                  <a:gd name="connsiteY1" fmla="*/ 110071 h 557826"/>
                  <a:gd name="connsiteX2" fmla="*/ 47356 w 120639"/>
                  <a:gd name="connsiteY2" fmla="*/ 325971 h 557826"/>
                  <a:gd name="connsiteX3" fmla="*/ 119322 w 120639"/>
                  <a:gd name="connsiteY3" fmla="*/ 556688 h 557826"/>
                  <a:gd name="connsiteX4" fmla="*/ 89689 w 120639"/>
                  <a:gd name="connsiteY4" fmla="*/ 406405 h 557826"/>
                  <a:gd name="connsiteX5" fmla="*/ 36772 w 120639"/>
                  <a:gd name="connsiteY5" fmla="*/ 224371 h 557826"/>
                  <a:gd name="connsiteX6" fmla="*/ 13489 w 120639"/>
                  <a:gd name="connsiteY6" fmla="*/ 105838 h 557826"/>
                  <a:gd name="connsiteX7" fmla="*/ 17722 w 120639"/>
                  <a:gd name="connsiteY7" fmla="*/ 5 h 55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0639" h="557826">
                    <a:moveTo>
                      <a:pt x="17722" y="5"/>
                    </a:moveTo>
                    <a:cubicBezTo>
                      <a:pt x="15605" y="711"/>
                      <a:pt x="-4150" y="55743"/>
                      <a:pt x="789" y="110071"/>
                    </a:cubicBezTo>
                    <a:cubicBezTo>
                      <a:pt x="5728" y="164399"/>
                      <a:pt x="27601" y="251535"/>
                      <a:pt x="47356" y="325971"/>
                    </a:cubicBezTo>
                    <a:cubicBezTo>
                      <a:pt x="67112" y="400407"/>
                      <a:pt x="112267" y="543282"/>
                      <a:pt x="119322" y="556688"/>
                    </a:cubicBezTo>
                    <a:cubicBezTo>
                      <a:pt x="126377" y="570094"/>
                      <a:pt x="103447" y="461791"/>
                      <a:pt x="89689" y="406405"/>
                    </a:cubicBezTo>
                    <a:cubicBezTo>
                      <a:pt x="75931" y="351019"/>
                      <a:pt x="49472" y="274465"/>
                      <a:pt x="36772" y="224371"/>
                    </a:cubicBezTo>
                    <a:cubicBezTo>
                      <a:pt x="24072" y="174277"/>
                      <a:pt x="15958" y="139705"/>
                      <a:pt x="13489" y="105838"/>
                    </a:cubicBezTo>
                    <a:cubicBezTo>
                      <a:pt x="11020" y="71971"/>
                      <a:pt x="19839" y="-701"/>
                      <a:pt x="17722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: 図形 1038">
                <a:extLst>
                  <a:ext uri="{FF2B5EF4-FFF2-40B4-BE49-F238E27FC236}">
                    <a16:creationId xmlns:a16="http://schemas.microsoft.com/office/drawing/2014/main" id="{DA6A5B2E-ED8C-4707-8DDC-AFDE3FBDEDF5}"/>
                  </a:ext>
                </a:extLst>
              </p:cNvPr>
              <p:cNvSpPr/>
              <p:nvPr/>
            </p:nvSpPr>
            <p:spPr>
              <a:xfrm>
                <a:off x="3301792" y="4165255"/>
                <a:ext cx="80599" cy="582694"/>
              </a:xfrm>
              <a:custGeom>
                <a:avLst/>
                <a:gdLst>
                  <a:gd name="connsiteX0" fmla="*/ 72175 w 80599"/>
                  <a:gd name="connsiteY0" fmla="*/ 4578 h 582694"/>
                  <a:gd name="connsiteX1" fmla="*/ 67941 w 80599"/>
                  <a:gd name="connsiteY1" fmla="*/ 123112 h 582694"/>
                  <a:gd name="connsiteX2" fmla="*/ 36191 w 80599"/>
                  <a:gd name="connsiteY2" fmla="*/ 322078 h 582694"/>
                  <a:gd name="connsiteX3" fmla="*/ 23491 w 80599"/>
                  <a:gd name="connsiteY3" fmla="*/ 408862 h 582694"/>
                  <a:gd name="connsiteX4" fmla="*/ 208 w 80599"/>
                  <a:gd name="connsiteY4" fmla="*/ 493528 h 582694"/>
                  <a:gd name="connsiteX5" fmla="*/ 12908 w 80599"/>
                  <a:gd name="connsiteY5" fmla="*/ 582428 h 582694"/>
                  <a:gd name="connsiteX6" fmla="*/ 27725 w 80599"/>
                  <a:gd name="connsiteY6" fmla="*/ 463895 h 582694"/>
                  <a:gd name="connsiteX7" fmla="*/ 76408 w 80599"/>
                  <a:gd name="connsiteY7" fmla="*/ 279745 h 582694"/>
                  <a:gd name="connsiteX8" fmla="*/ 72175 w 80599"/>
                  <a:gd name="connsiteY8" fmla="*/ 4578 h 582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599" h="582694">
                    <a:moveTo>
                      <a:pt x="72175" y="4578"/>
                    </a:moveTo>
                    <a:cubicBezTo>
                      <a:pt x="70764" y="-21527"/>
                      <a:pt x="73938" y="70195"/>
                      <a:pt x="67941" y="123112"/>
                    </a:cubicBezTo>
                    <a:cubicBezTo>
                      <a:pt x="61944" y="176029"/>
                      <a:pt x="43599" y="274453"/>
                      <a:pt x="36191" y="322078"/>
                    </a:cubicBezTo>
                    <a:cubicBezTo>
                      <a:pt x="28783" y="369703"/>
                      <a:pt x="29488" y="380287"/>
                      <a:pt x="23491" y="408862"/>
                    </a:cubicBezTo>
                    <a:cubicBezTo>
                      <a:pt x="17494" y="437437"/>
                      <a:pt x="1972" y="464600"/>
                      <a:pt x="208" y="493528"/>
                    </a:cubicBezTo>
                    <a:cubicBezTo>
                      <a:pt x="-1556" y="522456"/>
                      <a:pt x="8322" y="587367"/>
                      <a:pt x="12908" y="582428"/>
                    </a:cubicBezTo>
                    <a:cubicBezTo>
                      <a:pt x="17494" y="577489"/>
                      <a:pt x="17142" y="514342"/>
                      <a:pt x="27725" y="463895"/>
                    </a:cubicBezTo>
                    <a:cubicBezTo>
                      <a:pt x="38308" y="413448"/>
                      <a:pt x="65472" y="351712"/>
                      <a:pt x="76408" y="279745"/>
                    </a:cubicBezTo>
                    <a:cubicBezTo>
                      <a:pt x="87344" y="207778"/>
                      <a:pt x="73586" y="30683"/>
                      <a:pt x="72175" y="45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: 図形 1039">
                <a:extLst>
                  <a:ext uri="{FF2B5EF4-FFF2-40B4-BE49-F238E27FC236}">
                    <a16:creationId xmlns:a16="http://schemas.microsoft.com/office/drawing/2014/main" id="{D0D727EF-36F2-458B-B41C-E8124A2D436B}"/>
                  </a:ext>
                </a:extLst>
              </p:cNvPr>
              <p:cNvSpPr/>
              <p:nvPr/>
            </p:nvSpPr>
            <p:spPr>
              <a:xfrm>
                <a:off x="3364635" y="3678688"/>
                <a:ext cx="62451" cy="510396"/>
              </a:xfrm>
              <a:custGeom>
                <a:avLst/>
                <a:gdLst>
                  <a:gd name="connsiteX0" fmla="*/ 51665 w 62451"/>
                  <a:gd name="connsiteY0" fmla="*/ 2195 h 510396"/>
                  <a:gd name="connsiteX1" fmla="*/ 49548 w 62451"/>
                  <a:gd name="connsiteY1" fmla="*/ 171529 h 510396"/>
                  <a:gd name="connsiteX2" fmla="*/ 36848 w 62451"/>
                  <a:gd name="connsiteY2" fmla="*/ 319695 h 510396"/>
                  <a:gd name="connsiteX3" fmla="*/ 22032 w 62451"/>
                  <a:gd name="connsiteY3" fmla="*/ 419179 h 510396"/>
                  <a:gd name="connsiteX4" fmla="*/ 865 w 62451"/>
                  <a:gd name="connsiteY4" fmla="*/ 510195 h 510396"/>
                  <a:gd name="connsiteX5" fmla="*/ 53782 w 62451"/>
                  <a:gd name="connsiteY5" fmla="*/ 393779 h 510396"/>
                  <a:gd name="connsiteX6" fmla="*/ 62248 w 62451"/>
                  <a:gd name="connsiteY6" fmla="*/ 298529 h 510396"/>
                  <a:gd name="connsiteX7" fmla="*/ 51665 w 62451"/>
                  <a:gd name="connsiteY7" fmla="*/ 2195 h 51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451" h="510396">
                    <a:moveTo>
                      <a:pt x="51665" y="2195"/>
                    </a:moveTo>
                    <a:cubicBezTo>
                      <a:pt x="49548" y="-18972"/>
                      <a:pt x="52017" y="118612"/>
                      <a:pt x="49548" y="171529"/>
                    </a:cubicBezTo>
                    <a:cubicBezTo>
                      <a:pt x="47079" y="224446"/>
                      <a:pt x="41434" y="278420"/>
                      <a:pt x="36848" y="319695"/>
                    </a:cubicBezTo>
                    <a:cubicBezTo>
                      <a:pt x="32262" y="360970"/>
                      <a:pt x="28029" y="387429"/>
                      <a:pt x="22032" y="419179"/>
                    </a:cubicBezTo>
                    <a:cubicBezTo>
                      <a:pt x="16035" y="450929"/>
                      <a:pt x="-4427" y="514428"/>
                      <a:pt x="865" y="510195"/>
                    </a:cubicBezTo>
                    <a:cubicBezTo>
                      <a:pt x="6157" y="505962"/>
                      <a:pt x="43551" y="429057"/>
                      <a:pt x="53782" y="393779"/>
                    </a:cubicBezTo>
                    <a:cubicBezTo>
                      <a:pt x="64013" y="358501"/>
                      <a:pt x="60484" y="361676"/>
                      <a:pt x="62248" y="298529"/>
                    </a:cubicBezTo>
                    <a:cubicBezTo>
                      <a:pt x="64012" y="235382"/>
                      <a:pt x="53782" y="23362"/>
                      <a:pt x="51665" y="21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: 図形 1040">
                <a:extLst>
                  <a:ext uri="{FF2B5EF4-FFF2-40B4-BE49-F238E27FC236}">
                    <a16:creationId xmlns:a16="http://schemas.microsoft.com/office/drawing/2014/main" id="{BEC43C24-AEE4-4F70-A3B7-1CAA4BD15463}"/>
                  </a:ext>
                </a:extLst>
              </p:cNvPr>
              <p:cNvSpPr/>
              <p:nvPr/>
            </p:nvSpPr>
            <p:spPr>
              <a:xfrm>
                <a:off x="3412269" y="2466968"/>
                <a:ext cx="523178" cy="1042657"/>
              </a:xfrm>
              <a:custGeom>
                <a:avLst/>
                <a:gdLst>
                  <a:gd name="connsiteX0" fmla="*/ 454881 w 523178"/>
                  <a:gd name="connsiteY0" fmla="*/ 60332 h 1042657"/>
                  <a:gd name="connsiteX1" fmla="*/ 261206 w 523178"/>
                  <a:gd name="connsiteY1" fmla="*/ 346082 h 1042657"/>
                  <a:gd name="connsiteX2" fmla="*/ 185006 w 523178"/>
                  <a:gd name="connsiteY2" fmla="*/ 492132 h 1042657"/>
                  <a:gd name="connsiteX3" fmla="*/ 45306 w 523178"/>
                  <a:gd name="connsiteY3" fmla="*/ 863607 h 1042657"/>
                  <a:gd name="connsiteX4" fmla="*/ 856 w 523178"/>
                  <a:gd name="connsiteY4" fmla="*/ 1041407 h 1042657"/>
                  <a:gd name="connsiteX5" fmla="*/ 23081 w 523178"/>
                  <a:gd name="connsiteY5" fmla="*/ 927107 h 1042657"/>
                  <a:gd name="connsiteX6" fmla="*/ 105631 w 523178"/>
                  <a:gd name="connsiteY6" fmla="*/ 641357 h 1042657"/>
                  <a:gd name="connsiteX7" fmla="*/ 178656 w 523178"/>
                  <a:gd name="connsiteY7" fmla="*/ 434982 h 1042657"/>
                  <a:gd name="connsiteX8" fmla="*/ 505681 w 523178"/>
                  <a:gd name="connsiteY8" fmla="*/ 31757 h 1042657"/>
                  <a:gd name="connsiteX9" fmla="*/ 454881 w 523178"/>
                  <a:gd name="connsiteY9" fmla="*/ 60332 h 1042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3178" h="1042657">
                    <a:moveTo>
                      <a:pt x="454881" y="60332"/>
                    </a:moveTo>
                    <a:cubicBezTo>
                      <a:pt x="414135" y="112719"/>
                      <a:pt x="306185" y="274115"/>
                      <a:pt x="261206" y="346082"/>
                    </a:cubicBezTo>
                    <a:cubicBezTo>
                      <a:pt x="216227" y="418049"/>
                      <a:pt x="220989" y="405878"/>
                      <a:pt x="185006" y="492132"/>
                    </a:cubicBezTo>
                    <a:cubicBezTo>
                      <a:pt x="149023" y="578386"/>
                      <a:pt x="75998" y="772061"/>
                      <a:pt x="45306" y="863607"/>
                    </a:cubicBezTo>
                    <a:cubicBezTo>
                      <a:pt x="14614" y="955153"/>
                      <a:pt x="4560" y="1030824"/>
                      <a:pt x="856" y="1041407"/>
                    </a:cubicBezTo>
                    <a:cubicBezTo>
                      <a:pt x="-2848" y="1051990"/>
                      <a:pt x="5619" y="993782"/>
                      <a:pt x="23081" y="927107"/>
                    </a:cubicBezTo>
                    <a:cubicBezTo>
                      <a:pt x="40543" y="860432"/>
                      <a:pt x="79702" y="723378"/>
                      <a:pt x="105631" y="641357"/>
                    </a:cubicBezTo>
                    <a:cubicBezTo>
                      <a:pt x="131560" y="559336"/>
                      <a:pt x="111981" y="536582"/>
                      <a:pt x="178656" y="434982"/>
                    </a:cubicBezTo>
                    <a:cubicBezTo>
                      <a:pt x="245331" y="333382"/>
                      <a:pt x="459114" y="93140"/>
                      <a:pt x="505681" y="31757"/>
                    </a:cubicBezTo>
                    <a:cubicBezTo>
                      <a:pt x="552248" y="-29626"/>
                      <a:pt x="495627" y="7945"/>
                      <a:pt x="454881" y="603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: 図形 1041">
                <a:extLst>
                  <a:ext uri="{FF2B5EF4-FFF2-40B4-BE49-F238E27FC236}">
                    <a16:creationId xmlns:a16="http://schemas.microsoft.com/office/drawing/2014/main" id="{46F9D2AC-E1D3-4F04-A12F-7A8FA90B93F5}"/>
                  </a:ext>
                </a:extLst>
              </p:cNvPr>
              <p:cNvSpPr/>
              <p:nvPr/>
            </p:nvSpPr>
            <p:spPr>
              <a:xfrm>
                <a:off x="3736381" y="2347411"/>
                <a:ext cx="1094767" cy="387528"/>
              </a:xfrm>
              <a:custGeom>
                <a:avLst/>
                <a:gdLst>
                  <a:gd name="connsiteX0" fmla="*/ 1076919 w 1094767"/>
                  <a:gd name="connsiteY0" fmla="*/ 2089 h 387528"/>
                  <a:gd name="connsiteX1" fmla="*/ 981669 w 1094767"/>
                  <a:gd name="connsiteY1" fmla="*/ 135439 h 387528"/>
                  <a:gd name="connsiteX2" fmla="*/ 803869 w 1094767"/>
                  <a:gd name="connsiteY2" fmla="*/ 256089 h 387528"/>
                  <a:gd name="connsiteX3" fmla="*/ 32344 w 1094767"/>
                  <a:gd name="connsiteY3" fmla="*/ 383089 h 387528"/>
                  <a:gd name="connsiteX4" fmla="*/ 133944 w 1094767"/>
                  <a:gd name="connsiteY4" fmla="*/ 360864 h 387528"/>
                  <a:gd name="connsiteX5" fmla="*/ 435569 w 1094767"/>
                  <a:gd name="connsiteY5" fmla="*/ 297364 h 387528"/>
                  <a:gd name="connsiteX6" fmla="*/ 616544 w 1094767"/>
                  <a:gd name="connsiteY6" fmla="*/ 246564 h 387528"/>
                  <a:gd name="connsiteX7" fmla="*/ 1076919 w 1094767"/>
                  <a:gd name="connsiteY7" fmla="*/ 2089 h 387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4767" h="387528">
                    <a:moveTo>
                      <a:pt x="1076919" y="2089"/>
                    </a:moveTo>
                    <a:cubicBezTo>
                      <a:pt x="1137773" y="-16432"/>
                      <a:pt x="1027177" y="93106"/>
                      <a:pt x="981669" y="135439"/>
                    </a:cubicBezTo>
                    <a:cubicBezTo>
                      <a:pt x="936161" y="177772"/>
                      <a:pt x="962090" y="214814"/>
                      <a:pt x="803869" y="256089"/>
                    </a:cubicBezTo>
                    <a:cubicBezTo>
                      <a:pt x="645648" y="297364"/>
                      <a:pt x="143998" y="365627"/>
                      <a:pt x="32344" y="383089"/>
                    </a:cubicBezTo>
                    <a:cubicBezTo>
                      <a:pt x="-79310" y="400551"/>
                      <a:pt x="133944" y="360864"/>
                      <a:pt x="133944" y="360864"/>
                    </a:cubicBezTo>
                    <a:lnTo>
                      <a:pt x="435569" y="297364"/>
                    </a:lnTo>
                    <a:cubicBezTo>
                      <a:pt x="516002" y="278314"/>
                      <a:pt x="516002" y="291543"/>
                      <a:pt x="616544" y="246564"/>
                    </a:cubicBezTo>
                    <a:cubicBezTo>
                      <a:pt x="717086" y="201585"/>
                      <a:pt x="1016065" y="20610"/>
                      <a:pt x="1076919" y="20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: 図形 1042">
                <a:extLst>
                  <a:ext uri="{FF2B5EF4-FFF2-40B4-BE49-F238E27FC236}">
                    <a16:creationId xmlns:a16="http://schemas.microsoft.com/office/drawing/2014/main" id="{3154E32C-A4E7-4E30-B9EA-192FD6B8038A}"/>
                  </a:ext>
                </a:extLst>
              </p:cNvPr>
              <p:cNvSpPr/>
              <p:nvPr/>
            </p:nvSpPr>
            <p:spPr>
              <a:xfrm>
                <a:off x="4832341" y="2436734"/>
                <a:ext cx="950960" cy="687096"/>
              </a:xfrm>
              <a:custGeom>
                <a:avLst/>
                <a:gdLst>
                  <a:gd name="connsiteX0" fmla="*/ 9 w 950960"/>
                  <a:gd name="connsiteY0" fmla="*/ 1666 h 687096"/>
                  <a:gd name="connsiteX1" fmla="*/ 133359 w 950960"/>
                  <a:gd name="connsiteY1" fmla="*/ 230266 h 687096"/>
                  <a:gd name="connsiteX2" fmla="*/ 282584 w 950960"/>
                  <a:gd name="connsiteY2" fmla="*/ 382666 h 687096"/>
                  <a:gd name="connsiteX3" fmla="*/ 590559 w 950960"/>
                  <a:gd name="connsiteY3" fmla="*/ 547766 h 687096"/>
                  <a:gd name="connsiteX4" fmla="*/ 939809 w 950960"/>
                  <a:gd name="connsiteY4" fmla="*/ 681116 h 687096"/>
                  <a:gd name="connsiteX5" fmla="*/ 822334 w 950960"/>
                  <a:gd name="connsiteY5" fmla="*/ 649366 h 687096"/>
                  <a:gd name="connsiteX6" fmla="*/ 406409 w 950960"/>
                  <a:gd name="connsiteY6" fmla="*/ 519191 h 687096"/>
                  <a:gd name="connsiteX7" fmla="*/ 139709 w 950960"/>
                  <a:gd name="connsiteY7" fmla="*/ 357266 h 687096"/>
                  <a:gd name="connsiteX8" fmla="*/ 9 w 950960"/>
                  <a:gd name="connsiteY8" fmla="*/ 1666 h 687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0960" h="687096">
                    <a:moveTo>
                      <a:pt x="9" y="1666"/>
                    </a:moveTo>
                    <a:cubicBezTo>
                      <a:pt x="-1049" y="-19501"/>
                      <a:pt x="86263" y="166766"/>
                      <a:pt x="133359" y="230266"/>
                    </a:cubicBezTo>
                    <a:cubicBezTo>
                      <a:pt x="180455" y="293766"/>
                      <a:pt x="206384" y="329749"/>
                      <a:pt x="282584" y="382666"/>
                    </a:cubicBezTo>
                    <a:cubicBezTo>
                      <a:pt x="358784" y="435583"/>
                      <a:pt x="481022" y="498024"/>
                      <a:pt x="590559" y="547766"/>
                    </a:cubicBezTo>
                    <a:cubicBezTo>
                      <a:pt x="700097" y="597508"/>
                      <a:pt x="901180" y="664183"/>
                      <a:pt x="939809" y="681116"/>
                    </a:cubicBezTo>
                    <a:cubicBezTo>
                      <a:pt x="978438" y="698049"/>
                      <a:pt x="911234" y="676354"/>
                      <a:pt x="822334" y="649366"/>
                    </a:cubicBezTo>
                    <a:cubicBezTo>
                      <a:pt x="733434" y="622379"/>
                      <a:pt x="520180" y="567874"/>
                      <a:pt x="406409" y="519191"/>
                    </a:cubicBezTo>
                    <a:cubicBezTo>
                      <a:pt x="292638" y="470508"/>
                      <a:pt x="203738" y="444049"/>
                      <a:pt x="139709" y="357266"/>
                    </a:cubicBezTo>
                    <a:cubicBezTo>
                      <a:pt x="75680" y="270483"/>
                      <a:pt x="1067" y="22833"/>
                      <a:pt x="9" y="16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: 図形 1043">
                <a:extLst>
                  <a:ext uri="{FF2B5EF4-FFF2-40B4-BE49-F238E27FC236}">
                    <a16:creationId xmlns:a16="http://schemas.microsoft.com/office/drawing/2014/main" id="{2E50D605-CADD-45A4-8B00-9B169E27ABF3}"/>
                  </a:ext>
                </a:extLst>
              </p:cNvPr>
              <p:cNvSpPr/>
              <p:nvPr/>
            </p:nvSpPr>
            <p:spPr>
              <a:xfrm>
                <a:off x="5864213" y="3174720"/>
                <a:ext cx="388230" cy="899691"/>
              </a:xfrm>
              <a:custGeom>
                <a:avLst/>
                <a:gdLst>
                  <a:gd name="connsiteX0" fmla="*/ 12 w 388230"/>
                  <a:gd name="connsiteY0" fmla="*/ 280 h 899691"/>
                  <a:gd name="connsiteX1" fmla="*/ 187337 w 388230"/>
                  <a:gd name="connsiteY1" fmla="*/ 143155 h 899691"/>
                  <a:gd name="connsiteX2" fmla="*/ 228612 w 388230"/>
                  <a:gd name="connsiteY2" fmla="*/ 276505 h 899691"/>
                  <a:gd name="connsiteX3" fmla="*/ 285762 w 388230"/>
                  <a:gd name="connsiteY3" fmla="*/ 705130 h 899691"/>
                  <a:gd name="connsiteX4" fmla="*/ 381012 w 388230"/>
                  <a:gd name="connsiteY4" fmla="*/ 882930 h 899691"/>
                  <a:gd name="connsiteX5" fmla="*/ 365137 w 388230"/>
                  <a:gd name="connsiteY5" fmla="*/ 867055 h 899691"/>
                  <a:gd name="connsiteX6" fmla="*/ 234962 w 388230"/>
                  <a:gd name="connsiteY6" fmla="*/ 660680 h 899691"/>
                  <a:gd name="connsiteX7" fmla="*/ 196862 w 388230"/>
                  <a:gd name="connsiteY7" fmla="*/ 181255 h 899691"/>
                  <a:gd name="connsiteX8" fmla="*/ 12 w 388230"/>
                  <a:gd name="connsiteY8" fmla="*/ 280 h 899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8230" h="899691">
                    <a:moveTo>
                      <a:pt x="12" y="280"/>
                    </a:moveTo>
                    <a:cubicBezTo>
                      <a:pt x="-1576" y="-6070"/>
                      <a:pt x="149237" y="97118"/>
                      <a:pt x="187337" y="143155"/>
                    </a:cubicBezTo>
                    <a:cubicBezTo>
                      <a:pt x="225437" y="189192"/>
                      <a:pt x="212208" y="182843"/>
                      <a:pt x="228612" y="276505"/>
                    </a:cubicBezTo>
                    <a:cubicBezTo>
                      <a:pt x="245016" y="370167"/>
                      <a:pt x="260362" y="604059"/>
                      <a:pt x="285762" y="705130"/>
                    </a:cubicBezTo>
                    <a:cubicBezTo>
                      <a:pt x="311162" y="806201"/>
                      <a:pt x="367783" y="855943"/>
                      <a:pt x="381012" y="882930"/>
                    </a:cubicBezTo>
                    <a:cubicBezTo>
                      <a:pt x="394241" y="909918"/>
                      <a:pt x="389479" y="904097"/>
                      <a:pt x="365137" y="867055"/>
                    </a:cubicBezTo>
                    <a:cubicBezTo>
                      <a:pt x="340795" y="830013"/>
                      <a:pt x="263008" y="774980"/>
                      <a:pt x="234962" y="660680"/>
                    </a:cubicBezTo>
                    <a:cubicBezTo>
                      <a:pt x="206916" y="546380"/>
                      <a:pt x="236020" y="289734"/>
                      <a:pt x="196862" y="181255"/>
                    </a:cubicBezTo>
                    <a:cubicBezTo>
                      <a:pt x="157704" y="72776"/>
                      <a:pt x="1600" y="6630"/>
                      <a:pt x="12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: 図形 1044">
                <a:extLst>
                  <a:ext uri="{FF2B5EF4-FFF2-40B4-BE49-F238E27FC236}">
                    <a16:creationId xmlns:a16="http://schemas.microsoft.com/office/drawing/2014/main" id="{1841F221-EA90-4723-80AE-D0365D8D31B4}"/>
                  </a:ext>
                </a:extLst>
              </p:cNvPr>
              <p:cNvSpPr/>
              <p:nvPr/>
            </p:nvSpPr>
            <p:spPr>
              <a:xfrm>
                <a:off x="6332726" y="3517546"/>
                <a:ext cx="372890" cy="571900"/>
              </a:xfrm>
              <a:custGeom>
                <a:avLst/>
                <a:gdLst>
                  <a:gd name="connsiteX0" fmla="*/ 347474 w 372890"/>
                  <a:gd name="connsiteY0" fmla="*/ 354 h 571900"/>
                  <a:gd name="connsiteX1" fmla="*/ 372874 w 372890"/>
                  <a:gd name="connsiteY1" fmla="*/ 125237 h 571900"/>
                  <a:gd name="connsiteX2" fmla="*/ 343241 w 372890"/>
                  <a:gd name="connsiteY2" fmla="*/ 305154 h 571900"/>
                  <a:gd name="connsiteX3" fmla="*/ 269157 w 372890"/>
                  <a:gd name="connsiteY3" fmla="*/ 427921 h 571900"/>
                  <a:gd name="connsiteX4" fmla="*/ 195074 w 372890"/>
                  <a:gd name="connsiteY4" fmla="*/ 489304 h 571900"/>
                  <a:gd name="connsiteX5" fmla="*/ 341 w 372890"/>
                  <a:gd name="connsiteY5" fmla="*/ 571854 h 571900"/>
                  <a:gd name="connsiteX6" fmla="*/ 150624 w 372890"/>
                  <a:gd name="connsiteY6" fmla="*/ 499887 h 571900"/>
                  <a:gd name="connsiteX7" fmla="*/ 256457 w 372890"/>
                  <a:gd name="connsiteY7" fmla="*/ 423687 h 571900"/>
                  <a:gd name="connsiteX8" fmla="*/ 351707 w 372890"/>
                  <a:gd name="connsiteY8" fmla="*/ 163337 h 571900"/>
                  <a:gd name="connsiteX9" fmla="*/ 347474 w 372890"/>
                  <a:gd name="connsiteY9" fmla="*/ 354 h 571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2890" h="571900">
                    <a:moveTo>
                      <a:pt x="347474" y="354"/>
                    </a:moveTo>
                    <a:cubicBezTo>
                      <a:pt x="351002" y="-5996"/>
                      <a:pt x="373579" y="74437"/>
                      <a:pt x="372874" y="125237"/>
                    </a:cubicBezTo>
                    <a:cubicBezTo>
                      <a:pt x="372169" y="176037"/>
                      <a:pt x="360527" y="254707"/>
                      <a:pt x="343241" y="305154"/>
                    </a:cubicBezTo>
                    <a:cubicBezTo>
                      <a:pt x="325955" y="355601"/>
                      <a:pt x="293851" y="397229"/>
                      <a:pt x="269157" y="427921"/>
                    </a:cubicBezTo>
                    <a:cubicBezTo>
                      <a:pt x="244463" y="458613"/>
                      <a:pt x="239877" y="465315"/>
                      <a:pt x="195074" y="489304"/>
                    </a:cubicBezTo>
                    <a:cubicBezTo>
                      <a:pt x="150271" y="513293"/>
                      <a:pt x="7749" y="570090"/>
                      <a:pt x="341" y="571854"/>
                    </a:cubicBezTo>
                    <a:cubicBezTo>
                      <a:pt x="-7067" y="573618"/>
                      <a:pt x="107938" y="524582"/>
                      <a:pt x="150624" y="499887"/>
                    </a:cubicBezTo>
                    <a:cubicBezTo>
                      <a:pt x="193310" y="475193"/>
                      <a:pt x="222943" y="479779"/>
                      <a:pt x="256457" y="423687"/>
                    </a:cubicBezTo>
                    <a:cubicBezTo>
                      <a:pt x="289971" y="367595"/>
                      <a:pt x="331951" y="236362"/>
                      <a:pt x="351707" y="163337"/>
                    </a:cubicBezTo>
                    <a:cubicBezTo>
                      <a:pt x="371463" y="90312"/>
                      <a:pt x="343946" y="6704"/>
                      <a:pt x="347474" y="3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: 図形 1045">
                <a:extLst>
                  <a:ext uri="{FF2B5EF4-FFF2-40B4-BE49-F238E27FC236}">
                    <a16:creationId xmlns:a16="http://schemas.microsoft.com/office/drawing/2014/main" id="{B6B94FEA-CADF-4E93-9F64-7A707F10DF0C}"/>
                  </a:ext>
                </a:extLst>
              </p:cNvPr>
              <p:cNvSpPr/>
              <p:nvPr/>
            </p:nvSpPr>
            <p:spPr>
              <a:xfrm>
                <a:off x="6709148" y="3474983"/>
                <a:ext cx="271934" cy="505331"/>
              </a:xfrm>
              <a:custGeom>
                <a:avLst/>
                <a:gdLst>
                  <a:gd name="connsiteX0" fmla="*/ 685 w 271934"/>
                  <a:gd name="connsiteY0" fmla="*/ 59850 h 505331"/>
                  <a:gd name="connsiteX1" fmla="*/ 106519 w 271934"/>
                  <a:gd name="connsiteY1" fmla="*/ 2700 h 505331"/>
                  <a:gd name="connsiteX2" fmla="*/ 178485 w 271934"/>
                  <a:gd name="connsiteY2" fmla="*/ 17517 h 505331"/>
                  <a:gd name="connsiteX3" fmla="*/ 246219 w 271934"/>
                  <a:gd name="connsiteY3" fmla="*/ 89484 h 505331"/>
                  <a:gd name="connsiteX4" fmla="*/ 271619 w 271934"/>
                  <a:gd name="connsiteY4" fmla="*/ 199550 h 505331"/>
                  <a:gd name="connsiteX5" fmla="*/ 231402 w 271934"/>
                  <a:gd name="connsiteY5" fmla="*/ 364650 h 505331"/>
                  <a:gd name="connsiteX6" fmla="*/ 159435 w 271934"/>
                  <a:gd name="connsiteY6" fmla="*/ 504350 h 505331"/>
                  <a:gd name="connsiteX7" fmla="*/ 239869 w 271934"/>
                  <a:gd name="connsiteY7" fmla="*/ 292684 h 505331"/>
                  <a:gd name="connsiteX8" fmla="*/ 258919 w 271934"/>
                  <a:gd name="connsiteY8" fmla="*/ 178384 h 505331"/>
                  <a:gd name="connsiteX9" fmla="*/ 214469 w 271934"/>
                  <a:gd name="connsiteY9" fmla="*/ 70434 h 505331"/>
                  <a:gd name="connsiteX10" fmla="*/ 161552 w 271934"/>
                  <a:gd name="connsiteY10" fmla="*/ 25984 h 505331"/>
                  <a:gd name="connsiteX11" fmla="*/ 685 w 271934"/>
                  <a:gd name="connsiteY11" fmla="*/ 59850 h 505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1934" h="505331">
                    <a:moveTo>
                      <a:pt x="685" y="59850"/>
                    </a:moveTo>
                    <a:cubicBezTo>
                      <a:pt x="-8487" y="55969"/>
                      <a:pt x="76886" y="9755"/>
                      <a:pt x="106519" y="2700"/>
                    </a:cubicBezTo>
                    <a:cubicBezTo>
                      <a:pt x="136152" y="-4355"/>
                      <a:pt x="155202" y="3053"/>
                      <a:pt x="178485" y="17517"/>
                    </a:cubicBezTo>
                    <a:cubicBezTo>
                      <a:pt x="201768" y="31981"/>
                      <a:pt x="230697" y="59145"/>
                      <a:pt x="246219" y="89484"/>
                    </a:cubicBezTo>
                    <a:cubicBezTo>
                      <a:pt x="261741" y="119823"/>
                      <a:pt x="274089" y="153689"/>
                      <a:pt x="271619" y="199550"/>
                    </a:cubicBezTo>
                    <a:cubicBezTo>
                      <a:pt x="269150" y="245411"/>
                      <a:pt x="250099" y="313850"/>
                      <a:pt x="231402" y="364650"/>
                    </a:cubicBezTo>
                    <a:cubicBezTo>
                      <a:pt x="212705" y="415450"/>
                      <a:pt x="158024" y="516344"/>
                      <a:pt x="159435" y="504350"/>
                    </a:cubicBezTo>
                    <a:cubicBezTo>
                      <a:pt x="160846" y="492356"/>
                      <a:pt x="223288" y="347012"/>
                      <a:pt x="239869" y="292684"/>
                    </a:cubicBezTo>
                    <a:cubicBezTo>
                      <a:pt x="256450" y="238356"/>
                      <a:pt x="263152" y="215426"/>
                      <a:pt x="258919" y="178384"/>
                    </a:cubicBezTo>
                    <a:cubicBezTo>
                      <a:pt x="254686" y="141342"/>
                      <a:pt x="230697" y="95834"/>
                      <a:pt x="214469" y="70434"/>
                    </a:cubicBezTo>
                    <a:cubicBezTo>
                      <a:pt x="198241" y="45034"/>
                      <a:pt x="193655" y="28806"/>
                      <a:pt x="161552" y="25984"/>
                    </a:cubicBezTo>
                    <a:cubicBezTo>
                      <a:pt x="129449" y="23162"/>
                      <a:pt x="9857" y="63731"/>
                      <a:pt x="685" y="598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: 図形 1046">
                <a:extLst>
                  <a:ext uri="{FF2B5EF4-FFF2-40B4-BE49-F238E27FC236}">
                    <a16:creationId xmlns:a16="http://schemas.microsoft.com/office/drawing/2014/main" id="{8974B902-7E32-44B7-A07A-8EB337A0806E}"/>
                  </a:ext>
                </a:extLst>
              </p:cNvPr>
              <p:cNvSpPr/>
              <p:nvPr/>
            </p:nvSpPr>
            <p:spPr>
              <a:xfrm>
                <a:off x="6654782" y="4022829"/>
                <a:ext cx="218596" cy="519539"/>
              </a:xfrm>
              <a:custGeom>
                <a:avLst/>
                <a:gdLst>
                  <a:gd name="connsiteX0" fmla="*/ 218035 w 218596"/>
                  <a:gd name="connsiteY0" fmla="*/ 954 h 519539"/>
                  <a:gd name="connsiteX1" fmla="*/ 150301 w 218596"/>
                  <a:gd name="connsiteY1" fmla="*/ 153354 h 519539"/>
                  <a:gd name="connsiteX2" fmla="*/ 67751 w 218596"/>
                  <a:gd name="connsiteY2" fmla="*/ 401004 h 519539"/>
                  <a:gd name="connsiteX3" fmla="*/ 18 w 218596"/>
                  <a:gd name="connsiteY3" fmla="*/ 519538 h 519539"/>
                  <a:gd name="connsiteX4" fmla="*/ 61401 w 218596"/>
                  <a:gd name="connsiteY4" fmla="*/ 403121 h 519539"/>
                  <a:gd name="connsiteX5" fmla="*/ 112201 w 218596"/>
                  <a:gd name="connsiteY5" fmla="*/ 223204 h 519539"/>
                  <a:gd name="connsiteX6" fmla="*/ 218035 w 218596"/>
                  <a:gd name="connsiteY6" fmla="*/ 954 h 519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8596" h="519539">
                    <a:moveTo>
                      <a:pt x="218035" y="954"/>
                    </a:moveTo>
                    <a:cubicBezTo>
                      <a:pt x="224385" y="-10688"/>
                      <a:pt x="175348" y="86679"/>
                      <a:pt x="150301" y="153354"/>
                    </a:cubicBezTo>
                    <a:cubicBezTo>
                      <a:pt x="125254" y="220029"/>
                      <a:pt x="92798" y="339973"/>
                      <a:pt x="67751" y="401004"/>
                    </a:cubicBezTo>
                    <a:cubicBezTo>
                      <a:pt x="42704" y="462035"/>
                      <a:pt x="1076" y="519185"/>
                      <a:pt x="18" y="519538"/>
                    </a:cubicBezTo>
                    <a:cubicBezTo>
                      <a:pt x="-1040" y="519891"/>
                      <a:pt x="42704" y="452510"/>
                      <a:pt x="61401" y="403121"/>
                    </a:cubicBezTo>
                    <a:cubicBezTo>
                      <a:pt x="80098" y="353732"/>
                      <a:pt x="86448" y="288115"/>
                      <a:pt x="112201" y="223204"/>
                    </a:cubicBezTo>
                    <a:cubicBezTo>
                      <a:pt x="137954" y="158293"/>
                      <a:pt x="211685" y="12596"/>
                      <a:pt x="218035" y="9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: 図形 1047">
                <a:extLst>
                  <a:ext uri="{FF2B5EF4-FFF2-40B4-BE49-F238E27FC236}">
                    <a16:creationId xmlns:a16="http://schemas.microsoft.com/office/drawing/2014/main" id="{AB32A999-2715-4C39-8C4A-465D5B3D642B}"/>
                  </a:ext>
                </a:extLst>
              </p:cNvPr>
              <p:cNvSpPr/>
              <p:nvPr/>
            </p:nvSpPr>
            <p:spPr>
              <a:xfrm>
                <a:off x="6741567" y="3608806"/>
                <a:ext cx="100685" cy="349512"/>
              </a:xfrm>
              <a:custGeom>
                <a:avLst/>
                <a:gdLst>
                  <a:gd name="connsiteX0" fmla="*/ 16 w 100685"/>
                  <a:gd name="connsiteY0" fmla="*/ 69961 h 349512"/>
                  <a:gd name="connsiteX1" fmla="*/ 63516 w 100685"/>
                  <a:gd name="connsiteY1" fmla="*/ 6461 h 349512"/>
                  <a:gd name="connsiteX2" fmla="*/ 78333 w 100685"/>
                  <a:gd name="connsiteY2" fmla="*/ 21277 h 349512"/>
                  <a:gd name="connsiteX3" fmla="*/ 99500 w 100685"/>
                  <a:gd name="connsiteY3" fmla="*/ 175794 h 349512"/>
                  <a:gd name="connsiteX4" fmla="*/ 95266 w 100685"/>
                  <a:gd name="connsiteY4" fmla="*/ 349361 h 349512"/>
                  <a:gd name="connsiteX5" fmla="*/ 99500 w 100685"/>
                  <a:gd name="connsiteY5" fmla="*/ 203311 h 349512"/>
                  <a:gd name="connsiteX6" fmla="*/ 69866 w 100685"/>
                  <a:gd name="connsiteY6" fmla="*/ 48794 h 349512"/>
                  <a:gd name="connsiteX7" fmla="*/ 16 w 100685"/>
                  <a:gd name="connsiteY7" fmla="*/ 69961 h 349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685" h="349512">
                    <a:moveTo>
                      <a:pt x="16" y="69961"/>
                    </a:moveTo>
                    <a:cubicBezTo>
                      <a:pt x="-1042" y="62906"/>
                      <a:pt x="50463" y="14575"/>
                      <a:pt x="63516" y="6461"/>
                    </a:cubicBezTo>
                    <a:cubicBezTo>
                      <a:pt x="76569" y="-1653"/>
                      <a:pt x="72336" y="-6945"/>
                      <a:pt x="78333" y="21277"/>
                    </a:cubicBezTo>
                    <a:cubicBezTo>
                      <a:pt x="84330" y="49499"/>
                      <a:pt x="96678" y="121113"/>
                      <a:pt x="99500" y="175794"/>
                    </a:cubicBezTo>
                    <a:cubicBezTo>
                      <a:pt x="102322" y="230475"/>
                      <a:pt x="95266" y="344775"/>
                      <a:pt x="95266" y="349361"/>
                    </a:cubicBezTo>
                    <a:cubicBezTo>
                      <a:pt x="95266" y="353947"/>
                      <a:pt x="103733" y="253405"/>
                      <a:pt x="99500" y="203311"/>
                    </a:cubicBezTo>
                    <a:cubicBezTo>
                      <a:pt x="95267" y="153217"/>
                      <a:pt x="84330" y="72077"/>
                      <a:pt x="69866" y="48794"/>
                    </a:cubicBezTo>
                    <a:cubicBezTo>
                      <a:pt x="55402" y="25511"/>
                      <a:pt x="1074" y="77016"/>
                      <a:pt x="16" y="699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: 図形 1048">
                <a:extLst>
                  <a:ext uri="{FF2B5EF4-FFF2-40B4-BE49-F238E27FC236}">
                    <a16:creationId xmlns:a16="http://schemas.microsoft.com/office/drawing/2014/main" id="{21074EFE-83E2-4C9E-8B86-3A6F1A0AA05E}"/>
                  </a:ext>
                </a:extLst>
              </p:cNvPr>
              <p:cNvSpPr/>
              <p:nvPr/>
            </p:nvSpPr>
            <p:spPr>
              <a:xfrm>
                <a:off x="6610869" y="4004695"/>
                <a:ext cx="226398" cy="489088"/>
              </a:xfrm>
              <a:custGeom>
                <a:avLst/>
                <a:gdLst>
                  <a:gd name="connsiteX0" fmla="*/ 225964 w 226398"/>
                  <a:gd name="connsiteY0" fmla="*/ 38 h 489088"/>
                  <a:gd name="connsiteX1" fmla="*/ 137064 w 226398"/>
                  <a:gd name="connsiteY1" fmla="*/ 154555 h 489088"/>
                  <a:gd name="connsiteX2" fmla="*/ 43931 w 226398"/>
                  <a:gd name="connsiteY2" fmla="*/ 245572 h 489088"/>
                  <a:gd name="connsiteX3" fmla="*/ 29114 w 226398"/>
                  <a:gd name="connsiteY3" fmla="*/ 270972 h 489088"/>
                  <a:gd name="connsiteX4" fmla="*/ 1598 w 226398"/>
                  <a:gd name="connsiteY4" fmla="*/ 488988 h 489088"/>
                  <a:gd name="connsiteX5" fmla="*/ 5831 w 226398"/>
                  <a:gd name="connsiteY5" fmla="*/ 298488 h 489088"/>
                  <a:gd name="connsiteX6" fmla="*/ 26998 w 226398"/>
                  <a:gd name="connsiteY6" fmla="*/ 237105 h 489088"/>
                  <a:gd name="connsiteX7" fmla="*/ 98964 w 226398"/>
                  <a:gd name="connsiteY7" fmla="*/ 169372 h 489088"/>
                  <a:gd name="connsiteX8" fmla="*/ 225964 w 226398"/>
                  <a:gd name="connsiteY8" fmla="*/ 38 h 48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6398" h="489088">
                    <a:moveTo>
                      <a:pt x="225964" y="38"/>
                    </a:moveTo>
                    <a:cubicBezTo>
                      <a:pt x="232314" y="-2431"/>
                      <a:pt x="167403" y="113633"/>
                      <a:pt x="137064" y="154555"/>
                    </a:cubicBezTo>
                    <a:cubicBezTo>
                      <a:pt x="106725" y="195477"/>
                      <a:pt x="61923" y="226169"/>
                      <a:pt x="43931" y="245572"/>
                    </a:cubicBezTo>
                    <a:cubicBezTo>
                      <a:pt x="25939" y="264975"/>
                      <a:pt x="36169" y="230403"/>
                      <a:pt x="29114" y="270972"/>
                    </a:cubicBezTo>
                    <a:cubicBezTo>
                      <a:pt x="22059" y="311541"/>
                      <a:pt x="5479" y="484402"/>
                      <a:pt x="1598" y="488988"/>
                    </a:cubicBezTo>
                    <a:cubicBezTo>
                      <a:pt x="-2283" y="493574"/>
                      <a:pt x="1598" y="340469"/>
                      <a:pt x="5831" y="298488"/>
                    </a:cubicBezTo>
                    <a:cubicBezTo>
                      <a:pt x="10064" y="256508"/>
                      <a:pt x="11476" y="258624"/>
                      <a:pt x="26998" y="237105"/>
                    </a:cubicBezTo>
                    <a:cubicBezTo>
                      <a:pt x="42520" y="215586"/>
                      <a:pt x="62981" y="207472"/>
                      <a:pt x="98964" y="169372"/>
                    </a:cubicBezTo>
                    <a:cubicBezTo>
                      <a:pt x="134947" y="131272"/>
                      <a:pt x="219614" y="2507"/>
                      <a:pt x="225964" y="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: 図形 1049">
                <a:extLst>
                  <a:ext uri="{FF2B5EF4-FFF2-40B4-BE49-F238E27FC236}">
                    <a16:creationId xmlns:a16="http://schemas.microsoft.com/office/drawing/2014/main" id="{D197572F-7D42-4135-B4BB-1EB6586887C9}"/>
                  </a:ext>
                </a:extLst>
              </p:cNvPr>
              <p:cNvSpPr/>
              <p:nvPr/>
            </p:nvSpPr>
            <p:spPr>
              <a:xfrm>
                <a:off x="6425224" y="3932747"/>
                <a:ext cx="352375" cy="506350"/>
              </a:xfrm>
              <a:custGeom>
                <a:avLst/>
                <a:gdLst>
                  <a:gd name="connsiteX0" fmla="*/ 352343 w 352375"/>
                  <a:gd name="connsiteY0" fmla="*/ 20 h 506350"/>
                  <a:gd name="connsiteX1" fmla="*/ 257093 w 352375"/>
                  <a:gd name="connsiteY1" fmla="*/ 203220 h 506350"/>
                  <a:gd name="connsiteX2" fmla="*/ 195709 w 352375"/>
                  <a:gd name="connsiteY2" fmla="*/ 241320 h 506350"/>
                  <a:gd name="connsiteX3" fmla="*/ 132209 w 352375"/>
                  <a:gd name="connsiteY3" fmla="*/ 270953 h 506350"/>
                  <a:gd name="connsiteX4" fmla="*/ 976 w 352375"/>
                  <a:gd name="connsiteY4" fmla="*/ 505903 h 506350"/>
                  <a:gd name="connsiteX5" fmla="*/ 75059 w 352375"/>
                  <a:gd name="connsiteY5" fmla="*/ 328103 h 506350"/>
                  <a:gd name="connsiteX6" fmla="*/ 125859 w 352375"/>
                  <a:gd name="connsiteY6" fmla="*/ 254020 h 506350"/>
                  <a:gd name="connsiteX7" fmla="*/ 212643 w 352375"/>
                  <a:gd name="connsiteY7" fmla="*/ 201103 h 506350"/>
                  <a:gd name="connsiteX8" fmla="*/ 246509 w 352375"/>
                  <a:gd name="connsiteY8" fmla="*/ 190520 h 506350"/>
                  <a:gd name="connsiteX9" fmla="*/ 352343 w 352375"/>
                  <a:gd name="connsiteY9" fmla="*/ 20 h 50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2375" h="506350">
                    <a:moveTo>
                      <a:pt x="352343" y="20"/>
                    </a:moveTo>
                    <a:cubicBezTo>
                      <a:pt x="354107" y="2137"/>
                      <a:pt x="283199" y="163003"/>
                      <a:pt x="257093" y="203220"/>
                    </a:cubicBezTo>
                    <a:cubicBezTo>
                      <a:pt x="230987" y="243437"/>
                      <a:pt x="216523" y="230031"/>
                      <a:pt x="195709" y="241320"/>
                    </a:cubicBezTo>
                    <a:cubicBezTo>
                      <a:pt x="174895" y="252609"/>
                      <a:pt x="164664" y="226856"/>
                      <a:pt x="132209" y="270953"/>
                    </a:cubicBezTo>
                    <a:cubicBezTo>
                      <a:pt x="99754" y="315050"/>
                      <a:pt x="10501" y="496378"/>
                      <a:pt x="976" y="505903"/>
                    </a:cubicBezTo>
                    <a:cubicBezTo>
                      <a:pt x="-8549" y="515428"/>
                      <a:pt x="54245" y="370084"/>
                      <a:pt x="75059" y="328103"/>
                    </a:cubicBezTo>
                    <a:cubicBezTo>
                      <a:pt x="95873" y="286122"/>
                      <a:pt x="102928" y="275187"/>
                      <a:pt x="125859" y="254020"/>
                    </a:cubicBezTo>
                    <a:cubicBezTo>
                      <a:pt x="148790" y="232853"/>
                      <a:pt x="192535" y="211686"/>
                      <a:pt x="212643" y="201103"/>
                    </a:cubicBezTo>
                    <a:cubicBezTo>
                      <a:pt x="232751" y="190520"/>
                      <a:pt x="226048" y="221565"/>
                      <a:pt x="246509" y="190520"/>
                    </a:cubicBezTo>
                    <a:cubicBezTo>
                      <a:pt x="266970" y="159475"/>
                      <a:pt x="350579" y="-2097"/>
                      <a:pt x="352343" y="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: 図形 1050">
                <a:extLst>
                  <a:ext uri="{FF2B5EF4-FFF2-40B4-BE49-F238E27FC236}">
                    <a16:creationId xmlns:a16="http://schemas.microsoft.com/office/drawing/2014/main" id="{ED9D13C8-0EDF-418A-A00B-8FAF6B0DA97B}"/>
                  </a:ext>
                </a:extLst>
              </p:cNvPr>
              <p:cNvSpPr/>
              <p:nvPr/>
            </p:nvSpPr>
            <p:spPr>
              <a:xfrm>
                <a:off x="6707693" y="3538196"/>
                <a:ext cx="46541" cy="265017"/>
              </a:xfrm>
              <a:custGeom>
                <a:avLst/>
                <a:gdLst>
                  <a:gd name="connsiteX0" fmla="*/ 23307 w 46541"/>
                  <a:gd name="connsiteY0" fmla="*/ 871 h 265017"/>
                  <a:gd name="connsiteX1" fmla="*/ 36007 w 46541"/>
                  <a:gd name="connsiteY1" fmla="*/ 216771 h 265017"/>
                  <a:gd name="connsiteX2" fmla="*/ 24 w 46541"/>
                  <a:gd name="connsiteY2" fmla="*/ 263337 h 265017"/>
                  <a:gd name="connsiteX3" fmla="*/ 42357 w 46541"/>
                  <a:gd name="connsiteY3" fmla="*/ 180787 h 265017"/>
                  <a:gd name="connsiteX4" fmla="*/ 42357 w 46541"/>
                  <a:gd name="connsiteY4" fmla="*/ 142687 h 265017"/>
                  <a:gd name="connsiteX5" fmla="*/ 23307 w 46541"/>
                  <a:gd name="connsiteY5" fmla="*/ 871 h 2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541" h="265017">
                    <a:moveTo>
                      <a:pt x="23307" y="871"/>
                    </a:moveTo>
                    <a:cubicBezTo>
                      <a:pt x="22249" y="13218"/>
                      <a:pt x="39888" y="173027"/>
                      <a:pt x="36007" y="216771"/>
                    </a:cubicBezTo>
                    <a:cubicBezTo>
                      <a:pt x="32127" y="260515"/>
                      <a:pt x="-1034" y="269334"/>
                      <a:pt x="24" y="263337"/>
                    </a:cubicBezTo>
                    <a:cubicBezTo>
                      <a:pt x="1082" y="257340"/>
                      <a:pt x="35302" y="200895"/>
                      <a:pt x="42357" y="180787"/>
                    </a:cubicBezTo>
                    <a:cubicBezTo>
                      <a:pt x="49413" y="160679"/>
                      <a:pt x="46238" y="174437"/>
                      <a:pt x="42357" y="142687"/>
                    </a:cubicBezTo>
                    <a:cubicBezTo>
                      <a:pt x="38477" y="110937"/>
                      <a:pt x="24365" y="-11476"/>
                      <a:pt x="23307" y="8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: 図形 1051">
                <a:extLst>
                  <a:ext uri="{FF2B5EF4-FFF2-40B4-BE49-F238E27FC236}">
                    <a16:creationId xmlns:a16="http://schemas.microsoft.com/office/drawing/2014/main" id="{FF785385-90FD-4F2E-927C-9D1D673D772E}"/>
                  </a:ext>
                </a:extLst>
              </p:cNvPr>
              <p:cNvSpPr/>
              <p:nvPr/>
            </p:nvSpPr>
            <p:spPr>
              <a:xfrm>
                <a:off x="6299171" y="4548717"/>
                <a:ext cx="368329" cy="226828"/>
              </a:xfrm>
              <a:custGeom>
                <a:avLst/>
                <a:gdLst>
                  <a:gd name="connsiteX0" fmla="*/ 368329 w 368329"/>
                  <a:gd name="connsiteY0" fmla="*/ 0 h 226828"/>
                  <a:gd name="connsiteX1" fmla="*/ 285779 w 368329"/>
                  <a:gd name="connsiteY1" fmla="*/ 99483 h 226828"/>
                  <a:gd name="connsiteX2" fmla="*/ 152429 w 368329"/>
                  <a:gd name="connsiteY2" fmla="*/ 209550 h 226828"/>
                  <a:gd name="connsiteX3" fmla="*/ 107979 w 368329"/>
                  <a:gd name="connsiteY3" fmla="*/ 226483 h 226828"/>
                  <a:gd name="connsiteX4" fmla="*/ 65646 w 368329"/>
                  <a:gd name="connsiteY4" fmla="*/ 209550 h 226828"/>
                  <a:gd name="connsiteX5" fmla="*/ 29 w 368329"/>
                  <a:gd name="connsiteY5" fmla="*/ 114300 h 226828"/>
                  <a:gd name="connsiteX6" fmla="*/ 74112 w 368329"/>
                  <a:gd name="connsiteY6" fmla="*/ 188383 h 226828"/>
                  <a:gd name="connsiteX7" fmla="*/ 97396 w 368329"/>
                  <a:gd name="connsiteY7" fmla="*/ 192616 h 226828"/>
                  <a:gd name="connsiteX8" fmla="*/ 198996 w 368329"/>
                  <a:gd name="connsiteY8" fmla="*/ 127000 h 226828"/>
                  <a:gd name="connsiteX9" fmla="*/ 368329 w 368329"/>
                  <a:gd name="connsiteY9" fmla="*/ 0 h 226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8329" h="226828">
                    <a:moveTo>
                      <a:pt x="368329" y="0"/>
                    </a:moveTo>
                    <a:cubicBezTo>
                      <a:pt x="345045" y="32279"/>
                      <a:pt x="321762" y="64558"/>
                      <a:pt x="285779" y="99483"/>
                    </a:cubicBezTo>
                    <a:cubicBezTo>
                      <a:pt x="249796" y="134408"/>
                      <a:pt x="182062" y="188383"/>
                      <a:pt x="152429" y="209550"/>
                    </a:cubicBezTo>
                    <a:cubicBezTo>
                      <a:pt x="122796" y="230717"/>
                      <a:pt x="122443" y="226483"/>
                      <a:pt x="107979" y="226483"/>
                    </a:cubicBezTo>
                    <a:cubicBezTo>
                      <a:pt x="93515" y="226483"/>
                      <a:pt x="83638" y="228247"/>
                      <a:pt x="65646" y="209550"/>
                    </a:cubicBezTo>
                    <a:cubicBezTo>
                      <a:pt x="47654" y="190853"/>
                      <a:pt x="-1382" y="117828"/>
                      <a:pt x="29" y="114300"/>
                    </a:cubicBezTo>
                    <a:cubicBezTo>
                      <a:pt x="1440" y="110772"/>
                      <a:pt x="57884" y="175330"/>
                      <a:pt x="74112" y="188383"/>
                    </a:cubicBezTo>
                    <a:cubicBezTo>
                      <a:pt x="90340" y="201436"/>
                      <a:pt x="76582" y="202846"/>
                      <a:pt x="97396" y="192616"/>
                    </a:cubicBezTo>
                    <a:cubicBezTo>
                      <a:pt x="118210" y="182386"/>
                      <a:pt x="154193" y="156633"/>
                      <a:pt x="198996" y="127000"/>
                    </a:cubicBezTo>
                    <a:lnTo>
                      <a:pt x="368329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: 図形 1053">
                <a:extLst>
                  <a:ext uri="{FF2B5EF4-FFF2-40B4-BE49-F238E27FC236}">
                    <a16:creationId xmlns:a16="http://schemas.microsoft.com/office/drawing/2014/main" id="{E8E8256A-3241-4734-9BDE-05782AB4C32F}"/>
                  </a:ext>
                </a:extLst>
              </p:cNvPr>
              <p:cNvSpPr/>
              <p:nvPr/>
            </p:nvSpPr>
            <p:spPr>
              <a:xfrm>
                <a:off x="5020288" y="2184198"/>
                <a:ext cx="711899" cy="653184"/>
              </a:xfrm>
              <a:custGeom>
                <a:avLst/>
                <a:gdLst>
                  <a:gd name="connsiteX0" fmla="*/ 445 w 711899"/>
                  <a:gd name="connsiteY0" fmla="*/ 202 h 653184"/>
                  <a:gd name="connsiteX1" fmla="*/ 301012 w 711899"/>
                  <a:gd name="connsiteY1" fmla="*/ 351569 h 653184"/>
                  <a:gd name="connsiteX2" fmla="*/ 635445 w 711899"/>
                  <a:gd name="connsiteY2" fmla="*/ 605569 h 653184"/>
                  <a:gd name="connsiteX3" fmla="*/ 711645 w 711899"/>
                  <a:gd name="connsiteY3" fmla="*/ 652135 h 653184"/>
                  <a:gd name="connsiteX4" fmla="*/ 622745 w 711899"/>
                  <a:gd name="connsiteY4" fmla="*/ 588635 h 653184"/>
                  <a:gd name="connsiteX5" fmla="*/ 368745 w 711899"/>
                  <a:gd name="connsiteY5" fmla="*/ 305002 h 653184"/>
                  <a:gd name="connsiteX6" fmla="*/ 445 w 711899"/>
                  <a:gd name="connsiteY6" fmla="*/ 202 h 653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1899" h="653184">
                    <a:moveTo>
                      <a:pt x="445" y="202"/>
                    </a:moveTo>
                    <a:cubicBezTo>
                      <a:pt x="-10844" y="7963"/>
                      <a:pt x="195179" y="250674"/>
                      <a:pt x="301012" y="351569"/>
                    </a:cubicBezTo>
                    <a:cubicBezTo>
                      <a:pt x="406845" y="452464"/>
                      <a:pt x="567006" y="555475"/>
                      <a:pt x="635445" y="605569"/>
                    </a:cubicBezTo>
                    <a:cubicBezTo>
                      <a:pt x="703884" y="655663"/>
                      <a:pt x="713762" y="654957"/>
                      <a:pt x="711645" y="652135"/>
                    </a:cubicBezTo>
                    <a:cubicBezTo>
                      <a:pt x="709528" y="649313"/>
                      <a:pt x="679895" y="646490"/>
                      <a:pt x="622745" y="588635"/>
                    </a:cubicBezTo>
                    <a:cubicBezTo>
                      <a:pt x="565595" y="530780"/>
                      <a:pt x="469639" y="400252"/>
                      <a:pt x="368745" y="305002"/>
                    </a:cubicBezTo>
                    <a:cubicBezTo>
                      <a:pt x="267851" y="209752"/>
                      <a:pt x="11734" y="-7559"/>
                      <a:pt x="445" y="2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: 図形 1054">
                <a:extLst>
                  <a:ext uri="{FF2B5EF4-FFF2-40B4-BE49-F238E27FC236}">
                    <a16:creationId xmlns:a16="http://schemas.microsoft.com/office/drawing/2014/main" id="{448A6559-6036-43CF-A3F6-94A38F2E39E6}"/>
                  </a:ext>
                </a:extLst>
              </p:cNvPr>
              <p:cNvSpPr/>
              <p:nvPr/>
            </p:nvSpPr>
            <p:spPr>
              <a:xfrm>
                <a:off x="5020528" y="1978867"/>
                <a:ext cx="1198832" cy="1488689"/>
              </a:xfrm>
              <a:custGeom>
                <a:avLst/>
                <a:gdLst>
                  <a:gd name="connsiteX0" fmla="*/ 12905 w 1198832"/>
                  <a:gd name="connsiteY0" fmla="*/ 2333 h 1488689"/>
                  <a:gd name="connsiteX1" fmla="*/ 381205 w 1198832"/>
                  <a:gd name="connsiteY1" fmla="*/ 218233 h 1488689"/>
                  <a:gd name="connsiteX2" fmla="*/ 736805 w 1198832"/>
                  <a:gd name="connsiteY2" fmla="*/ 438366 h 1488689"/>
                  <a:gd name="connsiteX3" fmla="*/ 910372 w 1198832"/>
                  <a:gd name="connsiteY3" fmla="*/ 645800 h 1488689"/>
                  <a:gd name="connsiteX4" fmla="*/ 1185539 w 1198832"/>
                  <a:gd name="connsiteY4" fmla="*/ 1450133 h 1488689"/>
                  <a:gd name="connsiteX5" fmla="*/ 1151672 w 1198832"/>
                  <a:gd name="connsiteY5" fmla="*/ 1335833 h 1488689"/>
                  <a:gd name="connsiteX6" fmla="*/ 1117805 w 1198832"/>
                  <a:gd name="connsiteY6" fmla="*/ 1115700 h 1488689"/>
                  <a:gd name="connsiteX7" fmla="*/ 1045839 w 1198832"/>
                  <a:gd name="connsiteY7" fmla="*/ 548433 h 1488689"/>
                  <a:gd name="connsiteX8" fmla="*/ 872272 w 1198832"/>
                  <a:gd name="connsiteY8" fmla="*/ 362166 h 1488689"/>
                  <a:gd name="connsiteX9" fmla="*/ 12905 w 1198832"/>
                  <a:gd name="connsiteY9" fmla="*/ 2333 h 1488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98832" h="1488689">
                    <a:moveTo>
                      <a:pt x="12905" y="2333"/>
                    </a:moveTo>
                    <a:cubicBezTo>
                      <a:pt x="-68940" y="-21656"/>
                      <a:pt x="260555" y="145561"/>
                      <a:pt x="381205" y="218233"/>
                    </a:cubicBezTo>
                    <a:cubicBezTo>
                      <a:pt x="501855" y="290905"/>
                      <a:pt x="648611" y="367105"/>
                      <a:pt x="736805" y="438366"/>
                    </a:cubicBezTo>
                    <a:cubicBezTo>
                      <a:pt x="824999" y="509627"/>
                      <a:pt x="835583" y="477172"/>
                      <a:pt x="910372" y="645800"/>
                    </a:cubicBezTo>
                    <a:cubicBezTo>
                      <a:pt x="985161" y="814428"/>
                      <a:pt x="1145322" y="1335128"/>
                      <a:pt x="1185539" y="1450133"/>
                    </a:cubicBezTo>
                    <a:cubicBezTo>
                      <a:pt x="1225756" y="1565138"/>
                      <a:pt x="1162961" y="1391572"/>
                      <a:pt x="1151672" y="1335833"/>
                    </a:cubicBezTo>
                    <a:cubicBezTo>
                      <a:pt x="1140383" y="1280094"/>
                      <a:pt x="1135444" y="1246933"/>
                      <a:pt x="1117805" y="1115700"/>
                    </a:cubicBezTo>
                    <a:cubicBezTo>
                      <a:pt x="1100166" y="984467"/>
                      <a:pt x="1086761" y="674022"/>
                      <a:pt x="1045839" y="548433"/>
                    </a:cubicBezTo>
                    <a:cubicBezTo>
                      <a:pt x="1004917" y="422844"/>
                      <a:pt x="1039489" y="452477"/>
                      <a:pt x="872272" y="362166"/>
                    </a:cubicBezTo>
                    <a:cubicBezTo>
                      <a:pt x="705055" y="271855"/>
                      <a:pt x="94750" y="26322"/>
                      <a:pt x="12905" y="23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: 図形 1055">
                <a:extLst>
                  <a:ext uri="{FF2B5EF4-FFF2-40B4-BE49-F238E27FC236}">
                    <a16:creationId xmlns:a16="http://schemas.microsoft.com/office/drawing/2014/main" id="{2B005476-7848-4EAD-A3A9-A48BF489ED4B}"/>
                  </a:ext>
                </a:extLst>
              </p:cNvPr>
              <p:cNvSpPr/>
              <p:nvPr/>
            </p:nvSpPr>
            <p:spPr>
              <a:xfrm>
                <a:off x="5105396" y="1794064"/>
                <a:ext cx="1831400" cy="1442524"/>
              </a:xfrm>
              <a:custGeom>
                <a:avLst/>
                <a:gdLst>
                  <a:gd name="connsiteX0" fmla="*/ 4 w 1831400"/>
                  <a:gd name="connsiteY0" fmla="*/ 869 h 1442524"/>
                  <a:gd name="connsiteX1" fmla="*/ 872071 w 1831400"/>
                  <a:gd name="connsiteY1" fmla="*/ 229469 h 1442524"/>
                  <a:gd name="connsiteX2" fmla="*/ 1062571 w 1831400"/>
                  <a:gd name="connsiteY2" fmla="*/ 390336 h 1442524"/>
                  <a:gd name="connsiteX3" fmla="*/ 1219204 w 1831400"/>
                  <a:gd name="connsiteY3" fmla="*/ 686669 h 1442524"/>
                  <a:gd name="connsiteX4" fmla="*/ 1367371 w 1831400"/>
                  <a:gd name="connsiteY4" fmla="*/ 1050736 h 1442524"/>
                  <a:gd name="connsiteX5" fmla="*/ 1811871 w 1831400"/>
                  <a:gd name="connsiteY5" fmla="*/ 1423269 h 1442524"/>
                  <a:gd name="connsiteX6" fmla="*/ 1701804 w 1831400"/>
                  <a:gd name="connsiteY6" fmla="*/ 1347069 h 1442524"/>
                  <a:gd name="connsiteX7" fmla="*/ 1248837 w 1831400"/>
                  <a:gd name="connsiteY7" fmla="*/ 987236 h 1442524"/>
                  <a:gd name="connsiteX8" fmla="*/ 884771 w 1831400"/>
                  <a:gd name="connsiteY8" fmla="*/ 318369 h 1442524"/>
                  <a:gd name="connsiteX9" fmla="*/ 4 w 1831400"/>
                  <a:gd name="connsiteY9" fmla="*/ 869 h 1442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31400" h="1442524">
                    <a:moveTo>
                      <a:pt x="4" y="869"/>
                    </a:moveTo>
                    <a:cubicBezTo>
                      <a:pt x="-2113" y="-13948"/>
                      <a:pt x="694977" y="164558"/>
                      <a:pt x="872071" y="229469"/>
                    </a:cubicBezTo>
                    <a:cubicBezTo>
                      <a:pt x="1049165" y="294380"/>
                      <a:pt x="1004715" y="314136"/>
                      <a:pt x="1062571" y="390336"/>
                    </a:cubicBezTo>
                    <a:cubicBezTo>
                      <a:pt x="1120427" y="466536"/>
                      <a:pt x="1168404" y="576602"/>
                      <a:pt x="1219204" y="686669"/>
                    </a:cubicBezTo>
                    <a:cubicBezTo>
                      <a:pt x="1270004" y="796736"/>
                      <a:pt x="1268593" y="927969"/>
                      <a:pt x="1367371" y="1050736"/>
                    </a:cubicBezTo>
                    <a:cubicBezTo>
                      <a:pt x="1466149" y="1173503"/>
                      <a:pt x="1756132" y="1373880"/>
                      <a:pt x="1811871" y="1423269"/>
                    </a:cubicBezTo>
                    <a:cubicBezTo>
                      <a:pt x="1867610" y="1472658"/>
                      <a:pt x="1795643" y="1419741"/>
                      <a:pt x="1701804" y="1347069"/>
                    </a:cubicBezTo>
                    <a:cubicBezTo>
                      <a:pt x="1607965" y="1274397"/>
                      <a:pt x="1385009" y="1158686"/>
                      <a:pt x="1248837" y="987236"/>
                    </a:cubicBezTo>
                    <a:cubicBezTo>
                      <a:pt x="1112665" y="815786"/>
                      <a:pt x="1087971" y="484175"/>
                      <a:pt x="884771" y="318369"/>
                    </a:cubicBezTo>
                    <a:cubicBezTo>
                      <a:pt x="681571" y="152563"/>
                      <a:pt x="2121" y="15686"/>
                      <a:pt x="4" y="8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: 図形 1056">
                <a:extLst>
                  <a:ext uri="{FF2B5EF4-FFF2-40B4-BE49-F238E27FC236}">
                    <a16:creationId xmlns:a16="http://schemas.microsoft.com/office/drawing/2014/main" id="{48490562-92EC-4BFC-A34E-DD5C0B478BE0}"/>
                  </a:ext>
                </a:extLst>
              </p:cNvPr>
              <p:cNvSpPr/>
              <p:nvPr/>
            </p:nvSpPr>
            <p:spPr>
              <a:xfrm>
                <a:off x="5685238" y="1188986"/>
                <a:ext cx="1149093" cy="1177674"/>
              </a:xfrm>
              <a:custGeom>
                <a:avLst/>
                <a:gdLst>
                  <a:gd name="connsiteX0" fmla="*/ 4362 w 1149093"/>
                  <a:gd name="connsiteY0" fmla="*/ 4814 h 1177674"/>
                  <a:gd name="connsiteX1" fmla="*/ 541995 w 1149093"/>
                  <a:gd name="connsiteY1" fmla="*/ 152981 h 1177674"/>
                  <a:gd name="connsiteX2" fmla="*/ 1109262 w 1149093"/>
                  <a:gd name="connsiteY2" fmla="*/ 1113947 h 1177674"/>
                  <a:gd name="connsiteX3" fmla="*/ 1066929 w 1149093"/>
                  <a:gd name="connsiteY3" fmla="*/ 1037747 h 1177674"/>
                  <a:gd name="connsiteX4" fmla="*/ 787529 w 1149093"/>
                  <a:gd name="connsiteY4" fmla="*/ 635581 h 1177674"/>
                  <a:gd name="connsiteX5" fmla="*/ 622429 w 1149093"/>
                  <a:gd name="connsiteY5" fmla="*/ 398514 h 1177674"/>
                  <a:gd name="connsiteX6" fmla="*/ 304929 w 1149093"/>
                  <a:gd name="connsiteY6" fmla="*/ 178381 h 1177674"/>
                  <a:gd name="connsiteX7" fmla="*/ 4362 w 1149093"/>
                  <a:gd name="connsiteY7" fmla="*/ 4814 h 117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49093" h="1177674">
                    <a:moveTo>
                      <a:pt x="4362" y="4814"/>
                    </a:moveTo>
                    <a:cubicBezTo>
                      <a:pt x="43873" y="581"/>
                      <a:pt x="357845" y="-31874"/>
                      <a:pt x="541995" y="152981"/>
                    </a:cubicBezTo>
                    <a:cubicBezTo>
                      <a:pt x="726145" y="337836"/>
                      <a:pt x="1021773" y="966486"/>
                      <a:pt x="1109262" y="1113947"/>
                    </a:cubicBezTo>
                    <a:cubicBezTo>
                      <a:pt x="1196751" y="1261408"/>
                      <a:pt x="1120551" y="1117475"/>
                      <a:pt x="1066929" y="1037747"/>
                    </a:cubicBezTo>
                    <a:cubicBezTo>
                      <a:pt x="1013307" y="958019"/>
                      <a:pt x="861612" y="742120"/>
                      <a:pt x="787529" y="635581"/>
                    </a:cubicBezTo>
                    <a:cubicBezTo>
                      <a:pt x="713446" y="529042"/>
                      <a:pt x="702862" y="474714"/>
                      <a:pt x="622429" y="398514"/>
                    </a:cubicBezTo>
                    <a:cubicBezTo>
                      <a:pt x="541996" y="322314"/>
                      <a:pt x="405824" y="243998"/>
                      <a:pt x="304929" y="178381"/>
                    </a:cubicBezTo>
                    <a:cubicBezTo>
                      <a:pt x="204035" y="112764"/>
                      <a:pt x="-35149" y="9047"/>
                      <a:pt x="4362" y="48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: 図形 1057">
                <a:extLst>
                  <a:ext uri="{FF2B5EF4-FFF2-40B4-BE49-F238E27FC236}">
                    <a16:creationId xmlns:a16="http://schemas.microsoft.com/office/drawing/2014/main" id="{8E501B1C-63F1-4DC2-B568-5173372F00AC}"/>
                  </a:ext>
                </a:extLst>
              </p:cNvPr>
              <p:cNvSpPr/>
              <p:nvPr/>
            </p:nvSpPr>
            <p:spPr>
              <a:xfrm>
                <a:off x="5507324" y="1424922"/>
                <a:ext cx="1567921" cy="1593935"/>
              </a:xfrm>
              <a:custGeom>
                <a:avLst/>
                <a:gdLst>
                  <a:gd name="connsiteX0" fmla="*/ 243 w 1567921"/>
                  <a:gd name="connsiteY0" fmla="*/ 1711 h 1593935"/>
                  <a:gd name="connsiteX1" fmla="*/ 681809 w 1567921"/>
                  <a:gd name="connsiteY1" fmla="*/ 264178 h 1593935"/>
                  <a:gd name="connsiteX2" fmla="*/ 910409 w 1567921"/>
                  <a:gd name="connsiteY2" fmla="*/ 547811 h 1593935"/>
                  <a:gd name="connsiteX3" fmla="*/ 1511543 w 1567921"/>
                  <a:gd name="connsiteY3" fmla="*/ 1517245 h 1593935"/>
                  <a:gd name="connsiteX4" fmla="*/ 1481909 w 1567921"/>
                  <a:gd name="connsiteY4" fmla="*/ 1445278 h 1593935"/>
                  <a:gd name="connsiteX5" fmla="*/ 978143 w 1567921"/>
                  <a:gd name="connsiteY5" fmla="*/ 751011 h 1593935"/>
                  <a:gd name="connsiteX6" fmla="*/ 762243 w 1567921"/>
                  <a:gd name="connsiteY6" fmla="*/ 395411 h 1593935"/>
                  <a:gd name="connsiteX7" fmla="*/ 243 w 1567921"/>
                  <a:gd name="connsiteY7" fmla="*/ 1711 h 1593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67921" h="1593935">
                    <a:moveTo>
                      <a:pt x="243" y="1711"/>
                    </a:moveTo>
                    <a:cubicBezTo>
                      <a:pt x="-13163" y="-20161"/>
                      <a:pt x="530115" y="173161"/>
                      <a:pt x="681809" y="264178"/>
                    </a:cubicBezTo>
                    <a:cubicBezTo>
                      <a:pt x="833503" y="355195"/>
                      <a:pt x="772120" y="338967"/>
                      <a:pt x="910409" y="547811"/>
                    </a:cubicBezTo>
                    <a:cubicBezTo>
                      <a:pt x="1048698" y="756655"/>
                      <a:pt x="1416293" y="1367667"/>
                      <a:pt x="1511543" y="1517245"/>
                    </a:cubicBezTo>
                    <a:cubicBezTo>
                      <a:pt x="1606793" y="1666823"/>
                      <a:pt x="1570809" y="1572984"/>
                      <a:pt x="1481909" y="1445278"/>
                    </a:cubicBezTo>
                    <a:cubicBezTo>
                      <a:pt x="1393009" y="1317572"/>
                      <a:pt x="1098087" y="925989"/>
                      <a:pt x="978143" y="751011"/>
                    </a:cubicBezTo>
                    <a:cubicBezTo>
                      <a:pt x="858199" y="576033"/>
                      <a:pt x="924521" y="519589"/>
                      <a:pt x="762243" y="395411"/>
                    </a:cubicBezTo>
                    <a:cubicBezTo>
                      <a:pt x="599965" y="271233"/>
                      <a:pt x="13649" y="23583"/>
                      <a:pt x="243" y="17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: 図形 1058">
                <a:extLst>
                  <a:ext uri="{FF2B5EF4-FFF2-40B4-BE49-F238E27FC236}">
                    <a16:creationId xmlns:a16="http://schemas.microsoft.com/office/drawing/2014/main" id="{B5E07455-705F-431E-BD8E-0848D84A4858}"/>
                  </a:ext>
                </a:extLst>
              </p:cNvPr>
              <p:cNvSpPr/>
              <p:nvPr/>
            </p:nvSpPr>
            <p:spPr>
              <a:xfrm>
                <a:off x="5169102" y="1558101"/>
                <a:ext cx="1975868" cy="1851508"/>
              </a:xfrm>
              <a:custGeom>
                <a:avLst/>
                <a:gdLst>
                  <a:gd name="connsiteX0" fmla="*/ 75998 w 1975868"/>
                  <a:gd name="connsiteY0" fmla="*/ 29399 h 1851508"/>
                  <a:gd name="connsiteX1" fmla="*/ 126798 w 1975868"/>
                  <a:gd name="connsiteY1" fmla="*/ 59032 h 1851508"/>
                  <a:gd name="connsiteX2" fmla="*/ 973465 w 1975868"/>
                  <a:gd name="connsiteY2" fmla="*/ 401932 h 1851508"/>
                  <a:gd name="connsiteX3" fmla="*/ 1430665 w 1975868"/>
                  <a:gd name="connsiteY3" fmla="*/ 1049632 h 1851508"/>
                  <a:gd name="connsiteX4" fmla="*/ 1896331 w 1975868"/>
                  <a:gd name="connsiteY4" fmla="*/ 1633832 h 1851508"/>
                  <a:gd name="connsiteX5" fmla="*/ 1917498 w 1975868"/>
                  <a:gd name="connsiteY5" fmla="*/ 1807399 h 1851508"/>
                  <a:gd name="connsiteX6" fmla="*/ 1913265 w 1975868"/>
                  <a:gd name="connsiteY6" fmla="*/ 1731199 h 1851508"/>
                  <a:gd name="connsiteX7" fmla="*/ 1096231 w 1975868"/>
                  <a:gd name="connsiteY7" fmla="*/ 596666 h 1851508"/>
                  <a:gd name="connsiteX8" fmla="*/ 825298 w 1975868"/>
                  <a:gd name="connsiteY8" fmla="*/ 363832 h 1851508"/>
                  <a:gd name="connsiteX9" fmla="*/ 75998 w 1975868"/>
                  <a:gd name="connsiteY9" fmla="*/ 29399 h 1851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75868" h="1851508">
                    <a:moveTo>
                      <a:pt x="75998" y="29399"/>
                    </a:moveTo>
                    <a:cubicBezTo>
                      <a:pt x="-40419" y="-21401"/>
                      <a:pt x="-22780" y="-3057"/>
                      <a:pt x="126798" y="59032"/>
                    </a:cubicBezTo>
                    <a:cubicBezTo>
                      <a:pt x="276376" y="121121"/>
                      <a:pt x="756154" y="236832"/>
                      <a:pt x="973465" y="401932"/>
                    </a:cubicBezTo>
                    <a:cubicBezTo>
                      <a:pt x="1190776" y="567032"/>
                      <a:pt x="1276854" y="844315"/>
                      <a:pt x="1430665" y="1049632"/>
                    </a:cubicBezTo>
                    <a:cubicBezTo>
                      <a:pt x="1584476" y="1254949"/>
                      <a:pt x="1815192" y="1507538"/>
                      <a:pt x="1896331" y="1633832"/>
                    </a:cubicBezTo>
                    <a:cubicBezTo>
                      <a:pt x="1977470" y="1760127"/>
                      <a:pt x="1914676" y="1791171"/>
                      <a:pt x="1917498" y="1807399"/>
                    </a:cubicBezTo>
                    <a:cubicBezTo>
                      <a:pt x="1920320" y="1823627"/>
                      <a:pt x="2050143" y="1932988"/>
                      <a:pt x="1913265" y="1731199"/>
                    </a:cubicBezTo>
                    <a:cubicBezTo>
                      <a:pt x="1776387" y="1529410"/>
                      <a:pt x="1277559" y="824560"/>
                      <a:pt x="1096231" y="596666"/>
                    </a:cubicBezTo>
                    <a:cubicBezTo>
                      <a:pt x="914903" y="368772"/>
                      <a:pt x="1001687" y="458376"/>
                      <a:pt x="825298" y="363832"/>
                    </a:cubicBezTo>
                    <a:cubicBezTo>
                      <a:pt x="648909" y="269288"/>
                      <a:pt x="192415" y="80199"/>
                      <a:pt x="75998" y="293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: 図形 1059">
                <a:extLst>
                  <a:ext uri="{FF2B5EF4-FFF2-40B4-BE49-F238E27FC236}">
                    <a16:creationId xmlns:a16="http://schemas.microsoft.com/office/drawing/2014/main" id="{CA383D3E-DD88-49FD-B66D-B3F3AE0FAA96}"/>
                  </a:ext>
                </a:extLst>
              </p:cNvPr>
              <p:cNvSpPr/>
              <p:nvPr/>
            </p:nvSpPr>
            <p:spPr>
              <a:xfrm>
                <a:off x="6239241" y="2864626"/>
                <a:ext cx="675770" cy="620034"/>
              </a:xfrm>
              <a:custGeom>
                <a:avLst/>
                <a:gdLst>
                  <a:gd name="connsiteX0" fmla="*/ 9159 w 675770"/>
                  <a:gd name="connsiteY0" fmla="*/ 1341 h 620034"/>
                  <a:gd name="connsiteX1" fmla="*/ 51492 w 675770"/>
                  <a:gd name="connsiteY1" fmla="*/ 395041 h 620034"/>
                  <a:gd name="connsiteX2" fmla="*/ 110759 w 675770"/>
                  <a:gd name="connsiteY2" fmla="*/ 572841 h 620034"/>
                  <a:gd name="connsiteX3" fmla="*/ 288559 w 675770"/>
                  <a:gd name="connsiteY3" fmla="*/ 615174 h 620034"/>
                  <a:gd name="connsiteX4" fmla="*/ 665326 w 675770"/>
                  <a:gd name="connsiteY4" fmla="*/ 483941 h 620034"/>
                  <a:gd name="connsiteX5" fmla="*/ 576426 w 675770"/>
                  <a:gd name="connsiteY5" fmla="*/ 492407 h 620034"/>
                  <a:gd name="connsiteX6" fmla="*/ 639926 w 675770"/>
                  <a:gd name="connsiteY6" fmla="*/ 483941 h 620034"/>
                  <a:gd name="connsiteX7" fmla="*/ 237759 w 675770"/>
                  <a:gd name="connsiteY7" fmla="*/ 543207 h 620034"/>
                  <a:gd name="connsiteX8" fmla="*/ 9159 w 675770"/>
                  <a:gd name="connsiteY8" fmla="*/ 1341 h 620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5770" h="620034">
                    <a:moveTo>
                      <a:pt x="9159" y="1341"/>
                    </a:moveTo>
                    <a:cubicBezTo>
                      <a:pt x="-21885" y="-23353"/>
                      <a:pt x="34559" y="299791"/>
                      <a:pt x="51492" y="395041"/>
                    </a:cubicBezTo>
                    <a:cubicBezTo>
                      <a:pt x="68425" y="490291"/>
                      <a:pt x="71248" y="536152"/>
                      <a:pt x="110759" y="572841"/>
                    </a:cubicBezTo>
                    <a:cubicBezTo>
                      <a:pt x="150270" y="609530"/>
                      <a:pt x="196131" y="629991"/>
                      <a:pt x="288559" y="615174"/>
                    </a:cubicBezTo>
                    <a:cubicBezTo>
                      <a:pt x="380987" y="600357"/>
                      <a:pt x="617348" y="504402"/>
                      <a:pt x="665326" y="483941"/>
                    </a:cubicBezTo>
                    <a:cubicBezTo>
                      <a:pt x="713304" y="463480"/>
                      <a:pt x="580659" y="492407"/>
                      <a:pt x="576426" y="492407"/>
                    </a:cubicBezTo>
                    <a:cubicBezTo>
                      <a:pt x="572193" y="492407"/>
                      <a:pt x="639926" y="483941"/>
                      <a:pt x="639926" y="483941"/>
                    </a:cubicBezTo>
                    <a:cubicBezTo>
                      <a:pt x="583482" y="492408"/>
                      <a:pt x="341476" y="618701"/>
                      <a:pt x="237759" y="543207"/>
                    </a:cubicBezTo>
                    <a:cubicBezTo>
                      <a:pt x="134042" y="467713"/>
                      <a:pt x="40203" y="26035"/>
                      <a:pt x="9159" y="13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: 図形 1060">
                <a:extLst>
                  <a:ext uri="{FF2B5EF4-FFF2-40B4-BE49-F238E27FC236}">
                    <a16:creationId xmlns:a16="http://schemas.microsoft.com/office/drawing/2014/main" id="{CC04938A-D2E4-467F-9CF0-E9308AACFBAB}"/>
                  </a:ext>
                </a:extLst>
              </p:cNvPr>
              <p:cNvSpPr/>
              <p:nvPr/>
            </p:nvSpPr>
            <p:spPr>
              <a:xfrm>
                <a:off x="6192559" y="3403405"/>
                <a:ext cx="749513" cy="367074"/>
              </a:xfrm>
              <a:custGeom>
                <a:avLst/>
                <a:gdLst>
                  <a:gd name="connsiteX0" fmla="*/ 2924 w 749513"/>
                  <a:gd name="connsiteY0" fmla="*/ 195 h 367074"/>
                  <a:gd name="connsiteX1" fmla="*/ 89708 w 749513"/>
                  <a:gd name="connsiteY1" fmla="*/ 218212 h 367074"/>
                  <a:gd name="connsiteX2" fmla="*/ 197658 w 749513"/>
                  <a:gd name="connsiteY2" fmla="*/ 340978 h 367074"/>
                  <a:gd name="connsiteX3" fmla="*/ 265391 w 749513"/>
                  <a:gd name="connsiteY3" fmla="*/ 338862 h 367074"/>
                  <a:gd name="connsiteX4" fmla="*/ 671791 w 749513"/>
                  <a:gd name="connsiteY4" fmla="*/ 40412 h 367074"/>
                  <a:gd name="connsiteX5" fmla="*/ 747991 w 749513"/>
                  <a:gd name="connsiteY5" fmla="*/ 40412 h 367074"/>
                  <a:gd name="connsiteX6" fmla="*/ 705658 w 749513"/>
                  <a:gd name="connsiteY6" fmla="*/ 21362 h 367074"/>
                  <a:gd name="connsiteX7" fmla="*/ 515158 w 749513"/>
                  <a:gd name="connsiteY7" fmla="*/ 110262 h 367074"/>
                  <a:gd name="connsiteX8" fmla="*/ 242108 w 749513"/>
                  <a:gd name="connsiteY8" fmla="*/ 266895 h 367074"/>
                  <a:gd name="connsiteX9" fmla="*/ 199774 w 749513"/>
                  <a:gd name="connsiteY9" fmla="*/ 258428 h 367074"/>
                  <a:gd name="connsiteX10" fmla="*/ 2924 w 749513"/>
                  <a:gd name="connsiteY10" fmla="*/ 195 h 367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9513" h="367074">
                    <a:moveTo>
                      <a:pt x="2924" y="195"/>
                    </a:moveTo>
                    <a:cubicBezTo>
                      <a:pt x="-15420" y="-6508"/>
                      <a:pt x="57252" y="161415"/>
                      <a:pt x="89708" y="218212"/>
                    </a:cubicBezTo>
                    <a:cubicBezTo>
                      <a:pt x="122164" y="275009"/>
                      <a:pt x="168378" y="320870"/>
                      <a:pt x="197658" y="340978"/>
                    </a:cubicBezTo>
                    <a:cubicBezTo>
                      <a:pt x="226938" y="361086"/>
                      <a:pt x="186369" y="388956"/>
                      <a:pt x="265391" y="338862"/>
                    </a:cubicBezTo>
                    <a:cubicBezTo>
                      <a:pt x="344413" y="288768"/>
                      <a:pt x="591358" y="90154"/>
                      <a:pt x="671791" y="40412"/>
                    </a:cubicBezTo>
                    <a:cubicBezTo>
                      <a:pt x="752224" y="-9330"/>
                      <a:pt x="742346" y="43587"/>
                      <a:pt x="747991" y="40412"/>
                    </a:cubicBezTo>
                    <a:cubicBezTo>
                      <a:pt x="753636" y="37237"/>
                      <a:pt x="744464" y="9720"/>
                      <a:pt x="705658" y="21362"/>
                    </a:cubicBezTo>
                    <a:cubicBezTo>
                      <a:pt x="666853" y="33004"/>
                      <a:pt x="592416" y="69340"/>
                      <a:pt x="515158" y="110262"/>
                    </a:cubicBezTo>
                    <a:cubicBezTo>
                      <a:pt x="437900" y="151184"/>
                      <a:pt x="294672" y="242201"/>
                      <a:pt x="242108" y="266895"/>
                    </a:cubicBezTo>
                    <a:cubicBezTo>
                      <a:pt x="189544" y="291589"/>
                      <a:pt x="238932" y="296881"/>
                      <a:pt x="199774" y="258428"/>
                    </a:cubicBezTo>
                    <a:cubicBezTo>
                      <a:pt x="160616" y="219975"/>
                      <a:pt x="21268" y="6898"/>
                      <a:pt x="2924" y="1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: 図形 1061">
                <a:extLst>
                  <a:ext uri="{FF2B5EF4-FFF2-40B4-BE49-F238E27FC236}">
                    <a16:creationId xmlns:a16="http://schemas.microsoft.com/office/drawing/2014/main" id="{7690522E-0D38-4844-883D-A92BD1DAC4A8}"/>
                  </a:ext>
                </a:extLst>
              </p:cNvPr>
              <p:cNvSpPr/>
              <p:nvPr/>
            </p:nvSpPr>
            <p:spPr>
              <a:xfrm>
                <a:off x="6215841" y="3595437"/>
                <a:ext cx="443429" cy="415710"/>
              </a:xfrm>
              <a:custGeom>
                <a:avLst/>
                <a:gdLst>
                  <a:gd name="connsiteX0" fmla="*/ 809 w 443429"/>
                  <a:gd name="connsiteY0" fmla="*/ 780 h 415710"/>
                  <a:gd name="connsiteX1" fmla="*/ 34676 w 443429"/>
                  <a:gd name="connsiteY1" fmla="*/ 352146 h 415710"/>
                  <a:gd name="connsiteX2" fmla="*/ 168026 w 443429"/>
                  <a:gd name="connsiteY2" fmla="*/ 413530 h 415710"/>
                  <a:gd name="connsiteX3" fmla="*/ 301376 w 443429"/>
                  <a:gd name="connsiteY3" fmla="*/ 322513 h 415710"/>
                  <a:gd name="connsiteX4" fmla="*/ 436842 w 443429"/>
                  <a:gd name="connsiteY4" fmla="*/ 91796 h 415710"/>
                  <a:gd name="connsiteX5" fmla="*/ 402976 w 443429"/>
                  <a:gd name="connsiteY5" fmla="*/ 127780 h 415710"/>
                  <a:gd name="connsiteX6" fmla="*/ 235759 w 443429"/>
                  <a:gd name="connsiteY6" fmla="*/ 328863 h 415710"/>
                  <a:gd name="connsiteX7" fmla="*/ 98176 w 443429"/>
                  <a:gd name="connsiteY7" fmla="*/ 335213 h 415710"/>
                  <a:gd name="connsiteX8" fmla="*/ 57959 w 443429"/>
                  <a:gd name="connsiteY8" fmla="*/ 259013 h 415710"/>
                  <a:gd name="connsiteX9" fmla="*/ 809 w 443429"/>
                  <a:gd name="connsiteY9" fmla="*/ 780 h 415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3429" h="415710">
                    <a:moveTo>
                      <a:pt x="809" y="780"/>
                    </a:moveTo>
                    <a:cubicBezTo>
                      <a:pt x="-3072" y="16302"/>
                      <a:pt x="6807" y="283354"/>
                      <a:pt x="34676" y="352146"/>
                    </a:cubicBezTo>
                    <a:cubicBezTo>
                      <a:pt x="62545" y="420938"/>
                      <a:pt x="123576" y="418469"/>
                      <a:pt x="168026" y="413530"/>
                    </a:cubicBezTo>
                    <a:cubicBezTo>
                      <a:pt x="212476" y="408591"/>
                      <a:pt x="256573" y="376135"/>
                      <a:pt x="301376" y="322513"/>
                    </a:cubicBezTo>
                    <a:cubicBezTo>
                      <a:pt x="346179" y="268891"/>
                      <a:pt x="419909" y="124251"/>
                      <a:pt x="436842" y="91796"/>
                    </a:cubicBezTo>
                    <a:cubicBezTo>
                      <a:pt x="453775" y="59341"/>
                      <a:pt x="436490" y="88269"/>
                      <a:pt x="402976" y="127780"/>
                    </a:cubicBezTo>
                    <a:cubicBezTo>
                      <a:pt x="369462" y="167291"/>
                      <a:pt x="286559" y="294291"/>
                      <a:pt x="235759" y="328863"/>
                    </a:cubicBezTo>
                    <a:cubicBezTo>
                      <a:pt x="184959" y="363435"/>
                      <a:pt x="127809" y="346855"/>
                      <a:pt x="98176" y="335213"/>
                    </a:cubicBezTo>
                    <a:cubicBezTo>
                      <a:pt x="68543" y="323571"/>
                      <a:pt x="72070" y="312283"/>
                      <a:pt x="57959" y="259013"/>
                    </a:cubicBezTo>
                    <a:cubicBezTo>
                      <a:pt x="43848" y="205744"/>
                      <a:pt x="4690" y="-14742"/>
                      <a:pt x="809" y="7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: 図形 1062">
                <a:extLst>
                  <a:ext uri="{FF2B5EF4-FFF2-40B4-BE49-F238E27FC236}">
                    <a16:creationId xmlns:a16="http://schemas.microsoft.com/office/drawing/2014/main" id="{2CDF3BDC-9C66-4FC1-9F2A-B95429F37B70}"/>
                  </a:ext>
                </a:extLst>
              </p:cNvPr>
              <p:cNvSpPr/>
              <p:nvPr/>
            </p:nvSpPr>
            <p:spPr>
              <a:xfrm>
                <a:off x="3403412" y="892334"/>
                <a:ext cx="2296428" cy="736935"/>
              </a:xfrm>
              <a:custGeom>
                <a:avLst/>
                <a:gdLst>
                  <a:gd name="connsiteX0" fmla="*/ 2296348 w 2296428"/>
                  <a:gd name="connsiteY0" fmla="*/ 433546 h 736935"/>
                  <a:gd name="connsiteX1" fmla="*/ 1635948 w 2296428"/>
                  <a:gd name="connsiteY1" fmla="*/ 6826 h 736935"/>
                  <a:gd name="connsiteX2" fmla="*/ 838388 w 2296428"/>
                  <a:gd name="connsiteY2" fmla="*/ 210026 h 736935"/>
                  <a:gd name="connsiteX3" fmla="*/ 25588 w 2296428"/>
                  <a:gd name="connsiteY3" fmla="*/ 718026 h 736935"/>
                  <a:gd name="connsiteX4" fmla="*/ 188148 w 2296428"/>
                  <a:gd name="connsiteY4" fmla="*/ 636746 h 736935"/>
                  <a:gd name="connsiteX5" fmla="*/ 1199068 w 2296428"/>
                  <a:gd name="connsiteY5" fmla="*/ 169386 h 736935"/>
                  <a:gd name="connsiteX6" fmla="*/ 1595308 w 2296428"/>
                  <a:gd name="connsiteY6" fmla="*/ 118586 h 736935"/>
                  <a:gd name="connsiteX7" fmla="*/ 2296348 w 2296428"/>
                  <a:gd name="connsiteY7" fmla="*/ 433546 h 736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96428" h="736935">
                    <a:moveTo>
                      <a:pt x="2296348" y="433546"/>
                    </a:moveTo>
                    <a:cubicBezTo>
                      <a:pt x="2303121" y="414919"/>
                      <a:pt x="1878941" y="44079"/>
                      <a:pt x="1635948" y="6826"/>
                    </a:cubicBezTo>
                    <a:cubicBezTo>
                      <a:pt x="1392955" y="-30427"/>
                      <a:pt x="1106781" y="91493"/>
                      <a:pt x="838388" y="210026"/>
                    </a:cubicBezTo>
                    <a:cubicBezTo>
                      <a:pt x="569995" y="328559"/>
                      <a:pt x="133961" y="646906"/>
                      <a:pt x="25588" y="718026"/>
                    </a:cubicBezTo>
                    <a:cubicBezTo>
                      <a:pt x="-82785" y="789146"/>
                      <a:pt x="188148" y="636746"/>
                      <a:pt x="188148" y="636746"/>
                    </a:cubicBezTo>
                    <a:cubicBezTo>
                      <a:pt x="383728" y="545306"/>
                      <a:pt x="964541" y="255746"/>
                      <a:pt x="1199068" y="169386"/>
                    </a:cubicBezTo>
                    <a:cubicBezTo>
                      <a:pt x="1433595" y="83026"/>
                      <a:pt x="1415815" y="81333"/>
                      <a:pt x="1595308" y="118586"/>
                    </a:cubicBezTo>
                    <a:cubicBezTo>
                      <a:pt x="1774801" y="155839"/>
                      <a:pt x="2289575" y="452173"/>
                      <a:pt x="2296348" y="4335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: 図形 1064">
                <a:extLst>
                  <a:ext uri="{FF2B5EF4-FFF2-40B4-BE49-F238E27FC236}">
                    <a16:creationId xmlns:a16="http://schemas.microsoft.com/office/drawing/2014/main" id="{C877103C-4E42-4511-A8A1-69C778B662CA}"/>
                  </a:ext>
                </a:extLst>
              </p:cNvPr>
              <p:cNvSpPr/>
              <p:nvPr/>
            </p:nvSpPr>
            <p:spPr>
              <a:xfrm>
                <a:off x="3536924" y="1290555"/>
                <a:ext cx="1924624" cy="481548"/>
              </a:xfrm>
              <a:custGeom>
                <a:avLst/>
                <a:gdLst>
                  <a:gd name="connsiteX0" fmla="*/ 1924076 w 1924624"/>
                  <a:gd name="connsiteY0" fmla="*/ 213125 h 481548"/>
                  <a:gd name="connsiteX1" fmla="*/ 1329716 w 1924624"/>
                  <a:gd name="connsiteY1" fmla="*/ 4845 h 481548"/>
                  <a:gd name="connsiteX2" fmla="*/ 95276 w 1924624"/>
                  <a:gd name="connsiteY2" fmla="*/ 456965 h 481548"/>
                  <a:gd name="connsiteX3" fmla="*/ 212116 w 1924624"/>
                  <a:gd name="connsiteY3" fmla="*/ 390925 h 481548"/>
                  <a:gd name="connsiteX4" fmla="*/ 1238276 w 1924624"/>
                  <a:gd name="connsiteY4" fmla="*/ 131845 h 481548"/>
                  <a:gd name="connsiteX5" fmla="*/ 1924076 w 1924624"/>
                  <a:gd name="connsiteY5" fmla="*/ 213125 h 48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24624" h="481548">
                    <a:moveTo>
                      <a:pt x="1924076" y="213125"/>
                    </a:moveTo>
                    <a:cubicBezTo>
                      <a:pt x="1939316" y="191958"/>
                      <a:pt x="1634516" y="-35795"/>
                      <a:pt x="1329716" y="4845"/>
                    </a:cubicBezTo>
                    <a:cubicBezTo>
                      <a:pt x="1024916" y="45485"/>
                      <a:pt x="281543" y="392618"/>
                      <a:pt x="95276" y="456965"/>
                    </a:cubicBezTo>
                    <a:cubicBezTo>
                      <a:pt x="-90991" y="521312"/>
                      <a:pt x="21616" y="445112"/>
                      <a:pt x="212116" y="390925"/>
                    </a:cubicBezTo>
                    <a:cubicBezTo>
                      <a:pt x="402616" y="336738"/>
                      <a:pt x="950409" y="162325"/>
                      <a:pt x="1238276" y="131845"/>
                    </a:cubicBezTo>
                    <a:cubicBezTo>
                      <a:pt x="1526143" y="101365"/>
                      <a:pt x="1908836" y="234292"/>
                      <a:pt x="1924076" y="2131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: 図形 1065">
                <a:extLst>
                  <a:ext uri="{FF2B5EF4-FFF2-40B4-BE49-F238E27FC236}">
                    <a16:creationId xmlns:a16="http://schemas.microsoft.com/office/drawing/2014/main" id="{FF37508C-CF15-4E8F-86D3-FD90CF9DF42E}"/>
                  </a:ext>
                </a:extLst>
              </p:cNvPr>
              <p:cNvSpPr/>
              <p:nvPr/>
            </p:nvSpPr>
            <p:spPr>
              <a:xfrm>
                <a:off x="3184714" y="1564576"/>
                <a:ext cx="2066359" cy="638372"/>
              </a:xfrm>
              <a:custGeom>
                <a:avLst/>
                <a:gdLst>
                  <a:gd name="connsiteX0" fmla="*/ 2062926 w 2066359"/>
                  <a:gd name="connsiteY0" fmla="*/ 228664 h 638372"/>
                  <a:gd name="connsiteX1" fmla="*/ 1499046 w 2066359"/>
                  <a:gd name="connsiteY1" fmla="*/ 55944 h 638372"/>
                  <a:gd name="connsiteX2" fmla="*/ 1234886 w 2066359"/>
                  <a:gd name="connsiteY2" fmla="*/ 45784 h 638372"/>
                  <a:gd name="connsiteX3" fmla="*/ 41086 w 2066359"/>
                  <a:gd name="connsiteY3" fmla="*/ 614744 h 638372"/>
                  <a:gd name="connsiteX4" fmla="*/ 254446 w 2066359"/>
                  <a:gd name="connsiteY4" fmla="*/ 538544 h 638372"/>
                  <a:gd name="connsiteX5" fmla="*/ 1209486 w 2066359"/>
                  <a:gd name="connsiteY5" fmla="*/ 157544 h 638372"/>
                  <a:gd name="connsiteX6" fmla="*/ 2062926 w 2066359"/>
                  <a:gd name="connsiteY6" fmla="*/ 228664 h 638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66359" h="638372">
                    <a:moveTo>
                      <a:pt x="2062926" y="228664"/>
                    </a:moveTo>
                    <a:cubicBezTo>
                      <a:pt x="2111186" y="211731"/>
                      <a:pt x="1637053" y="86424"/>
                      <a:pt x="1499046" y="55944"/>
                    </a:cubicBezTo>
                    <a:cubicBezTo>
                      <a:pt x="1361039" y="25464"/>
                      <a:pt x="1477879" y="-47349"/>
                      <a:pt x="1234886" y="45784"/>
                    </a:cubicBezTo>
                    <a:cubicBezTo>
                      <a:pt x="991893" y="138917"/>
                      <a:pt x="204493" y="532617"/>
                      <a:pt x="41086" y="614744"/>
                    </a:cubicBezTo>
                    <a:cubicBezTo>
                      <a:pt x="-122321" y="696871"/>
                      <a:pt x="254446" y="538544"/>
                      <a:pt x="254446" y="538544"/>
                    </a:cubicBezTo>
                    <a:cubicBezTo>
                      <a:pt x="449179" y="462344"/>
                      <a:pt x="911459" y="207497"/>
                      <a:pt x="1209486" y="157544"/>
                    </a:cubicBezTo>
                    <a:cubicBezTo>
                      <a:pt x="1507513" y="107591"/>
                      <a:pt x="2014666" y="245597"/>
                      <a:pt x="2062926" y="2286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: 図形 1066">
                <a:extLst>
                  <a:ext uri="{FF2B5EF4-FFF2-40B4-BE49-F238E27FC236}">
                    <a16:creationId xmlns:a16="http://schemas.microsoft.com/office/drawing/2014/main" id="{52131C66-1A29-48CB-BE2C-8AD6BFB69359}"/>
                  </a:ext>
                </a:extLst>
              </p:cNvPr>
              <p:cNvSpPr/>
              <p:nvPr/>
            </p:nvSpPr>
            <p:spPr>
              <a:xfrm>
                <a:off x="3668578" y="1912284"/>
                <a:ext cx="1375964" cy="561381"/>
              </a:xfrm>
              <a:custGeom>
                <a:avLst/>
                <a:gdLst>
                  <a:gd name="connsiteX0" fmla="*/ 1375862 w 1375964"/>
                  <a:gd name="connsiteY0" fmla="*/ 195916 h 561381"/>
                  <a:gd name="connsiteX1" fmla="*/ 938982 w 1375964"/>
                  <a:gd name="connsiteY1" fmla="*/ 58756 h 561381"/>
                  <a:gd name="connsiteX2" fmla="*/ 517342 w 1375964"/>
                  <a:gd name="connsiteY2" fmla="*/ 104476 h 561381"/>
                  <a:gd name="connsiteX3" fmla="*/ 14422 w 1375964"/>
                  <a:gd name="connsiteY3" fmla="*/ 551516 h 561381"/>
                  <a:gd name="connsiteX4" fmla="*/ 126182 w 1375964"/>
                  <a:gd name="connsiteY4" fmla="*/ 424516 h 561381"/>
                  <a:gd name="connsiteX5" fmla="*/ 461462 w 1375964"/>
                  <a:gd name="connsiteY5" fmla="*/ 43516 h 561381"/>
                  <a:gd name="connsiteX6" fmla="*/ 974542 w 1375964"/>
                  <a:gd name="connsiteY6" fmla="*/ 23196 h 561381"/>
                  <a:gd name="connsiteX7" fmla="*/ 1375862 w 1375964"/>
                  <a:gd name="connsiteY7" fmla="*/ 195916 h 561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75964" h="561381">
                    <a:moveTo>
                      <a:pt x="1375862" y="195916"/>
                    </a:moveTo>
                    <a:cubicBezTo>
                      <a:pt x="1369935" y="201843"/>
                      <a:pt x="1082069" y="73996"/>
                      <a:pt x="938982" y="58756"/>
                    </a:cubicBezTo>
                    <a:cubicBezTo>
                      <a:pt x="795895" y="43516"/>
                      <a:pt x="671435" y="22349"/>
                      <a:pt x="517342" y="104476"/>
                    </a:cubicBezTo>
                    <a:cubicBezTo>
                      <a:pt x="363249" y="186603"/>
                      <a:pt x="79615" y="498176"/>
                      <a:pt x="14422" y="551516"/>
                    </a:cubicBezTo>
                    <a:cubicBezTo>
                      <a:pt x="-50771" y="604856"/>
                      <a:pt x="126182" y="424516"/>
                      <a:pt x="126182" y="424516"/>
                    </a:cubicBezTo>
                    <a:cubicBezTo>
                      <a:pt x="200689" y="339849"/>
                      <a:pt x="320069" y="110403"/>
                      <a:pt x="461462" y="43516"/>
                    </a:cubicBezTo>
                    <a:cubicBezTo>
                      <a:pt x="602855" y="-23371"/>
                      <a:pt x="820449" y="1183"/>
                      <a:pt x="974542" y="23196"/>
                    </a:cubicBezTo>
                    <a:cubicBezTo>
                      <a:pt x="1128635" y="45209"/>
                      <a:pt x="1381789" y="189989"/>
                      <a:pt x="1375862" y="1959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: 図形 1067">
                <a:extLst>
                  <a:ext uri="{FF2B5EF4-FFF2-40B4-BE49-F238E27FC236}">
                    <a16:creationId xmlns:a16="http://schemas.microsoft.com/office/drawing/2014/main" id="{740FB5B1-9610-44C1-A434-54C04A8005A7}"/>
                  </a:ext>
                </a:extLst>
              </p:cNvPr>
              <p:cNvSpPr/>
              <p:nvPr/>
            </p:nvSpPr>
            <p:spPr>
              <a:xfrm>
                <a:off x="3973605" y="2164018"/>
                <a:ext cx="935803" cy="475938"/>
              </a:xfrm>
              <a:custGeom>
                <a:avLst/>
                <a:gdLst>
                  <a:gd name="connsiteX0" fmla="*/ 933675 w 935803"/>
                  <a:gd name="connsiteY0" fmla="*/ 62 h 475938"/>
                  <a:gd name="connsiteX1" fmla="*/ 867635 w 935803"/>
                  <a:gd name="connsiteY1" fmla="*/ 106742 h 475938"/>
                  <a:gd name="connsiteX2" fmla="*/ 705075 w 935803"/>
                  <a:gd name="connsiteY2" fmla="*/ 203262 h 475938"/>
                  <a:gd name="connsiteX3" fmla="*/ 9115 w 935803"/>
                  <a:gd name="connsiteY3" fmla="*/ 472502 h 475938"/>
                  <a:gd name="connsiteX4" fmla="*/ 339315 w 935803"/>
                  <a:gd name="connsiteY4" fmla="*/ 340422 h 475938"/>
                  <a:gd name="connsiteX5" fmla="*/ 796515 w 935803"/>
                  <a:gd name="connsiteY5" fmla="*/ 121982 h 475938"/>
                  <a:gd name="connsiteX6" fmla="*/ 933675 w 935803"/>
                  <a:gd name="connsiteY6" fmla="*/ 62 h 475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5803" h="475938">
                    <a:moveTo>
                      <a:pt x="933675" y="62"/>
                    </a:moveTo>
                    <a:cubicBezTo>
                      <a:pt x="945528" y="-2478"/>
                      <a:pt x="905735" y="72875"/>
                      <a:pt x="867635" y="106742"/>
                    </a:cubicBezTo>
                    <a:cubicBezTo>
                      <a:pt x="829535" y="140609"/>
                      <a:pt x="848162" y="142302"/>
                      <a:pt x="705075" y="203262"/>
                    </a:cubicBezTo>
                    <a:cubicBezTo>
                      <a:pt x="561988" y="264222"/>
                      <a:pt x="9115" y="472502"/>
                      <a:pt x="9115" y="472502"/>
                    </a:cubicBezTo>
                    <a:cubicBezTo>
                      <a:pt x="-51845" y="495362"/>
                      <a:pt x="208082" y="398842"/>
                      <a:pt x="339315" y="340422"/>
                    </a:cubicBezTo>
                    <a:cubicBezTo>
                      <a:pt x="470548" y="282002"/>
                      <a:pt x="694068" y="177862"/>
                      <a:pt x="796515" y="121982"/>
                    </a:cubicBezTo>
                    <a:cubicBezTo>
                      <a:pt x="898962" y="66102"/>
                      <a:pt x="921822" y="2602"/>
                      <a:pt x="933675" y="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: 図形 1068">
                <a:extLst>
                  <a:ext uri="{FF2B5EF4-FFF2-40B4-BE49-F238E27FC236}">
                    <a16:creationId xmlns:a16="http://schemas.microsoft.com/office/drawing/2014/main" id="{DCAC6A9B-9550-47B4-B594-B57EEDE5F295}"/>
                  </a:ext>
                </a:extLst>
              </p:cNvPr>
              <p:cNvSpPr/>
              <p:nvPr/>
            </p:nvSpPr>
            <p:spPr>
              <a:xfrm>
                <a:off x="4079360" y="2059477"/>
                <a:ext cx="845789" cy="338532"/>
              </a:xfrm>
              <a:custGeom>
                <a:avLst/>
                <a:gdLst>
                  <a:gd name="connsiteX0" fmla="*/ 515 w 845789"/>
                  <a:gd name="connsiteY0" fmla="*/ 337648 h 338532"/>
                  <a:gd name="connsiteX1" fmla="*/ 387865 w 845789"/>
                  <a:gd name="connsiteY1" fmla="*/ 229698 h 338532"/>
                  <a:gd name="connsiteX2" fmla="*/ 562490 w 845789"/>
                  <a:gd name="connsiteY2" fmla="*/ 204298 h 338532"/>
                  <a:gd name="connsiteX3" fmla="*/ 845065 w 845789"/>
                  <a:gd name="connsiteY3" fmla="*/ 1098 h 338532"/>
                  <a:gd name="connsiteX4" fmla="*/ 638690 w 845789"/>
                  <a:gd name="connsiteY4" fmla="*/ 124923 h 338532"/>
                  <a:gd name="connsiteX5" fmla="*/ 476765 w 845789"/>
                  <a:gd name="connsiteY5" fmla="*/ 163023 h 338532"/>
                  <a:gd name="connsiteX6" fmla="*/ 515 w 845789"/>
                  <a:gd name="connsiteY6" fmla="*/ 337648 h 338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5789" h="338532">
                    <a:moveTo>
                      <a:pt x="515" y="337648"/>
                    </a:moveTo>
                    <a:cubicBezTo>
                      <a:pt x="-14301" y="348760"/>
                      <a:pt x="294203" y="251923"/>
                      <a:pt x="387865" y="229698"/>
                    </a:cubicBezTo>
                    <a:cubicBezTo>
                      <a:pt x="481527" y="207473"/>
                      <a:pt x="486290" y="242398"/>
                      <a:pt x="562490" y="204298"/>
                    </a:cubicBezTo>
                    <a:cubicBezTo>
                      <a:pt x="638690" y="166198"/>
                      <a:pt x="832365" y="14327"/>
                      <a:pt x="845065" y="1098"/>
                    </a:cubicBezTo>
                    <a:cubicBezTo>
                      <a:pt x="857765" y="-12131"/>
                      <a:pt x="700073" y="97936"/>
                      <a:pt x="638690" y="124923"/>
                    </a:cubicBezTo>
                    <a:cubicBezTo>
                      <a:pt x="577307" y="151910"/>
                      <a:pt x="580482" y="130744"/>
                      <a:pt x="476765" y="163023"/>
                    </a:cubicBezTo>
                    <a:cubicBezTo>
                      <a:pt x="373048" y="195302"/>
                      <a:pt x="15331" y="326536"/>
                      <a:pt x="515" y="3376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: 図形 1069">
                <a:extLst>
                  <a:ext uri="{FF2B5EF4-FFF2-40B4-BE49-F238E27FC236}">
                    <a16:creationId xmlns:a16="http://schemas.microsoft.com/office/drawing/2014/main" id="{BBFF3F6D-A7AC-45B0-AE4E-B81DC2FC5474}"/>
                  </a:ext>
                </a:extLst>
              </p:cNvPr>
              <p:cNvSpPr/>
              <p:nvPr/>
            </p:nvSpPr>
            <p:spPr>
              <a:xfrm>
                <a:off x="3054237" y="1624032"/>
                <a:ext cx="610584" cy="1099106"/>
              </a:xfrm>
              <a:custGeom>
                <a:avLst/>
                <a:gdLst>
                  <a:gd name="connsiteX0" fmla="*/ 608443 w 610584"/>
                  <a:gd name="connsiteY0" fmla="*/ 1568 h 1099106"/>
                  <a:gd name="connsiteX1" fmla="*/ 313803 w 610584"/>
                  <a:gd name="connsiteY1" fmla="*/ 280968 h 1099106"/>
                  <a:gd name="connsiteX2" fmla="*/ 14083 w 610584"/>
                  <a:gd name="connsiteY2" fmla="*/ 1048048 h 1099106"/>
                  <a:gd name="connsiteX3" fmla="*/ 59803 w 610584"/>
                  <a:gd name="connsiteY3" fmla="*/ 956608 h 1099106"/>
                  <a:gd name="connsiteX4" fmla="*/ 156323 w 610584"/>
                  <a:gd name="connsiteY4" fmla="*/ 382568 h 1099106"/>
                  <a:gd name="connsiteX5" fmla="*/ 608443 w 610584"/>
                  <a:gd name="connsiteY5" fmla="*/ 1568 h 109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0584" h="1099106">
                    <a:moveTo>
                      <a:pt x="608443" y="1568"/>
                    </a:moveTo>
                    <a:cubicBezTo>
                      <a:pt x="634690" y="-15365"/>
                      <a:pt x="412863" y="106555"/>
                      <a:pt x="313803" y="280968"/>
                    </a:cubicBezTo>
                    <a:cubicBezTo>
                      <a:pt x="214743" y="455381"/>
                      <a:pt x="56416" y="935441"/>
                      <a:pt x="14083" y="1048048"/>
                    </a:cubicBezTo>
                    <a:cubicBezTo>
                      <a:pt x="-28250" y="1160655"/>
                      <a:pt x="36096" y="1067521"/>
                      <a:pt x="59803" y="956608"/>
                    </a:cubicBezTo>
                    <a:cubicBezTo>
                      <a:pt x="83510" y="845695"/>
                      <a:pt x="66576" y="548515"/>
                      <a:pt x="156323" y="382568"/>
                    </a:cubicBezTo>
                    <a:cubicBezTo>
                      <a:pt x="246070" y="216621"/>
                      <a:pt x="582196" y="18501"/>
                      <a:pt x="608443" y="15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: 図形 1070">
                <a:extLst>
                  <a:ext uri="{FF2B5EF4-FFF2-40B4-BE49-F238E27FC236}">
                    <a16:creationId xmlns:a16="http://schemas.microsoft.com/office/drawing/2014/main" id="{42551218-758F-4BCE-A24B-5522F1D4AC7E}"/>
                  </a:ext>
                </a:extLst>
              </p:cNvPr>
              <p:cNvSpPr/>
              <p:nvPr/>
            </p:nvSpPr>
            <p:spPr>
              <a:xfrm>
                <a:off x="3470703" y="2411693"/>
                <a:ext cx="375039" cy="1017710"/>
              </a:xfrm>
              <a:custGeom>
                <a:avLst/>
                <a:gdLst>
                  <a:gd name="connsiteX0" fmla="*/ 374857 w 375039"/>
                  <a:gd name="connsiteY0" fmla="*/ 1307 h 1017710"/>
                  <a:gd name="connsiteX1" fmla="*/ 136097 w 375039"/>
                  <a:gd name="connsiteY1" fmla="*/ 336587 h 1017710"/>
                  <a:gd name="connsiteX2" fmla="*/ 4017 w 375039"/>
                  <a:gd name="connsiteY2" fmla="*/ 986827 h 1017710"/>
                  <a:gd name="connsiteX3" fmla="*/ 39577 w 375039"/>
                  <a:gd name="connsiteY3" fmla="*/ 844587 h 1017710"/>
                  <a:gd name="connsiteX4" fmla="*/ 95457 w 375039"/>
                  <a:gd name="connsiteY4" fmla="*/ 245147 h 1017710"/>
                  <a:gd name="connsiteX5" fmla="*/ 374857 w 375039"/>
                  <a:gd name="connsiteY5" fmla="*/ 1307 h 1017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5039" h="1017710">
                    <a:moveTo>
                      <a:pt x="374857" y="1307"/>
                    </a:moveTo>
                    <a:cubicBezTo>
                      <a:pt x="381630" y="16547"/>
                      <a:pt x="197904" y="172334"/>
                      <a:pt x="136097" y="336587"/>
                    </a:cubicBezTo>
                    <a:cubicBezTo>
                      <a:pt x="74290" y="500840"/>
                      <a:pt x="20104" y="902160"/>
                      <a:pt x="4017" y="986827"/>
                    </a:cubicBezTo>
                    <a:cubicBezTo>
                      <a:pt x="-12070" y="1071494"/>
                      <a:pt x="24337" y="968200"/>
                      <a:pt x="39577" y="844587"/>
                    </a:cubicBezTo>
                    <a:cubicBezTo>
                      <a:pt x="54817" y="720974"/>
                      <a:pt x="31957" y="384000"/>
                      <a:pt x="95457" y="245147"/>
                    </a:cubicBezTo>
                    <a:cubicBezTo>
                      <a:pt x="158957" y="106294"/>
                      <a:pt x="368084" y="-13933"/>
                      <a:pt x="374857" y="13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: 図形 1071">
                <a:extLst>
                  <a:ext uri="{FF2B5EF4-FFF2-40B4-BE49-F238E27FC236}">
                    <a16:creationId xmlns:a16="http://schemas.microsoft.com/office/drawing/2014/main" id="{A54F2261-16D8-4D90-B00F-7B3E3D328643}"/>
                  </a:ext>
                </a:extLst>
              </p:cNvPr>
              <p:cNvSpPr/>
              <p:nvPr/>
            </p:nvSpPr>
            <p:spPr>
              <a:xfrm>
                <a:off x="2819311" y="2317795"/>
                <a:ext cx="295014" cy="1147693"/>
              </a:xfrm>
              <a:custGeom>
                <a:avLst/>
                <a:gdLst>
                  <a:gd name="connsiteX0" fmla="*/ 254089 w 295014"/>
                  <a:gd name="connsiteY0" fmla="*/ 74885 h 1147693"/>
                  <a:gd name="connsiteX1" fmla="*/ 132169 w 295014"/>
                  <a:gd name="connsiteY1" fmla="*/ 369525 h 1147693"/>
                  <a:gd name="connsiteX2" fmla="*/ 89 w 295014"/>
                  <a:gd name="connsiteY2" fmla="*/ 1146765 h 1147693"/>
                  <a:gd name="connsiteX3" fmla="*/ 152489 w 295014"/>
                  <a:gd name="connsiteY3" fmla="*/ 516845 h 1147693"/>
                  <a:gd name="connsiteX4" fmla="*/ 289649 w 295014"/>
                  <a:gd name="connsiteY4" fmla="*/ 34245 h 1147693"/>
                  <a:gd name="connsiteX5" fmla="*/ 254089 w 295014"/>
                  <a:gd name="connsiteY5" fmla="*/ 74885 h 1147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5014" h="1147693">
                    <a:moveTo>
                      <a:pt x="254089" y="74885"/>
                    </a:moveTo>
                    <a:cubicBezTo>
                      <a:pt x="227842" y="130765"/>
                      <a:pt x="174502" y="190878"/>
                      <a:pt x="132169" y="369525"/>
                    </a:cubicBezTo>
                    <a:cubicBezTo>
                      <a:pt x="89836" y="548172"/>
                      <a:pt x="-3298" y="1122212"/>
                      <a:pt x="89" y="1146765"/>
                    </a:cubicBezTo>
                    <a:cubicBezTo>
                      <a:pt x="3476" y="1171318"/>
                      <a:pt x="104229" y="702265"/>
                      <a:pt x="152489" y="516845"/>
                    </a:cubicBezTo>
                    <a:cubicBezTo>
                      <a:pt x="200749" y="331425"/>
                      <a:pt x="272716" y="107058"/>
                      <a:pt x="289649" y="34245"/>
                    </a:cubicBezTo>
                    <a:cubicBezTo>
                      <a:pt x="306582" y="-38568"/>
                      <a:pt x="280336" y="19005"/>
                      <a:pt x="254089" y="748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: 図形 1072">
                <a:extLst>
                  <a:ext uri="{FF2B5EF4-FFF2-40B4-BE49-F238E27FC236}">
                    <a16:creationId xmlns:a16="http://schemas.microsoft.com/office/drawing/2014/main" id="{CBACF35E-861C-4DFA-8319-ACB4977B887B}"/>
                  </a:ext>
                </a:extLst>
              </p:cNvPr>
              <p:cNvSpPr/>
              <p:nvPr/>
            </p:nvSpPr>
            <p:spPr>
              <a:xfrm>
                <a:off x="3261268" y="3119011"/>
                <a:ext cx="261253" cy="1373111"/>
              </a:xfrm>
              <a:custGeom>
                <a:avLst/>
                <a:gdLst>
                  <a:gd name="connsiteX0" fmla="*/ 259172 w 261253"/>
                  <a:gd name="connsiteY0" fmla="*/ 109 h 1373111"/>
                  <a:gd name="connsiteX1" fmla="*/ 157572 w 261253"/>
                  <a:gd name="connsiteY1" fmla="*/ 396349 h 1373111"/>
                  <a:gd name="connsiteX2" fmla="*/ 40732 w 261253"/>
                  <a:gd name="connsiteY2" fmla="*/ 751949 h 1373111"/>
                  <a:gd name="connsiteX3" fmla="*/ 92 w 261253"/>
                  <a:gd name="connsiteY3" fmla="*/ 1346309 h 1373111"/>
                  <a:gd name="connsiteX4" fmla="*/ 30572 w 261253"/>
                  <a:gd name="connsiteY4" fmla="*/ 1178669 h 1373111"/>
                  <a:gd name="connsiteX5" fmla="*/ 61052 w 261253"/>
                  <a:gd name="connsiteY5" fmla="*/ 365869 h 1373111"/>
                  <a:gd name="connsiteX6" fmla="*/ 259172 w 261253"/>
                  <a:gd name="connsiteY6" fmla="*/ 109 h 1373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1253" h="1373111">
                    <a:moveTo>
                      <a:pt x="259172" y="109"/>
                    </a:moveTo>
                    <a:cubicBezTo>
                      <a:pt x="275259" y="5189"/>
                      <a:pt x="193979" y="271042"/>
                      <a:pt x="157572" y="396349"/>
                    </a:cubicBezTo>
                    <a:cubicBezTo>
                      <a:pt x="121165" y="521656"/>
                      <a:pt x="66979" y="593622"/>
                      <a:pt x="40732" y="751949"/>
                    </a:cubicBezTo>
                    <a:cubicBezTo>
                      <a:pt x="14485" y="910276"/>
                      <a:pt x="1785" y="1275189"/>
                      <a:pt x="92" y="1346309"/>
                    </a:cubicBezTo>
                    <a:cubicBezTo>
                      <a:pt x="-1601" y="1417429"/>
                      <a:pt x="20412" y="1342076"/>
                      <a:pt x="30572" y="1178669"/>
                    </a:cubicBezTo>
                    <a:cubicBezTo>
                      <a:pt x="40732" y="1015262"/>
                      <a:pt x="17025" y="563989"/>
                      <a:pt x="61052" y="365869"/>
                    </a:cubicBezTo>
                    <a:cubicBezTo>
                      <a:pt x="105079" y="167749"/>
                      <a:pt x="243085" y="-4971"/>
                      <a:pt x="259172" y="1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: 図形 1073">
                <a:extLst>
                  <a:ext uri="{FF2B5EF4-FFF2-40B4-BE49-F238E27FC236}">
                    <a16:creationId xmlns:a16="http://schemas.microsoft.com/office/drawing/2014/main" id="{28453367-A5D2-4239-9436-747217300E03}"/>
                  </a:ext>
                </a:extLst>
              </p:cNvPr>
              <p:cNvSpPr/>
              <p:nvPr/>
            </p:nvSpPr>
            <p:spPr>
              <a:xfrm>
                <a:off x="3126552" y="2049973"/>
                <a:ext cx="746135" cy="1295259"/>
              </a:xfrm>
              <a:custGeom>
                <a:avLst/>
                <a:gdLst>
                  <a:gd name="connsiteX0" fmla="*/ 744408 w 746135"/>
                  <a:gd name="connsiteY0" fmla="*/ 2347 h 1295259"/>
                  <a:gd name="connsiteX1" fmla="*/ 292288 w 746135"/>
                  <a:gd name="connsiteY1" fmla="*/ 383347 h 1295259"/>
                  <a:gd name="connsiteX2" fmla="*/ 12888 w 746135"/>
                  <a:gd name="connsiteY2" fmla="*/ 1257107 h 1295259"/>
                  <a:gd name="connsiteX3" fmla="*/ 53528 w 746135"/>
                  <a:gd name="connsiteY3" fmla="*/ 1079307 h 1295259"/>
                  <a:gd name="connsiteX4" fmla="*/ 114488 w 746135"/>
                  <a:gd name="connsiteY4" fmla="*/ 540827 h 1295259"/>
                  <a:gd name="connsiteX5" fmla="*/ 744408 w 746135"/>
                  <a:gd name="connsiteY5" fmla="*/ 2347 h 1295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6135" h="1295259">
                    <a:moveTo>
                      <a:pt x="744408" y="2347"/>
                    </a:moveTo>
                    <a:cubicBezTo>
                      <a:pt x="774041" y="-23900"/>
                      <a:pt x="414208" y="174220"/>
                      <a:pt x="292288" y="383347"/>
                    </a:cubicBezTo>
                    <a:cubicBezTo>
                      <a:pt x="170368" y="592474"/>
                      <a:pt x="52681" y="1141114"/>
                      <a:pt x="12888" y="1257107"/>
                    </a:cubicBezTo>
                    <a:cubicBezTo>
                      <a:pt x="-26905" y="1373100"/>
                      <a:pt x="36595" y="1198687"/>
                      <a:pt x="53528" y="1079307"/>
                    </a:cubicBezTo>
                    <a:cubicBezTo>
                      <a:pt x="70461" y="959927"/>
                      <a:pt x="-6585" y="722860"/>
                      <a:pt x="114488" y="540827"/>
                    </a:cubicBezTo>
                    <a:cubicBezTo>
                      <a:pt x="235561" y="358794"/>
                      <a:pt x="714775" y="28594"/>
                      <a:pt x="744408" y="23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: 図形 1074">
                <a:extLst>
                  <a:ext uri="{FF2B5EF4-FFF2-40B4-BE49-F238E27FC236}">
                    <a16:creationId xmlns:a16="http://schemas.microsoft.com/office/drawing/2014/main" id="{2490FDDD-E2DA-4865-AC99-B4EA74C79642}"/>
                  </a:ext>
                </a:extLst>
              </p:cNvPr>
              <p:cNvSpPr/>
              <p:nvPr/>
            </p:nvSpPr>
            <p:spPr>
              <a:xfrm>
                <a:off x="2793813" y="3514187"/>
                <a:ext cx="107356" cy="1550456"/>
              </a:xfrm>
              <a:custGeom>
                <a:avLst/>
                <a:gdLst>
                  <a:gd name="connsiteX0" fmla="*/ 76387 w 107356"/>
                  <a:gd name="connsiteY0" fmla="*/ 1173 h 1550456"/>
                  <a:gd name="connsiteX1" fmla="*/ 187 w 107356"/>
                  <a:gd name="connsiteY1" fmla="*/ 336453 h 1550456"/>
                  <a:gd name="connsiteX2" fmla="*/ 101787 w 107356"/>
                  <a:gd name="connsiteY2" fmla="*/ 1474373 h 1550456"/>
                  <a:gd name="connsiteX3" fmla="*/ 91627 w 107356"/>
                  <a:gd name="connsiteY3" fmla="*/ 1332133 h 1550456"/>
                  <a:gd name="connsiteX4" fmla="*/ 71307 w 107356"/>
                  <a:gd name="connsiteY4" fmla="*/ 417733 h 1550456"/>
                  <a:gd name="connsiteX5" fmla="*/ 76387 w 107356"/>
                  <a:gd name="connsiteY5" fmla="*/ 1173 h 1550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7356" h="1550456">
                    <a:moveTo>
                      <a:pt x="76387" y="1173"/>
                    </a:moveTo>
                    <a:cubicBezTo>
                      <a:pt x="64534" y="-12374"/>
                      <a:pt x="-4046" y="90920"/>
                      <a:pt x="187" y="336453"/>
                    </a:cubicBezTo>
                    <a:cubicBezTo>
                      <a:pt x="4420" y="581986"/>
                      <a:pt x="86547" y="1308426"/>
                      <a:pt x="101787" y="1474373"/>
                    </a:cubicBezTo>
                    <a:cubicBezTo>
                      <a:pt x="117027" y="1640320"/>
                      <a:pt x="96707" y="1508240"/>
                      <a:pt x="91627" y="1332133"/>
                    </a:cubicBezTo>
                    <a:cubicBezTo>
                      <a:pt x="86547" y="1156026"/>
                      <a:pt x="69614" y="642100"/>
                      <a:pt x="71307" y="417733"/>
                    </a:cubicBezTo>
                    <a:cubicBezTo>
                      <a:pt x="73000" y="193366"/>
                      <a:pt x="88240" y="14720"/>
                      <a:pt x="76387" y="11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: 図形 1075">
                <a:extLst>
                  <a:ext uri="{FF2B5EF4-FFF2-40B4-BE49-F238E27FC236}">
                    <a16:creationId xmlns:a16="http://schemas.microsoft.com/office/drawing/2014/main" id="{DE1C32A3-B601-4A89-B6D1-9520BF69E6E2}"/>
                  </a:ext>
                </a:extLst>
              </p:cNvPr>
              <p:cNvSpPr/>
              <p:nvPr/>
            </p:nvSpPr>
            <p:spPr>
              <a:xfrm>
                <a:off x="3044964" y="3143039"/>
                <a:ext cx="324245" cy="1844282"/>
              </a:xfrm>
              <a:custGeom>
                <a:avLst/>
                <a:gdLst>
                  <a:gd name="connsiteX0" fmla="*/ 323076 w 324245"/>
                  <a:gd name="connsiteY0" fmla="*/ 1481 h 1844282"/>
                  <a:gd name="connsiteX1" fmla="*/ 130036 w 324245"/>
                  <a:gd name="connsiteY1" fmla="*/ 377401 h 1844282"/>
                  <a:gd name="connsiteX2" fmla="*/ 94476 w 324245"/>
                  <a:gd name="connsiteY2" fmla="*/ 1743921 h 1844282"/>
                  <a:gd name="connsiteX3" fmla="*/ 94476 w 324245"/>
                  <a:gd name="connsiteY3" fmla="*/ 1627081 h 1844282"/>
                  <a:gd name="connsiteX4" fmla="*/ 18276 w 324245"/>
                  <a:gd name="connsiteY4" fmla="*/ 717761 h 1844282"/>
                  <a:gd name="connsiteX5" fmla="*/ 28436 w 324245"/>
                  <a:gd name="connsiteY5" fmla="*/ 468841 h 1844282"/>
                  <a:gd name="connsiteX6" fmla="*/ 323076 w 324245"/>
                  <a:gd name="connsiteY6" fmla="*/ 1481 h 184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4245" h="1844282">
                    <a:moveTo>
                      <a:pt x="323076" y="1481"/>
                    </a:moveTo>
                    <a:cubicBezTo>
                      <a:pt x="340009" y="-13759"/>
                      <a:pt x="168136" y="86994"/>
                      <a:pt x="130036" y="377401"/>
                    </a:cubicBezTo>
                    <a:cubicBezTo>
                      <a:pt x="91936" y="667808"/>
                      <a:pt x="100403" y="1535641"/>
                      <a:pt x="94476" y="1743921"/>
                    </a:cubicBezTo>
                    <a:cubicBezTo>
                      <a:pt x="88549" y="1952201"/>
                      <a:pt x="107176" y="1798107"/>
                      <a:pt x="94476" y="1627081"/>
                    </a:cubicBezTo>
                    <a:cubicBezTo>
                      <a:pt x="81776" y="1456055"/>
                      <a:pt x="29283" y="910801"/>
                      <a:pt x="18276" y="717761"/>
                    </a:cubicBezTo>
                    <a:cubicBezTo>
                      <a:pt x="7269" y="524721"/>
                      <a:pt x="-21517" y="587374"/>
                      <a:pt x="28436" y="468841"/>
                    </a:cubicBezTo>
                    <a:cubicBezTo>
                      <a:pt x="78389" y="350308"/>
                      <a:pt x="306143" y="16721"/>
                      <a:pt x="323076" y="14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: 図形 1076">
                <a:extLst>
                  <a:ext uri="{FF2B5EF4-FFF2-40B4-BE49-F238E27FC236}">
                    <a16:creationId xmlns:a16="http://schemas.microsoft.com/office/drawing/2014/main" id="{33EBF3AC-15E5-4A0F-B2E5-3192DE04A628}"/>
                  </a:ext>
                </a:extLst>
              </p:cNvPr>
              <p:cNvSpPr/>
              <p:nvPr/>
            </p:nvSpPr>
            <p:spPr>
              <a:xfrm>
                <a:off x="3095609" y="4581380"/>
                <a:ext cx="793173" cy="1466793"/>
              </a:xfrm>
              <a:custGeom>
                <a:avLst/>
                <a:gdLst>
                  <a:gd name="connsiteX0" fmla="*/ 142891 w 793173"/>
                  <a:gd name="connsiteY0" fmla="*/ 145 h 1466793"/>
                  <a:gd name="connsiteX1" fmla="*/ 114316 w 793173"/>
                  <a:gd name="connsiteY1" fmla="*/ 498620 h 1466793"/>
                  <a:gd name="connsiteX2" fmla="*/ 717566 w 793173"/>
                  <a:gd name="connsiteY2" fmla="*/ 1374920 h 1466793"/>
                  <a:gd name="connsiteX3" fmla="*/ 708041 w 793173"/>
                  <a:gd name="connsiteY3" fmla="*/ 1346345 h 1466793"/>
                  <a:gd name="connsiteX4" fmla="*/ 25416 w 793173"/>
                  <a:gd name="connsiteY4" fmla="*/ 543070 h 1466793"/>
                  <a:gd name="connsiteX5" fmla="*/ 142891 w 793173"/>
                  <a:gd name="connsiteY5" fmla="*/ 145 h 1466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3173" h="1466793">
                    <a:moveTo>
                      <a:pt x="142891" y="145"/>
                    </a:moveTo>
                    <a:cubicBezTo>
                      <a:pt x="157708" y="-7263"/>
                      <a:pt x="18537" y="269491"/>
                      <a:pt x="114316" y="498620"/>
                    </a:cubicBezTo>
                    <a:cubicBezTo>
                      <a:pt x="210095" y="727749"/>
                      <a:pt x="618612" y="1233633"/>
                      <a:pt x="717566" y="1374920"/>
                    </a:cubicBezTo>
                    <a:cubicBezTo>
                      <a:pt x="816520" y="1516207"/>
                      <a:pt x="823399" y="1484987"/>
                      <a:pt x="708041" y="1346345"/>
                    </a:cubicBezTo>
                    <a:cubicBezTo>
                      <a:pt x="592683" y="1207703"/>
                      <a:pt x="119608" y="764791"/>
                      <a:pt x="25416" y="543070"/>
                    </a:cubicBezTo>
                    <a:cubicBezTo>
                      <a:pt x="-68776" y="321349"/>
                      <a:pt x="128074" y="7553"/>
                      <a:pt x="142891" y="1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: 図形 1077">
                <a:extLst>
                  <a:ext uri="{FF2B5EF4-FFF2-40B4-BE49-F238E27FC236}">
                    <a16:creationId xmlns:a16="http://schemas.microsoft.com/office/drawing/2014/main" id="{6D94011A-7481-4BCB-8A2F-333C1CC9DC97}"/>
                  </a:ext>
                </a:extLst>
              </p:cNvPr>
              <p:cNvSpPr/>
              <p:nvPr/>
            </p:nvSpPr>
            <p:spPr>
              <a:xfrm>
                <a:off x="2933197" y="5172070"/>
                <a:ext cx="241808" cy="1365424"/>
              </a:xfrm>
              <a:custGeom>
                <a:avLst/>
                <a:gdLst>
                  <a:gd name="connsiteX0" fmla="*/ 29078 w 241808"/>
                  <a:gd name="connsiteY0" fmla="*/ 5 h 1365424"/>
                  <a:gd name="connsiteX1" fmla="*/ 124328 w 241808"/>
                  <a:gd name="connsiteY1" fmla="*/ 377830 h 1365424"/>
                  <a:gd name="connsiteX2" fmla="*/ 6853 w 241808"/>
                  <a:gd name="connsiteY2" fmla="*/ 1317630 h 1365424"/>
                  <a:gd name="connsiteX3" fmla="*/ 38603 w 241808"/>
                  <a:gd name="connsiteY3" fmla="*/ 1139830 h 1365424"/>
                  <a:gd name="connsiteX4" fmla="*/ 241803 w 241808"/>
                  <a:gd name="connsiteY4" fmla="*/ 384180 h 1365424"/>
                  <a:gd name="connsiteX5" fmla="*/ 29078 w 241808"/>
                  <a:gd name="connsiteY5" fmla="*/ 5 h 1365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1808" h="1365424">
                    <a:moveTo>
                      <a:pt x="29078" y="5"/>
                    </a:moveTo>
                    <a:cubicBezTo>
                      <a:pt x="9499" y="-1053"/>
                      <a:pt x="128032" y="158226"/>
                      <a:pt x="124328" y="377830"/>
                    </a:cubicBezTo>
                    <a:cubicBezTo>
                      <a:pt x="120624" y="597434"/>
                      <a:pt x="21140" y="1190630"/>
                      <a:pt x="6853" y="1317630"/>
                    </a:cubicBezTo>
                    <a:cubicBezTo>
                      <a:pt x="-7434" y="1444630"/>
                      <a:pt x="-555" y="1295405"/>
                      <a:pt x="38603" y="1139830"/>
                    </a:cubicBezTo>
                    <a:cubicBezTo>
                      <a:pt x="77761" y="984255"/>
                      <a:pt x="242861" y="574151"/>
                      <a:pt x="241803" y="384180"/>
                    </a:cubicBezTo>
                    <a:cubicBezTo>
                      <a:pt x="240745" y="194209"/>
                      <a:pt x="48657" y="1063"/>
                      <a:pt x="29078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: 図形 1078">
                <a:extLst>
                  <a:ext uri="{FF2B5EF4-FFF2-40B4-BE49-F238E27FC236}">
                    <a16:creationId xmlns:a16="http://schemas.microsoft.com/office/drawing/2014/main" id="{81D12778-6025-434B-9EA6-5131DF58609F}"/>
                  </a:ext>
                </a:extLst>
              </p:cNvPr>
              <p:cNvSpPr/>
              <p:nvPr/>
            </p:nvSpPr>
            <p:spPr>
              <a:xfrm>
                <a:off x="3470275" y="5851525"/>
                <a:ext cx="888811" cy="1466059"/>
              </a:xfrm>
              <a:custGeom>
                <a:avLst/>
                <a:gdLst>
                  <a:gd name="connsiteX0" fmla="*/ 0 w 888811"/>
                  <a:gd name="connsiteY0" fmla="*/ 0 h 1466059"/>
                  <a:gd name="connsiteX1" fmla="*/ 666750 w 888811"/>
                  <a:gd name="connsiteY1" fmla="*/ 428625 h 1466059"/>
                  <a:gd name="connsiteX2" fmla="*/ 809625 w 888811"/>
                  <a:gd name="connsiteY2" fmla="*/ 600075 h 1466059"/>
                  <a:gd name="connsiteX3" fmla="*/ 879475 w 888811"/>
                  <a:gd name="connsiteY3" fmla="*/ 1406525 h 1466059"/>
                  <a:gd name="connsiteX4" fmla="*/ 879475 w 888811"/>
                  <a:gd name="connsiteY4" fmla="*/ 1355725 h 1466059"/>
                  <a:gd name="connsiteX5" fmla="*/ 800100 w 888811"/>
                  <a:gd name="connsiteY5" fmla="*/ 955675 h 1466059"/>
                  <a:gd name="connsiteX6" fmla="*/ 749300 w 888811"/>
                  <a:gd name="connsiteY6" fmla="*/ 527050 h 1466059"/>
                  <a:gd name="connsiteX7" fmla="*/ 612775 w 888811"/>
                  <a:gd name="connsiteY7" fmla="*/ 425450 h 1466059"/>
                  <a:gd name="connsiteX8" fmla="*/ 0 w 888811"/>
                  <a:gd name="connsiteY8" fmla="*/ 0 h 1466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8811" h="1466059">
                    <a:moveTo>
                      <a:pt x="0" y="0"/>
                    </a:moveTo>
                    <a:cubicBezTo>
                      <a:pt x="265906" y="164306"/>
                      <a:pt x="531813" y="328613"/>
                      <a:pt x="666750" y="428625"/>
                    </a:cubicBezTo>
                    <a:cubicBezTo>
                      <a:pt x="801687" y="528637"/>
                      <a:pt x="774171" y="437092"/>
                      <a:pt x="809625" y="600075"/>
                    </a:cubicBezTo>
                    <a:cubicBezTo>
                      <a:pt x="845079" y="763058"/>
                      <a:pt x="867833" y="1280583"/>
                      <a:pt x="879475" y="1406525"/>
                    </a:cubicBezTo>
                    <a:cubicBezTo>
                      <a:pt x="891117" y="1532467"/>
                      <a:pt x="892704" y="1430867"/>
                      <a:pt x="879475" y="1355725"/>
                    </a:cubicBezTo>
                    <a:cubicBezTo>
                      <a:pt x="866246" y="1280583"/>
                      <a:pt x="821796" y="1093788"/>
                      <a:pt x="800100" y="955675"/>
                    </a:cubicBezTo>
                    <a:cubicBezTo>
                      <a:pt x="778404" y="817562"/>
                      <a:pt x="780521" y="615421"/>
                      <a:pt x="749300" y="527050"/>
                    </a:cubicBezTo>
                    <a:cubicBezTo>
                      <a:pt x="718079" y="438679"/>
                      <a:pt x="612775" y="425450"/>
                      <a:pt x="612775" y="42545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: 図形 1079">
                <a:extLst>
                  <a:ext uri="{FF2B5EF4-FFF2-40B4-BE49-F238E27FC236}">
                    <a16:creationId xmlns:a16="http://schemas.microsoft.com/office/drawing/2014/main" id="{97507DE1-6F3D-477D-9280-A5DE87F8CEF5}"/>
                  </a:ext>
                </a:extLst>
              </p:cNvPr>
              <p:cNvSpPr/>
              <p:nvPr/>
            </p:nvSpPr>
            <p:spPr>
              <a:xfrm>
                <a:off x="2001296" y="4897727"/>
                <a:ext cx="888546" cy="1807973"/>
              </a:xfrm>
              <a:custGeom>
                <a:avLst/>
                <a:gdLst>
                  <a:gd name="connsiteX0" fmla="*/ 884144 w 888546"/>
                  <a:gd name="connsiteY0" fmla="*/ 4473 h 1807973"/>
                  <a:gd name="connsiteX1" fmla="*/ 731744 w 888546"/>
                  <a:gd name="connsiteY1" fmla="*/ 807113 h 1807973"/>
                  <a:gd name="connsiteX2" fmla="*/ 650464 w 888546"/>
                  <a:gd name="connsiteY2" fmla="*/ 1111913 h 1807973"/>
                  <a:gd name="connsiteX3" fmla="*/ 528544 w 888546"/>
                  <a:gd name="connsiteY3" fmla="*/ 1299873 h 1807973"/>
                  <a:gd name="connsiteX4" fmla="*/ 365984 w 888546"/>
                  <a:gd name="connsiteY4" fmla="*/ 1492913 h 1807973"/>
                  <a:gd name="connsiteX5" fmla="*/ 224 w 888546"/>
                  <a:gd name="connsiteY5" fmla="*/ 1807873 h 1807973"/>
                  <a:gd name="connsiteX6" fmla="*/ 315184 w 888546"/>
                  <a:gd name="connsiteY6" fmla="*/ 1523393 h 1807973"/>
                  <a:gd name="connsiteX7" fmla="*/ 543784 w 888546"/>
                  <a:gd name="connsiteY7" fmla="*/ 1203353 h 1807973"/>
                  <a:gd name="connsiteX8" fmla="*/ 884144 w 888546"/>
                  <a:gd name="connsiteY8" fmla="*/ 4473 h 1807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8546" h="1807973">
                    <a:moveTo>
                      <a:pt x="884144" y="4473"/>
                    </a:moveTo>
                    <a:cubicBezTo>
                      <a:pt x="915471" y="-61567"/>
                      <a:pt x="770691" y="622540"/>
                      <a:pt x="731744" y="807113"/>
                    </a:cubicBezTo>
                    <a:cubicBezTo>
                      <a:pt x="692797" y="991686"/>
                      <a:pt x="684331" y="1029786"/>
                      <a:pt x="650464" y="1111913"/>
                    </a:cubicBezTo>
                    <a:cubicBezTo>
                      <a:pt x="616597" y="1194040"/>
                      <a:pt x="575957" y="1236373"/>
                      <a:pt x="528544" y="1299873"/>
                    </a:cubicBezTo>
                    <a:cubicBezTo>
                      <a:pt x="481131" y="1363373"/>
                      <a:pt x="454037" y="1408246"/>
                      <a:pt x="365984" y="1492913"/>
                    </a:cubicBezTo>
                    <a:cubicBezTo>
                      <a:pt x="277931" y="1577580"/>
                      <a:pt x="8691" y="1802793"/>
                      <a:pt x="224" y="1807873"/>
                    </a:cubicBezTo>
                    <a:cubicBezTo>
                      <a:pt x="-8243" y="1812953"/>
                      <a:pt x="224591" y="1624146"/>
                      <a:pt x="315184" y="1523393"/>
                    </a:cubicBezTo>
                    <a:cubicBezTo>
                      <a:pt x="405777" y="1422640"/>
                      <a:pt x="455731" y="1453966"/>
                      <a:pt x="543784" y="1203353"/>
                    </a:cubicBezTo>
                    <a:cubicBezTo>
                      <a:pt x="631837" y="952740"/>
                      <a:pt x="852817" y="70513"/>
                      <a:pt x="884144" y="44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: 図形 1080">
                <a:extLst>
                  <a:ext uri="{FF2B5EF4-FFF2-40B4-BE49-F238E27FC236}">
                    <a16:creationId xmlns:a16="http://schemas.microsoft.com/office/drawing/2014/main" id="{AF9B0DED-C2C9-4B07-BE91-A969DC8B759F}"/>
                  </a:ext>
                </a:extLst>
              </p:cNvPr>
              <p:cNvSpPr/>
              <p:nvPr/>
            </p:nvSpPr>
            <p:spPr>
              <a:xfrm>
                <a:off x="2165097" y="5592795"/>
                <a:ext cx="1652928" cy="2022955"/>
              </a:xfrm>
              <a:custGeom>
                <a:avLst/>
                <a:gdLst>
                  <a:gd name="connsiteX0" fmla="*/ 1116583 w 1652928"/>
                  <a:gd name="connsiteY0" fmla="*/ 285 h 2022955"/>
                  <a:gd name="connsiteX1" fmla="*/ 1604263 w 1652928"/>
                  <a:gd name="connsiteY1" fmla="*/ 1011205 h 2022955"/>
                  <a:gd name="connsiteX2" fmla="*/ 1619503 w 1652928"/>
                  <a:gd name="connsiteY2" fmla="*/ 1270285 h 2022955"/>
                  <a:gd name="connsiteX3" fmla="*/ 1462023 w 1652928"/>
                  <a:gd name="connsiteY3" fmla="*/ 1671605 h 2022955"/>
                  <a:gd name="connsiteX4" fmla="*/ 1126743 w 1652928"/>
                  <a:gd name="connsiteY4" fmla="*/ 1930685 h 2022955"/>
                  <a:gd name="connsiteX5" fmla="*/ 710183 w 1652928"/>
                  <a:gd name="connsiteY5" fmla="*/ 1991645 h 2022955"/>
                  <a:gd name="connsiteX6" fmla="*/ 24383 w 1652928"/>
                  <a:gd name="connsiteY6" fmla="*/ 1463325 h 2022955"/>
                  <a:gd name="connsiteX7" fmla="*/ 197103 w 1652928"/>
                  <a:gd name="connsiteY7" fmla="*/ 1559845 h 2022955"/>
                  <a:gd name="connsiteX8" fmla="*/ 618743 w 1652928"/>
                  <a:gd name="connsiteY8" fmla="*/ 1818925 h 2022955"/>
                  <a:gd name="connsiteX9" fmla="*/ 1106423 w 1652928"/>
                  <a:gd name="connsiteY9" fmla="*/ 1859565 h 2022955"/>
                  <a:gd name="connsiteX10" fmla="*/ 1497583 w 1652928"/>
                  <a:gd name="connsiteY10" fmla="*/ 1432845 h 2022955"/>
                  <a:gd name="connsiteX11" fmla="*/ 1594103 w 1652928"/>
                  <a:gd name="connsiteY11" fmla="*/ 1117885 h 2022955"/>
                  <a:gd name="connsiteX12" fmla="*/ 1116583 w 1652928"/>
                  <a:gd name="connsiteY12" fmla="*/ 285 h 202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52928" h="2022955">
                    <a:moveTo>
                      <a:pt x="1116583" y="285"/>
                    </a:moveTo>
                    <a:cubicBezTo>
                      <a:pt x="1118276" y="-17495"/>
                      <a:pt x="1520443" y="799538"/>
                      <a:pt x="1604263" y="1011205"/>
                    </a:cubicBezTo>
                    <a:cubicBezTo>
                      <a:pt x="1688083" y="1222872"/>
                      <a:pt x="1643210" y="1160218"/>
                      <a:pt x="1619503" y="1270285"/>
                    </a:cubicBezTo>
                    <a:cubicBezTo>
                      <a:pt x="1595796" y="1380352"/>
                      <a:pt x="1544150" y="1561538"/>
                      <a:pt x="1462023" y="1671605"/>
                    </a:cubicBezTo>
                    <a:cubicBezTo>
                      <a:pt x="1379896" y="1781672"/>
                      <a:pt x="1252050" y="1877345"/>
                      <a:pt x="1126743" y="1930685"/>
                    </a:cubicBezTo>
                    <a:cubicBezTo>
                      <a:pt x="1001436" y="1984025"/>
                      <a:pt x="893910" y="2069538"/>
                      <a:pt x="710183" y="1991645"/>
                    </a:cubicBezTo>
                    <a:cubicBezTo>
                      <a:pt x="526456" y="1913752"/>
                      <a:pt x="109896" y="1535292"/>
                      <a:pt x="24383" y="1463325"/>
                    </a:cubicBezTo>
                    <a:cubicBezTo>
                      <a:pt x="-61130" y="1391358"/>
                      <a:pt x="98043" y="1500578"/>
                      <a:pt x="197103" y="1559845"/>
                    </a:cubicBezTo>
                    <a:cubicBezTo>
                      <a:pt x="296163" y="1619112"/>
                      <a:pt x="467190" y="1768972"/>
                      <a:pt x="618743" y="1818925"/>
                    </a:cubicBezTo>
                    <a:cubicBezTo>
                      <a:pt x="770296" y="1868878"/>
                      <a:pt x="959950" y="1923912"/>
                      <a:pt x="1106423" y="1859565"/>
                    </a:cubicBezTo>
                    <a:cubicBezTo>
                      <a:pt x="1252896" y="1795218"/>
                      <a:pt x="1416303" y="1556458"/>
                      <a:pt x="1497583" y="1432845"/>
                    </a:cubicBezTo>
                    <a:cubicBezTo>
                      <a:pt x="1578863" y="1309232"/>
                      <a:pt x="1657603" y="1362572"/>
                      <a:pt x="1594103" y="1117885"/>
                    </a:cubicBezTo>
                    <a:cubicBezTo>
                      <a:pt x="1530603" y="873198"/>
                      <a:pt x="1114890" y="18065"/>
                      <a:pt x="1116583" y="2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: 図形 1081">
                <a:extLst>
                  <a:ext uri="{FF2B5EF4-FFF2-40B4-BE49-F238E27FC236}">
                    <a16:creationId xmlns:a16="http://schemas.microsoft.com/office/drawing/2014/main" id="{0DB4A025-FAF3-4009-B588-DED07BF3FE1F}"/>
                  </a:ext>
                </a:extLst>
              </p:cNvPr>
              <p:cNvSpPr/>
              <p:nvPr/>
            </p:nvSpPr>
            <p:spPr>
              <a:xfrm>
                <a:off x="1313164" y="5318497"/>
                <a:ext cx="1672760" cy="1311926"/>
              </a:xfrm>
              <a:custGeom>
                <a:avLst/>
                <a:gdLst>
                  <a:gd name="connsiteX0" fmla="*/ 1658636 w 1672760"/>
                  <a:gd name="connsiteY0" fmla="*/ 5343 h 1311926"/>
                  <a:gd name="connsiteX1" fmla="*/ 1485916 w 1672760"/>
                  <a:gd name="connsiteY1" fmla="*/ 625103 h 1311926"/>
                  <a:gd name="connsiteX2" fmla="*/ 1272556 w 1672760"/>
                  <a:gd name="connsiteY2" fmla="*/ 899423 h 1311926"/>
                  <a:gd name="connsiteX3" fmla="*/ 947436 w 1672760"/>
                  <a:gd name="connsiteY3" fmla="*/ 1188983 h 1311926"/>
                  <a:gd name="connsiteX4" fmla="*/ 17796 w 1672760"/>
                  <a:gd name="connsiteY4" fmla="*/ 1305823 h 1311926"/>
                  <a:gd name="connsiteX5" fmla="*/ 393716 w 1672760"/>
                  <a:gd name="connsiteY5" fmla="*/ 1265183 h 1311926"/>
                  <a:gd name="connsiteX6" fmla="*/ 1099836 w 1672760"/>
                  <a:gd name="connsiteY6" fmla="*/ 1011183 h 1311926"/>
                  <a:gd name="connsiteX7" fmla="*/ 1658636 w 1672760"/>
                  <a:gd name="connsiteY7" fmla="*/ 5343 h 1311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72760" h="1311926">
                    <a:moveTo>
                      <a:pt x="1658636" y="5343"/>
                    </a:moveTo>
                    <a:cubicBezTo>
                      <a:pt x="1722983" y="-59004"/>
                      <a:pt x="1550263" y="476090"/>
                      <a:pt x="1485916" y="625103"/>
                    </a:cubicBezTo>
                    <a:cubicBezTo>
                      <a:pt x="1421569" y="774116"/>
                      <a:pt x="1362303" y="805443"/>
                      <a:pt x="1272556" y="899423"/>
                    </a:cubicBezTo>
                    <a:cubicBezTo>
                      <a:pt x="1182809" y="993403"/>
                      <a:pt x="1156563" y="1121250"/>
                      <a:pt x="947436" y="1188983"/>
                    </a:cubicBezTo>
                    <a:cubicBezTo>
                      <a:pt x="738309" y="1256716"/>
                      <a:pt x="110083" y="1293123"/>
                      <a:pt x="17796" y="1305823"/>
                    </a:cubicBezTo>
                    <a:cubicBezTo>
                      <a:pt x="-74491" y="1318523"/>
                      <a:pt x="213376" y="1314290"/>
                      <a:pt x="393716" y="1265183"/>
                    </a:cubicBezTo>
                    <a:cubicBezTo>
                      <a:pt x="574056" y="1216076"/>
                      <a:pt x="888169" y="1223696"/>
                      <a:pt x="1099836" y="1011183"/>
                    </a:cubicBezTo>
                    <a:cubicBezTo>
                      <a:pt x="1311503" y="798670"/>
                      <a:pt x="1594289" y="69690"/>
                      <a:pt x="1658636" y="53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: 図形 1083">
                <a:extLst>
                  <a:ext uri="{FF2B5EF4-FFF2-40B4-BE49-F238E27FC236}">
                    <a16:creationId xmlns:a16="http://schemas.microsoft.com/office/drawing/2014/main" id="{7B0318B1-1A8C-429D-9E29-CA5020F4D8CB}"/>
                  </a:ext>
                </a:extLst>
              </p:cNvPr>
              <p:cNvSpPr/>
              <p:nvPr/>
            </p:nvSpPr>
            <p:spPr>
              <a:xfrm>
                <a:off x="1240655" y="6084837"/>
                <a:ext cx="1791281" cy="793821"/>
              </a:xfrm>
              <a:custGeom>
                <a:avLst/>
                <a:gdLst>
                  <a:gd name="connsiteX0" fmla="*/ 1781945 w 1791281"/>
                  <a:gd name="connsiteY0" fmla="*/ 1003 h 793821"/>
                  <a:gd name="connsiteX1" fmla="*/ 1543185 w 1791281"/>
                  <a:gd name="connsiteY1" fmla="*/ 564883 h 793821"/>
                  <a:gd name="connsiteX2" fmla="*/ 1233305 w 1791281"/>
                  <a:gd name="connsiteY2" fmla="*/ 752843 h 793821"/>
                  <a:gd name="connsiteX3" fmla="*/ 811665 w 1791281"/>
                  <a:gd name="connsiteY3" fmla="*/ 788403 h 793821"/>
                  <a:gd name="connsiteX4" fmla="*/ 430665 w 1791281"/>
                  <a:gd name="connsiteY4" fmla="*/ 671563 h 793821"/>
                  <a:gd name="connsiteX5" fmla="*/ 19185 w 1791281"/>
                  <a:gd name="connsiteY5" fmla="*/ 219443 h 793821"/>
                  <a:gd name="connsiteX6" fmla="*/ 95385 w 1791281"/>
                  <a:gd name="connsiteY6" fmla="*/ 321043 h 793821"/>
                  <a:gd name="connsiteX7" fmla="*/ 339225 w 1791281"/>
                  <a:gd name="connsiteY7" fmla="*/ 529323 h 793821"/>
                  <a:gd name="connsiteX8" fmla="*/ 801505 w 1791281"/>
                  <a:gd name="connsiteY8" fmla="*/ 732523 h 793821"/>
                  <a:gd name="connsiteX9" fmla="*/ 1212985 w 1791281"/>
                  <a:gd name="connsiteY9" fmla="*/ 717283 h 793821"/>
                  <a:gd name="connsiteX10" fmla="*/ 1781945 w 1791281"/>
                  <a:gd name="connsiteY10" fmla="*/ 1003 h 79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91281" h="793821">
                    <a:moveTo>
                      <a:pt x="1781945" y="1003"/>
                    </a:moveTo>
                    <a:cubicBezTo>
                      <a:pt x="1836978" y="-24397"/>
                      <a:pt x="1634625" y="439576"/>
                      <a:pt x="1543185" y="564883"/>
                    </a:cubicBezTo>
                    <a:cubicBezTo>
                      <a:pt x="1451745" y="690190"/>
                      <a:pt x="1355225" y="715590"/>
                      <a:pt x="1233305" y="752843"/>
                    </a:cubicBezTo>
                    <a:cubicBezTo>
                      <a:pt x="1111385" y="790096"/>
                      <a:pt x="945438" y="801950"/>
                      <a:pt x="811665" y="788403"/>
                    </a:cubicBezTo>
                    <a:cubicBezTo>
                      <a:pt x="677892" y="774856"/>
                      <a:pt x="562745" y="766390"/>
                      <a:pt x="430665" y="671563"/>
                    </a:cubicBezTo>
                    <a:cubicBezTo>
                      <a:pt x="298585" y="576736"/>
                      <a:pt x="75065" y="277863"/>
                      <a:pt x="19185" y="219443"/>
                    </a:cubicBezTo>
                    <a:cubicBezTo>
                      <a:pt x="-36695" y="161023"/>
                      <a:pt x="42045" y="269396"/>
                      <a:pt x="95385" y="321043"/>
                    </a:cubicBezTo>
                    <a:cubicBezTo>
                      <a:pt x="148725" y="372690"/>
                      <a:pt x="221538" y="460743"/>
                      <a:pt x="339225" y="529323"/>
                    </a:cubicBezTo>
                    <a:cubicBezTo>
                      <a:pt x="456912" y="597903"/>
                      <a:pt x="655878" y="701196"/>
                      <a:pt x="801505" y="732523"/>
                    </a:cubicBezTo>
                    <a:cubicBezTo>
                      <a:pt x="947132" y="763850"/>
                      <a:pt x="1043652" y="839203"/>
                      <a:pt x="1212985" y="717283"/>
                    </a:cubicBezTo>
                    <a:cubicBezTo>
                      <a:pt x="1382318" y="595363"/>
                      <a:pt x="1726912" y="26403"/>
                      <a:pt x="1781945" y="10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: 図形 1084">
                <a:extLst>
                  <a:ext uri="{FF2B5EF4-FFF2-40B4-BE49-F238E27FC236}">
                    <a16:creationId xmlns:a16="http://schemas.microsoft.com/office/drawing/2014/main" id="{22115EE6-5D7A-43ED-80D8-11402D94C64F}"/>
                  </a:ext>
                </a:extLst>
              </p:cNvPr>
              <p:cNvSpPr/>
              <p:nvPr/>
            </p:nvSpPr>
            <p:spPr>
              <a:xfrm>
                <a:off x="3667675" y="6121361"/>
                <a:ext cx="521844" cy="1530714"/>
              </a:xfrm>
              <a:custGeom>
                <a:avLst/>
                <a:gdLst>
                  <a:gd name="connsiteX0" fmla="*/ 85 w 521844"/>
                  <a:gd name="connsiteY0" fmla="*/ 39 h 1530714"/>
                  <a:gd name="connsiteX1" fmla="*/ 503005 w 521844"/>
                  <a:gd name="connsiteY1" fmla="*/ 568999 h 1530714"/>
                  <a:gd name="connsiteX2" fmla="*/ 416645 w 521844"/>
                  <a:gd name="connsiteY2" fmla="*/ 1493559 h 1530714"/>
                  <a:gd name="connsiteX3" fmla="*/ 431885 w 521844"/>
                  <a:gd name="connsiteY3" fmla="*/ 1270039 h 1530714"/>
                  <a:gd name="connsiteX4" fmla="*/ 462365 w 521844"/>
                  <a:gd name="connsiteY4" fmla="*/ 543599 h 1530714"/>
                  <a:gd name="connsiteX5" fmla="*/ 85 w 521844"/>
                  <a:gd name="connsiteY5" fmla="*/ 39 h 153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1844" h="1530714">
                    <a:moveTo>
                      <a:pt x="85" y="39"/>
                    </a:moveTo>
                    <a:cubicBezTo>
                      <a:pt x="6858" y="4272"/>
                      <a:pt x="433578" y="320079"/>
                      <a:pt x="503005" y="568999"/>
                    </a:cubicBezTo>
                    <a:cubicBezTo>
                      <a:pt x="572432" y="817919"/>
                      <a:pt x="428498" y="1376719"/>
                      <a:pt x="416645" y="1493559"/>
                    </a:cubicBezTo>
                    <a:cubicBezTo>
                      <a:pt x="404792" y="1610399"/>
                      <a:pt x="424265" y="1428366"/>
                      <a:pt x="431885" y="1270039"/>
                    </a:cubicBezTo>
                    <a:cubicBezTo>
                      <a:pt x="439505" y="1111712"/>
                      <a:pt x="535178" y="756112"/>
                      <a:pt x="462365" y="543599"/>
                    </a:cubicBezTo>
                    <a:cubicBezTo>
                      <a:pt x="389552" y="331086"/>
                      <a:pt x="-6688" y="-4194"/>
                      <a:pt x="85" y="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: 図形 1085">
                <a:extLst>
                  <a:ext uri="{FF2B5EF4-FFF2-40B4-BE49-F238E27FC236}">
                    <a16:creationId xmlns:a16="http://schemas.microsoft.com/office/drawing/2014/main" id="{E746E57D-5B36-47C8-A5FB-C9AD0C34CB3E}"/>
                  </a:ext>
                </a:extLst>
              </p:cNvPr>
              <p:cNvSpPr/>
              <p:nvPr/>
            </p:nvSpPr>
            <p:spPr>
              <a:xfrm>
                <a:off x="2145407" y="6014633"/>
                <a:ext cx="1136276" cy="1145118"/>
              </a:xfrm>
              <a:custGeom>
                <a:avLst/>
                <a:gdLst>
                  <a:gd name="connsiteX0" fmla="*/ 968633 w 1136276"/>
                  <a:gd name="connsiteY0" fmla="*/ 87 h 1145118"/>
                  <a:gd name="connsiteX1" fmla="*/ 1095633 w 1136276"/>
                  <a:gd name="connsiteY1" fmla="*/ 528407 h 1145118"/>
                  <a:gd name="connsiteX2" fmla="*/ 1019433 w 1136276"/>
                  <a:gd name="connsiteY2" fmla="*/ 878927 h 1145118"/>
                  <a:gd name="connsiteX3" fmla="*/ 719713 w 1136276"/>
                  <a:gd name="connsiteY3" fmla="*/ 1056727 h 1145118"/>
                  <a:gd name="connsiteX4" fmla="*/ 8513 w 1136276"/>
                  <a:gd name="connsiteY4" fmla="*/ 924647 h 1145118"/>
                  <a:gd name="connsiteX5" fmla="*/ 308233 w 1136276"/>
                  <a:gd name="connsiteY5" fmla="*/ 995767 h 1145118"/>
                  <a:gd name="connsiteX6" fmla="*/ 943233 w 1136276"/>
                  <a:gd name="connsiteY6" fmla="*/ 1127847 h 1145118"/>
                  <a:gd name="connsiteX7" fmla="*/ 1136273 w 1136276"/>
                  <a:gd name="connsiteY7" fmla="*/ 569047 h 1145118"/>
                  <a:gd name="connsiteX8" fmla="*/ 968633 w 1136276"/>
                  <a:gd name="connsiteY8" fmla="*/ 87 h 1145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6276" h="1145118">
                    <a:moveTo>
                      <a:pt x="968633" y="87"/>
                    </a:moveTo>
                    <a:cubicBezTo>
                      <a:pt x="961860" y="-6686"/>
                      <a:pt x="1087166" y="381934"/>
                      <a:pt x="1095633" y="528407"/>
                    </a:cubicBezTo>
                    <a:cubicBezTo>
                      <a:pt x="1104100" y="674880"/>
                      <a:pt x="1082086" y="790874"/>
                      <a:pt x="1019433" y="878927"/>
                    </a:cubicBezTo>
                    <a:cubicBezTo>
                      <a:pt x="956780" y="966980"/>
                      <a:pt x="888200" y="1049107"/>
                      <a:pt x="719713" y="1056727"/>
                    </a:cubicBezTo>
                    <a:cubicBezTo>
                      <a:pt x="551226" y="1064347"/>
                      <a:pt x="77093" y="934807"/>
                      <a:pt x="8513" y="924647"/>
                    </a:cubicBezTo>
                    <a:cubicBezTo>
                      <a:pt x="-60067" y="914487"/>
                      <a:pt x="308233" y="995767"/>
                      <a:pt x="308233" y="995767"/>
                    </a:cubicBezTo>
                    <a:cubicBezTo>
                      <a:pt x="464020" y="1029634"/>
                      <a:pt x="805226" y="1198967"/>
                      <a:pt x="943233" y="1127847"/>
                    </a:cubicBezTo>
                    <a:cubicBezTo>
                      <a:pt x="1081240" y="1056727"/>
                      <a:pt x="1135426" y="750234"/>
                      <a:pt x="1136273" y="569047"/>
                    </a:cubicBezTo>
                    <a:cubicBezTo>
                      <a:pt x="1137120" y="387860"/>
                      <a:pt x="975406" y="6860"/>
                      <a:pt x="968633" y="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: 図形 1086">
                <a:extLst>
                  <a:ext uri="{FF2B5EF4-FFF2-40B4-BE49-F238E27FC236}">
                    <a16:creationId xmlns:a16="http://schemas.microsoft.com/office/drawing/2014/main" id="{6A7979F5-63E3-47FF-A6C7-A2CCE68912E6}"/>
                  </a:ext>
                </a:extLst>
              </p:cNvPr>
              <p:cNvSpPr/>
              <p:nvPr/>
            </p:nvSpPr>
            <p:spPr>
              <a:xfrm>
                <a:off x="2813769" y="5615710"/>
                <a:ext cx="848725" cy="1694979"/>
              </a:xfrm>
              <a:custGeom>
                <a:avLst/>
                <a:gdLst>
                  <a:gd name="connsiteX0" fmla="*/ 467911 w 848725"/>
                  <a:gd name="connsiteY0" fmla="*/ 94210 h 1694979"/>
                  <a:gd name="connsiteX1" fmla="*/ 472991 w 848725"/>
                  <a:gd name="connsiteY1" fmla="*/ 155170 h 1694979"/>
                  <a:gd name="connsiteX2" fmla="*/ 732071 w 848725"/>
                  <a:gd name="connsiteY2" fmla="*/ 1181330 h 1694979"/>
                  <a:gd name="connsiteX3" fmla="*/ 605071 w 848725"/>
                  <a:gd name="connsiteY3" fmla="*/ 1475970 h 1694979"/>
                  <a:gd name="connsiteX4" fmla="*/ 551 w 848725"/>
                  <a:gd name="connsiteY4" fmla="*/ 1694410 h 1694979"/>
                  <a:gd name="connsiteX5" fmla="*/ 721911 w 848725"/>
                  <a:gd name="connsiteY5" fmla="*/ 1521690 h 1694979"/>
                  <a:gd name="connsiteX6" fmla="*/ 823511 w 848725"/>
                  <a:gd name="connsiteY6" fmla="*/ 1028930 h 1694979"/>
                  <a:gd name="connsiteX7" fmla="*/ 467911 w 848725"/>
                  <a:gd name="connsiteY7" fmla="*/ 94210 h 1694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48725" h="1694979">
                    <a:moveTo>
                      <a:pt x="467911" y="94210"/>
                    </a:moveTo>
                    <a:cubicBezTo>
                      <a:pt x="409491" y="-51417"/>
                      <a:pt x="428964" y="-26017"/>
                      <a:pt x="472991" y="155170"/>
                    </a:cubicBezTo>
                    <a:cubicBezTo>
                      <a:pt x="517018" y="336357"/>
                      <a:pt x="710058" y="961197"/>
                      <a:pt x="732071" y="1181330"/>
                    </a:cubicBezTo>
                    <a:cubicBezTo>
                      <a:pt x="754084" y="1401463"/>
                      <a:pt x="726991" y="1390457"/>
                      <a:pt x="605071" y="1475970"/>
                    </a:cubicBezTo>
                    <a:cubicBezTo>
                      <a:pt x="483151" y="1561483"/>
                      <a:pt x="-18922" y="1686790"/>
                      <a:pt x="551" y="1694410"/>
                    </a:cubicBezTo>
                    <a:cubicBezTo>
                      <a:pt x="20024" y="1702030"/>
                      <a:pt x="584751" y="1632603"/>
                      <a:pt x="721911" y="1521690"/>
                    </a:cubicBezTo>
                    <a:cubicBezTo>
                      <a:pt x="859071" y="1410777"/>
                      <a:pt x="870924" y="1265997"/>
                      <a:pt x="823511" y="1028930"/>
                    </a:cubicBezTo>
                    <a:cubicBezTo>
                      <a:pt x="776098" y="791863"/>
                      <a:pt x="526331" y="239837"/>
                      <a:pt x="467911" y="942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: 図形 1087">
                <a:extLst>
                  <a:ext uri="{FF2B5EF4-FFF2-40B4-BE49-F238E27FC236}">
                    <a16:creationId xmlns:a16="http://schemas.microsoft.com/office/drawing/2014/main" id="{E907C168-5630-4A03-8288-9631D4207E21}"/>
                  </a:ext>
                </a:extLst>
              </p:cNvPr>
              <p:cNvSpPr/>
              <p:nvPr/>
            </p:nvSpPr>
            <p:spPr>
              <a:xfrm>
                <a:off x="6771007" y="3393432"/>
                <a:ext cx="485454" cy="2133803"/>
              </a:xfrm>
              <a:custGeom>
                <a:avLst/>
                <a:gdLst>
                  <a:gd name="connsiteX0" fmla="*/ 259713 w 485454"/>
                  <a:gd name="connsiteY0" fmla="*/ 5088 h 2133803"/>
                  <a:gd name="connsiteX1" fmla="*/ 442593 w 485454"/>
                  <a:gd name="connsiteY1" fmla="*/ 568968 h 2133803"/>
                  <a:gd name="connsiteX2" fmla="*/ 20953 w 485454"/>
                  <a:gd name="connsiteY2" fmla="*/ 2052328 h 2133803"/>
                  <a:gd name="connsiteX3" fmla="*/ 107313 w 485454"/>
                  <a:gd name="connsiteY3" fmla="*/ 1823728 h 2133803"/>
                  <a:gd name="connsiteX4" fmla="*/ 483233 w 485454"/>
                  <a:gd name="connsiteY4" fmla="*/ 843288 h 2133803"/>
                  <a:gd name="connsiteX5" fmla="*/ 259713 w 485454"/>
                  <a:gd name="connsiteY5" fmla="*/ 5088 h 2133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5454" h="2133803">
                    <a:moveTo>
                      <a:pt x="259713" y="5088"/>
                    </a:moveTo>
                    <a:cubicBezTo>
                      <a:pt x="252940" y="-40632"/>
                      <a:pt x="482386" y="227761"/>
                      <a:pt x="442593" y="568968"/>
                    </a:cubicBezTo>
                    <a:cubicBezTo>
                      <a:pt x="402800" y="910175"/>
                      <a:pt x="76833" y="1843201"/>
                      <a:pt x="20953" y="2052328"/>
                    </a:cubicBezTo>
                    <a:cubicBezTo>
                      <a:pt x="-34927" y="2261455"/>
                      <a:pt x="30266" y="2025235"/>
                      <a:pt x="107313" y="1823728"/>
                    </a:cubicBezTo>
                    <a:cubicBezTo>
                      <a:pt x="184360" y="1622221"/>
                      <a:pt x="455293" y="1149781"/>
                      <a:pt x="483233" y="843288"/>
                    </a:cubicBezTo>
                    <a:cubicBezTo>
                      <a:pt x="511173" y="536795"/>
                      <a:pt x="266486" y="50808"/>
                      <a:pt x="259713" y="50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: 図形 1088">
                <a:extLst>
                  <a:ext uri="{FF2B5EF4-FFF2-40B4-BE49-F238E27FC236}">
                    <a16:creationId xmlns:a16="http://schemas.microsoft.com/office/drawing/2014/main" id="{DC4DE87C-8D02-45AE-895B-468D53B601CE}"/>
                  </a:ext>
                </a:extLst>
              </p:cNvPr>
              <p:cNvSpPr/>
              <p:nvPr/>
            </p:nvSpPr>
            <p:spPr>
              <a:xfrm>
                <a:off x="4991456" y="5658975"/>
                <a:ext cx="1155590" cy="1587797"/>
              </a:xfrm>
              <a:custGeom>
                <a:avLst/>
                <a:gdLst>
                  <a:gd name="connsiteX0" fmla="*/ 1155344 w 1155590"/>
                  <a:gd name="connsiteY0" fmla="*/ 145 h 1587797"/>
                  <a:gd name="connsiteX1" fmla="*/ 952144 w 1155590"/>
                  <a:gd name="connsiteY1" fmla="*/ 492905 h 1587797"/>
                  <a:gd name="connsiteX2" fmla="*/ 550824 w 1155590"/>
                  <a:gd name="connsiteY2" fmla="*/ 823105 h 1587797"/>
                  <a:gd name="connsiteX3" fmla="*/ 2184 w 1155590"/>
                  <a:gd name="connsiteY3" fmla="*/ 1585105 h 1587797"/>
                  <a:gd name="connsiteX4" fmla="*/ 383184 w 1155590"/>
                  <a:gd name="connsiteY4" fmla="*/ 1056785 h 1587797"/>
                  <a:gd name="connsiteX5" fmla="*/ 977544 w 1155590"/>
                  <a:gd name="connsiteY5" fmla="*/ 543705 h 1587797"/>
                  <a:gd name="connsiteX6" fmla="*/ 1155344 w 1155590"/>
                  <a:gd name="connsiteY6" fmla="*/ 145 h 1587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5590" h="1587797">
                    <a:moveTo>
                      <a:pt x="1155344" y="145"/>
                    </a:moveTo>
                    <a:cubicBezTo>
                      <a:pt x="1151111" y="-8322"/>
                      <a:pt x="1052897" y="355745"/>
                      <a:pt x="952144" y="492905"/>
                    </a:cubicBezTo>
                    <a:cubicBezTo>
                      <a:pt x="851391" y="630065"/>
                      <a:pt x="709151" y="641072"/>
                      <a:pt x="550824" y="823105"/>
                    </a:cubicBezTo>
                    <a:cubicBezTo>
                      <a:pt x="392497" y="1005138"/>
                      <a:pt x="30124" y="1546158"/>
                      <a:pt x="2184" y="1585105"/>
                    </a:cubicBezTo>
                    <a:cubicBezTo>
                      <a:pt x="-25756" y="1624052"/>
                      <a:pt x="220624" y="1230352"/>
                      <a:pt x="383184" y="1056785"/>
                    </a:cubicBezTo>
                    <a:cubicBezTo>
                      <a:pt x="545744" y="883218"/>
                      <a:pt x="845464" y="718965"/>
                      <a:pt x="977544" y="543705"/>
                    </a:cubicBezTo>
                    <a:cubicBezTo>
                      <a:pt x="1109624" y="368445"/>
                      <a:pt x="1159577" y="8612"/>
                      <a:pt x="1155344" y="1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: 図形 1089">
                <a:extLst>
                  <a:ext uri="{FF2B5EF4-FFF2-40B4-BE49-F238E27FC236}">
                    <a16:creationId xmlns:a16="http://schemas.microsoft.com/office/drawing/2014/main" id="{081F9DA1-2B21-4A93-AB2A-BBA9F8CCAF05}"/>
                  </a:ext>
                </a:extLst>
              </p:cNvPr>
              <p:cNvSpPr/>
              <p:nvPr/>
            </p:nvSpPr>
            <p:spPr>
              <a:xfrm>
                <a:off x="6310668" y="5327233"/>
                <a:ext cx="319032" cy="1466548"/>
              </a:xfrm>
              <a:custGeom>
                <a:avLst/>
                <a:gdLst>
                  <a:gd name="connsiteX0" fmla="*/ 318732 w 319032"/>
                  <a:gd name="connsiteY0" fmla="*/ 1687 h 1466548"/>
                  <a:gd name="connsiteX1" fmla="*/ 74892 w 319032"/>
                  <a:gd name="connsiteY1" fmla="*/ 474127 h 1466548"/>
                  <a:gd name="connsiteX2" fmla="*/ 59652 w 319032"/>
                  <a:gd name="connsiteY2" fmla="*/ 1424087 h 1466548"/>
                  <a:gd name="connsiteX3" fmla="*/ 39332 w 319032"/>
                  <a:gd name="connsiteY3" fmla="*/ 1205647 h 1466548"/>
                  <a:gd name="connsiteX4" fmla="*/ 19012 w 319032"/>
                  <a:gd name="connsiteY4" fmla="*/ 352207 h 1466548"/>
                  <a:gd name="connsiteX5" fmla="*/ 318732 w 319032"/>
                  <a:gd name="connsiteY5" fmla="*/ 1687 h 146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9032" h="1466548">
                    <a:moveTo>
                      <a:pt x="318732" y="1687"/>
                    </a:moveTo>
                    <a:cubicBezTo>
                      <a:pt x="328045" y="22007"/>
                      <a:pt x="118072" y="237060"/>
                      <a:pt x="74892" y="474127"/>
                    </a:cubicBezTo>
                    <a:cubicBezTo>
                      <a:pt x="31712" y="711194"/>
                      <a:pt x="65579" y="1302167"/>
                      <a:pt x="59652" y="1424087"/>
                    </a:cubicBezTo>
                    <a:cubicBezTo>
                      <a:pt x="53725" y="1546007"/>
                      <a:pt x="46105" y="1384294"/>
                      <a:pt x="39332" y="1205647"/>
                    </a:cubicBezTo>
                    <a:cubicBezTo>
                      <a:pt x="32559" y="1027000"/>
                      <a:pt x="-30941" y="557100"/>
                      <a:pt x="19012" y="352207"/>
                    </a:cubicBezTo>
                    <a:cubicBezTo>
                      <a:pt x="68965" y="147314"/>
                      <a:pt x="309419" y="-18633"/>
                      <a:pt x="318732" y="16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: 図形 1090">
                <a:extLst>
                  <a:ext uri="{FF2B5EF4-FFF2-40B4-BE49-F238E27FC236}">
                    <a16:creationId xmlns:a16="http://schemas.microsoft.com/office/drawing/2014/main" id="{CCAE88A4-1B4B-4BE5-96CA-DF147AB624DF}"/>
                  </a:ext>
                </a:extLst>
              </p:cNvPr>
              <p:cNvSpPr/>
              <p:nvPr/>
            </p:nvSpPr>
            <p:spPr>
              <a:xfrm>
                <a:off x="6926473" y="5469078"/>
                <a:ext cx="345270" cy="2455781"/>
              </a:xfrm>
              <a:custGeom>
                <a:avLst/>
                <a:gdLst>
                  <a:gd name="connsiteX0" fmla="*/ 109327 w 345270"/>
                  <a:gd name="connsiteY0" fmla="*/ 12242 h 2455781"/>
                  <a:gd name="connsiteX1" fmla="*/ 99167 w 345270"/>
                  <a:gd name="connsiteY1" fmla="*/ 1277162 h 2455781"/>
                  <a:gd name="connsiteX2" fmla="*/ 114407 w 345270"/>
                  <a:gd name="connsiteY2" fmla="*/ 2008682 h 2455781"/>
                  <a:gd name="connsiteX3" fmla="*/ 332847 w 345270"/>
                  <a:gd name="connsiteY3" fmla="*/ 2415082 h 2455781"/>
                  <a:gd name="connsiteX4" fmla="*/ 287127 w 345270"/>
                  <a:gd name="connsiteY4" fmla="*/ 2354122 h 2455781"/>
                  <a:gd name="connsiteX5" fmla="*/ 28047 w 345270"/>
                  <a:gd name="connsiteY5" fmla="*/ 1642922 h 2455781"/>
                  <a:gd name="connsiteX6" fmla="*/ 17887 w 345270"/>
                  <a:gd name="connsiteY6" fmla="*/ 692962 h 2455781"/>
                  <a:gd name="connsiteX7" fmla="*/ 109327 w 345270"/>
                  <a:gd name="connsiteY7" fmla="*/ 12242 h 245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5270" h="2455781">
                    <a:moveTo>
                      <a:pt x="109327" y="12242"/>
                    </a:moveTo>
                    <a:cubicBezTo>
                      <a:pt x="122874" y="109609"/>
                      <a:pt x="98320" y="944422"/>
                      <a:pt x="99167" y="1277162"/>
                    </a:cubicBezTo>
                    <a:cubicBezTo>
                      <a:pt x="100014" y="1609902"/>
                      <a:pt x="75460" y="1819029"/>
                      <a:pt x="114407" y="2008682"/>
                    </a:cubicBezTo>
                    <a:cubicBezTo>
                      <a:pt x="153354" y="2198335"/>
                      <a:pt x="304060" y="2357509"/>
                      <a:pt x="332847" y="2415082"/>
                    </a:cubicBezTo>
                    <a:cubicBezTo>
                      <a:pt x="361634" y="2472655"/>
                      <a:pt x="337927" y="2482815"/>
                      <a:pt x="287127" y="2354122"/>
                    </a:cubicBezTo>
                    <a:cubicBezTo>
                      <a:pt x="236327" y="2225429"/>
                      <a:pt x="72920" y="1919782"/>
                      <a:pt x="28047" y="1642922"/>
                    </a:cubicBezTo>
                    <a:cubicBezTo>
                      <a:pt x="-16826" y="1366062"/>
                      <a:pt x="1800" y="963895"/>
                      <a:pt x="17887" y="692962"/>
                    </a:cubicBezTo>
                    <a:cubicBezTo>
                      <a:pt x="33974" y="422029"/>
                      <a:pt x="95780" y="-85125"/>
                      <a:pt x="109327" y="122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: 図形 1091">
                <a:extLst>
                  <a:ext uri="{FF2B5EF4-FFF2-40B4-BE49-F238E27FC236}">
                    <a16:creationId xmlns:a16="http://schemas.microsoft.com/office/drawing/2014/main" id="{811E1CCB-1CBB-44A0-9407-1ED5BFD36076}"/>
                  </a:ext>
                </a:extLst>
              </p:cNvPr>
              <p:cNvSpPr/>
              <p:nvPr/>
            </p:nvSpPr>
            <p:spPr>
              <a:xfrm>
                <a:off x="6612378" y="6857886"/>
                <a:ext cx="1614168" cy="1444186"/>
              </a:xfrm>
              <a:custGeom>
                <a:avLst/>
                <a:gdLst>
                  <a:gd name="connsiteX0" fmla="*/ 4322 w 1614168"/>
                  <a:gd name="connsiteY0" fmla="*/ 114 h 1444186"/>
                  <a:gd name="connsiteX1" fmla="*/ 245622 w 1614168"/>
                  <a:gd name="connsiteY1" fmla="*/ 914514 h 1444186"/>
                  <a:gd name="connsiteX2" fmla="*/ 626622 w 1614168"/>
                  <a:gd name="connsiteY2" fmla="*/ 1193914 h 1444186"/>
                  <a:gd name="connsiteX3" fmla="*/ 1553722 w 1614168"/>
                  <a:gd name="connsiteY3" fmla="*/ 1422514 h 1444186"/>
                  <a:gd name="connsiteX4" fmla="*/ 1458472 w 1614168"/>
                  <a:gd name="connsiteY4" fmla="*/ 1422514 h 1444186"/>
                  <a:gd name="connsiteX5" fmla="*/ 925072 w 1614168"/>
                  <a:gd name="connsiteY5" fmla="*/ 1314564 h 1444186"/>
                  <a:gd name="connsiteX6" fmla="*/ 156722 w 1614168"/>
                  <a:gd name="connsiteY6" fmla="*/ 978014 h 1444186"/>
                  <a:gd name="connsiteX7" fmla="*/ 4322 w 1614168"/>
                  <a:gd name="connsiteY7" fmla="*/ 114 h 1444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14168" h="1444186">
                    <a:moveTo>
                      <a:pt x="4322" y="114"/>
                    </a:moveTo>
                    <a:cubicBezTo>
                      <a:pt x="19139" y="-10469"/>
                      <a:pt x="141905" y="715547"/>
                      <a:pt x="245622" y="914514"/>
                    </a:cubicBezTo>
                    <a:cubicBezTo>
                      <a:pt x="349339" y="1113481"/>
                      <a:pt x="408605" y="1109247"/>
                      <a:pt x="626622" y="1193914"/>
                    </a:cubicBezTo>
                    <a:cubicBezTo>
                      <a:pt x="844639" y="1278581"/>
                      <a:pt x="1415080" y="1384414"/>
                      <a:pt x="1553722" y="1422514"/>
                    </a:cubicBezTo>
                    <a:cubicBezTo>
                      <a:pt x="1692364" y="1460614"/>
                      <a:pt x="1563247" y="1440506"/>
                      <a:pt x="1458472" y="1422514"/>
                    </a:cubicBezTo>
                    <a:cubicBezTo>
                      <a:pt x="1353697" y="1404522"/>
                      <a:pt x="1142030" y="1388647"/>
                      <a:pt x="925072" y="1314564"/>
                    </a:cubicBezTo>
                    <a:cubicBezTo>
                      <a:pt x="708114" y="1240481"/>
                      <a:pt x="307005" y="1197089"/>
                      <a:pt x="156722" y="978014"/>
                    </a:cubicBezTo>
                    <a:cubicBezTo>
                      <a:pt x="6439" y="758939"/>
                      <a:pt x="-10495" y="10697"/>
                      <a:pt x="4322" y="1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: 図形 1092">
                <a:extLst>
                  <a:ext uri="{FF2B5EF4-FFF2-40B4-BE49-F238E27FC236}">
                    <a16:creationId xmlns:a16="http://schemas.microsoft.com/office/drawing/2014/main" id="{A5BDE1DC-ADC8-4966-AE23-37DD7EF045C0}"/>
                  </a:ext>
                </a:extLst>
              </p:cNvPr>
              <p:cNvSpPr/>
              <p:nvPr/>
            </p:nvSpPr>
            <p:spPr>
              <a:xfrm>
                <a:off x="6177886" y="6603992"/>
                <a:ext cx="634793" cy="2046804"/>
              </a:xfrm>
              <a:custGeom>
                <a:avLst/>
                <a:gdLst>
                  <a:gd name="connsiteX0" fmla="*/ 108614 w 634793"/>
                  <a:gd name="connsiteY0" fmla="*/ 8 h 2046804"/>
                  <a:gd name="connsiteX1" fmla="*/ 7014 w 634793"/>
                  <a:gd name="connsiteY1" fmla="*/ 546108 h 2046804"/>
                  <a:gd name="connsiteX2" fmla="*/ 76864 w 634793"/>
                  <a:gd name="connsiteY2" fmla="*/ 965208 h 2046804"/>
                  <a:gd name="connsiteX3" fmla="*/ 616614 w 634793"/>
                  <a:gd name="connsiteY3" fmla="*/ 2006608 h 2046804"/>
                  <a:gd name="connsiteX4" fmla="*/ 489614 w 634793"/>
                  <a:gd name="connsiteY4" fmla="*/ 1778008 h 2046804"/>
                  <a:gd name="connsiteX5" fmla="*/ 311814 w 634793"/>
                  <a:gd name="connsiteY5" fmla="*/ 1263658 h 2046804"/>
                  <a:gd name="connsiteX6" fmla="*/ 70514 w 634793"/>
                  <a:gd name="connsiteY6" fmla="*/ 558808 h 2046804"/>
                  <a:gd name="connsiteX7" fmla="*/ 108614 w 634793"/>
                  <a:gd name="connsiteY7" fmla="*/ 8 h 2046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4793" h="2046804">
                    <a:moveTo>
                      <a:pt x="108614" y="8"/>
                    </a:moveTo>
                    <a:cubicBezTo>
                      <a:pt x="98031" y="-2109"/>
                      <a:pt x="12306" y="385241"/>
                      <a:pt x="7014" y="546108"/>
                    </a:cubicBezTo>
                    <a:cubicBezTo>
                      <a:pt x="1722" y="706975"/>
                      <a:pt x="-24736" y="721791"/>
                      <a:pt x="76864" y="965208"/>
                    </a:cubicBezTo>
                    <a:cubicBezTo>
                      <a:pt x="178464" y="1208625"/>
                      <a:pt x="547822" y="1871141"/>
                      <a:pt x="616614" y="2006608"/>
                    </a:cubicBezTo>
                    <a:cubicBezTo>
                      <a:pt x="685406" y="2142075"/>
                      <a:pt x="540414" y="1901833"/>
                      <a:pt x="489614" y="1778008"/>
                    </a:cubicBezTo>
                    <a:cubicBezTo>
                      <a:pt x="438814" y="1654183"/>
                      <a:pt x="381664" y="1466858"/>
                      <a:pt x="311814" y="1263658"/>
                    </a:cubicBezTo>
                    <a:cubicBezTo>
                      <a:pt x="241964" y="1060458"/>
                      <a:pt x="108614" y="769416"/>
                      <a:pt x="70514" y="558808"/>
                    </a:cubicBezTo>
                    <a:cubicBezTo>
                      <a:pt x="32414" y="348200"/>
                      <a:pt x="119197" y="2125"/>
                      <a:pt x="108614" y="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: 図形 1093">
                <a:extLst>
                  <a:ext uri="{FF2B5EF4-FFF2-40B4-BE49-F238E27FC236}">
                    <a16:creationId xmlns:a16="http://schemas.microsoft.com/office/drawing/2014/main" id="{9C057151-B2AB-4181-BAB3-43EA3EF7B6FB}"/>
                  </a:ext>
                </a:extLst>
              </p:cNvPr>
              <p:cNvSpPr/>
              <p:nvPr/>
            </p:nvSpPr>
            <p:spPr>
              <a:xfrm>
                <a:off x="6719053" y="4025696"/>
                <a:ext cx="362701" cy="1304561"/>
              </a:xfrm>
              <a:custGeom>
                <a:avLst/>
                <a:gdLst>
                  <a:gd name="connsiteX0" fmla="*/ 227847 w 362701"/>
                  <a:gd name="connsiteY0" fmla="*/ 6554 h 1304561"/>
                  <a:gd name="connsiteX1" fmla="*/ 348497 w 362701"/>
                  <a:gd name="connsiteY1" fmla="*/ 279604 h 1304561"/>
                  <a:gd name="connsiteX2" fmla="*/ 5597 w 362701"/>
                  <a:gd name="connsiteY2" fmla="*/ 1289254 h 1304561"/>
                  <a:gd name="connsiteX3" fmla="*/ 151647 w 362701"/>
                  <a:gd name="connsiteY3" fmla="*/ 838404 h 1304561"/>
                  <a:gd name="connsiteX4" fmla="*/ 361197 w 362701"/>
                  <a:gd name="connsiteY4" fmla="*/ 152604 h 1304561"/>
                  <a:gd name="connsiteX5" fmla="*/ 227847 w 362701"/>
                  <a:gd name="connsiteY5" fmla="*/ 6554 h 130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701" h="1304561">
                    <a:moveTo>
                      <a:pt x="227847" y="6554"/>
                    </a:moveTo>
                    <a:cubicBezTo>
                      <a:pt x="225730" y="27721"/>
                      <a:pt x="385539" y="65821"/>
                      <a:pt x="348497" y="279604"/>
                    </a:cubicBezTo>
                    <a:cubicBezTo>
                      <a:pt x="311455" y="493387"/>
                      <a:pt x="38405" y="1196121"/>
                      <a:pt x="5597" y="1289254"/>
                    </a:cubicBezTo>
                    <a:cubicBezTo>
                      <a:pt x="-27211" y="1382387"/>
                      <a:pt x="92380" y="1027846"/>
                      <a:pt x="151647" y="838404"/>
                    </a:cubicBezTo>
                    <a:cubicBezTo>
                      <a:pt x="210914" y="648962"/>
                      <a:pt x="343205" y="294421"/>
                      <a:pt x="361197" y="152604"/>
                    </a:cubicBezTo>
                    <a:cubicBezTo>
                      <a:pt x="379189" y="10787"/>
                      <a:pt x="229964" y="-14613"/>
                      <a:pt x="227847" y="65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: 図形 1094">
                <a:extLst>
                  <a:ext uri="{FF2B5EF4-FFF2-40B4-BE49-F238E27FC236}">
                    <a16:creationId xmlns:a16="http://schemas.microsoft.com/office/drawing/2014/main" id="{3FBE90E3-C440-4BAB-9A4A-D7C36A6C7EC7}"/>
                  </a:ext>
                </a:extLst>
              </p:cNvPr>
              <p:cNvSpPr/>
              <p:nvPr/>
            </p:nvSpPr>
            <p:spPr>
              <a:xfrm>
                <a:off x="6586891" y="4533829"/>
                <a:ext cx="243490" cy="1763492"/>
              </a:xfrm>
              <a:custGeom>
                <a:avLst/>
                <a:gdLst>
                  <a:gd name="connsiteX0" fmla="*/ 169509 w 243490"/>
                  <a:gd name="connsiteY0" fmla="*/ 71 h 1763492"/>
                  <a:gd name="connsiteX1" fmla="*/ 241476 w 243490"/>
                  <a:gd name="connsiteY1" fmla="*/ 402238 h 1763492"/>
                  <a:gd name="connsiteX2" fmla="*/ 76376 w 243490"/>
                  <a:gd name="connsiteY2" fmla="*/ 939871 h 1763492"/>
                  <a:gd name="connsiteX3" fmla="*/ 186442 w 243490"/>
                  <a:gd name="connsiteY3" fmla="*/ 1723038 h 1763492"/>
                  <a:gd name="connsiteX4" fmla="*/ 156809 w 243490"/>
                  <a:gd name="connsiteY4" fmla="*/ 1587571 h 1763492"/>
                  <a:gd name="connsiteX5" fmla="*/ 176 w 243490"/>
                  <a:gd name="connsiteY5" fmla="*/ 1041471 h 1763492"/>
                  <a:gd name="connsiteX6" fmla="*/ 190676 w 243490"/>
                  <a:gd name="connsiteY6" fmla="*/ 431871 h 1763492"/>
                  <a:gd name="connsiteX7" fmla="*/ 169509 w 243490"/>
                  <a:gd name="connsiteY7" fmla="*/ 71 h 1763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3490" h="1763492">
                    <a:moveTo>
                      <a:pt x="169509" y="71"/>
                    </a:moveTo>
                    <a:cubicBezTo>
                      <a:pt x="177976" y="-4868"/>
                      <a:pt x="256998" y="245605"/>
                      <a:pt x="241476" y="402238"/>
                    </a:cubicBezTo>
                    <a:cubicBezTo>
                      <a:pt x="225954" y="558871"/>
                      <a:pt x="85548" y="719738"/>
                      <a:pt x="76376" y="939871"/>
                    </a:cubicBezTo>
                    <a:cubicBezTo>
                      <a:pt x="67204" y="1160004"/>
                      <a:pt x="173037" y="1615088"/>
                      <a:pt x="186442" y="1723038"/>
                    </a:cubicBezTo>
                    <a:cubicBezTo>
                      <a:pt x="199848" y="1830988"/>
                      <a:pt x="187853" y="1701166"/>
                      <a:pt x="156809" y="1587571"/>
                    </a:cubicBezTo>
                    <a:cubicBezTo>
                      <a:pt x="125765" y="1473977"/>
                      <a:pt x="-5469" y="1234088"/>
                      <a:pt x="176" y="1041471"/>
                    </a:cubicBezTo>
                    <a:cubicBezTo>
                      <a:pt x="5820" y="848854"/>
                      <a:pt x="161748" y="602616"/>
                      <a:pt x="190676" y="431871"/>
                    </a:cubicBezTo>
                    <a:cubicBezTo>
                      <a:pt x="219604" y="261127"/>
                      <a:pt x="161042" y="5010"/>
                      <a:pt x="169509" y="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: 図形 1095">
                <a:extLst>
                  <a:ext uri="{FF2B5EF4-FFF2-40B4-BE49-F238E27FC236}">
                    <a16:creationId xmlns:a16="http://schemas.microsoft.com/office/drawing/2014/main" id="{955DF2E7-E3FD-4130-97BE-3F42642D7891}"/>
                  </a:ext>
                </a:extLst>
              </p:cNvPr>
              <p:cNvSpPr/>
              <p:nvPr/>
            </p:nvSpPr>
            <p:spPr>
              <a:xfrm>
                <a:off x="5823089" y="5215186"/>
                <a:ext cx="747815" cy="1856011"/>
              </a:xfrm>
              <a:custGeom>
                <a:avLst/>
                <a:gdLst>
                  <a:gd name="connsiteX0" fmla="*/ 747044 w 747815"/>
                  <a:gd name="connsiteY0" fmla="*/ 281 h 1856011"/>
                  <a:gd name="connsiteX1" fmla="*/ 522678 w 747815"/>
                  <a:gd name="connsiteY1" fmla="*/ 220414 h 1856011"/>
                  <a:gd name="connsiteX2" fmla="*/ 416844 w 747815"/>
                  <a:gd name="connsiteY2" fmla="*/ 449014 h 1856011"/>
                  <a:gd name="connsiteX3" fmla="*/ 332178 w 747815"/>
                  <a:gd name="connsiteY3" fmla="*/ 1202547 h 1856011"/>
                  <a:gd name="connsiteX4" fmla="*/ 6211 w 747815"/>
                  <a:gd name="connsiteY4" fmla="*/ 1841781 h 1856011"/>
                  <a:gd name="connsiteX5" fmla="*/ 133211 w 747815"/>
                  <a:gd name="connsiteY5" fmla="*/ 1596247 h 1856011"/>
                  <a:gd name="connsiteX6" fmla="*/ 319478 w 747815"/>
                  <a:gd name="connsiteY6" fmla="*/ 1024747 h 1856011"/>
                  <a:gd name="connsiteX7" fmla="*/ 349111 w 747815"/>
                  <a:gd name="connsiteY7" fmla="*/ 525214 h 1856011"/>
                  <a:gd name="connsiteX8" fmla="*/ 438011 w 747815"/>
                  <a:gd name="connsiteY8" fmla="*/ 182314 h 1856011"/>
                  <a:gd name="connsiteX9" fmla="*/ 747044 w 747815"/>
                  <a:gd name="connsiteY9" fmla="*/ 281 h 1856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47815" h="1856011">
                    <a:moveTo>
                      <a:pt x="747044" y="281"/>
                    </a:moveTo>
                    <a:cubicBezTo>
                      <a:pt x="761155" y="6631"/>
                      <a:pt x="577711" y="145625"/>
                      <a:pt x="522678" y="220414"/>
                    </a:cubicBezTo>
                    <a:cubicBezTo>
                      <a:pt x="467645" y="295203"/>
                      <a:pt x="448594" y="285325"/>
                      <a:pt x="416844" y="449014"/>
                    </a:cubicBezTo>
                    <a:cubicBezTo>
                      <a:pt x="385094" y="612703"/>
                      <a:pt x="400617" y="970419"/>
                      <a:pt x="332178" y="1202547"/>
                    </a:cubicBezTo>
                    <a:cubicBezTo>
                      <a:pt x="263739" y="1434675"/>
                      <a:pt x="39372" y="1776164"/>
                      <a:pt x="6211" y="1841781"/>
                    </a:cubicBezTo>
                    <a:cubicBezTo>
                      <a:pt x="-26950" y="1907398"/>
                      <a:pt x="81000" y="1732419"/>
                      <a:pt x="133211" y="1596247"/>
                    </a:cubicBezTo>
                    <a:cubicBezTo>
                      <a:pt x="185422" y="1460075"/>
                      <a:pt x="283495" y="1203252"/>
                      <a:pt x="319478" y="1024747"/>
                    </a:cubicBezTo>
                    <a:cubicBezTo>
                      <a:pt x="355461" y="846242"/>
                      <a:pt x="329356" y="665619"/>
                      <a:pt x="349111" y="525214"/>
                    </a:cubicBezTo>
                    <a:cubicBezTo>
                      <a:pt x="368866" y="384809"/>
                      <a:pt x="369572" y="268392"/>
                      <a:pt x="438011" y="182314"/>
                    </a:cubicBezTo>
                    <a:cubicBezTo>
                      <a:pt x="506450" y="96236"/>
                      <a:pt x="732933" y="-6069"/>
                      <a:pt x="747044" y="2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: 図形 1096">
                <a:extLst>
                  <a:ext uri="{FF2B5EF4-FFF2-40B4-BE49-F238E27FC236}">
                    <a16:creationId xmlns:a16="http://schemas.microsoft.com/office/drawing/2014/main" id="{0CAB4771-CFFA-415D-ACFD-53ADEDB30A19}"/>
                  </a:ext>
                </a:extLst>
              </p:cNvPr>
              <p:cNvSpPr/>
              <p:nvPr/>
            </p:nvSpPr>
            <p:spPr>
              <a:xfrm>
                <a:off x="6684619" y="5137697"/>
                <a:ext cx="355867" cy="1816033"/>
              </a:xfrm>
              <a:custGeom>
                <a:avLst/>
                <a:gdLst>
                  <a:gd name="connsiteX0" fmla="*/ 351181 w 355867"/>
                  <a:gd name="connsiteY0" fmla="*/ 14270 h 1816033"/>
                  <a:gd name="connsiteX1" fmla="*/ 198781 w 355867"/>
                  <a:gd name="connsiteY1" fmla="*/ 386803 h 1816033"/>
                  <a:gd name="connsiteX2" fmla="*/ 114114 w 355867"/>
                  <a:gd name="connsiteY2" fmla="*/ 907503 h 1816033"/>
                  <a:gd name="connsiteX3" fmla="*/ 198781 w 355867"/>
                  <a:gd name="connsiteY3" fmla="*/ 1766870 h 1816033"/>
                  <a:gd name="connsiteX4" fmla="*/ 169148 w 355867"/>
                  <a:gd name="connsiteY4" fmla="*/ 1622936 h 1816033"/>
                  <a:gd name="connsiteX5" fmla="*/ 4048 w 355867"/>
                  <a:gd name="connsiteY5" fmla="*/ 890570 h 1816033"/>
                  <a:gd name="connsiteX6" fmla="*/ 351181 w 355867"/>
                  <a:gd name="connsiteY6" fmla="*/ 14270 h 1816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5867" h="1816033">
                    <a:moveTo>
                      <a:pt x="351181" y="14270"/>
                    </a:moveTo>
                    <a:cubicBezTo>
                      <a:pt x="383636" y="-69691"/>
                      <a:pt x="238292" y="237931"/>
                      <a:pt x="198781" y="386803"/>
                    </a:cubicBezTo>
                    <a:cubicBezTo>
                      <a:pt x="159270" y="535675"/>
                      <a:pt x="114114" y="677492"/>
                      <a:pt x="114114" y="907503"/>
                    </a:cubicBezTo>
                    <a:cubicBezTo>
                      <a:pt x="114114" y="1137514"/>
                      <a:pt x="189609" y="1647631"/>
                      <a:pt x="198781" y="1766870"/>
                    </a:cubicBezTo>
                    <a:cubicBezTo>
                      <a:pt x="207953" y="1886109"/>
                      <a:pt x="201603" y="1768986"/>
                      <a:pt x="169148" y="1622936"/>
                    </a:cubicBezTo>
                    <a:cubicBezTo>
                      <a:pt x="136693" y="1476886"/>
                      <a:pt x="-27702" y="1155153"/>
                      <a:pt x="4048" y="890570"/>
                    </a:cubicBezTo>
                    <a:cubicBezTo>
                      <a:pt x="35798" y="625987"/>
                      <a:pt x="318726" y="98231"/>
                      <a:pt x="351181" y="142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: 図形 1097">
                <a:extLst>
                  <a:ext uri="{FF2B5EF4-FFF2-40B4-BE49-F238E27FC236}">
                    <a16:creationId xmlns:a16="http://schemas.microsoft.com/office/drawing/2014/main" id="{682FD17B-7F93-49D0-8DEA-E0F6E5F28E31}"/>
                  </a:ext>
                </a:extLst>
              </p:cNvPr>
              <p:cNvSpPr/>
              <p:nvPr/>
            </p:nvSpPr>
            <p:spPr>
              <a:xfrm>
                <a:off x="6366860" y="6798336"/>
                <a:ext cx="1143461" cy="1820057"/>
              </a:xfrm>
              <a:custGeom>
                <a:avLst/>
                <a:gdLst>
                  <a:gd name="connsiteX0" fmla="*/ 73 w 1143461"/>
                  <a:gd name="connsiteY0" fmla="*/ 397 h 1820057"/>
                  <a:gd name="connsiteX1" fmla="*/ 59340 w 1143461"/>
                  <a:gd name="connsiteY1" fmla="*/ 453364 h 1820057"/>
                  <a:gd name="connsiteX2" fmla="*/ 220207 w 1143461"/>
                  <a:gd name="connsiteY2" fmla="*/ 821664 h 1820057"/>
                  <a:gd name="connsiteX3" fmla="*/ 1045707 w 1143461"/>
                  <a:gd name="connsiteY3" fmla="*/ 1740297 h 1820057"/>
                  <a:gd name="connsiteX4" fmla="*/ 1033007 w 1143461"/>
                  <a:gd name="connsiteY4" fmla="*/ 1693731 h 1820057"/>
                  <a:gd name="connsiteX5" fmla="*/ 194807 w 1143461"/>
                  <a:gd name="connsiteY5" fmla="*/ 1046031 h 1820057"/>
                  <a:gd name="connsiteX6" fmla="*/ 50873 w 1143461"/>
                  <a:gd name="connsiteY6" fmla="*/ 533797 h 1820057"/>
                  <a:gd name="connsiteX7" fmla="*/ 73 w 1143461"/>
                  <a:gd name="connsiteY7" fmla="*/ 397 h 1820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43461" h="1820057">
                    <a:moveTo>
                      <a:pt x="73" y="397"/>
                    </a:moveTo>
                    <a:cubicBezTo>
                      <a:pt x="1484" y="-13008"/>
                      <a:pt x="22651" y="316486"/>
                      <a:pt x="59340" y="453364"/>
                    </a:cubicBezTo>
                    <a:cubicBezTo>
                      <a:pt x="96029" y="590242"/>
                      <a:pt x="55813" y="607175"/>
                      <a:pt x="220207" y="821664"/>
                    </a:cubicBezTo>
                    <a:cubicBezTo>
                      <a:pt x="384601" y="1036153"/>
                      <a:pt x="910240" y="1594953"/>
                      <a:pt x="1045707" y="1740297"/>
                    </a:cubicBezTo>
                    <a:cubicBezTo>
                      <a:pt x="1181174" y="1885642"/>
                      <a:pt x="1174824" y="1809442"/>
                      <a:pt x="1033007" y="1693731"/>
                    </a:cubicBezTo>
                    <a:cubicBezTo>
                      <a:pt x="891190" y="1578020"/>
                      <a:pt x="358496" y="1239353"/>
                      <a:pt x="194807" y="1046031"/>
                    </a:cubicBezTo>
                    <a:cubicBezTo>
                      <a:pt x="31118" y="852709"/>
                      <a:pt x="84034" y="703836"/>
                      <a:pt x="50873" y="533797"/>
                    </a:cubicBezTo>
                    <a:cubicBezTo>
                      <a:pt x="17712" y="363758"/>
                      <a:pt x="-1338" y="13802"/>
                      <a:pt x="73" y="3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: 図形 1098">
                <a:extLst>
                  <a:ext uri="{FF2B5EF4-FFF2-40B4-BE49-F238E27FC236}">
                    <a16:creationId xmlns:a16="http://schemas.microsoft.com/office/drawing/2014/main" id="{40E70509-7AE1-45CA-9D22-81AA465A24F7}"/>
                  </a:ext>
                </a:extLst>
              </p:cNvPr>
              <p:cNvSpPr/>
              <p:nvPr/>
            </p:nvSpPr>
            <p:spPr>
              <a:xfrm>
                <a:off x="5443223" y="6777413"/>
                <a:ext cx="886204" cy="1820900"/>
              </a:xfrm>
              <a:custGeom>
                <a:avLst/>
                <a:gdLst>
                  <a:gd name="connsiteX0" fmla="*/ 682410 w 886204"/>
                  <a:gd name="connsiteY0" fmla="*/ 154 h 1820900"/>
                  <a:gd name="connsiteX1" fmla="*/ 123610 w 886204"/>
                  <a:gd name="connsiteY1" fmla="*/ 808720 h 1820900"/>
                  <a:gd name="connsiteX2" fmla="*/ 60110 w 886204"/>
                  <a:gd name="connsiteY2" fmla="*/ 1244754 h 1820900"/>
                  <a:gd name="connsiteX3" fmla="*/ 843277 w 886204"/>
                  <a:gd name="connsiteY3" fmla="*/ 1786620 h 1820900"/>
                  <a:gd name="connsiteX4" fmla="*/ 716277 w 886204"/>
                  <a:gd name="connsiteY4" fmla="*/ 1693487 h 1820900"/>
                  <a:gd name="connsiteX5" fmla="*/ 149010 w 886204"/>
                  <a:gd name="connsiteY5" fmla="*/ 1109287 h 1820900"/>
                  <a:gd name="connsiteX6" fmla="*/ 187110 w 886204"/>
                  <a:gd name="connsiteY6" fmla="*/ 876454 h 1820900"/>
                  <a:gd name="connsiteX7" fmla="*/ 682410 w 886204"/>
                  <a:gd name="connsiteY7" fmla="*/ 154 h 182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6204" h="1820900">
                    <a:moveTo>
                      <a:pt x="682410" y="154"/>
                    </a:moveTo>
                    <a:cubicBezTo>
                      <a:pt x="671827" y="-11135"/>
                      <a:pt x="227327" y="601287"/>
                      <a:pt x="123610" y="808720"/>
                    </a:cubicBezTo>
                    <a:cubicBezTo>
                      <a:pt x="19893" y="1016153"/>
                      <a:pt x="-59834" y="1081771"/>
                      <a:pt x="60110" y="1244754"/>
                    </a:cubicBezTo>
                    <a:cubicBezTo>
                      <a:pt x="180054" y="1407737"/>
                      <a:pt x="733916" y="1711831"/>
                      <a:pt x="843277" y="1786620"/>
                    </a:cubicBezTo>
                    <a:cubicBezTo>
                      <a:pt x="952638" y="1861409"/>
                      <a:pt x="831988" y="1806376"/>
                      <a:pt x="716277" y="1693487"/>
                    </a:cubicBezTo>
                    <a:cubicBezTo>
                      <a:pt x="600566" y="1580598"/>
                      <a:pt x="237204" y="1245459"/>
                      <a:pt x="149010" y="1109287"/>
                    </a:cubicBezTo>
                    <a:cubicBezTo>
                      <a:pt x="60815" y="973115"/>
                      <a:pt x="100327" y="1063426"/>
                      <a:pt x="187110" y="876454"/>
                    </a:cubicBezTo>
                    <a:cubicBezTo>
                      <a:pt x="273893" y="689482"/>
                      <a:pt x="692993" y="11443"/>
                      <a:pt x="682410" y="1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: 図形 1099">
                <a:extLst>
                  <a:ext uri="{FF2B5EF4-FFF2-40B4-BE49-F238E27FC236}">
                    <a16:creationId xmlns:a16="http://schemas.microsoft.com/office/drawing/2014/main" id="{92AEFE56-7F7D-44FC-9293-1616B16665F1}"/>
                  </a:ext>
                </a:extLst>
              </p:cNvPr>
              <p:cNvSpPr/>
              <p:nvPr/>
            </p:nvSpPr>
            <p:spPr>
              <a:xfrm>
                <a:off x="6473668" y="4562948"/>
                <a:ext cx="185202" cy="181127"/>
              </a:xfrm>
              <a:custGeom>
                <a:avLst/>
                <a:gdLst>
                  <a:gd name="connsiteX0" fmla="*/ 6507 w 185202"/>
                  <a:gd name="connsiteY0" fmla="*/ 109065 h 181127"/>
                  <a:gd name="connsiteX1" fmla="*/ 30320 w 185202"/>
                  <a:gd name="connsiteY1" fmla="*/ 53502 h 181127"/>
                  <a:gd name="connsiteX2" fmla="*/ 57307 w 185202"/>
                  <a:gd name="connsiteY2" fmla="*/ 42390 h 181127"/>
                  <a:gd name="connsiteX3" fmla="*/ 122395 w 185202"/>
                  <a:gd name="connsiteY3" fmla="*/ 4290 h 181127"/>
                  <a:gd name="connsiteX4" fmla="*/ 150970 w 185202"/>
                  <a:gd name="connsiteY4" fmla="*/ 5877 h 181127"/>
                  <a:gd name="connsiteX5" fmla="*/ 176370 w 185202"/>
                  <a:gd name="connsiteY5" fmla="*/ 48740 h 181127"/>
                  <a:gd name="connsiteX6" fmla="*/ 184307 w 185202"/>
                  <a:gd name="connsiteY6" fmla="*/ 90015 h 181127"/>
                  <a:gd name="connsiteX7" fmla="*/ 184307 w 185202"/>
                  <a:gd name="connsiteY7" fmla="*/ 112240 h 181127"/>
                  <a:gd name="connsiteX8" fmla="*/ 177957 w 185202"/>
                  <a:gd name="connsiteY8" fmla="*/ 180502 h 181127"/>
                  <a:gd name="connsiteX9" fmla="*/ 177957 w 185202"/>
                  <a:gd name="connsiteY9" fmla="*/ 67790 h 181127"/>
                  <a:gd name="connsiteX10" fmla="*/ 157320 w 185202"/>
                  <a:gd name="connsiteY10" fmla="*/ 20165 h 181127"/>
                  <a:gd name="connsiteX11" fmla="*/ 6507 w 185202"/>
                  <a:gd name="connsiteY11" fmla="*/ 109065 h 18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5202" h="181127">
                    <a:moveTo>
                      <a:pt x="6507" y="109065"/>
                    </a:moveTo>
                    <a:cubicBezTo>
                      <a:pt x="-14660" y="114621"/>
                      <a:pt x="21853" y="64614"/>
                      <a:pt x="30320" y="53502"/>
                    </a:cubicBezTo>
                    <a:cubicBezTo>
                      <a:pt x="38787" y="42390"/>
                      <a:pt x="41961" y="50592"/>
                      <a:pt x="57307" y="42390"/>
                    </a:cubicBezTo>
                    <a:cubicBezTo>
                      <a:pt x="72653" y="34188"/>
                      <a:pt x="106785" y="10375"/>
                      <a:pt x="122395" y="4290"/>
                    </a:cubicBezTo>
                    <a:cubicBezTo>
                      <a:pt x="138005" y="-1795"/>
                      <a:pt x="141974" y="-1531"/>
                      <a:pt x="150970" y="5877"/>
                    </a:cubicBezTo>
                    <a:cubicBezTo>
                      <a:pt x="159966" y="13285"/>
                      <a:pt x="170814" y="34717"/>
                      <a:pt x="176370" y="48740"/>
                    </a:cubicBezTo>
                    <a:cubicBezTo>
                      <a:pt x="181926" y="62763"/>
                      <a:pt x="182984" y="79432"/>
                      <a:pt x="184307" y="90015"/>
                    </a:cubicBezTo>
                    <a:cubicBezTo>
                      <a:pt x="185630" y="100598"/>
                      <a:pt x="185365" y="97159"/>
                      <a:pt x="184307" y="112240"/>
                    </a:cubicBezTo>
                    <a:cubicBezTo>
                      <a:pt x="183249" y="127321"/>
                      <a:pt x="179015" y="187910"/>
                      <a:pt x="177957" y="180502"/>
                    </a:cubicBezTo>
                    <a:cubicBezTo>
                      <a:pt x="176899" y="173094"/>
                      <a:pt x="181396" y="94513"/>
                      <a:pt x="177957" y="67790"/>
                    </a:cubicBezTo>
                    <a:cubicBezTo>
                      <a:pt x="174518" y="41067"/>
                      <a:pt x="184043" y="16726"/>
                      <a:pt x="157320" y="20165"/>
                    </a:cubicBezTo>
                    <a:cubicBezTo>
                      <a:pt x="130597" y="23604"/>
                      <a:pt x="27674" y="103509"/>
                      <a:pt x="6507" y="1090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: 図形 1100">
                <a:extLst>
                  <a:ext uri="{FF2B5EF4-FFF2-40B4-BE49-F238E27FC236}">
                    <a16:creationId xmlns:a16="http://schemas.microsoft.com/office/drawing/2014/main" id="{46B01748-903D-4434-8E98-159442EC13F3}"/>
                  </a:ext>
                </a:extLst>
              </p:cNvPr>
              <p:cNvSpPr/>
              <p:nvPr/>
            </p:nvSpPr>
            <p:spPr>
              <a:xfrm>
                <a:off x="6458329" y="4539544"/>
                <a:ext cx="216477" cy="145193"/>
              </a:xfrm>
              <a:custGeom>
                <a:avLst/>
                <a:gdLst>
                  <a:gd name="connsiteX0" fmla="*/ 7559 w 216477"/>
                  <a:gd name="connsiteY0" fmla="*/ 145169 h 145193"/>
                  <a:gd name="connsiteX1" fmla="*/ 12321 w 216477"/>
                  <a:gd name="connsiteY1" fmla="*/ 68969 h 145193"/>
                  <a:gd name="connsiteX2" fmla="*/ 142496 w 216477"/>
                  <a:gd name="connsiteY2" fmla="*/ 13406 h 145193"/>
                  <a:gd name="connsiteX3" fmla="*/ 167896 w 216477"/>
                  <a:gd name="connsiteY3" fmla="*/ 2294 h 145193"/>
                  <a:gd name="connsiteX4" fmla="*/ 215521 w 216477"/>
                  <a:gd name="connsiteY4" fmla="*/ 48331 h 145193"/>
                  <a:gd name="connsiteX5" fmla="*/ 199646 w 216477"/>
                  <a:gd name="connsiteY5" fmla="*/ 127706 h 145193"/>
                  <a:gd name="connsiteX6" fmla="*/ 198059 w 216477"/>
                  <a:gd name="connsiteY6" fmla="*/ 49919 h 145193"/>
                  <a:gd name="connsiteX7" fmla="*/ 172659 w 216477"/>
                  <a:gd name="connsiteY7" fmla="*/ 11819 h 145193"/>
                  <a:gd name="connsiteX8" fmla="*/ 31371 w 216477"/>
                  <a:gd name="connsiteY8" fmla="*/ 76906 h 145193"/>
                  <a:gd name="connsiteX9" fmla="*/ 7559 w 216477"/>
                  <a:gd name="connsiteY9" fmla="*/ 145169 h 14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6477" h="145193">
                    <a:moveTo>
                      <a:pt x="7559" y="145169"/>
                    </a:moveTo>
                    <a:cubicBezTo>
                      <a:pt x="4384" y="143846"/>
                      <a:pt x="-10169" y="90929"/>
                      <a:pt x="12321" y="68969"/>
                    </a:cubicBezTo>
                    <a:cubicBezTo>
                      <a:pt x="34811" y="47008"/>
                      <a:pt x="142496" y="13406"/>
                      <a:pt x="142496" y="13406"/>
                    </a:cubicBezTo>
                    <a:cubicBezTo>
                      <a:pt x="168425" y="2293"/>
                      <a:pt x="155725" y="-3527"/>
                      <a:pt x="167896" y="2294"/>
                    </a:cubicBezTo>
                    <a:cubicBezTo>
                      <a:pt x="180067" y="8115"/>
                      <a:pt x="210229" y="27429"/>
                      <a:pt x="215521" y="48331"/>
                    </a:cubicBezTo>
                    <a:cubicBezTo>
                      <a:pt x="220813" y="69233"/>
                      <a:pt x="202556" y="127441"/>
                      <a:pt x="199646" y="127706"/>
                    </a:cubicBezTo>
                    <a:cubicBezTo>
                      <a:pt x="196736" y="127971"/>
                      <a:pt x="202557" y="69233"/>
                      <a:pt x="198059" y="49919"/>
                    </a:cubicBezTo>
                    <a:cubicBezTo>
                      <a:pt x="193561" y="30605"/>
                      <a:pt x="200440" y="7321"/>
                      <a:pt x="172659" y="11819"/>
                    </a:cubicBezTo>
                    <a:cubicBezTo>
                      <a:pt x="144878" y="16317"/>
                      <a:pt x="60211" y="59708"/>
                      <a:pt x="31371" y="76906"/>
                    </a:cubicBezTo>
                    <a:cubicBezTo>
                      <a:pt x="2531" y="94104"/>
                      <a:pt x="10734" y="146492"/>
                      <a:pt x="7559" y="1451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: 図形 1101">
                <a:extLst>
                  <a:ext uri="{FF2B5EF4-FFF2-40B4-BE49-F238E27FC236}">
                    <a16:creationId xmlns:a16="http://schemas.microsoft.com/office/drawing/2014/main" id="{4D1F4DF8-25DE-4B5B-9D20-86F2E2057CC4}"/>
                  </a:ext>
                </a:extLst>
              </p:cNvPr>
              <p:cNvSpPr/>
              <p:nvPr/>
            </p:nvSpPr>
            <p:spPr>
              <a:xfrm>
                <a:off x="6635749" y="4697804"/>
                <a:ext cx="67461" cy="167886"/>
              </a:xfrm>
              <a:custGeom>
                <a:avLst/>
                <a:gdLst>
                  <a:gd name="connsiteX0" fmla="*/ 36514 w 67461"/>
                  <a:gd name="connsiteY0" fmla="*/ 1196 h 167886"/>
                  <a:gd name="connsiteX1" fmla="*/ 65089 w 67461"/>
                  <a:gd name="connsiteY1" fmla="*/ 56759 h 167886"/>
                  <a:gd name="connsiteX2" fmla="*/ 65089 w 67461"/>
                  <a:gd name="connsiteY2" fmla="*/ 91684 h 167886"/>
                  <a:gd name="connsiteX3" fmla="*/ 58739 w 67461"/>
                  <a:gd name="connsiteY3" fmla="*/ 134546 h 167886"/>
                  <a:gd name="connsiteX4" fmla="*/ 1 w 67461"/>
                  <a:gd name="connsiteY4" fmla="*/ 167884 h 167886"/>
                  <a:gd name="connsiteX5" fmla="*/ 57151 w 67461"/>
                  <a:gd name="connsiteY5" fmla="*/ 132959 h 167886"/>
                  <a:gd name="connsiteX6" fmla="*/ 66676 w 67461"/>
                  <a:gd name="connsiteY6" fmla="*/ 113909 h 167886"/>
                  <a:gd name="connsiteX7" fmla="*/ 36514 w 67461"/>
                  <a:gd name="connsiteY7" fmla="*/ 1196 h 167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461" h="167886">
                    <a:moveTo>
                      <a:pt x="36514" y="1196"/>
                    </a:moveTo>
                    <a:cubicBezTo>
                      <a:pt x="36249" y="-8329"/>
                      <a:pt x="60327" y="41678"/>
                      <a:pt x="65089" y="56759"/>
                    </a:cubicBezTo>
                    <a:cubicBezTo>
                      <a:pt x="69852" y="71840"/>
                      <a:pt x="66147" y="78720"/>
                      <a:pt x="65089" y="91684"/>
                    </a:cubicBezTo>
                    <a:cubicBezTo>
                      <a:pt x="64031" y="104648"/>
                      <a:pt x="69587" y="121846"/>
                      <a:pt x="58739" y="134546"/>
                    </a:cubicBezTo>
                    <a:cubicBezTo>
                      <a:pt x="47891" y="147246"/>
                      <a:pt x="266" y="168148"/>
                      <a:pt x="1" y="167884"/>
                    </a:cubicBezTo>
                    <a:cubicBezTo>
                      <a:pt x="-264" y="167620"/>
                      <a:pt x="46039" y="141955"/>
                      <a:pt x="57151" y="132959"/>
                    </a:cubicBezTo>
                    <a:cubicBezTo>
                      <a:pt x="68263" y="123963"/>
                      <a:pt x="67999" y="133224"/>
                      <a:pt x="66676" y="113909"/>
                    </a:cubicBezTo>
                    <a:cubicBezTo>
                      <a:pt x="65353" y="94594"/>
                      <a:pt x="36779" y="10721"/>
                      <a:pt x="36514" y="11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: 図形 1102">
                <a:extLst>
                  <a:ext uri="{FF2B5EF4-FFF2-40B4-BE49-F238E27FC236}">
                    <a16:creationId xmlns:a16="http://schemas.microsoft.com/office/drawing/2014/main" id="{C9760747-0740-44B4-A1CF-4397907190E0}"/>
                  </a:ext>
                </a:extLst>
              </p:cNvPr>
              <p:cNvSpPr/>
              <p:nvPr/>
            </p:nvSpPr>
            <p:spPr>
              <a:xfrm>
                <a:off x="6329831" y="4819503"/>
                <a:ext cx="59934" cy="125746"/>
              </a:xfrm>
              <a:custGeom>
                <a:avLst/>
                <a:gdLst>
                  <a:gd name="connsiteX0" fmla="*/ 59857 w 59934"/>
                  <a:gd name="connsiteY0" fmla="*/ 147 h 125746"/>
                  <a:gd name="connsiteX1" fmla="*/ 13819 w 59934"/>
                  <a:gd name="connsiteY1" fmla="*/ 58885 h 125746"/>
                  <a:gd name="connsiteX2" fmla="*/ 23344 w 59934"/>
                  <a:gd name="connsiteY2" fmla="*/ 125560 h 125746"/>
                  <a:gd name="connsiteX3" fmla="*/ 1119 w 59934"/>
                  <a:gd name="connsiteY3" fmla="*/ 76347 h 125746"/>
                  <a:gd name="connsiteX4" fmla="*/ 59857 w 59934"/>
                  <a:gd name="connsiteY4" fmla="*/ 147 h 125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934" h="125746">
                    <a:moveTo>
                      <a:pt x="59857" y="147"/>
                    </a:moveTo>
                    <a:cubicBezTo>
                      <a:pt x="61974" y="-2763"/>
                      <a:pt x="19904" y="37983"/>
                      <a:pt x="13819" y="58885"/>
                    </a:cubicBezTo>
                    <a:cubicBezTo>
                      <a:pt x="7734" y="79787"/>
                      <a:pt x="25461" y="122650"/>
                      <a:pt x="23344" y="125560"/>
                    </a:cubicBezTo>
                    <a:cubicBezTo>
                      <a:pt x="21227" y="128470"/>
                      <a:pt x="-5760" y="96720"/>
                      <a:pt x="1119" y="76347"/>
                    </a:cubicBezTo>
                    <a:cubicBezTo>
                      <a:pt x="7998" y="55974"/>
                      <a:pt x="57740" y="3057"/>
                      <a:pt x="59857" y="1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: 図形 1103">
                <a:extLst>
                  <a:ext uri="{FF2B5EF4-FFF2-40B4-BE49-F238E27FC236}">
                    <a16:creationId xmlns:a16="http://schemas.microsoft.com/office/drawing/2014/main" id="{A425D9E6-5BAD-4C0D-B043-71E61D065FFC}"/>
                  </a:ext>
                </a:extLst>
              </p:cNvPr>
              <p:cNvSpPr/>
              <p:nvPr/>
            </p:nvSpPr>
            <p:spPr>
              <a:xfrm>
                <a:off x="6291020" y="4732178"/>
                <a:ext cx="83062" cy="222510"/>
              </a:xfrm>
              <a:custGeom>
                <a:avLst/>
                <a:gdLst>
                  <a:gd name="connsiteX0" fmla="*/ 36755 w 83062"/>
                  <a:gd name="connsiteY0" fmla="*/ 160 h 222510"/>
                  <a:gd name="connsiteX1" fmla="*/ 82793 w 83062"/>
                  <a:gd name="connsiteY1" fmla="*/ 66835 h 222510"/>
                  <a:gd name="connsiteX2" fmla="*/ 54218 w 83062"/>
                  <a:gd name="connsiteY2" fmla="*/ 104935 h 222510"/>
                  <a:gd name="connsiteX3" fmla="*/ 22468 w 83062"/>
                  <a:gd name="connsiteY3" fmla="*/ 143035 h 222510"/>
                  <a:gd name="connsiteX4" fmla="*/ 243 w 83062"/>
                  <a:gd name="connsiteY4" fmla="*/ 179547 h 222510"/>
                  <a:gd name="connsiteX5" fmla="*/ 36755 w 83062"/>
                  <a:gd name="connsiteY5" fmla="*/ 222410 h 222510"/>
                  <a:gd name="connsiteX6" fmla="*/ 20880 w 83062"/>
                  <a:gd name="connsiteY6" fmla="*/ 166847 h 222510"/>
                  <a:gd name="connsiteX7" fmla="*/ 51043 w 83062"/>
                  <a:gd name="connsiteY7" fmla="*/ 120810 h 222510"/>
                  <a:gd name="connsiteX8" fmla="*/ 81205 w 83062"/>
                  <a:gd name="connsiteY8" fmla="*/ 87472 h 222510"/>
                  <a:gd name="connsiteX9" fmla="*/ 36755 w 83062"/>
                  <a:gd name="connsiteY9" fmla="*/ 160 h 22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3062" h="222510">
                    <a:moveTo>
                      <a:pt x="36755" y="160"/>
                    </a:moveTo>
                    <a:cubicBezTo>
                      <a:pt x="37020" y="-3279"/>
                      <a:pt x="79883" y="49373"/>
                      <a:pt x="82793" y="66835"/>
                    </a:cubicBezTo>
                    <a:cubicBezTo>
                      <a:pt x="85703" y="84297"/>
                      <a:pt x="64272" y="92235"/>
                      <a:pt x="54218" y="104935"/>
                    </a:cubicBezTo>
                    <a:cubicBezTo>
                      <a:pt x="44164" y="117635"/>
                      <a:pt x="31464" y="130600"/>
                      <a:pt x="22468" y="143035"/>
                    </a:cubicBezTo>
                    <a:cubicBezTo>
                      <a:pt x="13472" y="155470"/>
                      <a:pt x="-2138" y="166318"/>
                      <a:pt x="243" y="179547"/>
                    </a:cubicBezTo>
                    <a:cubicBezTo>
                      <a:pt x="2624" y="192776"/>
                      <a:pt x="33315" y="224527"/>
                      <a:pt x="36755" y="222410"/>
                    </a:cubicBezTo>
                    <a:cubicBezTo>
                      <a:pt x="40195" y="220293"/>
                      <a:pt x="18499" y="183780"/>
                      <a:pt x="20880" y="166847"/>
                    </a:cubicBezTo>
                    <a:cubicBezTo>
                      <a:pt x="23261" y="149914"/>
                      <a:pt x="40989" y="134039"/>
                      <a:pt x="51043" y="120810"/>
                    </a:cubicBezTo>
                    <a:cubicBezTo>
                      <a:pt x="61097" y="107581"/>
                      <a:pt x="81205" y="105464"/>
                      <a:pt x="81205" y="87472"/>
                    </a:cubicBezTo>
                    <a:cubicBezTo>
                      <a:pt x="81205" y="69480"/>
                      <a:pt x="36490" y="3599"/>
                      <a:pt x="36755" y="1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: 図形 1105">
                <a:extLst>
                  <a:ext uri="{FF2B5EF4-FFF2-40B4-BE49-F238E27FC236}">
                    <a16:creationId xmlns:a16="http://schemas.microsoft.com/office/drawing/2014/main" id="{C1AF2F17-1F5D-461E-9140-A932FB676553}"/>
                  </a:ext>
                </a:extLst>
              </p:cNvPr>
              <p:cNvSpPr/>
              <p:nvPr/>
            </p:nvSpPr>
            <p:spPr>
              <a:xfrm>
                <a:off x="6308043" y="4959296"/>
                <a:ext cx="62624" cy="102451"/>
              </a:xfrm>
              <a:custGeom>
                <a:avLst/>
                <a:gdLst>
                  <a:gd name="connsiteX0" fmla="*/ 62595 w 62624"/>
                  <a:gd name="connsiteY0" fmla="*/ 54 h 102451"/>
                  <a:gd name="connsiteX1" fmla="*/ 3857 w 62624"/>
                  <a:gd name="connsiteY1" fmla="*/ 27042 h 102451"/>
                  <a:gd name="connsiteX2" fmla="*/ 5445 w 62624"/>
                  <a:gd name="connsiteY2" fmla="*/ 95304 h 102451"/>
                  <a:gd name="connsiteX3" fmla="*/ 13382 w 62624"/>
                  <a:gd name="connsiteY3" fmla="*/ 92129 h 102451"/>
                  <a:gd name="connsiteX4" fmla="*/ 11795 w 62624"/>
                  <a:gd name="connsiteY4" fmla="*/ 22279 h 102451"/>
                  <a:gd name="connsiteX5" fmla="*/ 62595 w 62624"/>
                  <a:gd name="connsiteY5" fmla="*/ 54 h 102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624" h="102451">
                    <a:moveTo>
                      <a:pt x="62595" y="54"/>
                    </a:moveTo>
                    <a:cubicBezTo>
                      <a:pt x="61272" y="848"/>
                      <a:pt x="13382" y="11167"/>
                      <a:pt x="3857" y="27042"/>
                    </a:cubicBezTo>
                    <a:cubicBezTo>
                      <a:pt x="-5668" y="42917"/>
                      <a:pt x="5445" y="95304"/>
                      <a:pt x="5445" y="95304"/>
                    </a:cubicBezTo>
                    <a:cubicBezTo>
                      <a:pt x="7032" y="106152"/>
                      <a:pt x="12324" y="104300"/>
                      <a:pt x="13382" y="92129"/>
                    </a:cubicBezTo>
                    <a:cubicBezTo>
                      <a:pt x="14440" y="79958"/>
                      <a:pt x="3858" y="37360"/>
                      <a:pt x="11795" y="22279"/>
                    </a:cubicBezTo>
                    <a:cubicBezTo>
                      <a:pt x="19732" y="7198"/>
                      <a:pt x="63918" y="-740"/>
                      <a:pt x="62595" y="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: 図形 1106">
                <a:extLst>
                  <a:ext uri="{FF2B5EF4-FFF2-40B4-BE49-F238E27FC236}">
                    <a16:creationId xmlns:a16="http://schemas.microsoft.com/office/drawing/2014/main" id="{99F8FA87-16D7-4CCB-9218-0F09C8F74CD0}"/>
                  </a:ext>
                </a:extLst>
              </p:cNvPr>
              <p:cNvSpPr/>
              <p:nvPr/>
            </p:nvSpPr>
            <p:spPr>
              <a:xfrm>
                <a:off x="6275121" y="4938384"/>
                <a:ext cx="82820" cy="116226"/>
              </a:xfrm>
              <a:custGeom>
                <a:avLst/>
                <a:gdLst>
                  <a:gd name="connsiteX0" fmla="*/ 82817 w 82820"/>
                  <a:gd name="connsiteY0" fmla="*/ 329 h 116226"/>
                  <a:gd name="connsiteX1" fmla="*/ 9792 w 82820"/>
                  <a:gd name="connsiteY1" fmla="*/ 33666 h 116226"/>
                  <a:gd name="connsiteX2" fmla="*/ 267 w 82820"/>
                  <a:gd name="connsiteY2" fmla="*/ 51129 h 116226"/>
                  <a:gd name="connsiteX3" fmla="*/ 5029 w 82820"/>
                  <a:gd name="connsiteY3" fmla="*/ 116216 h 116226"/>
                  <a:gd name="connsiteX4" fmla="*/ 6617 w 82820"/>
                  <a:gd name="connsiteY4" fmla="*/ 55891 h 116226"/>
                  <a:gd name="connsiteX5" fmla="*/ 82817 w 82820"/>
                  <a:gd name="connsiteY5" fmla="*/ 329 h 11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820" h="116226">
                    <a:moveTo>
                      <a:pt x="82817" y="329"/>
                    </a:moveTo>
                    <a:cubicBezTo>
                      <a:pt x="83346" y="-3375"/>
                      <a:pt x="23550" y="25199"/>
                      <a:pt x="9792" y="33666"/>
                    </a:cubicBezTo>
                    <a:cubicBezTo>
                      <a:pt x="-3966" y="42133"/>
                      <a:pt x="1061" y="37371"/>
                      <a:pt x="267" y="51129"/>
                    </a:cubicBezTo>
                    <a:cubicBezTo>
                      <a:pt x="-527" y="64887"/>
                      <a:pt x="3971" y="115422"/>
                      <a:pt x="5029" y="116216"/>
                    </a:cubicBezTo>
                    <a:cubicBezTo>
                      <a:pt x="6087" y="117010"/>
                      <a:pt x="-2379" y="73089"/>
                      <a:pt x="6617" y="55891"/>
                    </a:cubicBezTo>
                    <a:cubicBezTo>
                      <a:pt x="15613" y="38693"/>
                      <a:pt x="82288" y="4033"/>
                      <a:pt x="82817" y="3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: 図形 1107">
                <a:extLst>
                  <a:ext uri="{FF2B5EF4-FFF2-40B4-BE49-F238E27FC236}">
                    <a16:creationId xmlns:a16="http://schemas.microsoft.com/office/drawing/2014/main" id="{7AE3E31B-4790-4C3C-93A2-7A55F180A1A4}"/>
                  </a:ext>
                </a:extLst>
              </p:cNvPr>
              <p:cNvSpPr/>
              <p:nvPr/>
            </p:nvSpPr>
            <p:spPr>
              <a:xfrm>
                <a:off x="6564107" y="4863786"/>
                <a:ext cx="107568" cy="160742"/>
              </a:xfrm>
              <a:custGeom>
                <a:avLst/>
                <a:gdLst>
                  <a:gd name="connsiteX0" fmla="*/ 97043 w 107568"/>
                  <a:gd name="connsiteY0" fmla="*/ 314 h 160742"/>
                  <a:gd name="connsiteX1" fmla="*/ 103393 w 107568"/>
                  <a:gd name="connsiteY1" fmla="*/ 66989 h 160742"/>
                  <a:gd name="connsiteX2" fmla="*/ 103393 w 107568"/>
                  <a:gd name="connsiteY2" fmla="*/ 90802 h 160742"/>
                  <a:gd name="connsiteX3" fmla="*/ 82756 w 107568"/>
                  <a:gd name="connsiteY3" fmla="*/ 119377 h 160742"/>
                  <a:gd name="connsiteX4" fmla="*/ 51006 w 107568"/>
                  <a:gd name="connsiteY4" fmla="*/ 141602 h 160742"/>
                  <a:gd name="connsiteX5" fmla="*/ 206 w 107568"/>
                  <a:gd name="connsiteY5" fmla="*/ 160652 h 160742"/>
                  <a:gd name="connsiteX6" fmla="*/ 71643 w 107568"/>
                  <a:gd name="connsiteY6" fmla="*/ 133664 h 160742"/>
                  <a:gd name="connsiteX7" fmla="*/ 106568 w 107568"/>
                  <a:gd name="connsiteY7" fmla="*/ 97152 h 160742"/>
                  <a:gd name="connsiteX8" fmla="*/ 97043 w 107568"/>
                  <a:gd name="connsiteY8" fmla="*/ 314 h 160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568" h="160742">
                    <a:moveTo>
                      <a:pt x="97043" y="314"/>
                    </a:moveTo>
                    <a:cubicBezTo>
                      <a:pt x="96514" y="-4713"/>
                      <a:pt x="102335" y="51908"/>
                      <a:pt x="103393" y="66989"/>
                    </a:cubicBezTo>
                    <a:cubicBezTo>
                      <a:pt x="104451" y="82070"/>
                      <a:pt x="106833" y="82071"/>
                      <a:pt x="103393" y="90802"/>
                    </a:cubicBezTo>
                    <a:cubicBezTo>
                      <a:pt x="99954" y="99533"/>
                      <a:pt x="91487" y="110910"/>
                      <a:pt x="82756" y="119377"/>
                    </a:cubicBezTo>
                    <a:cubicBezTo>
                      <a:pt x="74025" y="127844"/>
                      <a:pt x="64764" y="134723"/>
                      <a:pt x="51006" y="141602"/>
                    </a:cubicBezTo>
                    <a:cubicBezTo>
                      <a:pt x="37248" y="148481"/>
                      <a:pt x="-3233" y="161975"/>
                      <a:pt x="206" y="160652"/>
                    </a:cubicBezTo>
                    <a:cubicBezTo>
                      <a:pt x="3645" y="159329"/>
                      <a:pt x="53916" y="144247"/>
                      <a:pt x="71643" y="133664"/>
                    </a:cubicBezTo>
                    <a:cubicBezTo>
                      <a:pt x="89370" y="123081"/>
                      <a:pt x="101806" y="118848"/>
                      <a:pt x="106568" y="97152"/>
                    </a:cubicBezTo>
                    <a:cubicBezTo>
                      <a:pt x="111330" y="75456"/>
                      <a:pt x="97572" y="5341"/>
                      <a:pt x="97043" y="3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: 図形 1108">
                <a:extLst>
                  <a:ext uri="{FF2B5EF4-FFF2-40B4-BE49-F238E27FC236}">
                    <a16:creationId xmlns:a16="http://schemas.microsoft.com/office/drawing/2014/main" id="{135AA261-419B-452C-9637-9D553218660F}"/>
                  </a:ext>
                </a:extLst>
              </p:cNvPr>
              <p:cNvSpPr/>
              <p:nvPr/>
            </p:nvSpPr>
            <p:spPr>
              <a:xfrm>
                <a:off x="6602322" y="4859316"/>
                <a:ext cx="52656" cy="143195"/>
              </a:xfrm>
              <a:custGeom>
                <a:avLst/>
                <a:gdLst>
                  <a:gd name="connsiteX0" fmla="*/ 6441 w 52656"/>
                  <a:gd name="connsiteY0" fmla="*/ 22 h 143195"/>
                  <a:gd name="connsiteX1" fmla="*/ 39778 w 52656"/>
                  <a:gd name="connsiteY1" fmla="*/ 73047 h 143195"/>
                  <a:gd name="connsiteX2" fmla="*/ 39778 w 52656"/>
                  <a:gd name="connsiteY2" fmla="*/ 103209 h 143195"/>
                  <a:gd name="connsiteX3" fmla="*/ 91 w 52656"/>
                  <a:gd name="connsiteY3" fmla="*/ 142897 h 143195"/>
                  <a:gd name="connsiteX4" fmla="*/ 52478 w 52656"/>
                  <a:gd name="connsiteY4" fmla="*/ 80984 h 143195"/>
                  <a:gd name="connsiteX5" fmla="*/ 6441 w 52656"/>
                  <a:gd name="connsiteY5" fmla="*/ 22 h 143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656" h="143195">
                    <a:moveTo>
                      <a:pt x="6441" y="22"/>
                    </a:moveTo>
                    <a:cubicBezTo>
                      <a:pt x="4324" y="-1301"/>
                      <a:pt x="34222" y="55849"/>
                      <a:pt x="39778" y="73047"/>
                    </a:cubicBezTo>
                    <a:cubicBezTo>
                      <a:pt x="45334" y="90245"/>
                      <a:pt x="46392" y="91567"/>
                      <a:pt x="39778" y="103209"/>
                    </a:cubicBezTo>
                    <a:cubicBezTo>
                      <a:pt x="33164" y="114851"/>
                      <a:pt x="-2026" y="146601"/>
                      <a:pt x="91" y="142897"/>
                    </a:cubicBezTo>
                    <a:cubicBezTo>
                      <a:pt x="2208" y="139193"/>
                      <a:pt x="49039" y="102415"/>
                      <a:pt x="52478" y="80984"/>
                    </a:cubicBezTo>
                    <a:cubicBezTo>
                      <a:pt x="55917" y="59553"/>
                      <a:pt x="8558" y="1345"/>
                      <a:pt x="6441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: 図形 1109">
                <a:extLst>
                  <a:ext uri="{FF2B5EF4-FFF2-40B4-BE49-F238E27FC236}">
                    <a16:creationId xmlns:a16="http://schemas.microsoft.com/office/drawing/2014/main" id="{30F13EB4-88A4-424D-B6B6-C417459A38C5}"/>
                  </a:ext>
                </a:extLst>
              </p:cNvPr>
              <p:cNvSpPr/>
              <p:nvPr/>
            </p:nvSpPr>
            <p:spPr>
              <a:xfrm>
                <a:off x="6299685" y="5065371"/>
                <a:ext cx="225468" cy="56252"/>
              </a:xfrm>
              <a:custGeom>
                <a:avLst/>
                <a:gdLst>
                  <a:gd name="connsiteX0" fmla="*/ 1103 w 225468"/>
                  <a:gd name="connsiteY0" fmla="*/ 14629 h 56252"/>
                  <a:gd name="connsiteX1" fmla="*/ 58253 w 225468"/>
                  <a:gd name="connsiteY1" fmla="*/ 36854 h 56252"/>
                  <a:gd name="connsiteX2" fmla="*/ 107465 w 225468"/>
                  <a:gd name="connsiteY2" fmla="*/ 1929 h 56252"/>
                  <a:gd name="connsiteX3" fmla="*/ 121753 w 225468"/>
                  <a:gd name="connsiteY3" fmla="*/ 11454 h 56252"/>
                  <a:gd name="connsiteX4" fmla="*/ 224940 w 225468"/>
                  <a:gd name="connsiteY4" fmla="*/ 55904 h 56252"/>
                  <a:gd name="connsiteX5" fmla="*/ 159853 w 225468"/>
                  <a:gd name="connsiteY5" fmla="*/ 30504 h 56252"/>
                  <a:gd name="connsiteX6" fmla="*/ 112228 w 225468"/>
                  <a:gd name="connsiteY6" fmla="*/ 342 h 56252"/>
                  <a:gd name="connsiteX7" fmla="*/ 1103 w 225468"/>
                  <a:gd name="connsiteY7" fmla="*/ 14629 h 56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468" h="56252">
                    <a:moveTo>
                      <a:pt x="1103" y="14629"/>
                    </a:moveTo>
                    <a:cubicBezTo>
                      <a:pt x="-7893" y="20714"/>
                      <a:pt x="40526" y="38971"/>
                      <a:pt x="58253" y="36854"/>
                    </a:cubicBezTo>
                    <a:cubicBezTo>
                      <a:pt x="75980" y="34737"/>
                      <a:pt x="96882" y="6162"/>
                      <a:pt x="107465" y="1929"/>
                    </a:cubicBezTo>
                    <a:cubicBezTo>
                      <a:pt x="118048" y="-2304"/>
                      <a:pt x="102174" y="2458"/>
                      <a:pt x="121753" y="11454"/>
                    </a:cubicBezTo>
                    <a:cubicBezTo>
                      <a:pt x="141332" y="20450"/>
                      <a:pt x="218590" y="52729"/>
                      <a:pt x="224940" y="55904"/>
                    </a:cubicBezTo>
                    <a:cubicBezTo>
                      <a:pt x="231290" y="59079"/>
                      <a:pt x="178638" y="39764"/>
                      <a:pt x="159853" y="30504"/>
                    </a:cubicBezTo>
                    <a:cubicBezTo>
                      <a:pt x="141068" y="21244"/>
                      <a:pt x="131278" y="2723"/>
                      <a:pt x="112228" y="342"/>
                    </a:cubicBezTo>
                    <a:cubicBezTo>
                      <a:pt x="93178" y="-2039"/>
                      <a:pt x="10099" y="8544"/>
                      <a:pt x="1103" y="146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: 図形 1110">
                <a:extLst>
                  <a:ext uri="{FF2B5EF4-FFF2-40B4-BE49-F238E27FC236}">
                    <a16:creationId xmlns:a16="http://schemas.microsoft.com/office/drawing/2014/main" id="{3DC22DCA-7A45-4276-82F1-9F9BD219979F}"/>
                  </a:ext>
                </a:extLst>
              </p:cNvPr>
              <p:cNvSpPr/>
              <p:nvPr/>
            </p:nvSpPr>
            <p:spPr>
              <a:xfrm>
                <a:off x="6470250" y="4983163"/>
                <a:ext cx="96479" cy="127635"/>
              </a:xfrm>
              <a:custGeom>
                <a:avLst/>
                <a:gdLst>
                  <a:gd name="connsiteX0" fmla="*/ 89300 w 96479"/>
                  <a:gd name="connsiteY0" fmla="*/ 0 h 127635"/>
                  <a:gd name="connsiteX1" fmla="*/ 82950 w 96479"/>
                  <a:gd name="connsiteY1" fmla="*/ 82550 h 127635"/>
                  <a:gd name="connsiteX2" fmla="*/ 57550 w 96479"/>
                  <a:gd name="connsiteY2" fmla="*/ 107950 h 127635"/>
                  <a:gd name="connsiteX3" fmla="*/ 400 w 96479"/>
                  <a:gd name="connsiteY3" fmla="*/ 127000 h 127635"/>
                  <a:gd name="connsiteX4" fmla="*/ 89300 w 96479"/>
                  <a:gd name="connsiteY4" fmla="*/ 84137 h 127635"/>
                  <a:gd name="connsiteX5" fmla="*/ 89300 w 96479"/>
                  <a:gd name="connsiteY5" fmla="*/ 0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479" h="127635">
                    <a:moveTo>
                      <a:pt x="89300" y="0"/>
                    </a:moveTo>
                    <a:cubicBezTo>
                      <a:pt x="88242" y="-265"/>
                      <a:pt x="88242" y="64558"/>
                      <a:pt x="82950" y="82550"/>
                    </a:cubicBezTo>
                    <a:cubicBezTo>
                      <a:pt x="77658" y="100542"/>
                      <a:pt x="71308" y="100542"/>
                      <a:pt x="57550" y="107950"/>
                    </a:cubicBezTo>
                    <a:cubicBezTo>
                      <a:pt x="43792" y="115358"/>
                      <a:pt x="-4892" y="130969"/>
                      <a:pt x="400" y="127000"/>
                    </a:cubicBezTo>
                    <a:cubicBezTo>
                      <a:pt x="5692" y="123031"/>
                      <a:pt x="73689" y="101070"/>
                      <a:pt x="89300" y="84137"/>
                    </a:cubicBezTo>
                    <a:cubicBezTo>
                      <a:pt x="104911" y="67204"/>
                      <a:pt x="90358" y="265"/>
                      <a:pt x="8930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: 図形 1111">
                <a:extLst>
                  <a:ext uri="{FF2B5EF4-FFF2-40B4-BE49-F238E27FC236}">
                    <a16:creationId xmlns:a16="http://schemas.microsoft.com/office/drawing/2014/main" id="{A8A5A387-0687-4C09-932E-6E05D3E74908}"/>
                  </a:ext>
                </a:extLst>
              </p:cNvPr>
              <p:cNvSpPr/>
              <p:nvPr/>
            </p:nvSpPr>
            <p:spPr>
              <a:xfrm>
                <a:off x="6481708" y="4635495"/>
                <a:ext cx="111428" cy="136572"/>
              </a:xfrm>
              <a:custGeom>
                <a:avLst/>
                <a:gdLst>
                  <a:gd name="connsiteX0" fmla="*/ 100067 w 111428"/>
                  <a:gd name="connsiteY0" fmla="*/ 5 h 136572"/>
                  <a:gd name="connsiteX1" fmla="*/ 88955 w 111428"/>
                  <a:gd name="connsiteY1" fmla="*/ 104780 h 136572"/>
                  <a:gd name="connsiteX2" fmla="*/ 55 w 111428"/>
                  <a:gd name="connsiteY2" fmla="*/ 136530 h 136572"/>
                  <a:gd name="connsiteX3" fmla="*/ 103242 w 111428"/>
                  <a:gd name="connsiteY3" fmla="*/ 109543 h 136572"/>
                  <a:gd name="connsiteX4" fmla="*/ 100067 w 111428"/>
                  <a:gd name="connsiteY4" fmla="*/ 5 h 13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428" h="136572">
                    <a:moveTo>
                      <a:pt x="100067" y="5"/>
                    </a:moveTo>
                    <a:cubicBezTo>
                      <a:pt x="97686" y="-789"/>
                      <a:pt x="105624" y="82026"/>
                      <a:pt x="88955" y="104780"/>
                    </a:cubicBezTo>
                    <a:cubicBezTo>
                      <a:pt x="72286" y="127534"/>
                      <a:pt x="-2326" y="135736"/>
                      <a:pt x="55" y="136530"/>
                    </a:cubicBezTo>
                    <a:cubicBezTo>
                      <a:pt x="2436" y="137324"/>
                      <a:pt x="84192" y="127005"/>
                      <a:pt x="103242" y="109543"/>
                    </a:cubicBezTo>
                    <a:cubicBezTo>
                      <a:pt x="122292" y="92081"/>
                      <a:pt x="102448" y="799"/>
                      <a:pt x="100067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: 図形 1112">
                <a:extLst>
                  <a:ext uri="{FF2B5EF4-FFF2-40B4-BE49-F238E27FC236}">
                    <a16:creationId xmlns:a16="http://schemas.microsoft.com/office/drawing/2014/main" id="{F073601B-1B14-4CE0-8EE4-8761076EB61B}"/>
                  </a:ext>
                </a:extLst>
              </p:cNvPr>
              <p:cNvSpPr/>
              <p:nvPr/>
            </p:nvSpPr>
            <p:spPr>
              <a:xfrm>
                <a:off x="6576814" y="4660268"/>
                <a:ext cx="35147" cy="143543"/>
              </a:xfrm>
              <a:custGeom>
                <a:avLst/>
                <a:gdLst>
                  <a:gd name="connsiteX0" fmla="*/ 33536 w 35147"/>
                  <a:gd name="connsiteY0" fmla="*/ 632 h 143543"/>
                  <a:gd name="connsiteX1" fmla="*/ 24011 w 35147"/>
                  <a:gd name="connsiteY1" fmla="*/ 137157 h 143543"/>
                  <a:gd name="connsiteX2" fmla="*/ 1786 w 35147"/>
                  <a:gd name="connsiteY2" fmla="*/ 119695 h 143543"/>
                  <a:gd name="connsiteX3" fmla="*/ 4961 w 35147"/>
                  <a:gd name="connsiteY3" fmla="*/ 106995 h 143543"/>
                  <a:gd name="connsiteX4" fmla="*/ 33536 w 35147"/>
                  <a:gd name="connsiteY4" fmla="*/ 86357 h 143543"/>
                  <a:gd name="connsiteX5" fmla="*/ 33536 w 35147"/>
                  <a:gd name="connsiteY5" fmla="*/ 632 h 143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47" h="143543">
                    <a:moveTo>
                      <a:pt x="33536" y="632"/>
                    </a:moveTo>
                    <a:cubicBezTo>
                      <a:pt x="31949" y="9099"/>
                      <a:pt x="29303" y="117313"/>
                      <a:pt x="24011" y="137157"/>
                    </a:cubicBezTo>
                    <a:cubicBezTo>
                      <a:pt x="18719" y="157001"/>
                      <a:pt x="4961" y="124722"/>
                      <a:pt x="1786" y="119695"/>
                    </a:cubicBezTo>
                    <a:cubicBezTo>
                      <a:pt x="-1389" y="114668"/>
                      <a:pt x="-331" y="112551"/>
                      <a:pt x="4961" y="106995"/>
                    </a:cubicBezTo>
                    <a:cubicBezTo>
                      <a:pt x="10253" y="101439"/>
                      <a:pt x="30890" y="101438"/>
                      <a:pt x="33536" y="86357"/>
                    </a:cubicBezTo>
                    <a:cubicBezTo>
                      <a:pt x="36182" y="71276"/>
                      <a:pt x="35123" y="-7835"/>
                      <a:pt x="33536" y="6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: 図形 1113">
                <a:extLst>
                  <a:ext uri="{FF2B5EF4-FFF2-40B4-BE49-F238E27FC236}">
                    <a16:creationId xmlns:a16="http://schemas.microsoft.com/office/drawing/2014/main" id="{890BD266-32A5-4380-8AAE-27371A5DB083}"/>
                  </a:ext>
                </a:extLst>
              </p:cNvPr>
              <p:cNvSpPr/>
              <p:nvPr/>
            </p:nvSpPr>
            <p:spPr>
              <a:xfrm>
                <a:off x="6403167" y="4776252"/>
                <a:ext cx="137569" cy="105394"/>
              </a:xfrm>
              <a:custGeom>
                <a:avLst/>
                <a:gdLst>
                  <a:gd name="connsiteX0" fmla="*/ 808 w 137569"/>
                  <a:gd name="connsiteY0" fmla="*/ 38636 h 105394"/>
                  <a:gd name="connsiteX1" fmla="*/ 100821 w 137569"/>
                  <a:gd name="connsiteY1" fmla="*/ 35461 h 105394"/>
                  <a:gd name="connsiteX2" fmla="*/ 137333 w 137569"/>
                  <a:gd name="connsiteY2" fmla="*/ 105311 h 105394"/>
                  <a:gd name="connsiteX3" fmla="*/ 113521 w 137569"/>
                  <a:gd name="connsiteY3" fmla="*/ 19586 h 105394"/>
                  <a:gd name="connsiteX4" fmla="*/ 56371 w 137569"/>
                  <a:gd name="connsiteY4" fmla="*/ 536 h 105394"/>
                  <a:gd name="connsiteX5" fmla="*/ 808 w 137569"/>
                  <a:gd name="connsiteY5" fmla="*/ 38636 h 105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569" h="105394">
                    <a:moveTo>
                      <a:pt x="808" y="38636"/>
                    </a:moveTo>
                    <a:cubicBezTo>
                      <a:pt x="8216" y="44457"/>
                      <a:pt x="78067" y="24349"/>
                      <a:pt x="100821" y="35461"/>
                    </a:cubicBezTo>
                    <a:cubicBezTo>
                      <a:pt x="123575" y="46573"/>
                      <a:pt x="135216" y="107957"/>
                      <a:pt x="137333" y="105311"/>
                    </a:cubicBezTo>
                    <a:cubicBezTo>
                      <a:pt x="139450" y="102665"/>
                      <a:pt x="127015" y="37048"/>
                      <a:pt x="113521" y="19586"/>
                    </a:cubicBezTo>
                    <a:cubicBezTo>
                      <a:pt x="100027" y="2123"/>
                      <a:pt x="73833" y="-1581"/>
                      <a:pt x="56371" y="536"/>
                    </a:cubicBezTo>
                    <a:cubicBezTo>
                      <a:pt x="38909" y="2653"/>
                      <a:pt x="-6600" y="32815"/>
                      <a:pt x="808" y="386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: 図形 1114">
                <a:extLst>
                  <a:ext uri="{FF2B5EF4-FFF2-40B4-BE49-F238E27FC236}">
                    <a16:creationId xmlns:a16="http://schemas.microsoft.com/office/drawing/2014/main" id="{4A9089B3-C523-4906-8A43-4E90F1E2D1A7}"/>
                  </a:ext>
                </a:extLst>
              </p:cNvPr>
              <p:cNvSpPr/>
              <p:nvPr/>
            </p:nvSpPr>
            <p:spPr>
              <a:xfrm>
                <a:off x="6448025" y="4903744"/>
                <a:ext cx="70394" cy="127166"/>
              </a:xfrm>
              <a:custGeom>
                <a:avLst/>
                <a:gdLst>
                  <a:gd name="connsiteX0" fmla="*/ 400 w 70394"/>
                  <a:gd name="connsiteY0" fmla="*/ 44 h 127166"/>
                  <a:gd name="connsiteX1" fmla="*/ 41675 w 70394"/>
                  <a:gd name="connsiteY1" fmla="*/ 69894 h 127166"/>
                  <a:gd name="connsiteX2" fmla="*/ 41675 w 70394"/>
                  <a:gd name="connsiteY2" fmla="*/ 93706 h 127166"/>
                  <a:gd name="connsiteX3" fmla="*/ 400 w 70394"/>
                  <a:gd name="connsiteY3" fmla="*/ 127044 h 127166"/>
                  <a:gd name="connsiteX4" fmla="*/ 70250 w 70394"/>
                  <a:gd name="connsiteY4" fmla="*/ 81006 h 127166"/>
                  <a:gd name="connsiteX5" fmla="*/ 400 w 70394"/>
                  <a:gd name="connsiteY5" fmla="*/ 44 h 127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394" h="127166">
                    <a:moveTo>
                      <a:pt x="400" y="44"/>
                    </a:moveTo>
                    <a:cubicBezTo>
                      <a:pt x="-4363" y="-1808"/>
                      <a:pt x="34796" y="54284"/>
                      <a:pt x="41675" y="69894"/>
                    </a:cubicBezTo>
                    <a:cubicBezTo>
                      <a:pt x="48554" y="85504"/>
                      <a:pt x="48554" y="84181"/>
                      <a:pt x="41675" y="93706"/>
                    </a:cubicBezTo>
                    <a:cubicBezTo>
                      <a:pt x="34796" y="103231"/>
                      <a:pt x="-4362" y="129161"/>
                      <a:pt x="400" y="127044"/>
                    </a:cubicBezTo>
                    <a:cubicBezTo>
                      <a:pt x="5162" y="124927"/>
                      <a:pt x="66546" y="99791"/>
                      <a:pt x="70250" y="81006"/>
                    </a:cubicBezTo>
                    <a:cubicBezTo>
                      <a:pt x="73954" y="62221"/>
                      <a:pt x="5163" y="1896"/>
                      <a:pt x="400" y="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: 図形 1115">
                <a:extLst>
                  <a:ext uri="{FF2B5EF4-FFF2-40B4-BE49-F238E27FC236}">
                    <a16:creationId xmlns:a16="http://schemas.microsoft.com/office/drawing/2014/main" id="{49D0CD27-FD19-47A5-BC0D-7F212ECEF7D9}"/>
                  </a:ext>
                </a:extLst>
              </p:cNvPr>
              <p:cNvSpPr/>
              <p:nvPr/>
            </p:nvSpPr>
            <p:spPr>
              <a:xfrm>
                <a:off x="6473819" y="4819217"/>
                <a:ext cx="48723" cy="110370"/>
              </a:xfrm>
              <a:custGeom>
                <a:avLst/>
                <a:gdLst>
                  <a:gd name="connsiteX0" fmla="*/ 6 w 48723"/>
                  <a:gd name="connsiteY0" fmla="*/ 433 h 110370"/>
                  <a:gd name="connsiteX1" fmla="*/ 41281 w 48723"/>
                  <a:gd name="connsiteY1" fmla="*/ 65521 h 110370"/>
                  <a:gd name="connsiteX2" fmla="*/ 47631 w 48723"/>
                  <a:gd name="connsiteY2" fmla="*/ 109971 h 110370"/>
                  <a:gd name="connsiteX3" fmla="*/ 44456 w 48723"/>
                  <a:gd name="connsiteY3" fmla="*/ 40121 h 110370"/>
                  <a:gd name="connsiteX4" fmla="*/ 6 w 48723"/>
                  <a:gd name="connsiteY4" fmla="*/ 433 h 110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723" h="110370">
                    <a:moveTo>
                      <a:pt x="6" y="433"/>
                    </a:moveTo>
                    <a:cubicBezTo>
                      <a:pt x="-523" y="4666"/>
                      <a:pt x="33344" y="47265"/>
                      <a:pt x="41281" y="65521"/>
                    </a:cubicBezTo>
                    <a:cubicBezTo>
                      <a:pt x="49218" y="83777"/>
                      <a:pt x="47102" y="114204"/>
                      <a:pt x="47631" y="109971"/>
                    </a:cubicBezTo>
                    <a:cubicBezTo>
                      <a:pt x="48160" y="105738"/>
                      <a:pt x="51071" y="56261"/>
                      <a:pt x="44456" y="40121"/>
                    </a:cubicBezTo>
                    <a:cubicBezTo>
                      <a:pt x="37842" y="23981"/>
                      <a:pt x="535" y="-3800"/>
                      <a:pt x="6" y="4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: 図形 1117">
                <a:extLst>
                  <a:ext uri="{FF2B5EF4-FFF2-40B4-BE49-F238E27FC236}">
                    <a16:creationId xmlns:a16="http://schemas.microsoft.com/office/drawing/2014/main" id="{6F05E8DD-CDC4-400D-BAA1-746CAE60A7DE}"/>
                  </a:ext>
                </a:extLst>
              </p:cNvPr>
              <p:cNvSpPr/>
              <p:nvPr/>
            </p:nvSpPr>
            <p:spPr>
              <a:xfrm>
                <a:off x="6563891" y="4773527"/>
                <a:ext cx="71890" cy="121481"/>
              </a:xfrm>
              <a:custGeom>
                <a:avLst/>
                <a:gdLst>
                  <a:gd name="connsiteX0" fmla="*/ 9947 w 71890"/>
                  <a:gd name="connsiteY0" fmla="*/ 86 h 121481"/>
                  <a:gd name="connsiteX1" fmla="*/ 9947 w 71890"/>
                  <a:gd name="connsiteY1" fmla="*/ 85811 h 121481"/>
                  <a:gd name="connsiteX2" fmla="*/ 28997 w 71890"/>
                  <a:gd name="connsiteY2" fmla="*/ 101686 h 121481"/>
                  <a:gd name="connsiteX3" fmla="*/ 71859 w 71890"/>
                  <a:gd name="connsiteY3" fmla="*/ 41361 h 121481"/>
                  <a:gd name="connsiteX4" fmla="*/ 35347 w 71890"/>
                  <a:gd name="connsiteY4" fmla="*/ 117561 h 121481"/>
                  <a:gd name="connsiteX5" fmla="*/ 422 w 71890"/>
                  <a:gd name="connsiteY5" fmla="*/ 103273 h 121481"/>
                  <a:gd name="connsiteX6" fmla="*/ 9947 w 71890"/>
                  <a:gd name="connsiteY6" fmla="*/ 86 h 121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890" h="121481">
                    <a:moveTo>
                      <a:pt x="9947" y="86"/>
                    </a:moveTo>
                    <a:cubicBezTo>
                      <a:pt x="11534" y="-2824"/>
                      <a:pt x="6772" y="68878"/>
                      <a:pt x="9947" y="85811"/>
                    </a:cubicBezTo>
                    <a:cubicBezTo>
                      <a:pt x="13122" y="102744"/>
                      <a:pt x="18678" y="109094"/>
                      <a:pt x="28997" y="101686"/>
                    </a:cubicBezTo>
                    <a:cubicBezTo>
                      <a:pt x="39316" y="94278"/>
                      <a:pt x="70801" y="38715"/>
                      <a:pt x="71859" y="41361"/>
                    </a:cubicBezTo>
                    <a:cubicBezTo>
                      <a:pt x="72917" y="44007"/>
                      <a:pt x="47253" y="107242"/>
                      <a:pt x="35347" y="117561"/>
                    </a:cubicBezTo>
                    <a:cubicBezTo>
                      <a:pt x="23441" y="127880"/>
                      <a:pt x="3068" y="115973"/>
                      <a:pt x="422" y="103273"/>
                    </a:cubicBezTo>
                    <a:cubicBezTo>
                      <a:pt x="-2224" y="90573"/>
                      <a:pt x="8360" y="2996"/>
                      <a:pt x="9947" y="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: 図形 1118">
                <a:extLst>
                  <a:ext uri="{FF2B5EF4-FFF2-40B4-BE49-F238E27FC236}">
                    <a16:creationId xmlns:a16="http://schemas.microsoft.com/office/drawing/2014/main" id="{42B8AEC9-1207-432E-8F6E-201415174350}"/>
                  </a:ext>
                </a:extLst>
              </p:cNvPr>
              <p:cNvSpPr/>
              <p:nvPr/>
            </p:nvSpPr>
            <p:spPr>
              <a:xfrm>
                <a:off x="6372189" y="4867253"/>
                <a:ext cx="90480" cy="112902"/>
              </a:xfrm>
              <a:custGeom>
                <a:avLst/>
                <a:gdLst>
                  <a:gd name="connsiteX0" fmla="*/ 74649 w 90480"/>
                  <a:gd name="connsiteY0" fmla="*/ 22 h 112902"/>
                  <a:gd name="connsiteX1" fmla="*/ 22261 w 90480"/>
                  <a:gd name="connsiteY1" fmla="*/ 57172 h 112902"/>
                  <a:gd name="connsiteX2" fmla="*/ 88936 w 90480"/>
                  <a:gd name="connsiteY2" fmla="*/ 111147 h 112902"/>
                  <a:gd name="connsiteX3" fmla="*/ 63536 w 90480"/>
                  <a:gd name="connsiteY3" fmla="*/ 95272 h 112902"/>
                  <a:gd name="connsiteX4" fmla="*/ 36 w 90480"/>
                  <a:gd name="connsiteY4" fmla="*/ 50822 h 112902"/>
                  <a:gd name="connsiteX5" fmla="*/ 74649 w 90480"/>
                  <a:gd name="connsiteY5" fmla="*/ 22 h 11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480" h="112902">
                    <a:moveTo>
                      <a:pt x="74649" y="22"/>
                    </a:moveTo>
                    <a:cubicBezTo>
                      <a:pt x="78353" y="1080"/>
                      <a:pt x="19880" y="38651"/>
                      <a:pt x="22261" y="57172"/>
                    </a:cubicBezTo>
                    <a:cubicBezTo>
                      <a:pt x="24642" y="75693"/>
                      <a:pt x="82057" y="104797"/>
                      <a:pt x="88936" y="111147"/>
                    </a:cubicBezTo>
                    <a:cubicBezTo>
                      <a:pt x="95815" y="117497"/>
                      <a:pt x="78353" y="105326"/>
                      <a:pt x="63536" y="95272"/>
                    </a:cubicBezTo>
                    <a:cubicBezTo>
                      <a:pt x="48719" y="85218"/>
                      <a:pt x="-1552" y="66168"/>
                      <a:pt x="36" y="50822"/>
                    </a:cubicBezTo>
                    <a:cubicBezTo>
                      <a:pt x="1623" y="35476"/>
                      <a:pt x="70945" y="-1036"/>
                      <a:pt x="74649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: 図形 1119">
                <a:extLst>
                  <a:ext uri="{FF2B5EF4-FFF2-40B4-BE49-F238E27FC236}">
                    <a16:creationId xmlns:a16="http://schemas.microsoft.com/office/drawing/2014/main" id="{BD9713BB-EE7D-41C1-890F-1B150DE9ED86}"/>
                  </a:ext>
                </a:extLst>
              </p:cNvPr>
              <p:cNvSpPr/>
              <p:nvPr/>
            </p:nvSpPr>
            <p:spPr>
              <a:xfrm>
                <a:off x="6538657" y="4914708"/>
                <a:ext cx="74883" cy="97040"/>
              </a:xfrm>
              <a:custGeom>
                <a:avLst/>
                <a:gdLst>
                  <a:gd name="connsiteX0" fmla="*/ 74868 w 74883"/>
                  <a:gd name="connsiteY0" fmla="*/ 192 h 97040"/>
                  <a:gd name="connsiteX1" fmla="*/ 11368 w 74883"/>
                  <a:gd name="connsiteY1" fmla="*/ 62105 h 97040"/>
                  <a:gd name="connsiteX2" fmla="*/ 1843 w 74883"/>
                  <a:gd name="connsiteY2" fmla="*/ 97030 h 97040"/>
                  <a:gd name="connsiteX3" fmla="*/ 3431 w 74883"/>
                  <a:gd name="connsiteY3" fmla="*/ 58930 h 97040"/>
                  <a:gd name="connsiteX4" fmla="*/ 5018 w 74883"/>
                  <a:gd name="connsiteY4" fmla="*/ 43055 h 97040"/>
                  <a:gd name="connsiteX5" fmla="*/ 74868 w 74883"/>
                  <a:gd name="connsiteY5" fmla="*/ 192 h 9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883" h="97040">
                    <a:moveTo>
                      <a:pt x="74868" y="192"/>
                    </a:moveTo>
                    <a:cubicBezTo>
                      <a:pt x="75926" y="3367"/>
                      <a:pt x="23539" y="45965"/>
                      <a:pt x="11368" y="62105"/>
                    </a:cubicBezTo>
                    <a:cubicBezTo>
                      <a:pt x="-803" y="78245"/>
                      <a:pt x="3166" y="97559"/>
                      <a:pt x="1843" y="97030"/>
                    </a:cubicBezTo>
                    <a:cubicBezTo>
                      <a:pt x="520" y="96501"/>
                      <a:pt x="2902" y="67926"/>
                      <a:pt x="3431" y="58930"/>
                    </a:cubicBezTo>
                    <a:cubicBezTo>
                      <a:pt x="3960" y="49934"/>
                      <a:pt x="-5565" y="52051"/>
                      <a:pt x="5018" y="43055"/>
                    </a:cubicBezTo>
                    <a:cubicBezTo>
                      <a:pt x="15601" y="34059"/>
                      <a:pt x="73810" y="-2983"/>
                      <a:pt x="74868" y="1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: 図形 1120">
                <a:extLst>
                  <a:ext uri="{FF2B5EF4-FFF2-40B4-BE49-F238E27FC236}">
                    <a16:creationId xmlns:a16="http://schemas.microsoft.com/office/drawing/2014/main" id="{E9F228B4-F14A-4B56-AAC0-FDB506C869CD}"/>
                  </a:ext>
                </a:extLst>
              </p:cNvPr>
              <p:cNvSpPr/>
              <p:nvPr/>
            </p:nvSpPr>
            <p:spPr>
              <a:xfrm>
                <a:off x="3803570" y="2107915"/>
                <a:ext cx="1199343" cy="496714"/>
              </a:xfrm>
              <a:custGeom>
                <a:avLst/>
                <a:gdLst>
                  <a:gd name="connsiteX0" fmla="*/ 80 w 1199343"/>
                  <a:gd name="connsiteY0" fmla="*/ 495585 h 496714"/>
                  <a:gd name="connsiteX1" fmla="*/ 378963 w 1199343"/>
                  <a:gd name="connsiteY1" fmla="*/ 413035 h 496714"/>
                  <a:gd name="connsiteX2" fmla="*/ 1153663 w 1199343"/>
                  <a:gd name="connsiteY2" fmla="*/ 21452 h 496714"/>
                  <a:gd name="connsiteX3" fmla="*/ 1083813 w 1199343"/>
                  <a:gd name="connsiteY3" fmla="*/ 61668 h 496714"/>
                  <a:gd name="connsiteX4" fmla="*/ 874263 w 1199343"/>
                  <a:gd name="connsiteY4" fmla="*/ 148452 h 496714"/>
                  <a:gd name="connsiteX5" fmla="*/ 609680 w 1199343"/>
                  <a:gd name="connsiteY5" fmla="*/ 290268 h 496714"/>
                  <a:gd name="connsiteX6" fmla="*/ 406480 w 1199343"/>
                  <a:gd name="connsiteY6" fmla="*/ 383402 h 496714"/>
                  <a:gd name="connsiteX7" fmla="*/ 80 w 1199343"/>
                  <a:gd name="connsiteY7" fmla="*/ 495585 h 496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9343" h="496714">
                    <a:moveTo>
                      <a:pt x="80" y="495585"/>
                    </a:moveTo>
                    <a:cubicBezTo>
                      <a:pt x="-4506" y="500524"/>
                      <a:pt x="186699" y="492057"/>
                      <a:pt x="378963" y="413035"/>
                    </a:cubicBezTo>
                    <a:cubicBezTo>
                      <a:pt x="571227" y="334013"/>
                      <a:pt x="1036188" y="80013"/>
                      <a:pt x="1153663" y="21452"/>
                    </a:cubicBezTo>
                    <a:cubicBezTo>
                      <a:pt x="1271138" y="-37109"/>
                      <a:pt x="1130380" y="40501"/>
                      <a:pt x="1083813" y="61668"/>
                    </a:cubicBezTo>
                    <a:cubicBezTo>
                      <a:pt x="1037246" y="82835"/>
                      <a:pt x="953285" y="110352"/>
                      <a:pt x="874263" y="148452"/>
                    </a:cubicBezTo>
                    <a:cubicBezTo>
                      <a:pt x="795241" y="186552"/>
                      <a:pt x="687644" y="251110"/>
                      <a:pt x="609680" y="290268"/>
                    </a:cubicBezTo>
                    <a:cubicBezTo>
                      <a:pt x="531716" y="329426"/>
                      <a:pt x="513019" y="347066"/>
                      <a:pt x="406480" y="383402"/>
                    </a:cubicBezTo>
                    <a:cubicBezTo>
                      <a:pt x="299941" y="419738"/>
                      <a:pt x="4666" y="490646"/>
                      <a:pt x="80" y="4955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: 図形 1121">
                <a:extLst>
                  <a:ext uri="{FF2B5EF4-FFF2-40B4-BE49-F238E27FC236}">
                    <a16:creationId xmlns:a16="http://schemas.microsoft.com/office/drawing/2014/main" id="{914D3446-F441-4040-A604-FC2998C1818E}"/>
                  </a:ext>
                </a:extLst>
              </p:cNvPr>
              <p:cNvSpPr/>
              <p:nvPr/>
            </p:nvSpPr>
            <p:spPr>
              <a:xfrm>
                <a:off x="3553302" y="1802227"/>
                <a:ext cx="1576391" cy="1010051"/>
              </a:xfrm>
              <a:custGeom>
                <a:avLst/>
                <a:gdLst>
                  <a:gd name="connsiteX0" fmla="*/ 1522465 w 1576391"/>
                  <a:gd name="connsiteY0" fmla="*/ 130290 h 1010051"/>
                  <a:gd name="connsiteX1" fmla="*/ 1359481 w 1576391"/>
                  <a:gd name="connsiteY1" fmla="*/ 445673 h 1010051"/>
                  <a:gd name="connsiteX2" fmla="*/ 1262115 w 1576391"/>
                  <a:gd name="connsiteY2" fmla="*/ 557856 h 1010051"/>
                  <a:gd name="connsiteX3" fmla="*/ 1141465 w 1576391"/>
                  <a:gd name="connsiteY3" fmla="*/ 742006 h 1010051"/>
                  <a:gd name="connsiteX4" fmla="*/ 1020815 w 1576391"/>
                  <a:gd name="connsiteY4" fmla="*/ 849956 h 1010051"/>
                  <a:gd name="connsiteX5" fmla="*/ 36565 w 1576391"/>
                  <a:gd name="connsiteY5" fmla="*/ 1004473 h 1010051"/>
                  <a:gd name="connsiteX6" fmla="*/ 222831 w 1576391"/>
                  <a:gd name="connsiteY6" fmla="*/ 972723 h 1010051"/>
                  <a:gd name="connsiteX7" fmla="*/ 339248 w 1576391"/>
                  <a:gd name="connsiteY7" fmla="*/ 940973 h 1010051"/>
                  <a:gd name="connsiteX8" fmla="*/ 55615 w 1576391"/>
                  <a:gd name="connsiteY8" fmla="*/ 930390 h 1010051"/>
                  <a:gd name="connsiteX9" fmla="*/ 332898 w 1576391"/>
                  <a:gd name="connsiteY9" fmla="*/ 839373 h 1010051"/>
                  <a:gd name="connsiteX10" fmla="*/ 150865 w 1576391"/>
                  <a:gd name="connsiteY10" fmla="*/ 839373 h 1010051"/>
                  <a:gd name="connsiteX11" fmla="*/ 654631 w 1576391"/>
                  <a:gd name="connsiteY11" fmla="*/ 661573 h 1010051"/>
                  <a:gd name="connsiteX12" fmla="*/ 155098 w 1576391"/>
                  <a:gd name="connsiteY12" fmla="*/ 672156 h 1010051"/>
                  <a:gd name="connsiteX13" fmla="*/ 559381 w 1576391"/>
                  <a:gd name="connsiteY13" fmla="*/ 526106 h 1010051"/>
                  <a:gd name="connsiteX14" fmla="*/ 764698 w 1576391"/>
                  <a:gd name="connsiteY14" fmla="*/ 416040 h 1010051"/>
                  <a:gd name="connsiteX15" fmla="*/ 1052565 w 1576391"/>
                  <a:gd name="connsiteY15" fmla="*/ 356773 h 1010051"/>
                  <a:gd name="connsiteX16" fmla="*/ 1166865 w 1576391"/>
                  <a:gd name="connsiteY16" fmla="*/ 320790 h 1010051"/>
                  <a:gd name="connsiteX17" fmla="*/ 1552098 w 1576391"/>
                  <a:gd name="connsiteY17" fmla="*/ 7523 h 1010051"/>
                  <a:gd name="connsiteX18" fmla="*/ 1522465 w 1576391"/>
                  <a:gd name="connsiteY18" fmla="*/ 130290 h 1010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576391" h="1010051">
                    <a:moveTo>
                      <a:pt x="1522465" y="130290"/>
                    </a:moveTo>
                    <a:cubicBezTo>
                      <a:pt x="1490362" y="203315"/>
                      <a:pt x="1402873" y="374412"/>
                      <a:pt x="1359481" y="445673"/>
                    </a:cubicBezTo>
                    <a:cubicBezTo>
                      <a:pt x="1316089" y="516934"/>
                      <a:pt x="1298451" y="508467"/>
                      <a:pt x="1262115" y="557856"/>
                    </a:cubicBezTo>
                    <a:cubicBezTo>
                      <a:pt x="1225779" y="607245"/>
                      <a:pt x="1181682" y="693323"/>
                      <a:pt x="1141465" y="742006"/>
                    </a:cubicBezTo>
                    <a:cubicBezTo>
                      <a:pt x="1101248" y="790689"/>
                      <a:pt x="1204965" y="806212"/>
                      <a:pt x="1020815" y="849956"/>
                    </a:cubicBezTo>
                    <a:cubicBezTo>
                      <a:pt x="836665" y="893701"/>
                      <a:pt x="169562" y="984012"/>
                      <a:pt x="36565" y="1004473"/>
                    </a:cubicBezTo>
                    <a:cubicBezTo>
                      <a:pt x="-96432" y="1024934"/>
                      <a:pt x="172384" y="983306"/>
                      <a:pt x="222831" y="972723"/>
                    </a:cubicBezTo>
                    <a:cubicBezTo>
                      <a:pt x="273278" y="962140"/>
                      <a:pt x="367117" y="948029"/>
                      <a:pt x="339248" y="940973"/>
                    </a:cubicBezTo>
                    <a:cubicBezTo>
                      <a:pt x="311379" y="933918"/>
                      <a:pt x="56673" y="947323"/>
                      <a:pt x="55615" y="930390"/>
                    </a:cubicBezTo>
                    <a:cubicBezTo>
                      <a:pt x="54557" y="913457"/>
                      <a:pt x="317023" y="854542"/>
                      <a:pt x="332898" y="839373"/>
                    </a:cubicBezTo>
                    <a:cubicBezTo>
                      <a:pt x="348773" y="824204"/>
                      <a:pt x="97243" y="869006"/>
                      <a:pt x="150865" y="839373"/>
                    </a:cubicBezTo>
                    <a:cubicBezTo>
                      <a:pt x="204487" y="809740"/>
                      <a:pt x="653926" y="689442"/>
                      <a:pt x="654631" y="661573"/>
                    </a:cubicBezTo>
                    <a:cubicBezTo>
                      <a:pt x="655336" y="633704"/>
                      <a:pt x="170973" y="694734"/>
                      <a:pt x="155098" y="672156"/>
                    </a:cubicBezTo>
                    <a:cubicBezTo>
                      <a:pt x="139223" y="649578"/>
                      <a:pt x="457781" y="568792"/>
                      <a:pt x="559381" y="526106"/>
                    </a:cubicBezTo>
                    <a:cubicBezTo>
                      <a:pt x="660981" y="483420"/>
                      <a:pt x="682501" y="444262"/>
                      <a:pt x="764698" y="416040"/>
                    </a:cubicBezTo>
                    <a:cubicBezTo>
                      <a:pt x="846895" y="387818"/>
                      <a:pt x="985537" y="372648"/>
                      <a:pt x="1052565" y="356773"/>
                    </a:cubicBezTo>
                    <a:cubicBezTo>
                      <a:pt x="1119593" y="340898"/>
                      <a:pt x="1083610" y="378998"/>
                      <a:pt x="1166865" y="320790"/>
                    </a:cubicBezTo>
                    <a:cubicBezTo>
                      <a:pt x="1250120" y="262582"/>
                      <a:pt x="1496359" y="40684"/>
                      <a:pt x="1552098" y="7523"/>
                    </a:cubicBezTo>
                    <a:cubicBezTo>
                      <a:pt x="1607837" y="-25638"/>
                      <a:pt x="1554568" y="57265"/>
                      <a:pt x="1522465" y="130290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: 図形 1122">
                <a:extLst>
                  <a:ext uri="{FF2B5EF4-FFF2-40B4-BE49-F238E27FC236}">
                    <a16:creationId xmlns:a16="http://schemas.microsoft.com/office/drawing/2014/main" id="{2F4C59D2-3D7B-45D5-9423-7E64E7DAE12E}"/>
                  </a:ext>
                </a:extLst>
              </p:cNvPr>
              <p:cNvSpPr/>
              <p:nvPr/>
            </p:nvSpPr>
            <p:spPr>
              <a:xfrm>
                <a:off x="4868279" y="1987411"/>
                <a:ext cx="1361723" cy="1530824"/>
              </a:xfrm>
              <a:custGeom>
                <a:avLst/>
                <a:gdLst>
                  <a:gd name="connsiteX0" fmla="*/ 173621 w 1361723"/>
                  <a:gd name="connsiteY0" fmla="*/ 139 h 1530824"/>
                  <a:gd name="connsiteX1" fmla="*/ 306971 w 1361723"/>
                  <a:gd name="connsiteY1" fmla="*/ 250964 h 1530824"/>
                  <a:gd name="connsiteX2" fmla="*/ 656221 w 1361723"/>
                  <a:gd name="connsiteY2" fmla="*/ 565289 h 1530824"/>
                  <a:gd name="connsiteX3" fmla="*/ 916571 w 1361723"/>
                  <a:gd name="connsiteY3" fmla="*/ 778014 h 1530824"/>
                  <a:gd name="connsiteX4" fmla="*/ 1361071 w 1361723"/>
                  <a:gd name="connsiteY4" fmla="*/ 1527314 h 1530824"/>
                  <a:gd name="connsiteX5" fmla="*/ 1021346 w 1361723"/>
                  <a:gd name="connsiteY5" fmla="*/ 1076464 h 1530824"/>
                  <a:gd name="connsiteX6" fmla="*/ 1249946 w 1361723"/>
                  <a:gd name="connsiteY6" fmla="*/ 1495564 h 1530824"/>
                  <a:gd name="connsiteX7" fmla="*/ 786396 w 1361723"/>
                  <a:gd name="connsiteY7" fmla="*/ 920889 h 1530824"/>
                  <a:gd name="connsiteX8" fmla="*/ 770521 w 1361723"/>
                  <a:gd name="connsiteY8" fmla="*/ 1079639 h 1530824"/>
                  <a:gd name="connsiteX9" fmla="*/ 494296 w 1361723"/>
                  <a:gd name="connsiteY9" fmla="*/ 936764 h 1530824"/>
                  <a:gd name="connsiteX10" fmla="*/ 341896 w 1361723"/>
                  <a:gd name="connsiteY10" fmla="*/ 743089 h 1530824"/>
                  <a:gd name="connsiteX11" fmla="*/ 122821 w 1361723"/>
                  <a:gd name="connsiteY11" fmla="*/ 555764 h 1530824"/>
                  <a:gd name="connsiteX12" fmla="*/ 424446 w 1361723"/>
                  <a:gd name="connsiteY12" fmla="*/ 666889 h 1530824"/>
                  <a:gd name="connsiteX13" fmla="*/ 2171 w 1361723"/>
                  <a:gd name="connsiteY13" fmla="*/ 263664 h 1530824"/>
                  <a:gd name="connsiteX14" fmla="*/ 256171 w 1361723"/>
                  <a:gd name="connsiteY14" fmla="*/ 216039 h 1530824"/>
                  <a:gd name="connsiteX15" fmla="*/ 173621 w 1361723"/>
                  <a:gd name="connsiteY15" fmla="*/ 139 h 153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61723" h="1530824">
                    <a:moveTo>
                      <a:pt x="173621" y="139"/>
                    </a:moveTo>
                    <a:cubicBezTo>
                      <a:pt x="182088" y="5960"/>
                      <a:pt x="226538" y="156772"/>
                      <a:pt x="306971" y="250964"/>
                    </a:cubicBezTo>
                    <a:cubicBezTo>
                      <a:pt x="387404" y="345156"/>
                      <a:pt x="554621" y="477447"/>
                      <a:pt x="656221" y="565289"/>
                    </a:cubicBezTo>
                    <a:cubicBezTo>
                      <a:pt x="757821" y="653131"/>
                      <a:pt x="799096" y="617677"/>
                      <a:pt x="916571" y="778014"/>
                    </a:cubicBezTo>
                    <a:cubicBezTo>
                      <a:pt x="1034046" y="938351"/>
                      <a:pt x="1343609" y="1477572"/>
                      <a:pt x="1361071" y="1527314"/>
                    </a:cubicBezTo>
                    <a:cubicBezTo>
                      <a:pt x="1378534" y="1577056"/>
                      <a:pt x="1039867" y="1081756"/>
                      <a:pt x="1021346" y="1076464"/>
                    </a:cubicBezTo>
                    <a:cubicBezTo>
                      <a:pt x="1002825" y="1071172"/>
                      <a:pt x="1289104" y="1521493"/>
                      <a:pt x="1249946" y="1495564"/>
                    </a:cubicBezTo>
                    <a:cubicBezTo>
                      <a:pt x="1210788" y="1469635"/>
                      <a:pt x="866300" y="990210"/>
                      <a:pt x="786396" y="920889"/>
                    </a:cubicBezTo>
                    <a:cubicBezTo>
                      <a:pt x="706492" y="851568"/>
                      <a:pt x="819204" y="1076993"/>
                      <a:pt x="770521" y="1079639"/>
                    </a:cubicBezTo>
                    <a:cubicBezTo>
                      <a:pt x="721838" y="1082285"/>
                      <a:pt x="565733" y="992856"/>
                      <a:pt x="494296" y="936764"/>
                    </a:cubicBezTo>
                    <a:cubicBezTo>
                      <a:pt x="422859" y="880672"/>
                      <a:pt x="403808" y="806589"/>
                      <a:pt x="341896" y="743089"/>
                    </a:cubicBezTo>
                    <a:cubicBezTo>
                      <a:pt x="279984" y="679589"/>
                      <a:pt x="109063" y="568464"/>
                      <a:pt x="122821" y="555764"/>
                    </a:cubicBezTo>
                    <a:cubicBezTo>
                      <a:pt x="136579" y="543064"/>
                      <a:pt x="444554" y="715572"/>
                      <a:pt x="424446" y="666889"/>
                    </a:cubicBezTo>
                    <a:cubicBezTo>
                      <a:pt x="404338" y="618206"/>
                      <a:pt x="30217" y="338806"/>
                      <a:pt x="2171" y="263664"/>
                    </a:cubicBezTo>
                    <a:cubicBezTo>
                      <a:pt x="-25875" y="188522"/>
                      <a:pt x="226538" y="259960"/>
                      <a:pt x="256171" y="216039"/>
                    </a:cubicBezTo>
                    <a:cubicBezTo>
                      <a:pt x="285804" y="172118"/>
                      <a:pt x="165154" y="-5682"/>
                      <a:pt x="173621" y="139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: 図形 1123">
                <a:extLst>
                  <a:ext uri="{FF2B5EF4-FFF2-40B4-BE49-F238E27FC236}">
                    <a16:creationId xmlns:a16="http://schemas.microsoft.com/office/drawing/2014/main" id="{DD84D102-DFDA-46A1-9F33-94B454CDD177}"/>
                  </a:ext>
                </a:extLst>
              </p:cNvPr>
              <p:cNvSpPr/>
              <p:nvPr/>
            </p:nvSpPr>
            <p:spPr>
              <a:xfrm>
                <a:off x="4754783" y="2217773"/>
                <a:ext cx="1331420" cy="1016955"/>
              </a:xfrm>
              <a:custGeom>
                <a:avLst/>
                <a:gdLst>
                  <a:gd name="connsiteX0" fmla="*/ 24650 w 1331420"/>
                  <a:gd name="connsiteY0" fmla="*/ 258727 h 1016955"/>
                  <a:gd name="connsiteX1" fmla="*/ 54284 w 1331420"/>
                  <a:gd name="connsiteY1" fmla="*/ 555060 h 1016955"/>
                  <a:gd name="connsiteX2" fmla="*/ 591917 w 1331420"/>
                  <a:gd name="connsiteY2" fmla="*/ 855627 h 1016955"/>
                  <a:gd name="connsiteX3" fmla="*/ 1328517 w 1331420"/>
                  <a:gd name="connsiteY3" fmla="*/ 1016494 h 1016955"/>
                  <a:gd name="connsiteX4" fmla="*/ 828984 w 1331420"/>
                  <a:gd name="connsiteY4" fmla="*/ 809060 h 1016955"/>
                  <a:gd name="connsiteX5" fmla="*/ 337917 w 1331420"/>
                  <a:gd name="connsiteY5" fmla="*/ 440760 h 1016955"/>
                  <a:gd name="connsiteX6" fmla="*/ 359084 w 1331420"/>
                  <a:gd name="connsiteY6" fmla="*/ 301060 h 1016955"/>
                  <a:gd name="connsiteX7" fmla="*/ 325217 w 1331420"/>
                  <a:gd name="connsiteY7" fmla="*/ 284127 h 1016955"/>
                  <a:gd name="connsiteX8" fmla="*/ 164350 w 1331420"/>
                  <a:gd name="connsiteY8" fmla="*/ 207927 h 1016955"/>
                  <a:gd name="connsiteX9" fmla="*/ 177050 w 1331420"/>
                  <a:gd name="connsiteY9" fmla="*/ 186760 h 1016955"/>
                  <a:gd name="connsiteX10" fmla="*/ 66984 w 1331420"/>
                  <a:gd name="connsiteY10" fmla="*/ 494 h 1016955"/>
                  <a:gd name="connsiteX11" fmla="*/ 109317 w 1331420"/>
                  <a:gd name="connsiteY11" fmla="*/ 250260 h 1016955"/>
                  <a:gd name="connsiteX12" fmla="*/ 24650 w 1331420"/>
                  <a:gd name="connsiteY12" fmla="*/ 258727 h 101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31420" h="1016955">
                    <a:moveTo>
                      <a:pt x="24650" y="258727"/>
                    </a:moveTo>
                    <a:cubicBezTo>
                      <a:pt x="15478" y="309527"/>
                      <a:pt x="-40260" y="455577"/>
                      <a:pt x="54284" y="555060"/>
                    </a:cubicBezTo>
                    <a:cubicBezTo>
                      <a:pt x="148828" y="654543"/>
                      <a:pt x="379545" y="778721"/>
                      <a:pt x="591917" y="855627"/>
                    </a:cubicBezTo>
                    <a:cubicBezTo>
                      <a:pt x="804289" y="932533"/>
                      <a:pt x="1289006" y="1024255"/>
                      <a:pt x="1328517" y="1016494"/>
                    </a:cubicBezTo>
                    <a:cubicBezTo>
                      <a:pt x="1368028" y="1008733"/>
                      <a:pt x="994084" y="905016"/>
                      <a:pt x="828984" y="809060"/>
                    </a:cubicBezTo>
                    <a:cubicBezTo>
                      <a:pt x="663884" y="713104"/>
                      <a:pt x="416234" y="525427"/>
                      <a:pt x="337917" y="440760"/>
                    </a:cubicBezTo>
                    <a:cubicBezTo>
                      <a:pt x="259600" y="356093"/>
                      <a:pt x="361201" y="327165"/>
                      <a:pt x="359084" y="301060"/>
                    </a:cubicBezTo>
                    <a:cubicBezTo>
                      <a:pt x="356967" y="274955"/>
                      <a:pt x="325217" y="284127"/>
                      <a:pt x="325217" y="284127"/>
                    </a:cubicBezTo>
                    <a:cubicBezTo>
                      <a:pt x="292761" y="268605"/>
                      <a:pt x="189044" y="224155"/>
                      <a:pt x="164350" y="207927"/>
                    </a:cubicBezTo>
                    <a:cubicBezTo>
                      <a:pt x="139656" y="191699"/>
                      <a:pt x="193278" y="221332"/>
                      <a:pt x="177050" y="186760"/>
                    </a:cubicBezTo>
                    <a:cubicBezTo>
                      <a:pt x="160822" y="152188"/>
                      <a:pt x="78273" y="-10089"/>
                      <a:pt x="66984" y="494"/>
                    </a:cubicBezTo>
                    <a:cubicBezTo>
                      <a:pt x="55695" y="11077"/>
                      <a:pt x="112139" y="202988"/>
                      <a:pt x="109317" y="250260"/>
                    </a:cubicBezTo>
                    <a:cubicBezTo>
                      <a:pt x="106495" y="297532"/>
                      <a:pt x="33822" y="207927"/>
                      <a:pt x="24650" y="258727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: 図形 1124">
                <a:extLst>
                  <a:ext uri="{FF2B5EF4-FFF2-40B4-BE49-F238E27FC236}">
                    <a16:creationId xmlns:a16="http://schemas.microsoft.com/office/drawing/2014/main" id="{60372C63-D403-424F-8340-DBB9E413548F}"/>
                  </a:ext>
                </a:extLst>
              </p:cNvPr>
              <p:cNvSpPr/>
              <p:nvPr/>
            </p:nvSpPr>
            <p:spPr>
              <a:xfrm>
                <a:off x="3314254" y="2426230"/>
                <a:ext cx="797204" cy="1223236"/>
              </a:xfrm>
              <a:custGeom>
                <a:avLst/>
                <a:gdLst>
                  <a:gd name="connsiteX0" fmla="*/ 796313 w 797204"/>
                  <a:gd name="connsiteY0" fmla="*/ 7937 h 1223236"/>
                  <a:gd name="connsiteX1" fmla="*/ 597346 w 797204"/>
                  <a:gd name="connsiteY1" fmla="*/ 240770 h 1223236"/>
                  <a:gd name="connsiteX2" fmla="*/ 461879 w 797204"/>
                  <a:gd name="connsiteY2" fmla="*/ 304270 h 1223236"/>
                  <a:gd name="connsiteX3" fmla="*/ 343346 w 797204"/>
                  <a:gd name="connsiteY3" fmla="*/ 880003 h 1223236"/>
                  <a:gd name="connsiteX4" fmla="*/ 351813 w 797204"/>
                  <a:gd name="connsiteY4" fmla="*/ 702203 h 1223236"/>
                  <a:gd name="connsiteX5" fmla="*/ 237513 w 797204"/>
                  <a:gd name="connsiteY5" fmla="*/ 905403 h 1223236"/>
                  <a:gd name="connsiteX6" fmla="*/ 186713 w 797204"/>
                  <a:gd name="connsiteY6" fmla="*/ 943503 h 1223236"/>
                  <a:gd name="connsiteX7" fmla="*/ 207879 w 797204"/>
                  <a:gd name="connsiteY7" fmla="*/ 795337 h 1223236"/>
                  <a:gd name="connsiteX8" fmla="*/ 446 w 797204"/>
                  <a:gd name="connsiteY8" fmla="*/ 1222903 h 1223236"/>
                  <a:gd name="connsiteX9" fmla="*/ 152846 w 797204"/>
                  <a:gd name="connsiteY9" fmla="*/ 714903 h 1223236"/>
                  <a:gd name="connsiteX10" fmla="*/ 161313 w 797204"/>
                  <a:gd name="connsiteY10" fmla="*/ 727603 h 1223236"/>
                  <a:gd name="connsiteX11" fmla="*/ 309479 w 797204"/>
                  <a:gd name="connsiteY11" fmla="*/ 206903 h 1223236"/>
                  <a:gd name="connsiteX12" fmla="*/ 195179 w 797204"/>
                  <a:gd name="connsiteY12" fmla="*/ 198437 h 1223236"/>
                  <a:gd name="connsiteX13" fmla="*/ 339113 w 797204"/>
                  <a:gd name="connsiteY13" fmla="*/ 96837 h 1223236"/>
                  <a:gd name="connsiteX14" fmla="*/ 457646 w 797204"/>
                  <a:gd name="connsiteY14" fmla="*/ 168803 h 1223236"/>
                  <a:gd name="connsiteX15" fmla="*/ 512679 w 797204"/>
                  <a:gd name="connsiteY15" fmla="*/ 67203 h 1223236"/>
                  <a:gd name="connsiteX16" fmla="*/ 796313 w 797204"/>
                  <a:gd name="connsiteY16" fmla="*/ 7937 h 1223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97204" h="1223236">
                    <a:moveTo>
                      <a:pt x="796313" y="7937"/>
                    </a:moveTo>
                    <a:cubicBezTo>
                      <a:pt x="810424" y="36865"/>
                      <a:pt x="653085" y="191381"/>
                      <a:pt x="597346" y="240770"/>
                    </a:cubicBezTo>
                    <a:cubicBezTo>
                      <a:pt x="541607" y="290159"/>
                      <a:pt x="504212" y="197731"/>
                      <a:pt x="461879" y="304270"/>
                    </a:cubicBezTo>
                    <a:cubicBezTo>
                      <a:pt x="419546" y="410809"/>
                      <a:pt x="361690" y="813681"/>
                      <a:pt x="343346" y="880003"/>
                    </a:cubicBezTo>
                    <a:cubicBezTo>
                      <a:pt x="325002" y="946325"/>
                      <a:pt x="369452" y="697970"/>
                      <a:pt x="351813" y="702203"/>
                    </a:cubicBezTo>
                    <a:cubicBezTo>
                      <a:pt x="334174" y="706436"/>
                      <a:pt x="265030" y="865186"/>
                      <a:pt x="237513" y="905403"/>
                    </a:cubicBezTo>
                    <a:cubicBezTo>
                      <a:pt x="209996" y="945620"/>
                      <a:pt x="191652" y="961847"/>
                      <a:pt x="186713" y="943503"/>
                    </a:cubicBezTo>
                    <a:cubicBezTo>
                      <a:pt x="181774" y="925159"/>
                      <a:pt x="238923" y="748770"/>
                      <a:pt x="207879" y="795337"/>
                    </a:cubicBezTo>
                    <a:cubicBezTo>
                      <a:pt x="176835" y="841904"/>
                      <a:pt x="9618" y="1236309"/>
                      <a:pt x="446" y="1222903"/>
                    </a:cubicBezTo>
                    <a:cubicBezTo>
                      <a:pt x="-8726" y="1209497"/>
                      <a:pt x="126035" y="797453"/>
                      <a:pt x="152846" y="714903"/>
                    </a:cubicBezTo>
                    <a:cubicBezTo>
                      <a:pt x="179657" y="632353"/>
                      <a:pt x="135207" y="812270"/>
                      <a:pt x="161313" y="727603"/>
                    </a:cubicBezTo>
                    <a:cubicBezTo>
                      <a:pt x="187418" y="642936"/>
                      <a:pt x="303835" y="295097"/>
                      <a:pt x="309479" y="206903"/>
                    </a:cubicBezTo>
                    <a:cubicBezTo>
                      <a:pt x="315123" y="118709"/>
                      <a:pt x="190240" y="216781"/>
                      <a:pt x="195179" y="198437"/>
                    </a:cubicBezTo>
                    <a:cubicBezTo>
                      <a:pt x="200118" y="180093"/>
                      <a:pt x="295368" y="101776"/>
                      <a:pt x="339113" y="96837"/>
                    </a:cubicBezTo>
                    <a:cubicBezTo>
                      <a:pt x="382857" y="91898"/>
                      <a:pt x="428718" y="173742"/>
                      <a:pt x="457646" y="168803"/>
                    </a:cubicBezTo>
                    <a:cubicBezTo>
                      <a:pt x="486574" y="163864"/>
                      <a:pt x="457646" y="98247"/>
                      <a:pt x="512679" y="67203"/>
                    </a:cubicBezTo>
                    <a:cubicBezTo>
                      <a:pt x="567712" y="36159"/>
                      <a:pt x="782202" y="-20991"/>
                      <a:pt x="796313" y="7937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: 図形 1125">
                <a:extLst>
                  <a:ext uri="{FF2B5EF4-FFF2-40B4-BE49-F238E27FC236}">
                    <a16:creationId xmlns:a16="http://schemas.microsoft.com/office/drawing/2014/main" id="{39293B93-9B06-4F8B-8869-50AD5EC3DE5D}"/>
                  </a:ext>
                </a:extLst>
              </p:cNvPr>
              <p:cNvSpPr/>
              <p:nvPr/>
            </p:nvSpPr>
            <p:spPr>
              <a:xfrm>
                <a:off x="3314133" y="3344195"/>
                <a:ext cx="275933" cy="1367228"/>
              </a:xfrm>
              <a:custGeom>
                <a:avLst/>
                <a:gdLst>
                  <a:gd name="connsiteX0" fmla="*/ 275734 w 275933"/>
                  <a:gd name="connsiteY0" fmla="*/ 138 h 1367228"/>
                  <a:gd name="connsiteX1" fmla="*/ 174134 w 275933"/>
                  <a:gd name="connsiteY1" fmla="*/ 169472 h 1367228"/>
                  <a:gd name="connsiteX2" fmla="*/ 165667 w 275933"/>
                  <a:gd name="connsiteY2" fmla="*/ 757905 h 1367228"/>
                  <a:gd name="connsiteX3" fmla="*/ 140267 w 275933"/>
                  <a:gd name="connsiteY3" fmla="*/ 656305 h 1367228"/>
                  <a:gd name="connsiteX4" fmla="*/ 157200 w 275933"/>
                  <a:gd name="connsiteY4" fmla="*/ 1054238 h 1367228"/>
                  <a:gd name="connsiteX5" fmla="*/ 136034 w 275933"/>
                  <a:gd name="connsiteY5" fmla="*/ 910305 h 1367228"/>
                  <a:gd name="connsiteX6" fmla="*/ 144500 w 275933"/>
                  <a:gd name="connsiteY6" fmla="*/ 1320938 h 1367228"/>
                  <a:gd name="connsiteX7" fmla="*/ 85234 w 275933"/>
                  <a:gd name="connsiteY7" fmla="*/ 1143138 h 1367228"/>
                  <a:gd name="connsiteX8" fmla="*/ 30200 w 275933"/>
                  <a:gd name="connsiteY8" fmla="*/ 1359038 h 1367228"/>
                  <a:gd name="connsiteX9" fmla="*/ 9034 w 275933"/>
                  <a:gd name="connsiteY9" fmla="*/ 796005 h 1367228"/>
                  <a:gd name="connsiteX10" fmla="*/ 30200 w 275933"/>
                  <a:gd name="connsiteY10" fmla="*/ 931472 h 1367228"/>
                  <a:gd name="connsiteX11" fmla="*/ 4800 w 275933"/>
                  <a:gd name="connsiteY11" fmla="*/ 338805 h 1367228"/>
                  <a:gd name="connsiteX12" fmla="*/ 144500 w 275933"/>
                  <a:gd name="connsiteY12" fmla="*/ 144072 h 1367228"/>
                  <a:gd name="connsiteX13" fmla="*/ 275734 w 275933"/>
                  <a:gd name="connsiteY13" fmla="*/ 138 h 1367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5933" h="1367228">
                    <a:moveTo>
                      <a:pt x="275734" y="138"/>
                    </a:moveTo>
                    <a:cubicBezTo>
                      <a:pt x="280673" y="4371"/>
                      <a:pt x="192478" y="43178"/>
                      <a:pt x="174134" y="169472"/>
                    </a:cubicBezTo>
                    <a:cubicBezTo>
                      <a:pt x="155790" y="295766"/>
                      <a:pt x="171311" y="676766"/>
                      <a:pt x="165667" y="757905"/>
                    </a:cubicBezTo>
                    <a:cubicBezTo>
                      <a:pt x="160023" y="839044"/>
                      <a:pt x="141678" y="606916"/>
                      <a:pt x="140267" y="656305"/>
                    </a:cubicBezTo>
                    <a:cubicBezTo>
                      <a:pt x="138856" y="705694"/>
                      <a:pt x="157905" y="1011905"/>
                      <a:pt x="157200" y="1054238"/>
                    </a:cubicBezTo>
                    <a:cubicBezTo>
                      <a:pt x="156495" y="1096571"/>
                      <a:pt x="138151" y="865855"/>
                      <a:pt x="136034" y="910305"/>
                    </a:cubicBezTo>
                    <a:cubicBezTo>
                      <a:pt x="133917" y="954755"/>
                      <a:pt x="152967" y="1282133"/>
                      <a:pt x="144500" y="1320938"/>
                    </a:cubicBezTo>
                    <a:cubicBezTo>
                      <a:pt x="136033" y="1359744"/>
                      <a:pt x="104284" y="1136788"/>
                      <a:pt x="85234" y="1143138"/>
                    </a:cubicBezTo>
                    <a:cubicBezTo>
                      <a:pt x="66184" y="1149488"/>
                      <a:pt x="42900" y="1416893"/>
                      <a:pt x="30200" y="1359038"/>
                    </a:cubicBezTo>
                    <a:cubicBezTo>
                      <a:pt x="17500" y="1301183"/>
                      <a:pt x="9034" y="867266"/>
                      <a:pt x="9034" y="796005"/>
                    </a:cubicBezTo>
                    <a:cubicBezTo>
                      <a:pt x="9034" y="724744"/>
                      <a:pt x="30906" y="1007672"/>
                      <a:pt x="30200" y="931472"/>
                    </a:cubicBezTo>
                    <a:cubicBezTo>
                      <a:pt x="29494" y="855272"/>
                      <a:pt x="-14250" y="470038"/>
                      <a:pt x="4800" y="338805"/>
                    </a:cubicBezTo>
                    <a:cubicBezTo>
                      <a:pt x="23850" y="207572"/>
                      <a:pt x="101461" y="198400"/>
                      <a:pt x="144500" y="144072"/>
                    </a:cubicBezTo>
                    <a:cubicBezTo>
                      <a:pt x="187539" y="89744"/>
                      <a:pt x="270795" y="-4095"/>
                      <a:pt x="275734" y="138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: 図形 1126">
                <a:extLst>
                  <a:ext uri="{FF2B5EF4-FFF2-40B4-BE49-F238E27FC236}">
                    <a16:creationId xmlns:a16="http://schemas.microsoft.com/office/drawing/2014/main" id="{5D5EAAC2-4A4F-4D2A-824C-F3D1B7859199}"/>
                  </a:ext>
                </a:extLst>
              </p:cNvPr>
              <p:cNvSpPr/>
              <p:nvPr/>
            </p:nvSpPr>
            <p:spPr>
              <a:xfrm>
                <a:off x="3216403" y="4536821"/>
                <a:ext cx="396474" cy="954425"/>
              </a:xfrm>
              <a:custGeom>
                <a:avLst/>
                <a:gdLst>
                  <a:gd name="connsiteX0" fmla="*/ 204130 w 396474"/>
                  <a:gd name="connsiteY0" fmla="*/ 1312 h 954425"/>
                  <a:gd name="connsiteX1" fmla="*/ 146980 w 396474"/>
                  <a:gd name="connsiteY1" fmla="*/ 151596 h 954425"/>
                  <a:gd name="connsiteX2" fmla="*/ 394630 w 396474"/>
                  <a:gd name="connsiteY2" fmla="*/ 858562 h 954425"/>
                  <a:gd name="connsiteX3" fmla="*/ 261280 w 396474"/>
                  <a:gd name="connsiteY3" fmla="*/ 553762 h 954425"/>
                  <a:gd name="connsiteX4" fmla="*/ 286680 w 396474"/>
                  <a:gd name="connsiteY4" fmla="*/ 689229 h 954425"/>
                  <a:gd name="connsiteX5" fmla="*/ 195664 w 396474"/>
                  <a:gd name="connsiteY5" fmla="*/ 551646 h 954425"/>
                  <a:gd name="connsiteX6" fmla="*/ 386164 w 396474"/>
                  <a:gd name="connsiteY6" fmla="*/ 949579 h 954425"/>
                  <a:gd name="connsiteX7" fmla="*/ 276097 w 396474"/>
                  <a:gd name="connsiteY7" fmla="*/ 773896 h 954425"/>
                  <a:gd name="connsiteX8" fmla="*/ 261280 w 396474"/>
                  <a:gd name="connsiteY8" fmla="*/ 792946 h 954425"/>
                  <a:gd name="connsiteX9" fmla="*/ 85597 w 396474"/>
                  <a:gd name="connsiteY9" fmla="*/ 441579 h 954425"/>
                  <a:gd name="connsiteX10" fmla="*/ 70780 w 396474"/>
                  <a:gd name="connsiteY10" fmla="*/ 441579 h 954425"/>
                  <a:gd name="connsiteX11" fmla="*/ 930 w 396474"/>
                  <a:gd name="connsiteY11" fmla="*/ 291296 h 954425"/>
                  <a:gd name="connsiteX12" fmla="*/ 32680 w 396474"/>
                  <a:gd name="connsiteY12" fmla="*/ 206629 h 954425"/>
                  <a:gd name="connsiteX13" fmla="*/ 62314 w 396474"/>
                  <a:gd name="connsiteY13" fmla="*/ 98679 h 954425"/>
                  <a:gd name="connsiteX14" fmla="*/ 34797 w 396474"/>
                  <a:gd name="connsiteY14" fmla="*/ 79629 h 954425"/>
                  <a:gd name="connsiteX15" fmla="*/ 204130 w 396474"/>
                  <a:gd name="connsiteY15" fmla="*/ 1312 h 954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96474" h="954425">
                    <a:moveTo>
                      <a:pt x="204130" y="1312"/>
                    </a:moveTo>
                    <a:cubicBezTo>
                      <a:pt x="222827" y="13306"/>
                      <a:pt x="115230" y="8721"/>
                      <a:pt x="146980" y="151596"/>
                    </a:cubicBezTo>
                    <a:cubicBezTo>
                      <a:pt x="178730" y="294471"/>
                      <a:pt x="375580" y="791534"/>
                      <a:pt x="394630" y="858562"/>
                    </a:cubicBezTo>
                    <a:cubicBezTo>
                      <a:pt x="413680" y="925590"/>
                      <a:pt x="279272" y="581984"/>
                      <a:pt x="261280" y="553762"/>
                    </a:cubicBezTo>
                    <a:cubicBezTo>
                      <a:pt x="243288" y="525540"/>
                      <a:pt x="297616" y="689582"/>
                      <a:pt x="286680" y="689229"/>
                    </a:cubicBezTo>
                    <a:cubicBezTo>
                      <a:pt x="275744" y="688876"/>
                      <a:pt x="179083" y="508254"/>
                      <a:pt x="195664" y="551646"/>
                    </a:cubicBezTo>
                    <a:cubicBezTo>
                      <a:pt x="212245" y="595038"/>
                      <a:pt x="372759" y="912537"/>
                      <a:pt x="386164" y="949579"/>
                    </a:cubicBezTo>
                    <a:cubicBezTo>
                      <a:pt x="399570" y="986621"/>
                      <a:pt x="296911" y="800002"/>
                      <a:pt x="276097" y="773896"/>
                    </a:cubicBezTo>
                    <a:cubicBezTo>
                      <a:pt x="255283" y="747791"/>
                      <a:pt x="293030" y="848332"/>
                      <a:pt x="261280" y="792946"/>
                    </a:cubicBezTo>
                    <a:cubicBezTo>
                      <a:pt x="229530" y="737560"/>
                      <a:pt x="117347" y="500140"/>
                      <a:pt x="85597" y="441579"/>
                    </a:cubicBezTo>
                    <a:cubicBezTo>
                      <a:pt x="53847" y="383018"/>
                      <a:pt x="84891" y="466626"/>
                      <a:pt x="70780" y="441579"/>
                    </a:cubicBezTo>
                    <a:cubicBezTo>
                      <a:pt x="56669" y="416532"/>
                      <a:pt x="7280" y="330454"/>
                      <a:pt x="930" y="291296"/>
                    </a:cubicBezTo>
                    <a:cubicBezTo>
                      <a:pt x="-5420" y="252138"/>
                      <a:pt x="22449" y="238732"/>
                      <a:pt x="32680" y="206629"/>
                    </a:cubicBezTo>
                    <a:cubicBezTo>
                      <a:pt x="42911" y="174526"/>
                      <a:pt x="61961" y="119846"/>
                      <a:pt x="62314" y="98679"/>
                    </a:cubicBezTo>
                    <a:cubicBezTo>
                      <a:pt x="62667" y="77512"/>
                      <a:pt x="11867" y="96209"/>
                      <a:pt x="34797" y="79629"/>
                    </a:cubicBezTo>
                    <a:cubicBezTo>
                      <a:pt x="57727" y="63049"/>
                      <a:pt x="185433" y="-10682"/>
                      <a:pt x="204130" y="131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: 図形 1127">
                <a:extLst>
                  <a:ext uri="{FF2B5EF4-FFF2-40B4-BE49-F238E27FC236}">
                    <a16:creationId xmlns:a16="http://schemas.microsoft.com/office/drawing/2014/main" id="{79731C48-98CB-4496-A1A6-95CBC319988C}"/>
                  </a:ext>
                </a:extLst>
              </p:cNvPr>
              <p:cNvSpPr/>
              <p:nvPr/>
            </p:nvSpPr>
            <p:spPr>
              <a:xfrm>
                <a:off x="3398421" y="5266550"/>
                <a:ext cx="1062601" cy="1013945"/>
              </a:xfrm>
              <a:custGeom>
                <a:avLst/>
                <a:gdLst>
                  <a:gd name="connsiteX0" fmla="*/ 946 w 1062601"/>
                  <a:gd name="connsiteY0" fmla="*/ 1833 h 1013945"/>
                  <a:gd name="connsiteX1" fmla="*/ 267646 w 1062601"/>
                  <a:gd name="connsiteY1" fmla="*/ 397650 h 1013945"/>
                  <a:gd name="connsiteX2" fmla="*/ 187212 w 1062601"/>
                  <a:gd name="connsiteY2" fmla="*/ 215617 h 1013945"/>
                  <a:gd name="connsiteX3" fmla="*/ 460262 w 1062601"/>
                  <a:gd name="connsiteY3" fmla="*/ 662233 h 1013945"/>
                  <a:gd name="connsiteX4" fmla="*/ 456029 w 1062601"/>
                  <a:gd name="connsiteY4" fmla="*/ 602967 h 1013945"/>
                  <a:gd name="connsiteX5" fmla="*/ 521646 w 1062601"/>
                  <a:gd name="connsiteY5" fmla="*/ 666467 h 1013945"/>
                  <a:gd name="connsiteX6" fmla="*/ 690979 w 1062601"/>
                  <a:gd name="connsiteY6" fmla="*/ 888717 h 1013945"/>
                  <a:gd name="connsiteX7" fmla="*/ 724846 w 1062601"/>
                  <a:gd name="connsiteY7" fmla="*/ 865433 h 1013945"/>
                  <a:gd name="connsiteX8" fmla="*/ 983079 w 1062601"/>
                  <a:gd name="connsiteY8" fmla="*/ 983967 h 1013945"/>
                  <a:gd name="connsiteX9" fmla="*/ 1055046 w 1062601"/>
                  <a:gd name="connsiteY9" fmla="*/ 994550 h 1013945"/>
                  <a:gd name="connsiteX10" fmla="*/ 830679 w 1062601"/>
                  <a:gd name="connsiteY10" fmla="*/ 751133 h 1013945"/>
                  <a:gd name="connsiteX11" fmla="*/ 968262 w 1062601"/>
                  <a:gd name="connsiteY11" fmla="*/ 840033 h 1013945"/>
                  <a:gd name="connsiteX12" fmla="*/ 695212 w 1062601"/>
                  <a:gd name="connsiteY12" fmla="*/ 662233 h 1013945"/>
                  <a:gd name="connsiteX13" fmla="*/ 769296 w 1062601"/>
                  <a:gd name="connsiteY13" fmla="*/ 787117 h 1013945"/>
                  <a:gd name="connsiteX14" fmla="*/ 676162 w 1062601"/>
                  <a:gd name="connsiteY14" fmla="*/ 611433 h 1013945"/>
                  <a:gd name="connsiteX15" fmla="*/ 572446 w 1062601"/>
                  <a:gd name="connsiteY15" fmla="*/ 425167 h 1013945"/>
                  <a:gd name="connsiteX16" fmla="*/ 568212 w 1062601"/>
                  <a:gd name="connsiteY16" fmla="*/ 524650 h 1013945"/>
                  <a:gd name="connsiteX17" fmla="*/ 504712 w 1062601"/>
                  <a:gd name="connsiteY17" fmla="*/ 469617 h 1013945"/>
                  <a:gd name="connsiteX18" fmla="*/ 451796 w 1062601"/>
                  <a:gd name="connsiteY18" fmla="*/ 372250 h 1013945"/>
                  <a:gd name="connsiteX19" fmla="*/ 447562 w 1062601"/>
                  <a:gd name="connsiteY19" fmla="*/ 355317 h 1013945"/>
                  <a:gd name="connsiteX20" fmla="*/ 377712 w 1062601"/>
                  <a:gd name="connsiteY20" fmla="*/ 253717 h 1013945"/>
                  <a:gd name="connsiteX21" fmla="*/ 946 w 1062601"/>
                  <a:gd name="connsiteY21" fmla="*/ 1833 h 101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62601" h="1013945">
                    <a:moveTo>
                      <a:pt x="946" y="1833"/>
                    </a:moveTo>
                    <a:cubicBezTo>
                      <a:pt x="-17398" y="25822"/>
                      <a:pt x="236602" y="362019"/>
                      <a:pt x="267646" y="397650"/>
                    </a:cubicBezTo>
                    <a:cubicBezTo>
                      <a:pt x="298690" y="433281"/>
                      <a:pt x="155109" y="171520"/>
                      <a:pt x="187212" y="215617"/>
                    </a:cubicBezTo>
                    <a:cubicBezTo>
                      <a:pt x="219315" y="259714"/>
                      <a:pt x="415459" y="597675"/>
                      <a:pt x="460262" y="662233"/>
                    </a:cubicBezTo>
                    <a:cubicBezTo>
                      <a:pt x="505065" y="726791"/>
                      <a:pt x="445798" y="602261"/>
                      <a:pt x="456029" y="602967"/>
                    </a:cubicBezTo>
                    <a:cubicBezTo>
                      <a:pt x="466260" y="603673"/>
                      <a:pt x="482488" y="618842"/>
                      <a:pt x="521646" y="666467"/>
                    </a:cubicBezTo>
                    <a:cubicBezTo>
                      <a:pt x="560804" y="714092"/>
                      <a:pt x="657112" y="855556"/>
                      <a:pt x="690979" y="888717"/>
                    </a:cubicBezTo>
                    <a:cubicBezTo>
                      <a:pt x="724846" y="921878"/>
                      <a:pt x="676163" y="849558"/>
                      <a:pt x="724846" y="865433"/>
                    </a:cubicBezTo>
                    <a:cubicBezTo>
                      <a:pt x="773529" y="881308"/>
                      <a:pt x="928046" y="962448"/>
                      <a:pt x="983079" y="983967"/>
                    </a:cubicBezTo>
                    <a:cubicBezTo>
                      <a:pt x="1038112" y="1005486"/>
                      <a:pt x="1080446" y="1033356"/>
                      <a:pt x="1055046" y="994550"/>
                    </a:cubicBezTo>
                    <a:cubicBezTo>
                      <a:pt x="1029646" y="955744"/>
                      <a:pt x="845143" y="776886"/>
                      <a:pt x="830679" y="751133"/>
                    </a:cubicBezTo>
                    <a:cubicBezTo>
                      <a:pt x="816215" y="725380"/>
                      <a:pt x="990840" y="854850"/>
                      <a:pt x="968262" y="840033"/>
                    </a:cubicBezTo>
                    <a:cubicBezTo>
                      <a:pt x="945684" y="825216"/>
                      <a:pt x="728373" y="671052"/>
                      <a:pt x="695212" y="662233"/>
                    </a:cubicBezTo>
                    <a:cubicBezTo>
                      <a:pt x="662051" y="653414"/>
                      <a:pt x="772471" y="795584"/>
                      <a:pt x="769296" y="787117"/>
                    </a:cubicBezTo>
                    <a:cubicBezTo>
                      <a:pt x="766121" y="778650"/>
                      <a:pt x="708970" y="671758"/>
                      <a:pt x="676162" y="611433"/>
                    </a:cubicBezTo>
                    <a:cubicBezTo>
                      <a:pt x="643354" y="551108"/>
                      <a:pt x="590438" y="439631"/>
                      <a:pt x="572446" y="425167"/>
                    </a:cubicBezTo>
                    <a:cubicBezTo>
                      <a:pt x="554454" y="410703"/>
                      <a:pt x="579501" y="517242"/>
                      <a:pt x="568212" y="524650"/>
                    </a:cubicBezTo>
                    <a:cubicBezTo>
                      <a:pt x="556923" y="532058"/>
                      <a:pt x="524115" y="495017"/>
                      <a:pt x="504712" y="469617"/>
                    </a:cubicBezTo>
                    <a:cubicBezTo>
                      <a:pt x="485309" y="444217"/>
                      <a:pt x="461321" y="391300"/>
                      <a:pt x="451796" y="372250"/>
                    </a:cubicBezTo>
                    <a:cubicBezTo>
                      <a:pt x="442271" y="353200"/>
                      <a:pt x="459909" y="375072"/>
                      <a:pt x="447562" y="355317"/>
                    </a:cubicBezTo>
                    <a:cubicBezTo>
                      <a:pt x="435215" y="335562"/>
                      <a:pt x="452501" y="311220"/>
                      <a:pt x="377712" y="253717"/>
                    </a:cubicBezTo>
                    <a:cubicBezTo>
                      <a:pt x="302923" y="196214"/>
                      <a:pt x="19290" y="-22156"/>
                      <a:pt x="946" y="1833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: 図形 1128">
                <a:extLst>
                  <a:ext uri="{FF2B5EF4-FFF2-40B4-BE49-F238E27FC236}">
                    <a16:creationId xmlns:a16="http://schemas.microsoft.com/office/drawing/2014/main" id="{CE031A9A-89D9-436D-8DA2-10A261374B59}"/>
                  </a:ext>
                </a:extLst>
              </p:cNvPr>
              <p:cNvSpPr/>
              <p:nvPr/>
            </p:nvSpPr>
            <p:spPr>
              <a:xfrm>
                <a:off x="4181879" y="5747135"/>
                <a:ext cx="1509872" cy="560119"/>
              </a:xfrm>
              <a:custGeom>
                <a:avLst/>
                <a:gdLst>
                  <a:gd name="connsiteX0" fmla="*/ 1497138 w 1509872"/>
                  <a:gd name="connsiteY0" fmla="*/ 14432 h 560119"/>
                  <a:gd name="connsiteX1" fmla="*/ 1124604 w 1509872"/>
                  <a:gd name="connsiteY1" fmla="*/ 327698 h 560119"/>
                  <a:gd name="connsiteX2" fmla="*/ 1344738 w 1509872"/>
                  <a:gd name="connsiteY2" fmla="*/ 124498 h 560119"/>
                  <a:gd name="connsiteX3" fmla="*/ 1202921 w 1509872"/>
                  <a:gd name="connsiteY3" fmla="*/ 236682 h 560119"/>
                  <a:gd name="connsiteX4" fmla="*/ 957388 w 1509872"/>
                  <a:gd name="connsiteY4" fmla="*/ 414482 h 560119"/>
                  <a:gd name="connsiteX5" fmla="*/ 1050521 w 1509872"/>
                  <a:gd name="connsiteY5" fmla="*/ 376382 h 560119"/>
                  <a:gd name="connsiteX6" fmla="*/ 713971 w 1509872"/>
                  <a:gd name="connsiteY6" fmla="*/ 558415 h 560119"/>
                  <a:gd name="connsiteX7" fmla="*/ 792288 w 1509872"/>
                  <a:gd name="connsiteY7" fmla="*/ 471632 h 560119"/>
                  <a:gd name="connsiteX8" fmla="*/ 428221 w 1509872"/>
                  <a:gd name="connsiteY8" fmla="*/ 543598 h 560119"/>
                  <a:gd name="connsiteX9" fmla="*/ 582738 w 1509872"/>
                  <a:gd name="connsiteY9" fmla="*/ 543598 h 560119"/>
                  <a:gd name="connsiteX10" fmla="*/ 654 w 1509872"/>
                  <a:gd name="connsiteY10" fmla="*/ 509732 h 560119"/>
                  <a:gd name="connsiteX11" fmla="*/ 713971 w 1509872"/>
                  <a:gd name="connsiteY11" fmla="*/ 444115 h 560119"/>
                  <a:gd name="connsiteX12" fmla="*/ 189038 w 1509872"/>
                  <a:gd name="connsiteY12" fmla="*/ 463165 h 560119"/>
                  <a:gd name="connsiteX13" fmla="*/ 840971 w 1509872"/>
                  <a:gd name="connsiteY13" fmla="*/ 378498 h 560119"/>
                  <a:gd name="connsiteX14" fmla="*/ 1105554 w 1509872"/>
                  <a:gd name="connsiteY14" fmla="*/ 198582 h 560119"/>
                  <a:gd name="connsiteX15" fmla="*/ 669521 w 1509872"/>
                  <a:gd name="connsiteY15" fmla="*/ 395432 h 560119"/>
                  <a:gd name="connsiteX16" fmla="*/ 1215621 w 1509872"/>
                  <a:gd name="connsiteY16" fmla="*/ 82165 h 560119"/>
                  <a:gd name="connsiteX17" fmla="*/ 1023004 w 1509872"/>
                  <a:gd name="connsiteY17" fmla="*/ 171065 h 560119"/>
                  <a:gd name="connsiteX18" fmla="*/ 1387071 w 1509872"/>
                  <a:gd name="connsiteY18" fmla="*/ 63115 h 560119"/>
                  <a:gd name="connsiteX19" fmla="*/ 1497138 w 1509872"/>
                  <a:gd name="connsiteY19" fmla="*/ 14432 h 56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09872" h="560119">
                    <a:moveTo>
                      <a:pt x="1497138" y="14432"/>
                    </a:moveTo>
                    <a:cubicBezTo>
                      <a:pt x="1453393" y="58529"/>
                      <a:pt x="1150004" y="309354"/>
                      <a:pt x="1124604" y="327698"/>
                    </a:cubicBezTo>
                    <a:cubicBezTo>
                      <a:pt x="1099204" y="346042"/>
                      <a:pt x="1331685" y="139667"/>
                      <a:pt x="1344738" y="124498"/>
                    </a:cubicBezTo>
                    <a:cubicBezTo>
                      <a:pt x="1357791" y="109329"/>
                      <a:pt x="1267479" y="188351"/>
                      <a:pt x="1202921" y="236682"/>
                    </a:cubicBezTo>
                    <a:cubicBezTo>
                      <a:pt x="1138363" y="285013"/>
                      <a:pt x="982788" y="391199"/>
                      <a:pt x="957388" y="414482"/>
                    </a:cubicBezTo>
                    <a:cubicBezTo>
                      <a:pt x="931988" y="437765"/>
                      <a:pt x="1091091" y="352393"/>
                      <a:pt x="1050521" y="376382"/>
                    </a:cubicBezTo>
                    <a:cubicBezTo>
                      <a:pt x="1009951" y="400371"/>
                      <a:pt x="757010" y="542540"/>
                      <a:pt x="713971" y="558415"/>
                    </a:cubicBezTo>
                    <a:cubicBezTo>
                      <a:pt x="670932" y="574290"/>
                      <a:pt x="839913" y="474101"/>
                      <a:pt x="792288" y="471632"/>
                    </a:cubicBezTo>
                    <a:cubicBezTo>
                      <a:pt x="744663" y="469163"/>
                      <a:pt x="463146" y="531604"/>
                      <a:pt x="428221" y="543598"/>
                    </a:cubicBezTo>
                    <a:cubicBezTo>
                      <a:pt x="393296" y="555592"/>
                      <a:pt x="653999" y="549242"/>
                      <a:pt x="582738" y="543598"/>
                    </a:cubicBezTo>
                    <a:cubicBezTo>
                      <a:pt x="511477" y="537954"/>
                      <a:pt x="-21218" y="526312"/>
                      <a:pt x="654" y="509732"/>
                    </a:cubicBezTo>
                    <a:cubicBezTo>
                      <a:pt x="22526" y="493152"/>
                      <a:pt x="682574" y="451876"/>
                      <a:pt x="713971" y="444115"/>
                    </a:cubicBezTo>
                    <a:cubicBezTo>
                      <a:pt x="745368" y="436354"/>
                      <a:pt x="167871" y="474101"/>
                      <a:pt x="189038" y="463165"/>
                    </a:cubicBezTo>
                    <a:cubicBezTo>
                      <a:pt x="210205" y="452229"/>
                      <a:pt x="688218" y="422595"/>
                      <a:pt x="840971" y="378498"/>
                    </a:cubicBezTo>
                    <a:cubicBezTo>
                      <a:pt x="993724" y="334401"/>
                      <a:pt x="1134129" y="195760"/>
                      <a:pt x="1105554" y="198582"/>
                    </a:cubicBezTo>
                    <a:cubicBezTo>
                      <a:pt x="1076979" y="201404"/>
                      <a:pt x="651176" y="414835"/>
                      <a:pt x="669521" y="395432"/>
                    </a:cubicBezTo>
                    <a:cubicBezTo>
                      <a:pt x="687865" y="376029"/>
                      <a:pt x="1156707" y="119559"/>
                      <a:pt x="1215621" y="82165"/>
                    </a:cubicBezTo>
                    <a:cubicBezTo>
                      <a:pt x="1274535" y="44771"/>
                      <a:pt x="994429" y="174240"/>
                      <a:pt x="1023004" y="171065"/>
                    </a:cubicBezTo>
                    <a:cubicBezTo>
                      <a:pt x="1051579" y="167890"/>
                      <a:pt x="1310165" y="87104"/>
                      <a:pt x="1387071" y="63115"/>
                    </a:cubicBezTo>
                    <a:cubicBezTo>
                      <a:pt x="1463977" y="39126"/>
                      <a:pt x="1540883" y="-29665"/>
                      <a:pt x="1497138" y="14432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: 図形 1129">
                <a:extLst>
                  <a:ext uri="{FF2B5EF4-FFF2-40B4-BE49-F238E27FC236}">
                    <a16:creationId xmlns:a16="http://schemas.microsoft.com/office/drawing/2014/main" id="{FFD0CEB2-69FB-4738-A797-49D5A330A3EF}"/>
                  </a:ext>
                </a:extLst>
              </p:cNvPr>
              <p:cNvSpPr/>
              <p:nvPr/>
            </p:nvSpPr>
            <p:spPr>
              <a:xfrm>
                <a:off x="5287775" y="5135080"/>
                <a:ext cx="930601" cy="691790"/>
              </a:xfrm>
              <a:custGeom>
                <a:avLst/>
                <a:gdLst>
                  <a:gd name="connsiteX0" fmla="*/ 930463 w 930601"/>
                  <a:gd name="connsiteY0" fmla="*/ 13183 h 691790"/>
                  <a:gd name="connsiteX1" fmla="*/ 717738 w 930601"/>
                  <a:gd name="connsiteY1" fmla="*/ 349733 h 691790"/>
                  <a:gd name="connsiteX2" fmla="*/ 817750 w 930601"/>
                  <a:gd name="connsiteY2" fmla="*/ 144945 h 691790"/>
                  <a:gd name="connsiteX3" fmla="*/ 597088 w 930601"/>
                  <a:gd name="connsiteY3" fmla="*/ 537058 h 691790"/>
                  <a:gd name="connsiteX4" fmla="*/ 689163 w 930601"/>
                  <a:gd name="connsiteY4" fmla="*/ 341795 h 691790"/>
                  <a:gd name="connsiteX5" fmla="*/ 505013 w 930601"/>
                  <a:gd name="connsiteY5" fmla="*/ 551345 h 691790"/>
                  <a:gd name="connsiteX6" fmla="*/ 612963 w 930601"/>
                  <a:gd name="connsiteY6" fmla="*/ 394183 h 691790"/>
                  <a:gd name="connsiteX7" fmla="*/ 492313 w 930601"/>
                  <a:gd name="connsiteY7" fmla="*/ 621195 h 691790"/>
                  <a:gd name="connsiteX8" fmla="*/ 36700 w 930601"/>
                  <a:gd name="connsiteY8" fmla="*/ 691045 h 691790"/>
                  <a:gd name="connsiteX9" fmla="*/ 182750 w 930601"/>
                  <a:gd name="connsiteY9" fmla="*/ 659295 h 691790"/>
                  <a:gd name="connsiteX10" fmla="*/ 188 w 930601"/>
                  <a:gd name="connsiteY10" fmla="*/ 679933 h 691790"/>
                  <a:gd name="connsiteX11" fmla="*/ 224025 w 930601"/>
                  <a:gd name="connsiteY11" fmla="*/ 579920 h 691790"/>
                  <a:gd name="connsiteX12" fmla="*/ 354200 w 930601"/>
                  <a:gd name="connsiteY12" fmla="*/ 505308 h 691790"/>
                  <a:gd name="connsiteX13" fmla="*/ 374838 w 930601"/>
                  <a:gd name="connsiteY13" fmla="*/ 432283 h 691790"/>
                  <a:gd name="connsiteX14" fmla="*/ 519300 w 930601"/>
                  <a:gd name="connsiteY14" fmla="*/ 348145 h 691790"/>
                  <a:gd name="connsiteX15" fmla="*/ 601850 w 930601"/>
                  <a:gd name="connsiteY15" fmla="*/ 238608 h 691790"/>
                  <a:gd name="connsiteX16" fmla="*/ 433575 w 930601"/>
                  <a:gd name="connsiteY16" fmla="*/ 290995 h 691790"/>
                  <a:gd name="connsiteX17" fmla="*/ 651063 w 930601"/>
                  <a:gd name="connsiteY17" fmla="*/ 167170 h 691790"/>
                  <a:gd name="connsiteX18" fmla="*/ 771713 w 930601"/>
                  <a:gd name="connsiteY18" fmla="*/ 116370 h 691790"/>
                  <a:gd name="connsiteX19" fmla="*/ 743138 w 930601"/>
                  <a:gd name="connsiteY19" fmla="*/ 125895 h 691790"/>
                  <a:gd name="connsiteX20" fmla="*/ 678050 w 930601"/>
                  <a:gd name="connsiteY20" fmla="*/ 84620 h 691790"/>
                  <a:gd name="connsiteX21" fmla="*/ 749488 w 930601"/>
                  <a:gd name="connsiteY21" fmla="*/ 70333 h 691790"/>
                  <a:gd name="connsiteX22" fmla="*/ 930463 w 930601"/>
                  <a:gd name="connsiteY22" fmla="*/ 13183 h 691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30601" h="691790">
                    <a:moveTo>
                      <a:pt x="930463" y="13183"/>
                    </a:moveTo>
                    <a:cubicBezTo>
                      <a:pt x="925171" y="59750"/>
                      <a:pt x="736523" y="327773"/>
                      <a:pt x="717738" y="349733"/>
                    </a:cubicBezTo>
                    <a:cubicBezTo>
                      <a:pt x="698953" y="371693"/>
                      <a:pt x="837858" y="113724"/>
                      <a:pt x="817750" y="144945"/>
                    </a:cubicBezTo>
                    <a:cubicBezTo>
                      <a:pt x="797642" y="176166"/>
                      <a:pt x="618519" y="504250"/>
                      <a:pt x="597088" y="537058"/>
                    </a:cubicBezTo>
                    <a:cubicBezTo>
                      <a:pt x="575657" y="569866"/>
                      <a:pt x="704509" y="339414"/>
                      <a:pt x="689163" y="341795"/>
                    </a:cubicBezTo>
                    <a:cubicBezTo>
                      <a:pt x="673817" y="344176"/>
                      <a:pt x="517713" y="542614"/>
                      <a:pt x="505013" y="551345"/>
                    </a:cubicBezTo>
                    <a:cubicBezTo>
                      <a:pt x="492313" y="560076"/>
                      <a:pt x="615080" y="382541"/>
                      <a:pt x="612963" y="394183"/>
                    </a:cubicBezTo>
                    <a:cubicBezTo>
                      <a:pt x="610846" y="405825"/>
                      <a:pt x="588357" y="571718"/>
                      <a:pt x="492313" y="621195"/>
                    </a:cubicBezTo>
                    <a:cubicBezTo>
                      <a:pt x="396269" y="670672"/>
                      <a:pt x="88294" y="684695"/>
                      <a:pt x="36700" y="691045"/>
                    </a:cubicBezTo>
                    <a:cubicBezTo>
                      <a:pt x="-14894" y="697395"/>
                      <a:pt x="188835" y="661147"/>
                      <a:pt x="182750" y="659295"/>
                    </a:cubicBezTo>
                    <a:cubicBezTo>
                      <a:pt x="176665" y="657443"/>
                      <a:pt x="-6691" y="693162"/>
                      <a:pt x="188" y="679933"/>
                    </a:cubicBezTo>
                    <a:cubicBezTo>
                      <a:pt x="7067" y="666704"/>
                      <a:pt x="165023" y="609024"/>
                      <a:pt x="224025" y="579920"/>
                    </a:cubicBezTo>
                    <a:cubicBezTo>
                      <a:pt x="283027" y="550816"/>
                      <a:pt x="329064" y="529914"/>
                      <a:pt x="354200" y="505308"/>
                    </a:cubicBezTo>
                    <a:cubicBezTo>
                      <a:pt x="379335" y="480702"/>
                      <a:pt x="347321" y="458477"/>
                      <a:pt x="374838" y="432283"/>
                    </a:cubicBezTo>
                    <a:cubicBezTo>
                      <a:pt x="402355" y="406089"/>
                      <a:pt x="481465" y="380424"/>
                      <a:pt x="519300" y="348145"/>
                    </a:cubicBezTo>
                    <a:cubicBezTo>
                      <a:pt x="557135" y="315866"/>
                      <a:pt x="616137" y="248133"/>
                      <a:pt x="601850" y="238608"/>
                    </a:cubicBezTo>
                    <a:cubicBezTo>
                      <a:pt x="587563" y="229083"/>
                      <a:pt x="425373" y="302901"/>
                      <a:pt x="433575" y="290995"/>
                    </a:cubicBezTo>
                    <a:cubicBezTo>
                      <a:pt x="441777" y="279089"/>
                      <a:pt x="594707" y="196274"/>
                      <a:pt x="651063" y="167170"/>
                    </a:cubicBezTo>
                    <a:cubicBezTo>
                      <a:pt x="707419" y="138066"/>
                      <a:pt x="756367" y="123249"/>
                      <a:pt x="771713" y="116370"/>
                    </a:cubicBezTo>
                    <a:cubicBezTo>
                      <a:pt x="787059" y="109491"/>
                      <a:pt x="758748" y="131187"/>
                      <a:pt x="743138" y="125895"/>
                    </a:cubicBezTo>
                    <a:cubicBezTo>
                      <a:pt x="727528" y="120603"/>
                      <a:pt x="676992" y="93880"/>
                      <a:pt x="678050" y="84620"/>
                    </a:cubicBezTo>
                    <a:cubicBezTo>
                      <a:pt x="679108" y="75360"/>
                      <a:pt x="711123" y="83297"/>
                      <a:pt x="749488" y="70333"/>
                    </a:cubicBezTo>
                    <a:cubicBezTo>
                      <a:pt x="787853" y="57369"/>
                      <a:pt x="935755" y="-33384"/>
                      <a:pt x="930463" y="13183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: 図形 1130">
                <a:extLst>
                  <a:ext uri="{FF2B5EF4-FFF2-40B4-BE49-F238E27FC236}">
                    <a16:creationId xmlns:a16="http://schemas.microsoft.com/office/drawing/2014/main" id="{D14DB8C1-4C27-4878-AE19-219340A8A251}"/>
                  </a:ext>
                </a:extLst>
              </p:cNvPr>
              <p:cNvSpPr/>
              <p:nvPr/>
            </p:nvSpPr>
            <p:spPr>
              <a:xfrm>
                <a:off x="5997569" y="4019497"/>
                <a:ext cx="377887" cy="1369786"/>
              </a:xfrm>
              <a:custGeom>
                <a:avLst/>
                <a:gdLst>
                  <a:gd name="connsiteX0" fmla="*/ 301631 w 377887"/>
                  <a:gd name="connsiteY0" fmla="*/ 76253 h 1369786"/>
                  <a:gd name="connsiteX1" fmla="*/ 377831 w 377887"/>
                  <a:gd name="connsiteY1" fmla="*/ 298503 h 1369786"/>
                  <a:gd name="connsiteX2" fmla="*/ 314331 w 377887"/>
                  <a:gd name="connsiteY2" fmla="*/ 616003 h 1369786"/>
                  <a:gd name="connsiteX3" fmla="*/ 333381 w 377887"/>
                  <a:gd name="connsiteY3" fmla="*/ 225478 h 1369786"/>
                  <a:gd name="connsiteX4" fmla="*/ 292106 w 377887"/>
                  <a:gd name="connsiteY4" fmla="*/ 768403 h 1369786"/>
                  <a:gd name="connsiteX5" fmla="*/ 298456 w 377887"/>
                  <a:gd name="connsiteY5" fmla="*/ 419153 h 1369786"/>
                  <a:gd name="connsiteX6" fmla="*/ 279406 w 377887"/>
                  <a:gd name="connsiteY6" fmla="*/ 933503 h 1369786"/>
                  <a:gd name="connsiteX7" fmla="*/ 288931 w 377887"/>
                  <a:gd name="connsiteY7" fmla="*/ 596953 h 1369786"/>
                  <a:gd name="connsiteX8" fmla="*/ 171456 w 377887"/>
                  <a:gd name="connsiteY8" fmla="*/ 1333553 h 1369786"/>
                  <a:gd name="connsiteX9" fmla="*/ 168281 w 377887"/>
                  <a:gd name="connsiteY9" fmla="*/ 974778 h 1369786"/>
                  <a:gd name="connsiteX10" fmla="*/ 6 w 377887"/>
                  <a:gd name="connsiteY10" fmla="*/ 1368478 h 1369786"/>
                  <a:gd name="connsiteX11" fmla="*/ 161931 w 377887"/>
                  <a:gd name="connsiteY11" fmla="*/ 809678 h 1369786"/>
                  <a:gd name="connsiteX12" fmla="*/ 165106 w 377887"/>
                  <a:gd name="connsiteY12" fmla="*/ 850953 h 1369786"/>
                  <a:gd name="connsiteX13" fmla="*/ 241306 w 377887"/>
                  <a:gd name="connsiteY13" fmla="*/ 193728 h 1369786"/>
                  <a:gd name="connsiteX14" fmla="*/ 241306 w 377887"/>
                  <a:gd name="connsiteY14" fmla="*/ 374703 h 1369786"/>
                  <a:gd name="connsiteX15" fmla="*/ 136531 w 377887"/>
                  <a:gd name="connsiteY15" fmla="*/ 6403 h 1369786"/>
                  <a:gd name="connsiteX16" fmla="*/ 247656 w 377887"/>
                  <a:gd name="connsiteY16" fmla="*/ 200078 h 1369786"/>
                  <a:gd name="connsiteX17" fmla="*/ 203206 w 377887"/>
                  <a:gd name="connsiteY17" fmla="*/ 92128 h 1369786"/>
                  <a:gd name="connsiteX18" fmla="*/ 9531 w 377887"/>
                  <a:gd name="connsiteY18" fmla="*/ 53 h 1369786"/>
                  <a:gd name="connsiteX19" fmla="*/ 301631 w 377887"/>
                  <a:gd name="connsiteY19" fmla="*/ 76253 h 1369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77887" h="1369786">
                    <a:moveTo>
                      <a:pt x="301631" y="76253"/>
                    </a:moveTo>
                    <a:cubicBezTo>
                      <a:pt x="363014" y="125995"/>
                      <a:pt x="375714" y="208545"/>
                      <a:pt x="377831" y="298503"/>
                    </a:cubicBezTo>
                    <a:cubicBezTo>
                      <a:pt x="379948" y="388461"/>
                      <a:pt x="321739" y="628174"/>
                      <a:pt x="314331" y="616003"/>
                    </a:cubicBezTo>
                    <a:cubicBezTo>
                      <a:pt x="306923" y="603832"/>
                      <a:pt x="337085" y="200078"/>
                      <a:pt x="333381" y="225478"/>
                    </a:cubicBezTo>
                    <a:cubicBezTo>
                      <a:pt x="329677" y="250878"/>
                      <a:pt x="297927" y="736124"/>
                      <a:pt x="292106" y="768403"/>
                    </a:cubicBezTo>
                    <a:cubicBezTo>
                      <a:pt x="286285" y="800682"/>
                      <a:pt x="300573" y="391636"/>
                      <a:pt x="298456" y="419153"/>
                    </a:cubicBezTo>
                    <a:cubicBezTo>
                      <a:pt x="296339" y="446670"/>
                      <a:pt x="280993" y="903870"/>
                      <a:pt x="279406" y="933503"/>
                    </a:cubicBezTo>
                    <a:cubicBezTo>
                      <a:pt x="277819" y="963136"/>
                      <a:pt x="306923" y="530278"/>
                      <a:pt x="288931" y="596953"/>
                    </a:cubicBezTo>
                    <a:cubicBezTo>
                      <a:pt x="270939" y="663628"/>
                      <a:pt x="191564" y="1270582"/>
                      <a:pt x="171456" y="1333553"/>
                    </a:cubicBezTo>
                    <a:cubicBezTo>
                      <a:pt x="151348" y="1396524"/>
                      <a:pt x="196856" y="968957"/>
                      <a:pt x="168281" y="974778"/>
                    </a:cubicBezTo>
                    <a:cubicBezTo>
                      <a:pt x="139706" y="980599"/>
                      <a:pt x="1064" y="1395995"/>
                      <a:pt x="6" y="1368478"/>
                    </a:cubicBezTo>
                    <a:cubicBezTo>
                      <a:pt x="-1052" y="1340961"/>
                      <a:pt x="134414" y="895932"/>
                      <a:pt x="161931" y="809678"/>
                    </a:cubicBezTo>
                    <a:cubicBezTo>
                      <a:pt x="189448" y="723424"/>
                      <a:pt x="151877" y="953611"/>
                      <a:pt x="165106" y="850953"/>
                    </a:cubicBezTo>
                    <a:cubicBezTo>
                      <a:pt x="178335" y="748295"/>
                      <a:pt x="228606" y="273103"/>
                      <a:pt x="241306" y="193728"/>
                    </a:cubicBezTo>
                    <a:cubicBezTo>
                      <a:pt x="254006" y="114353"/>
                      <a:pt x="258768" y="405924"/>
                      <a:pt x="241306" y="374703"/>
                    </a:cubicBezTo>
                    <a:cubicBezTo>
                      <a:pt x="223844" y="343482"/>
                      <a:pt x="135473" y="35507"/>
                      <a:pt x="136531" y="6403"/>
                    </a:cubicBezTo>
                    <a:cubicBezTo>
                      <a:pt x="137589" y="-22701"/>
                      <a:pt x="236543" y="185791"/>
                      <a:pt x="247656" y="200078"/>
                    </a:cubicBezTo>
                    <a:cubicBezTo>
                      <a:pt x="258768" y="214366"/>
                      <a:pt x="242893" y="125465"/>
                      <a:pt x="203206" y="92128"/>
                    </a:cubicBezTo>
                    <a:cubicBezTo>
                      <a:pt x="163519" y="58791"/>
                      <a:pt x="-8990" y="-2064"/>
                      <a:pt x="9531" y="53"/>
                    </a:cubicBezTo>
                    <a:cubicBezTo>
                      <a:pt x="28052" y="2170"/>
                      <a:pt x="240248" y="26511"/>
                      <a:pt x="301631" y="76253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: 図形 1131">
                <a:extLst>
                  <a:ext uri="{FF2B5EF4-FFF2-40B4-BE49-F238E27FC236}">
                    <a16:creationId xmlns:a16="http://schemas.microsoft.com/office/drawing/2014/main" id="{435EE012-EBD6-4162-AE1F-1FDB9A51CDEF}"/>
                  </a:ext>
                </a:extLst>
              </p:cNvPr>
              <p:cNvSpPr/>
              <p:nvPr/>
            </p:nvSpPr>
            <p:spPr>
              <a:xfrm>
                <a:off x="5871257" y="3307420"/>
                <a:ext cx="543993" cy="890715"/>
              </a:xfrm>
              <a:custGeom>
                <a:avLst/>
                <a:gdLst>
                  <a:gd name="connsiteX0" fmla="*/ 4081 w 543993"/>
                  <a:gd name="connsiteY0" fmla="*/ 2518 h 890715"/>
                  <a:gd name="connsiteX1" fmla="*/ 161243 w 543993"/>
                  <a:gd name="connsiteY1" fmla="*/ 91418 h 890715"/>
                  <a:gd name="connsiteX2" fmla="*/ 191406 w 543993"/>
                  <a:gd name="connsiteY2" fmla="*/ 434318 h 890715"/>
                  <a:gd name="connsiteX3" fmla="*/ 151718 w 543993"/>
                  <a:gd name="connsiteY3" fmla="*/ 543855 h 890715"/>
                  <a:gd name="connsiteX4" fmla="*/ 188231 w 543993"/>
                  <a:gd name="connsiteY4" fmla="*/ 558143 h 890715"/>
                  <a:gd name="connsiteX5" fmla="*/ 477156 w 543993"/>
                  <a:gd name="connsiteY5" fmla="*/ 889930 h 890715"/>
                  <a:gd name="connsiteX6" fmla="*/ 318406 w 543993"/>
                  <a:gd name="connsiteY6" fmla="*/ 653393 h 890715"/>
                  <a:gd name="connsiteX7" fmla="*/ 543831 w 543993"/>
                  <a:gd name="connsiteY7" fmla="*/ 753405 h 890715"/>
                  <a:gd name="connsiteX8" fmla="*/ 354918 w 543993"/>
                  <a:gd name="connsiteY8" fmla="*/ 499405 h 890715"/>
                  <a:gd name="connsiteX9" fmla="*/ 375556 w 543993"/>
                  <a:gd name="connsiteY9" fmla="*/ 329543 h 890715"/>
                  <a:gd name="connsiteX10" fmla="*/ 424768 w 543993"/>
                  <a:gd name="connsiteY10" fmla="*/ 266043 h 890715"/>
                  <a:gd name="connsiteX11" fmla="*/ 348568 w 543993"/>
                  <a:gd name="connsiteY11" fmla="*/ 161268 h 890715"/>
                  <a:gd name="connsiteX12" fmla="*/ 4081 w 543993"/>
                  <a:gd name="connsiteY12" fmla="*/ 2518 h 890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43993" h="890715">
                    <a:moveTo>
                      <a:pt x="4081" y="2518"/>
                    </a:moveTo>
                    <a:cubicBezTo>
                      <a:pt x="-27140" y="-9124"/>
                      <a:pt x="130022" y="19451"/>
                      <a:pt x="161243" y="91418"/>
                    </a:cubicBezTo>
                    <a:cubicBezTo>
                      <a:pt x="192464" y="163385"/>
                      <a:pt x="192993" y="358912"/>
                      <a:pt x="191406" y="434318"/>
                    </a:cubicBezTo>
                    <a:cubicBezTo>
                      <a:pt x="189819" y="509724"/>
                      <a:pt x="152247" y="523218"/>
                      <a:pt x="151718" y="543855"/>
                    </a:cubicBezTo>
                    <a:cubicBezTo>
                      <a:pt x="151189" y="564492"/>
                      <a:pt x="133991" y="500464"/>
                      <a:pt x="188231" y="558143"/>
                    </a:cubicBezTo>
                    <a:cubicBezTo>
                      <a:pt x="242471" y="615822"/>
                      <a:pt x="455460" y="874055"/>
                      <a:pt x="477156" y="889930"/>
                    </a:cubicBezTo>
                    <a:cubicBezTo>
                      <a:pt x="498852" y="905805"/>
                      <a:pt x="307294" y="676147"/>
                      <a:pt x="318406" y="653393"/>
                    </a:cubicBezTo>
                    <a:cubicBezTo>
                      <a:pt x="329518" y="630639"/>
                      <a:pt x="537746" y="779070"/>
                      <a:pt x="543831" y="753405"/>
                    </a:cubicBezTo>
                    <a:cubicBezTo>
                      <a:pt x="549916" y="727740"/>
                      <a:pt x="382964" y="570049"/>
                      <a:pt x="354918" y="499405"/>
                    </a:cubicBezTo>
                    <a:cubicBezTo>
                      <a:pt x="326872" y="428761"/>
                      <a:pt x="363914" y="368437"/>
                      <a:pt x="375556" y="329543"/>
                    </a:cubicBezTo>
                    <a:cubicBezTo>
                      <a:pt x="387198" y="290649"/>
                      <a:pt x="429266" y="294089"/>
                      <a:pt x="424768" y="266043"/>
                    </a:cubicBezTo>
                    <a:cubicBezTo>
                      <a:pt x="420270" y="237997"/>
                      <a:pt x="417624" y="204395"/>
                      <a:pt x="348568" y="161268"/>
                    </a:cubicBezTo>
                    <a:cubicBezTo>
                      <a:pt x="279512" y="118141"/>
                      <a:pt x="35302" y="14160"/>
                      <a:pt x="4081" y="2518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: 図形 1132">
                <a:extLst>
                  <a:ext uri="{FF2B5EF4-FFF2-40B4-BE49-F238E27FC236}">
                    <a16:creationId xmlns:a16="http://schemas.microsoft.com/office/drawing/2014/main" id="{B8671E0C-7778-4C4C-8704-ACF7E04696C8}"/>
                  </a:ext>
                </a:extLst>
              </p:cNvPr>
              <p:cNvSpPr/>
              <p:nvPr/>
            </p:nvSpPr>
            <p:spPr>
              <a:xfrm>
                <a:off x="4945357" y="3890146"/>
                <a:ext cx="650364" cy="143517"/>
              </a:xfrm>
              <a:custGeom>
                <a:avLst/>
                <a:gdLst>
                  <a:gd name="connsiteX0" fmla="*/ 1293 w 650364"/>
                  <a:gd name="connsiteY0" fmla="*/ 135754 h 143517"/>
                  <a:gd name="connsiteX1" fmla="*/ 295510 w 650364"/>
                  <a:gd name="connsiteY1" fmla="*/ 142104 h 143517"/>
                  <a:gd name="connsiteX2" fmla="*/ 367476 w 650364"/>
                  <a:gd name="connsiteY2" fmla="*/ 118821 h 143517"/>
                  <a:gd name="connsiteX3" fmla="*/ 646876 w 650364"/>
                  <a:gd name="connsiteY3" fmla="*/ 40504 h 143517"/>
                  <a:gd name="connsiteX4" fmla="*/ 517760 w 650364"/>
                  <a:gd name="connsiteY4" fmla="*/ 27804 h 143517"/>
                  <a:gd name="connsiteX5" fmla="*/ 422510 w 650364"/>
                  <a:gd name="connsiteY5" fmla="*/ 287 h 143517"/>
                  <a:gd name="connsiteX6" fmla="*/ 289160 w 650364"/>
                  <a:gd name="connsiteY6" fmla="*/ 46854 h 143517"/>
                  <a:gd name="connsiteX7" fmla="*/ 191793 w 650364"/>
                  <a:gd name="connsiteY7" fmla="*/ 93421 h 143517"/>
                  <a:gd name="connsiteX8" fmla="*/ 1293 w 650364"/>
                  <a:gd name="connsiteY8" fmla="*/ 135754 h 143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364" h="143517">
                    <a:moveTo>
                      <a:pt x="1293" y="135754"/>
                    </a:moveTo>
                    <a:cubicBezTo>
                      <a:pt x="18579" y="143868"/>
                      <a:pt x="234480" y="144926"/>
                      <a:pt x="295510" y="142104"/>
                    </a:cubicBezTo>
                    <a:cubicBezTo>
                      <a:pt x="356540" y="139282"/>
                      <a:pt x="367476" y="118821"/>
                      <a:pt x="367476" y="118821"/>
                    </a:cubicBezTo>
                    <a:cubicBezTo>
                      <a:pt x="426037" y="101888"/>
                      <a:pt x="621829" y="55673"/>
                      <a:pt x="646876" y="40504"/>
                    </a:cubicBezTo>
                    <a:cubicBezTo>
                      <a:pt x="671923" y="25335"/>
                      <a:pt x="555154" y="34507"/>
                      <a:pt x="517760" y="27804"/>
                    </a:cubicBezTo>
                    <a:cubicBezTo>
                      <a:pt x="480366" y="21101"/>
                      <a:pt x="460610" y="-2888"/>
                      <a:pt x="422510" y="287"/>
                    </a:cubicBezTo>
                    <a:cubicBezTo>
                      <a:pt x="384410" y="3462"/>
                      <a:pt x="327613" y="31332"/>
                      <a:pt x="289160" y="46854"/>
                    </a:cubicBezTo>
                    <a:cubicBezTo>
                      <a:pt x="250707" y="62376"/>
                      <a:pt x="238712" y="77546"/>
                      <a:pt x="191793" y="93421"/>
                    </a:cubicBezTo>
                    <a:cubicBezTo>
                      <a:pt x="144874" y="109296"/>
                      <a:pt x="-15993" y="127640"/>
                      <a:pt x="1293" y="135754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: 図形 1133">
                <a:extLst>
                  <a:ext uri="{FF2B5EF4-FFF2-40B4-BE49-F238E27FC236}">
                    <a16:creationId xmlns:a16="http://schemas.microsoft.com/office/drawing/2014/main" id="{64F2F585-A48B-4ECB-B939-35AD7138EF8F}"/>
                  </a:ext>
                </a:extLst>
              </p:cNvPr>
              <p:cNvSpPr/>
              <p:nvPr/>
            </p:nvSpPr>
            <p:spPr>
              <a:xfrm>
                <a:off x="4805271" y="4129590"/>
                <a:ext cx="473744" cy="42787"/>
              </a:xfrm>
              <a:custGeom>
                <a:avLst/>
                <a:gdLst>
                  <a:gd name="connsiteX0" fmla="*/ 1679 w 473744"/>
                  <a:gd name="connsiteY0" fmla="*/ 27 h 42787"/>
                  <a:gd name="connsiteX1" fmla="*/ 338229 w 473744"/>
                  <a:gd name="connsiteY1" fmla="*/ 33893 h 42787"/>
                  <a:gd name="connsiteX2" fmla="*/ 473696 w 473744"/>
                  <a:gd name="connsiteY2" fmla="*/ 33893 h 42787"/>
                  <a:gd name="connsiteX3" fmla="*/ 355162 w 473744"/>
                  <a:gd name="connsiteY3" fmla="*/ 38127 h 42787"/>
                  <a:gd name="connsiteX4" fmla="*/ 213346 w 473744"/>
                  <a:gd name="connsiteY4" fmla="*/ 40243 h 42787"/>
                  <a:gd name="connsiteX5" fmla="*/ 1679 w 473744"/>
                  <a:gd name="connsiteY5" fmla="*/ 27 h 42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3744" h="42787">
                    <a:moveTo>
                      <a:pt x="1679" y="27"/>
                    </a:moveTo>
                    <a:cubicBezTo>
                      <a:pt x="22493" y="-1031"/>
                      <a:pt x="259560" y="28249"/>
                      <a:pt x="338229" y="33893"/>
                    </a:cubicBezTo>
                    <a:cubicBezTo>
                      <a:pt x="416899" y="39537"/>
                      <a:pt x="470874" y="33187"/>
                      <a:pt x="473696" y="33893"/>
                    </a:cubicBezTo>
                    <a:cubicBezTo>
                      <a:pt x="476518" y="34599"/>
                      <a:pt x="355162" y="38127"/>
                      <a:pt x="355162" y="38127"/>
                    </a:cubicBezTo>
                    <a:cubicBezTo>
                      <a:pt x="311770" y="39185"/>
                      <a:pt x="267321" y="46593"/>
                      <a:pt x="213346" y="40243"/>
                    </a:cubicBezTo>
                    <a:cubicBezTo>
                      <a:pt x="159371" y="33893"/>
                      <a:pt x="-19135" y="1085"/>
                      <a:pt x="1679" y="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: 図形 1134">
                <a:extLst>
                  <a:ext uri="{FF2B5EF4-FFF2-40B4-BE49-F238E27FC236}">
                    <a16:creationId xmlns:a16="http://schemas.microsoft.com/office/drawing/2014/main" id="{C40F127C-B5E7-43A1-9B4E-C4CA343E731B}"/>
                  </a:ext>
                </a:extLst>
              </p:cNvPr>
              <p:cNvSpPr/>
              <p:nvPr/>
            </p:nvSpPr>
            <p:spPr>
              <a:xfrm>
                <a:off x="3528357" y="3981416"/>
                <a:ext cx="410934" cy="87363"/>
              </a:xfrm>
              <a:custGeom>
                <a:avLst/>
                <a:gdLst>
                  <a:gd name="connsiteX0" fmla="*/ 3831 w 410934"/>
                  <a:gd name="connsiteY0" fmla="*/ 34 h 87363"/>
                  <a:gd name="connsiteX1" fmla="*/ 143531 w 410934"/>
                  <a:gd name="connsiteY1" fmla="*/ 46072 h 87363"/>
                  <a:gd name="connsiteX2" fmla="*/ 308631 w 410934"/>
                  <a:gd name="connsiteY2" fmla="*/ 63534 h 87363"/>
                  <a:gd name="connsiteX3" fmla="*/ 410231 w 410934"/>
                  <a:gd name="connsiteY3" fmla="*/ 63534 h 87363"/>
                  <a:gd name="connsiteX4" fmla="*/ 259418 w 410934"/>
                  <a:gd name="connsiteY4" fmla="*/ 71472 h 87363"/>
                  <a:gd name="connsiteX5" fmla="*/ 113368 w 410934"/>
                  <a:gd name="connsiteY5" fmla="*/ 87347 h 87363"/>
                  <a:gd name="connsiteX6" fmla="*/ 51456 w 410934"/>
                  <a:gd name="connsiteY6" fmla="*/ 68297 h 87363"/>
                  <a:gd name="connsiteX7" fmla="*/ 38756 w 410934"/>
                  <a:gd name="connsiteY7" fmla="*/ 54009 h 87363"/>
                  <a:gd name="connsiteX8" fmla="*/ 3831 w 410934"/>
                  <a:gd name="connsiteY8" fmla="*/ 34 h 87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0934" h="87363">
                    <a:moveTo>
                      <a:pt x="3831" y="34"/>
                    </a:moveTo>
                    <a:cubicBezTo>
                      <a:pt x="21294" y="-1289"/>
                      <a:pt x="92731" y="35489"/>
                      <a:pt x="143531" y="46072"/>
                    </a:cubicBezTo>
                    <a:cubicBezTo>
                      <a:pt x="194331" y="56655"/>
                      <a:pt x="264181" y="60624"/>
                      <a:pt x="308631" y="63534"/>
                    </a:cubicBezTo>
                    <a:cubicBezTo>
                      <a:pt x="353081" y="66444"/>
                      <a:pt x="418433" y="62211"/>
                      <a:pt x="410231" y="63534"/>
                    </a:cubicBezTo>
                    <a:cubicBezTo>
                      <a:pt x="402029" y="64857"/>
                      <a:pt x="308895" y="67503"/>
                      <a:pt x="259418" y="71472"/>
                    </a:cubicBezTo>
                    <a:cubicBezTo>
                      <a:pt x="209941" y="75441"/>
                      <a:pt x="148028" y="87876"/>
                      <a:pt x="113368" y="87347"/>
                    </a:cubicBezTo>
                    <a:cubicBezTo>
                      <a:pt x="78708" y="86818"/>
                      <a:pt x="63891" y="73853"/>
                      <a:pt x="51456" y="68297"/>
                    </a:cubicBezTo>
                    <a:cubicBezTo>
                      <a:pt x="39021" y="62741"/>
                      <a:pt x="43519" y="62211"/>
                      <a:pt x="38756" y="54009"/>
                    </a:cubicBezTo>
                    <a:cubicBezTo>
                      <a:pt x="33994" y="45807"/>
                      <a:pt x="-13632" y="1357"/>
                      <a:pt x="3831" y="34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: 図形 1135">
                <a:extLst>
                  <a:ext uri="{FF2B5EF4-FFF2-40B4-BE49-F238E27FC236}">
                    <a16:creationId xmlns:a16="http://schemas.microsoft.com/office/drawing/2014/main" id="{2026EC18-AFA8-46B8-B5C8-9E6DB3A5FC16}"/>
                  </a:ext>
                </a:extLst>
              </p:cNvPr>
              <p:cNvSpPr/>
              <p:nvPr/>
            </p:nvSpPr>
            <p:spPr>
              <a:xfrm>
                <a:off x="3567088" y="4103519"/>
                <a:ext cx="222522" cy="38218"/>
              </a:xfrm>
              <a:custGeom>
                <a:avLst/>
                <a:gdLst>
                  <a:gd name="connsiteX0" fmla="*/ 25 w 222522"/>
                  <a:gd name="connsiteY0" fmla="*/ 169 h 38218"/>
                  <a:gd name="connsiteX1" fmla="*/ 176237 w 222522"/>
                  <a:gd name="connsiteY1" fmla="*/ 35094 h 38218"/>
                  <a:gd name="connsiteX2" fmla="*/ 222275 w 222522"/>
                  <a:gd name="connsiteY2" fmla="*/ 35094 h 38218"/>
                  <a:gd name="connsiteX3" fmla="*/ 163537 w 222522"/>
                  <a:gd name="connsiteY3" fmla="*/ 22394 h 38218"/>
                  <a:gd name="connsiteX4" fmla="*/ 25 w 222522"/>
                  <a:gd name="connsiteY4" fmla="*/ 169 h 38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522" h="38218">
                    <a:moveTo>
                      <a:pt x="25" y="169"/>
                    </a:moveTo>
                    <a:cubicBezTo>
                      <a:pt x="2142" y="2286"/>
                      <a:pt x="139195" y="29273"/>
                      <a:pt x="176237" y="35094"/>
                    </a:cubicBezTo>
                    <a:cubicBezTo>
                      <a:pt x="213279" y="40915"/>
                      <a:pt x="224392" y="37211"/>
                      <a:pt x="222275" y="35094"/>
                    </a:cubicBezTo>
                    <a:cubicBezTo>
                      <a:pt x="220158" y="32977"/>
                      <a:pt x="198727" y="28479"/>
                      <a:pt x="163537" y="22394"/>
                    </a:cubicBezTo>
                    <a:cubicBezTo>
                      <a:pt x="128347" y="16309"/>
                      <a:pt x="-2092" y="-1948"/>
                      <a:pt x="25" y="1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: 図形 1136">
                <a:extLst>
                  <a:ext uri="{FF2B5EF4-FFF2-40B4-BE49-F238E27FC236}">
                    <a16:creationId xmlns:a16="http://schemas.microsoft.com/office/drawing/2014/main" id="{4328B6E5-94DA-403B-A8AB-8E10DE5CED37}"/>
                  </a:ext>
                </a:extLst>
              </p:cNvPr>
              <p:cNvSpPr/>
              <p:nvPr/>
            </p:nvSpPr>
            <p:spPr>
              <a:xfrm>
                <a:off x="4062131" y="4148522"/>
                <a:ext cx="93161" cy="235701"/>
              </a:xfrm>
              <a:custGeom>
                <a:avLst/>
                <a:gdLst>
                  <a:gd name="connsiteX0" fmla="*/ 92886 w 93161"/>
                  <a:gd name="connsiteY0" fmla="*/ 145 h 235701"/>
                  <a:gd name="connsiteX1" fmla="*/ 31502 w 93161"/>
                  <a:gd name="connsiteY1" fmla="*/ 101745 h 235701"/>
                  <a:gd name="connsiteX2" fmla="*/ 20919 w 93161"/>
                  <a:gd name="connsiteY2" fmla="*/ 235095 h 235701"/>
                  <a:gd name="connsiteX3" fmla="*/ 12452 w 93161"/>
                  <a:gd name="connsiteY3" fmla="*/ 148311 h 235701"/>
                  <a:gd name="connsiteX4" fmla="*/ 3986 w 93161"/>
                  <a:gd name="connsiteY4" fmla="*/ 80578 h 235701"/>
                  <a:gd name="connsiteX5" fmla="*/ 92886 w 93161"/>
                  <a:gd name="connsiteY5" fmla="*/ 145 h 235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3161" h="235701">
                    <a:moveTo>
                      <a:pt x="92886" y="145"/>
                    </a:moveTo>
                    <a:cubicBezTo>
                      <a:pt x="97472" y="3673"/>
                      <a:pt x="43496" y="62587"/>
                      <a:pt x="31502" y="101745"/>
                    </a:cubicBezTo>
                    <a:cubicBezTo>
                      <a:pt x="19507" y="140903"/>
                      <a:pt x="24094" y="227334"/>
                      <a:pt x="20919" y="235095"/>
                    </a:cubicBezTo>
                    <a:cubicBezTo>
                      <a:pt x="17744" y="242856"/>
                      <a:pt x="15274" y="174064"/>
                      <a:pt x="12452" y="148311"/>
                    </a:cubicBezTo>
                    <a:cubicBezTo>
                      <a:pt x="9630" y="122558"/>
                      <a:pt x="-7656" y="102803"/>
                      <a:pt x="3986" y="80578"/>
                    </a:cubicBezTo>
                    <a:cubicBezTo>
                      <a:pt x="15628" y="58353"/>
                      <a:pt x="88300" y="-3383"/>
                      <a:pt x="92886" y="1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: 図形 1137">
                <a:extLst>
                  <a:ext uri="{FF2B5EF4-FFF2-40B4-BE49-F238E27FC236}">
                    <a16:creationId xmlns:a16="http://schemas.microsoft.com/office/drawing/2014/main" id="{C5757523-6E07-4780-B84D-E31831766B60}"/>
                  </a:ext>
                </a:extLst>
              </p:cNvPr>
              <p:cNvSpPr/>
              <p:nvPr/>
            </p:nvSpPr>
            <p:spPr>
              <a:xfrm>
                <a:off x="4605710" y="4074420"/>
                <a:ext cx="171394" cy="423586"/>
              </a:xfrm>
              <a:custGeom>
                <a:avLst/>
                <a:gdLst>
                  <a:gd name="connsiteX0" fmla="*/ 157 w 171394"/>
                  <a:gd name="connsiteY0" fmla="*/ 163 h 423586"/>
                  <a:gd name="connsiteX1" fmla="*/ 120807 w 171394"/>
                  <a:gd name="connsiteY1" fmla="*/ 158913 h 423586"/>
                  <a:gd name="connsiteX2" fmla="*/ 169490 w 171394"/>
                  <a:gd name="connsiteY2" fmla="*/ 423497 h 423586"/>
                  <a:gd name="connsiteX3" fmla="*/ 148323 w 171394"/>
                  <a:gd name="connsiteY3" fmla="*/ 186430 h 423586"/>
                  <a:gd name="connsiteX4" fmla="*/ 157 w 171394"/>
                  <a:gd name="connsiteY4" fmla="*/ 163 h 42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94" h="423586">
                    <a:moveTo>
                      <a:pt x="157" y="163"/>
                    </a:moveTo>
                    <a:cubicBezTo>
                      <a:pt x="-4429" y="-4423"/>
                      <a:pt x="92585" y="88357"/>
                      <a:pt x="120807" y="158913"/>
                    </a:cubicBezTo>
                    <a:cubicBezTo>
                      <a:pt x="149029" y="229469"/>
                      <a:pt x="164904" y="418911"/>
                      <a:pt x="169490" y="423497"/>
                    </a:cubicBezTo>
                    <a:cubicBezTo>
                      <a:pt x="174076" y="428083"/>
                      <a:pt x="171606" y="255222"/>
                      <a:pt x="148323" y="186430"/>
                    </a:cubicBezTo>
                    <a:cubicBezTo>
                      <a:pt x="125040" y="117638"/>
                      <a:pt x="4743" y="4749"/>
                      <a:pt x="157" y="1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: 図形 1138">
                <a:extLst>
                  <a:ext uri="{FF2B5EF4-FFF2-40B4-BE49-F238E27FC236}">
                    <a16:creationId xmlns:a16="http://schemas.microsoft.com/office/drawing/2014/main" id="{3CEE3F0B-6B0F-4F17-BD9B-A86C70037AF2}"/>
                  </a:ext>
                </a:extLst>
              </p:cNvPr>
              <p:cNvSpPr/>
              <p:nvPr/>
            </p:nvSpPr>
            <p:spPr>
              <a:xfrm>
                <a:off x="4118562" y="3706278"/>
                <a:ext cx="94074" cy="154523"/>
              </a:xfrm>
              <a:custGeom>
                <a:avLst/>
                <a:gdLst>
                  <a:gd name="connsiteX0" fmla="*/ 471 w 94074"/>
                  <a:gd name="connsiteY0" fmla="*/ 5 h 154523"/>
                  <a:gd name="connsiteX1" fmla="*/ 55505 w 94074"/>
                  <a:gd name="connsiteY1" fmla="*/ 42339 h 154523"/>
                  <a:gd name="connsiteX2" fmla="*/ 85138 w 94074"/>
                  <a:gd name="connsiteY2" fmla="*/ 154522 h 154523"/>
                  <a:gd name="connsiteX3" fmla="*/ 89371 w 94074"/>
                  <a:gd name="connsiteY3" fmla="*/ 44455 h 154523"/>
                  <a:gd name="connsiteX4" fmla="*/ 471 w 94074"/>
                  <a:gd name="connsiteY4" fmla="*/ 5 h 154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074" h="154523">
                    <a:moveTo>
                      <a:pt x="471" y="5"/>
                    </a:moveTo>
                    <a:cubicBezTo>
                      <a:pt x="-5173" y="-348"/>
                      <a:pt x="41394" y="16586"/>
                      <a:pt x="55505" y="42339"/>
                    </a:cubicBezTo>
                    <a:cubicBezTo>
                      <a:pt x="69616" y="68092"/>
                      <a:pt x="79494" y="154169"/>
                      <a:pt x="85138" y="154522"/>
                    </a:cubicBezTo>
                    <a:cubicBezTo>
                      <a:pt x="90782" y="154875"/>
                      <a:pt x="99602" y="69502"/>
                      <a:pt x="89371" y="44455"/>
                    </a:cubicBezTo>
                    <a:cubicBezTo>
                      <a:pt x="79141" y="19408"/>
                      <a:pt x="6115" y="358"/>
                      <a:pt x="471" y="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: 図形 1139">
                <a:extLst>
                  <a:ext uri="{FF2B5EF4-FFF2-40B4-BE49-F238E27FC236}">
                    <a16:creationId xmlns:a16="http://schemas.microsoft.com/office/drawing/2014/main" id="{515D8910-97F2-4B38-89DE-47B01D341C0D}"/>
                  </a:ext>
                </a:extLst>
              </p:cNvPr>
              <p:cNvSpPr/>
              <p:nvPr/>
            </p:nvSpPr>
            <p:spPr>
              <a:xfrm>
                <a:off x="4346415" y="3634310"/>
                <a:ext cx="79669" cy="201466"/>
              </a:xfrm>
              <a:custGeom>
                <a:avLst/>
                <a:gdLst>
                  <a:gd name="connsiteX0" fmla="*/ 79535 w 79669"/>
                  <a:gd name="connsiteY0" fmla="*/ 7 h 201466"/>
                  <a:gd name="connsiteX1" fmla="*/ 20268 w 79669"/>
                  <a:gd name="connsiteY1" fmla="*/ 78323 h 201466"/>
                  <a:gd name="connsiteX2" fmla="*/ 28735 w 79669"/>
                  <a:gd name="connsiteY2" fmla="*/ 118540 h 201466"/>
                  <a:gd name="connsiteX3" fmla="*/ 68952 w 79669"/>
                  <a:gd name="connsiteY3" fmla="*/ 201090 h 201466"/>
                  <a:gd name="connsiteX4" fmla="*/ 30852 w 79669"/>
                  <a:gd name="connsiteY4" fmla="*/ 146057 h 201466"/>
                  <a:gd name="connsiteX5" fmla="*/ 1218 w 79669"/>
                  <a:gd name="connsiteY5" fmla="*/ 74090 h 201466"/>
                  <a:gd name="connsiteX6" fmla="*/ 79535 w 79669"/>
                  <a:gd name="connsiteY6" fmla="*/ 7 h 201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9669" h="201466">
                    <a:moveTo>
                      <a:pt x="79535" y="7"/>
                    </a:moveTo>
                    <a:cubicBezTo>
                      <a:pt x="82710" y="712"/>
                      <a:pt x="28735" y="58568"/>
                      <a:pt x="20268" y="78323"/>
                    </a:cubicBezTo>
                    <a:cubicBezTo>
                      <a:pt x="11801" y="98078"/>
                      <a:pt x="20621" y="98079"/>
                      <a:pt x="28735" y="118540"/>
                    </a:cubicBezTo>
                    <a:cubicBezTo>
                      <a:pt x="36849" y="139001"/>
                      <a:pt x="68599" y="196504"/>
                      <a:pt x="68952" y="201090"/>
                    </a:cubicBezTo>
                    <a:cubicBezTo>
                      <a:pt x="69305" y="205676"/>
                      <a:pt x="42141" y="167224"/>
                      <a:pt x="30852" y="146057"/>
                    </a:cubicBezTo>
                    <a:cubicBezTo>
                      <a:pt x="19563" y="124890"/>
                      <a:pt x="-5837" y="98079"/>
                      <a:pt x="1218" y="74090"/>
                    </a:cubicBezTo>
                    <a:cubicBezTo>
                      <a:pt x="8273" y="50101"/>
                      <a:pt x="76360" y="-698"/>
                      <a:pt x="79535" y="7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: 図形 1140">
                <a:extLst>
                  <a:ext uri="{FF2B5EF4-FFF2-40B4-BE49-F238E27FC236}">
                    <a16:creationId xmlns:a16="http://schemas.microsoft.com/office/drawing/2014/main" id="{D42718BE-B782-4E6F-921E-59734097DDD6}"/>
                  </a:ext>
                </a:extLst>
              </p:cNvPr>
              <p:cNvSpPr/>
              <p:nvPr/>
            </p:nvSpPr>
            <p:spPr>
              <a:xfrm>
                <a:off x="4030770" y="3294395"/>
                <a:ext cx="193250" cy="134937"/>
              </a:xfrm>
              <a:custGeom>
                <a:avLst/>
                <a:gdLst>
                  <a:gd name="connsiteX0" fmla="*/ 1480 w 193250"/>
                  <a:gd name="connsiteY0" fmla="*/ 134605 h 134937"/>
                  <a:gd name="connsiteX1" fmla="*/ 64980 w 193250"/>
                  <a:gd name="connsiteY1" fmla="*/ 58405 h 134937"/>
                  <a:gd name="connsiteX2" fmla="*/ 191980 w 193250"/>
                  <a:gd name="connsiteY2" fmla="*/ 1255 h 134937"/>
                  <a:gd name="connsiteX3" fmla="*/ 124247 w 193250"/>
                  <a:gd name="connsiteY3" fmla="*/ 26655 h 134937"/>
                  <a:gd name="connsiteX4" fmla="*/ 1480 w 193250"/>
                  <a:gd name="connsiteY4" fmla="*/ 134605 h 134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250" h="134937">
                    <a:moveTo>
                      <a:pt x="1480" y="134605"/>
                    </a:moveTo>
                    <a:cubicBezTo>
                      <a:pt x="-8398" y="139897"/>
                      <a:pt x="33230" y="80630"/>
                      <a:pt x="64980" y="58405"/>
                    </a:cubicBezTo>
                    <a:cubicBezTo>
                      <a:pt x="96730" y="36180"/>
                      <a:pt x="182102" y="6547"/>
                      <a:pt x="191980" y="1255"/>
                    </a:cubicBezTo>
                    <a:cubicBezTo>
                      <a:pt x="201858" y="-4037"/>
                      <a:pt x="151764" y="7958"/>
                      <a:pt x="124247" y="26655"/>
                    </a:cubicBezTo>
                    <a:cubicBezTo>
                      <a:pt x="96730" y="45352"/>
                      <a:pt x="11358" y="129313"/>
                      <a:pt x="1480" y="13460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: 図形 1141">
                <a:extLst>
                  <a:ext uri="{FF2B5EF4-FFF2-40B4-BE49-F238E27FC236}">
                    <a16:creationId xmlns:a16="http://schemas.microsoft.com/office/drawing/2014/main" id="{2FE6039A-C96E-448C-B53B-BC44879DE814}"/>
                  </a:ext>
                </a:extLst>
              </p:cNvPr>
              <p:cNvSpPr/>
              <p:nvPr/>
            </p:nvSpPr>
            <p:spPr>
              <a:xfrm>
                <a:off x="4364101" y="3360614"/>
                <a:ext cx="324452" cy="58464"/>
              </a:xfrm>
              <a:custGeom>
                <a:avLst/>
                <a:gdLst>
                  <a:gd name="connsiteX0" fmla="*/ 4699 w 324452"/>
                  <a:gd name="connsiteY0" fmla="*/ 13353 h 58464"/>
                  <a:gd name="connsiteX1" fmla="*/ 290449 w 324452"/>
                  <a:gd name="connsiteY1" fmla="*/ 53569 h 58464"/>
                  <a:gd name="connsiteX2" fmla="*/ 309499 w 324452"/>
                  <a:gd name="connsiteY2" fmla="*/ 53569 h 58464"/>
                  <a:gd name="connsiteX3" fmla="*/ 203666 w 324452"/>
                  <a:gd name="connsiteY3" fmla="*/ 15469 h 58464"/>
                  <a:gd name="connsiteX4" fmla="*/ 118999 w 324452"/>
                  <a:gd name="connsiteY4" fmla="*/ 653 h 58464"/>
                  <a:gd name="connsiteX5" fmla="*/ 4699 w 324452"/>
                  <a:gd name="connsiteY5" fmla="*/ 13353 h 58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452" h="58464">
                    <a:moveTo>
                      <a:pt x="4699" y="13353"/>
                    </a:moveTo>
                    <a:cubicBezTo>
                      <a:pt x="33274" y="22172"/>
                      <a:pt x="239649" y="46866"/>
                      <a:pt x="290449" y="53569"/>
                    </a:cubicBezTo>
                    <a:cubicBezTo>
                      <a:pt x="341249" y="60272"/>
                      <a:pt x="323963" y="59919"/>
                      <a:pt x="309499" y="53569"/>
                    </a:cubicBezTo>
                    <a:cubicBezTo>
                      <a:pt x="295035" y="47219"/>
                      <a:pt x="235416" y="24288"/>
                      <a:pt x="203666" y="15469"/>
                    </a:cubicBezTo>
                    <a:cubicBezTo>
                      <a:pt x="171916" y="6650"/>
                      <a:pt x="152160" y="3475"/>
                      <a:pt x="118999" y="653"/>
                    </a:cubicBezTo>
                    <a:cubicBezTo>
                      <a:pt x="85838" y="-2169"/>
                      <a:pt x="-23876" y="4534"/>
                      <a:pt x="4699" y="13353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: 図形 1142">
                <a:extLst>
                  <a:ext uri="{FF2B5EF4-FFF2-40B4-BE49-F238E27FC236}">
                    <a16:creationId xmlns:a16="http://schemas.microsoft.com/office/drawing/2014/main" id="{C4B761E6-D48F-4441-924B-3774CD81DCD7}"/>
                  </a:ext>
                </a:extLst>
              </p:cNvPr>
              <p:cNvSpPr/>
              <p:nvPr/>
            </p:nvSpPr>
            <p:spPr>
              <a:xfrm>
                <a:off x="1331363" y="6416060"/>
                <a:ext cx="1438790" cy="431885"/>
              </a:xfrm>
              <a:custGeom>
                <a:avLst/>
                <a:gdLst>
                  <a:gd name="connsiteX0" fmla="*/ 20 w 1438790"/>
                  <a:gd name="connsiteY0" fmla="*/ 431357 h 431885"/>
                  <a:gd name="connsiteX1" fmla="*/ 364087 w 1438790"/>
                  <a:gd name="connsiteY1" fmla="*/ 319173 h 431885"/>
                  <a:gd name="connsiteX2" fmla="*/ 842454 w 1438790"/>
                  <a:gd name="connsiteY2" fmla="*/ 234507 h 431885"/>
                  <a:gd name="connsiteX3" fmla="*/ 1147254 w 1438790"/>
                  <a:gd name="connsiteY3" fmla="*/ 158307 h 431885"/>
                  <a:gd name="connsiteX4" fmla="*/ 1437237 w 1438790"/>
                  <a:gd name="connsiteY4" fmla="*/ 1673 h 431885"/>
                  <a:gd name="connsiteX5" fmla="*/ 1242504 w 1438790"/>
                  <a:gd name="connsiteY5" fmla="*/ 82107 h 431885"/>
                  <a:gd name="connsiteX6" fmla="*/ 825520 w 1438790"/>
                  <a:gd name="connsiteY6" fmla="*/ 183707 h 431885"/>
                  <a:gd name="connsiteX7" fmla="*/ 378904 w 1438790"/>
                  <a:gd name="connsiteY7" fmla="*/ 270490 h 431885"/>
                  <a:gd name="connsiteX8" fmla="*/ 20 w 1438790"/>
                  <a:gd name="connsiteY8" fmla="*/ 431357 h 43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8790" h="431885">
                    <a:moveTo>
                      <a:pt x="20" y="431357"/>
                    </a:moveTo>
                    <a:cubicBezTo>
                      <a:pt x="-2449" y="439471"/>
                      <a:pt x="223681" y="351981"/>
                      <a:pt x="364087" y="319173"/>
                    </a:cubicBezTo>
                    <a:cubicBezTo>
                      <a:pt x="504493" y="286365"/>
                      <a:pt x="711926" y="261318"/>
                      <a:pt x="842454" y="234507"/>
                    </a:cubicBezTo>
                    <a:cubicBezTo>
                      <a:pt x="972982" y="207696"/>
                      <a:pt x="1048124" y="197113"/>
                      <a:pt x="1147254" y="158307"/>
                    </a:cubicBezTo>
                    <a:cubicBezTo>
                      <a:pt x="1246384" y="119501"/>
                      <a:pt x="1421362" y="14373"/>
                      <a:pt x="1437237" y="1673"/>
                    </a:cubicBezTo>
                    <a:cubicBezTo>
                      <a:pt x="1453112" y="-11027"/>
                      <a:pt x="1344457" y="51768"/>
                      <a:pt x="1242504" y="82107"/>
                    </a:cubicBezTo>
                    <a:cubicBezTo>
                      <a:pt x="1140551" y="112446"/>
                      <a:pt x="969453" y="152310"/>
                      <a:pt x="825520" y="183707"/>
                    </a:cubicBezTo>
                    <a:cubicBezTo>
                      <a:pt x="681587" y="215104"/>
                      <a:pt x="515781" y="229921"/>
                      <a:pt x="378904" y="270490"/>
                    </a:cubicBezTo>
                    <a:cubicBezTo>
                      <a:pt x="242027" y="311059"/>
                      <a:pt x="2489" y="423243"/>
                      <a:pt x="20" y="4313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: 図形 1143">
                <a:extLst>
                  <a:ext uri="{FF2B5EF4-FFF2-40B4-BE49-F238E27FC236}">
                    <a16:creationId xmlns:a16="http://schemas.microsoft.com/office/drawing/2014/main" id="{D5896E62-F30A-44FD-B72F-5EA3DC0D5C96}"/>
                  </a:ext>
                </a:extLst>
              </p:cNvPr>
              <p:cNvSpPr/>
              <p:nvPr/>
            </p:nvSpPr>
            <p:spPr>
              <a:xfrm>
                <a:off x="816511" y="6907634"/>
                <a:ext cx="412938" cy="1583729"/>
              </a:xfrm>
              <a:custGeom>
                <a:avLst/>
                <a:gdLst>
                  <a:gd name="connsiteX0" fmla="*/ 412849 w 412938"/>
                  <a:gd name="connsiteY0" fmla="*/ 1166 h 1583729"/>
                  <a:gd name="connsiteX1" fmla="*/ 209649 w 412938"/>
                  <a:gd name="connsiteY1" fmla="*/ 229766 h 1583729"/>
                  <a:gd name="connsiteX2" fmla="*/ 92809 w 412938"/>
                  <a:gd name="connsiteY2" fmla="*/ 641246 h 1583729"/>
                  <a:gd name="connsiteX3" fmla="*/ 1369 w 412938"/>
                  <a:gd name="connsiteY3" fmla="*/ 1570886 h 1583729"/>
                  <a:gd name="connsiteX4" fmla="*/ 47089 w 412938"/>
                  <a:gd name="connsiteY4" fmla="*/ 1139086 h 1583729"/>
                  <a:gd name="connsiteX5" fmla="*/ 169009 w 412938"/>
                  <a:gd name="connsiteY5" fmla="*/ 519326 h 1583729"/>
                  <a:gd name="connsiteX6" fmla="*/ 235049 w 412938"/>
                  <a:gd name="connsiteY6" fmla="*/ 321206 h 1583729"/>
                  <a:gd name="connsiteX7" fmla="*/ 412849 w 412938"/>
                  <a:gd name="connsiteY7" fmla="*/ 1166 h 1583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938" h="1583729">
                    <a:moveTo>
                      <a:pt x="412849" y="1166"/>
                    </a:moveTo>
                    <a:cubicBezTo>
                      <a:pt x="408616" y="-14074"/>
                      <a:pt x="262989" y="123086"/>
                      <a:pt x="209649" y="229766"/>
                    </a:cubicBezTo>
                    <a:cubicBezTo>
                      <a:pt x="156309" y="336446"/>
                      <a:pt x="127522" y="417726"/>
                      <a:pt x="92809" y="641246"/>
                    </a:cubicBezTo>
                    <a:cubicBezTo>
                      <a:pt x="58096" y="864766"/>
                      <a:pt x="8989" y="1487913"/>
                      <a:pt x="1369" y="1570886"/>
                    </a:cubicBezTo>
                    <a:cubicBezTo>
                      <a:pt x="-6251" y="1653859"/>
                      <a:pt x="19149" y="1314346"/>
                      <a:pt x="47089" y="1139086"/>
                    </a:cubicBezTo>
                    <a:cubicBezTo>
                      <a:pt x="75029" y="963826"/>
                      <a:pt x="137682" y="655639"/>
                      <a:pt x="169009" y="519326"/>
                    </a:cubicBezTo>
                    <a:cubicBezTo>
                      <a:pt x="200336" y="383013"/>
                      <a:pt x="199489" y="410106"/>
                      <a:pt x="235049" y="321206"/>
                    </a:cubicBezTo>
                    <a:cubicBezTo>
                      <a:pt x="270609" y="232306"/>
                      <a:pt x="417082" y="16406"/>
                      <a:pt x="412849" y="11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: 図形 1144">
                <a:extLst>
                  <a:ext uri="{FF2B5EF4-FFF2-40B4-BE49-F238E27FC236}">
                    <a16:creationId xmlns:a16="http://schemas.microsoft.com/office/drawing/2014/main" id="{8EEC5586-1628-410B-9B36-E8301BDBA95A}"/>
                  </a:ext>
                </a:extLst>
              </p:cNvPr>
              <p:cNvSpPr/>
              <p:nvPr/>
            </p:nvSpPr>
            <p:spPr>
              <a:xfrm>
                <a:off x="1933460" y="6621416"/>
                <a:ext cx="284661" cy="618223"/>
              </a:xfrm>
              <a:custGeom>
                <a:avLst/>
                <a:gdLst>
                  <a:gd name="connsiteX0" fmla="*/ 115 w 284661"/>
                  <a:gd name="connsiteY0" fmla="*/ 47 h 618223"/>
                  <a:gd name="connsiteX1" fmla="*/ 216015 w 284661"/>
                  <a:gd name="connsiteY1" fmla="*/ 293734 h 618223"/>
                  <a:gd name="connsiteX2" fmla="*/ 258878 w 284661"/>
                  <a:gd name="connsiteY2" fmla="*/ 390572 h 618223"/>
                  <a:gd name="connsiteX3" fmla="*/ 284278 w 284661"/>
                  <a:gd name="connsiteY3" fmla="*/ 504872 h 618223"/>
                  <a:gd name="connsiteX4" fmla="*/ 274753 w 284661"/>
                  <a:gd name="connsiteY4" fmla="*/ 614409 h 618223"/>
                  <a:gd name="connsiteX5" fmla="*/ 282690 w 284661"/>
                  <a:gd name="connsiteY5" fmla="*/ 360409 h 618223"/>
                  <a:gd name="connsiteX6" fmla="*/ 247765 w 284661"/>
                  <a:gd name="connsiteY6" fmla="*/ 271509 h 618223"/>
                  <a:gd name="connsiteX7" fmla="*/ 115 w 284661"/>
                  <a:gd name="connsiteY7" fmla="*/ 47 h 618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4661" h="618223">
                    <a:moveTo>
                      <a:pt x="115" y="47"/>
                    </a:moveTo>
                    <a:cubicBezTo>
                      <a:pt x="-5177" y="3751"/>
                      <a:pt x="172888" y="228647"/>
                      <a:pt x="216015" y="293734"/>
                    </a:cubicBezTo>
                    <a:cubicBezTo>
                      <a:pt x="259142" y="358821"/>
                      <a:pt x="247501" y="355382"/>
                      <a:pt x="258878" y="390572"/>
                    </a:cubicBezTo>
                    <a:cubicBezTo>
                      <a:pt x="270255" y="425762"/>
                      <a:pt x="281632" y="467566"/>
                      <a:pt x="284278" y="504872"/>
                    </a:cubicBezTo>
                    <a:cubicBezTo>
                      <a:pt x="286924" y="542178"/>
                      <a:pt x="275018" y="638486"/>
                      <a:pt x="274753" y="614409"/>
                    </a:cubicBezTo>
                    <a:cubicBezTo>
                      <a:pt x="274488" y="590332"/>
                      <a:pt x="287188" y="417559"/>
                      <a:pt x="282690" y="360409"/>
                    </a:cubicBezTo>
                    <a:cubicBezTo>
                      <a:pt x="278192" y="303259"/>
                      <a:pt x="293538" y="332628"/>
                      <a:pt x="247765" y="271509"/>
                    </a:cubicBezTo>
                    <a:cubicBezTo>
                      <a:pt x="201992" y="210390"/>
                      <a:pt x="5407" y="-3657"/>
                      <a:pt x="115" y="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: 図形 1145">
                <a:extLst>
                  <a:ext uri="{FF2B5EF4-FFF2-40B4-BE49-F238E27FC236}">
                    <a16:creationId xmlns:a16="http://schemas.microsoft.com/office/drawing/2014/main" id="{39C35E16-CAE0-4B67-8FFF-1306024B280C}"/>
                  </a:ext>
                </a:extLst>
              </p:cNvPr>
              <p:cNvSpPr/>
              <p:nvPr/>
            </p:nvSpPr>
            <p:spPr>
              <a:xfrm>
                <a:off x="1900233" y="6652693"/>
                <a:ext cx="287356" cy="641911"/>
              </a:xfrm>
              <a:custGeom>
                <a:avLst/>
                <a:gdLst>
                  <a:gd name="connsiteX0" fmla="*/ 5 w 287356"/>
                  <a:gd name="connsiteY0" fmla="*/ 520 h 641911"/>
                  <a:gd name="connsiteX1" fmla="*/ 187330 w 287356"/>
                  <a:gd name="connsiteY1" fmla="*/ 256107 h 641911"/>
                  <a:gd name="connsiteX2" fmla="*/ 277817 w 287356"/>
                  <a:gd name="connsiteY2" fmla="*/ 478357 h 641911"/>
                  <a:gd name="connsiteX3" fmla="*/ 284167 w 287356"/>
                  <a:gd name="connsiteY3" fmla="*/ 641870 h 641911"/>
                  <a:gd name="connsiteX4" fmla="*/ 284167 w 287356"/>
                  <a:gd name="connsiteY4" fmla="*/ 492645 h 641911"/>
                  <a:gd name="connsiteX5" fmla="*/ 244480 w 287356"/>
                  <a:gd name="connsiteY5" fmla="*/ 332307 h 641911"/>
                  <a:gd name="connsiteX6" fmla="*/ 180980 w 287356"/>
                  <a:gd name="connsiteY6" fmla="*/ 194195 h 641911"/>
                  <a:gd name="connsiteX7" fmla="*/ 5 w 287356"/>
                  <a:gd name="connsiteY7" fmla="*/ 520 h 641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7356" h="641911">
                    <a:moveTo>
                      <a:pt x="5" y="520"/>
                    </a:moveTo>
                    <a:cubicBezTo>
                      <a:pt x="1063" y="10839"/>
                      <a:pt x="141028" y="176468"/>
                      <a:pt x="187330" y="256107"/>
                    </a:cubicBezTo>
                    <a:cubicBezTo>
                      <a:pt x="233632" y="335746"/>
                      <a:pt x="261678" y="414063"/>
                      <a:pt x="277817" y="478357"/>
                    </a:cubicBezTo>
                    <a:cubicBezTo>
                      <a:pt x="293956" y="542651"/>
                      <a:pt x="283109" y="639489"/>
                      <a:pt x="284167" y="641870"/>
                    </a:cubicBezTo>
                    <a:cubicBezTo>
                      <a:pt x="285225" y="644251"/>
                      <a:pt x="290782" y="544239"/>
                      <a:pt x="284167" y="492645"/>
                    </a:cubicBezTo>
                    <a:cubicBezTo>
                      <a:pt x="277553" y="441051"/>
                      <a:pt x="261678" y="382049"/>
                      <a:pt x="244480" y="332307"/>
                    </a:cubicBezTo>
                    <a:cubicBezTo>
                      <a:pt x="227282" y="282565"/>
                      <a:pt x="221726" y="252403"/>
                      <a:pt x="180980" y="194195"/>
                    </a:cubicBezTo>
                    <a:cubicBezTo>
                      <a:pt x="140234" y="135987"/>
                      <a:pt x="-1053" y="-9799"/>
                      <a:pt x="5" y="5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: 図形 1146">
                <a:extLst>
                  <a:ext uri="{FF2B5EF4-FFF2-40B4-BE49-F238E27FC236}">
                    <a16:creationId xmlns:a16="http://schemas.microsoft.com/office/drawing/2014/main" id="{83066D5D-BFA3-4E2B-88A2-8928812E601A}"/>
                  </a:ext>
                </a:extLst>
              </p:cNvPr>
              <p:cNvSpPr/>
              <p:nvPr/>
            </p:nvSpPr>
            <p:spPr>
              <a:xfrm>
                <a:off x="2100362" y="7249833"/>
                <a:ext cx="114227" cy="740700"/>
              </a:xfrm>
              <a:custGeom>
                <a:avLst/>
                <a:gdLst>
                  <a:gd name="connsiteX0" fmla="*/ 114201 w 114227"/>
                  <a:gd name="connsiteY0" fmla="*/ 280 h 740700"/>
                  <a:gd name="connsiteX1" fmla="*/ 52288 w 114227"/>
                  <a:gd name="connsiteY1" fmla="*/ 252692 h 740700"/>
                  <a:gd name="connsiteX2" fmla="*/ 26888 w 114227"/>
                  <a:gd name="connsiteY2" fmla="*/ 382867 h 740700"/>
                  <a:gd name="connsiteX3" fmla="*/ 3076 w 114227"/>
                  <a:gd name="connsiteY3" fmla="*/ 543205 h 740700"/>
                  <a:gd name="connsiteX4" fmla="*/ 3076 w 114227"/>
                  <a:gd name="connsiteY4" fmla="*/ 647980 h 740700"/>
                  <a:gd name="connsiteX5" fmla="*/ 28476 w 114227"/>
                  <a:gd name="connsiteY5" fmla="*/ 740055 h 740700"/>
                  <a:gd name="connsiteX6" fmla="*/ 17363 w 114227"/>
                  <a:gd name="connsiteY6" fmla="*/ 600355 h 740700"/>
                  <a:gd name="connsiteX7" fmla="*/ 44351 w 114227"/>
                  <a:gd name="connsiteY7" fmla="*/ 305080 h 740700"/>
                  <a:gd name="connsiteX8" fmla="*/ 114201 w 114227"/>
                  <a:gd name="connsiteY8" fmla="*/ 280 h 74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227" h="740700">
                    <a:moveTo>
                      <a:pt x="114201" y="280"/>
                    </a:moveTo>
                    <a:cubicBezTo>
                      <a:pt x="115524" y="-8451"/>
                      <a:pt x="66840" y="188928"/>
                      <a:pt x="52288" y="252692"/>
                    </a:cubicBezTo>
                    <a:cubicBezTo>
                      <a:pt x="37736" y="316456"/>
                      <a:pt x="35090" y="334448"/>
                      <a:pt x="26888" y="382867"/>
                    </a:cubicBezTo>
                    <a:cubicBezTo>
                      <a:pt x="18686" y="431286"/>
                      <a:pt x="7045" y="499020"/>
                      <a:pt x="3076" y="543205"/>
                    </a:cubicBezTo>
                    <a:cubicBezTo>
                      <a:pt x="-893" y="587390"/>
                      <a:pt x="-1157" y="615172"/>
                      <a:pt x="3076" y="647980"/>
                    </a:cubicBezTo>
                    <a:cubicBezTo>
                      <a:pt x="7309" y="680788"/>
                      <a:pt x="26095" y="747992"/>
                      <a:pt x="28476" y="740055"/>
                    </a:cubicBezTo>
                    <a:cubicBezTo>
                      <a:pt x="30857" y="732118"/>
                      <a:pt x="14717" y="672851"/>
                      <a:pt x="17363" y="600355"/>
                    </a:cubicBezTo>
                    <a:cubicBezTo>
                      <a:pt x="20009" y="527859"/>
                      <a:pt x="27682" y="403770"/>
                      <a:pt x="44351" y="305080"/>
                    </a:cubicBezTo>
                    <a:cubicBezTo>
                      <a:pt x="61020" y="206390"/>
                      <a:pt x="112878" y="9011"/>
                      <a:pt x="114201" y="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: 図形 1147">
                <a:extLst>
                  <a:ext uri="{FF2B5EF4-FFF2-40B4-BE49-F238E27FC236}">
                    <a16:creationId xmlns:a16="http://schemas.microsoft.com/office/drawing/2014/main" id="{DF213FDF-3680-4279-94D2-1C3DDD4BB7F0}"/>
                  </a:ext>
                </a:extLst>
              </p:cNvPr>
              <p:cNvSpPr/>
              <p:nvPr/>
            </p:nvSpPr>
            <p:spPr>
              <a:xfrm>
                <a:off x="2093883" y="7223883"/>
                <a:ext cx="97997" cy="754156"/>
              </a:xfrm>
              <a:custGeom>
                <a:avLst/>
                <a:gdLst>
                  <a:gd name="connsiteX0" fmla="*/ 96867 w 97997"/>
                  <a:gd name="connsiteY0" fmla="*/ 4005 h 754156"/>
                  <a:gd name="connsiteX1" fmla="*/ 69880 w 97997"/>
                  <a:gd name="connsiteY1" fmla="*/ 156405 h 754156"/>
                  <a:gd name="connsiteX2" fmla="*/ 17492 w 97997"/>
                  <a:gd name="connsiteY2" fmla="*/ 370717 h 754156"/>
                  <a:gd name="connsiteX3" fmla="*/ 30 w 97997"/>
                  <a:gd name="connsiteY3" fmla="*/ 512005 h 754156"/>
                  <a:gd name="connsiteX4" fmla="*/ 20667 w 97997"/>
                  <a:gd name="connsiteY4" fmla="*/ 746955 h 754156"/>
                  <a:gd name="connsiteX5" fmla="*/ 7967 w 97997"/>
                  <a:gd name="connsiteY5" fmla="*/ 659642 h 754156"/>
                  <a:gd name="connsiteX6" fmla="*/ 33367 w 97997"/>
                  <a:gd name="connsiteY6" fmla="*/ 319917 h 754156"/>
                  <a:gd name="connsiteX7" fmla="*/ 96867 w 97997"/>
                  <a:gd name="connsiteY7" fmla="*/ 4005 h 754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997" h="754156">
                    <a:moveTo>
                      <a:pt x="96867" y="4005"/>
                    </a:moveTo>
                    <a:cubicBezTo>
                      <a:pt x="102952" y="-23247"/>
                      <a:pt x="83109" y="95286"/>
                      <a:pt x="69880" y="156405"/>
                    </a:cubicBezTo>
                    <a:cubicBezTo>
                      <a:pt x="56651" y="217524"/>
                      <a:pt x="29134" y="311450"/>
                      <a:pt x="17492" y="370717"/>
                    </a:cubicBezTo>
                    <a:cubicBezTo>
                      <a:pt x="5850" y="429984"/>
                      <a:pt x="-499" y="449299"/>
                      <a:pt x="30" y="512005"/>
                    </a:cubicBezTo>
                    <a:cubicBezTo>
                      <a:pt x="559" y="574711"/>
                      <a:pt x="19344" y="722349"/>
                      <a:pt x="20667" y="746955"/>
                    </a:cubicBezTo>
                    <a:cubicBezTo>
                      <a:pt x="21990" y="771561"/>
                      <a:pt x="5850" y="730815"/>
                      <a:pt x="7967" y="659642"/>
                    </a:cubicBezTo>
                    <a:cubicBezTo>
                      <a:pt x="10084" y="588469"/>
                      <a:pt x="17757" y="426544"/>
                      <a:pt x="33367" y="319917"/>
                    </a:cubicBezTo>
                    <a:cubicBezTo>
                      <a:pt x="48977" y="213290"/>
                      <a:pt x="90782" y="31257"/>
                      <a:pt x="96867" y="40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: 図形 1148">
                <a:extLst>
                  <a:ext uri="{FF2B5EF4-FFF2-40B4-BE49-F238E27FC236}">
                    <a16:creationId xmlns:a16="http://schemas.microsoft.com/office/drawing/2014/main" id="{40191020-63C3-483D-ABEE-1849BB35936A}"/>
                  </a:ext>
                </a:extLst>
              </p:cNvPr>
              <p:cNvSpPr/>
              <p:nvPr/>
            </p:nvSpPr>
            <p:spPr>
              <a:xfrm>
                <a:off x="2134473" y="7579566"/>
                <a:ext cx="1906146" cy="408808"/>
              </a:xfrm>
              <a:custGeom>
                <a:avLst/>
                <a:gdLst>
                  <a:gd name="connsiteX0" fmla="*/ 1244 w 1906146"/>
                  <a:gd name="connsiteY0" fmla="*/ 408734 h 408808"/>
                  <a:gd name="connsiteX1" fmla="*/ 405527 w 1906146"/>
                  <a:gd name="connsiteY1" fmla="*/ 300784 h 408808"/>
                  <a:gd name="connsiteX2" fmla="*/ 921994 w 1906146"/>
                  <a:gd name="connsiteY2" fmla="*/ 165317 h 408808"/>
                  <a:gd name="connsiteX3" fmla="*/ 1343210 w 1906146"/>
                  <a:gd name="connsiteY3" fmla="*/ 99701 h 408808"/>
                  <a:gd name="connsiteX4" fmla="*/ 1832160 w 1906146"/>
                  <a:gd name="connsiteY4" fmla="*/ 36201 h 408808"/>
                  <a:gd name="connsiteX5" fmla="*/ 1899894 w 1906146"/>
                  <a:gd name="connsiteY5" fmla="*/ 127217 h 408808"/>
                  <a:gd name="connsiteX6" fmla="*/ 1893544 w 1906146"/>
                  <a:gd name="connsiteY6" fmla="*/ 6567 h 408808"/>
                  <a:gd name="connsiteX7" fmla="*/ 1815227 w 1906146"/>
                  <a:gd name="connsiteY7" fmla="*/ 15034 h 408808"/>
                  <a:gd name="connsiteX8" fmla="*/ 1432110 w 1906146"/>
                  <a:gd name="connsiteY8" fmla="*/ 48901 h 408808"/>
                  <a:gd name="connsiteX9" fmla="*/ 773827 w 1906146"/>
                  <a:gd name="connsiteY9" fmla="*/ 175901 h 408808"/>
                  <a:gd name="connsiteX10" fmla="*/ 297577 w 1906146"/>
                  <a:gd name="connsiteY10" fmla="*/ 315601 h 408808"/>
                  <a:gd name="connsiteX11" fmla="*/ 1244 w 1906146"/>
                  <a:gd name="connsiteY11" fmla="*/ 408734 h 408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06146" h="408808">
                    <a:moveTo>
                      <a:pt x="1244" y="408734"/>
                    </a:moveTo>
                    <a:cubicBezTo>
                      <a:pt x="19236" y="406265"/>
                      <a:pt x="405527" y="300784"/>
                      <a:pt x="405527" y="300784"/>
                    </a:cubicBezTo>
                    <a:cubicBezTo>
                      <a:pt x="558985" y="260215"/>
                      <a:pt x="765714" y="198831"/>
                      <a:pt x="921994" y="165317"/>
                    </a:cubicBezTo>
                    <a:cubicBezTo>
                      <a:pt x="1078275" y="131803"/>
                      <a:pt x="1343210" y="99701"/>
                      <a:pt x="1343210" y="99701"/>
                    </a:cubicBezTo>
                    <a:cubicBezTo>
                      <a:pt x="1494904" y="78182"/>
                      <a:pt x="1739379" y="31615"/>
                      <a:pt x="1832160" y="36201"/>
                    </a:cubicBezTo>
                    <a:cubicBezTo>
                      <a:pt x="1924941" y="40787"/>
                      <a:pt x="1889663" y="132156"/>
                      <a:pt x="1899894" y="127217"/>
                    </a:cubicBezTo>
                    <a:cubicBezTo>
                      <a:pt x="1910125" y="122278"/>
                      <a:pt x="1907655" y="25264"/>
                      <a:pt x="1893544" y="6567"/>
                    </a:cubicBezTo>
                    <a:cubicBezTo>
                      <a:pt x="1879433" y="-12130"/>
                      <a:pt x="1815227" y="15034"/>
                      <a:pt x="1815227" y="15034"/>
                    </a:cubicBezTo>
                    <a:cubicBezTo>
                      <a:pt x="1738321" y="22090"/>
                      <a:pt x="1605677" y="22090"/>
                      <a:pt x="1432110" y="48901"/>
                    </a:cubicBezTo>
                    <a:cubicBezTo>
                      <a:pt x="1258543" y="75712"/>
                      <a:pt x="962916" y="131451"/>
                      <a:pt x="773827" y="175901"/>
                    </a:cubicBezTo>
                    <a:cubicBezTo>
                      <a:pt x="584738" y="220351"/>
                      <a:pt x="430927" y="279265"/>
                      <a:pt x="297577" y="315601"/>
                    </a:cubicBezTo>
                    <a:cubicBezTo>
                      <a:pt x="164227" y="351937"/>
                      <a:pt x="-16748" y="411203"/>
                      <a:pt x="1244" y="4087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: 図形 1149">
                <a:extLst>
                  <a:ext uri="{FF2B5EF4-FFF2-40B4-BE49-F238E27FC236}">
                    <a16:creationId xmlns:a16="http://schemas.microsoft.com/office/drawing/2014/main" id="{C234875A-BB87-42B9-ABAD-A92F44335192}"/>
                  </a:ext>
                </a:extLst>
              </p:cNvPr>
              <p:cNvSpPr/>
              <p:nvPr/>
            </p:nvSpPr>
            <p:spPr>
              <a:xfrm>
                <a:off x="3896916" y="6913994"/>
                <a:ext cx="137451" cy="710506"/>
              </a:xfrm>
              <a:custGeom>
                <a:avLst/>
                <a:gdLst>
                  <a:gd name="connsiteX0" fmla="*/ 14684 w 137451"/>
                  <a:gd name="connsiteY0" fmla="*/ 1156 h 710506"/>
                  <a:gd name="connsiteX1" fmla="*/ 40084 w 137451"/>
                  <a:gd name="connsiteY1" fmla="*/ 314423 h 710506"/>
                  <a:gd name="connsiteX2" fmla="*/ 78184 w 137451"/>
                  <a:gd name="connsiteY2" fmla="*/ 528206 h 710506"/>
                  <a:gd name="connsiteX3" fmla="*/ 137451 w 137451"/>
                  <a:gd name="connsiteY3" fmla="*/ 710239 h 710506"/>
                  <a:gd name="connsiteX4" fmla="*/ 78184 w 137451"/>
                  <a:gd name="connsiteY4" fmla="*/ 559956 h 710506"/>
                  <a:gd name="connsiteX5" fmla="*/ 4101 w 137451"/>
                  <a:gd name="connsiteY5" fmla="*/ 221289 h 710506"/>
                  <a:gd name="connsiteX6" fmla="*/ 14684 w 137451"/>
                  <a:gd name="connsiteY6" fmla="*/ 1156 h 710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451" h="710506">
                    <a:moveTo>
                      <a:pt x="14684" y="1156"/>
                    </a:moveTo>
                    <a:cubicBezTo>
                      <a:pt x="20681" y="16678"/>
                      <a:pt x="29501" y="226581"/>
                      <a:pt x="40084" y="314423"/>
                    </a:cubicBezTo>
                    <a:cubicBezTo>
                      <a:pt x="50667" y="402265"/>
                      <a:pt x="61956" y="462237"/>
                      <a:pt x="78184" y="528206"/>
                    </a:cubicBezTo>
                    <a:cubicBezTo>
                      <a:pt x="94412" y="594175"/>
                      <a:pt x="137451" y="704947"/>
                      <a:pt x="137451" y="710239"/>
                    </a:cubicBezTo>
                    <a:cubicBezTo>
                      <a:pt x="137451" y="715531"/>
                      <a:pt x="100409" y="641448"/>
                      <a:pt x="78184" y="559956"/>
                    </a:cubicBezTo>
                    <a:cubicBezTo>
                      <a:pt x="55959" y="478464"/>
                      <a:pt x="15743" y="312659"/>
                      <a:pt x="4101" y="221289"/>
                    </a:cubicBezTo>
                    <a:cubicBezTo>
                      <a:pt x="-7541" y="129920"/>
                      <a:pt x="8687" y="-14366"/>
                      <a:pt x="14684" y="11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: 図形 1150">
                <a:extLst>
                  <a:ext uri="{FF2B5EF4-FFF2-40B4-BE49-F238E27FC236}">
                    <a16:creationId xmlns:a16="http://schemas.microsoft.com/office/drawing/2014/main" id="{D6B9BF23-E60B-4F29-8FFA-DA5B4A97AA17}"/>
                  </a:ext>
                </a:extLst>
              </p:cNvPr>
              <p:cNvSpPr/>
              <p:nvPr/>
            </p:nvSpPr>
            <p:spPr>
              <a:xfrm>
                <a:off x="3952319" y="7147788"/>
                <a:ext cx="97333" cy="452848"/>
              </a:xfrm>
              <a:custGeom>
                <a:avLst/>
                <a:gdLst>
                  <a:gd name="connsiteX0" fmla="*/ 3731 w 97333"/>
                  <a:gd name="connsiteY0" fmla="*/ 195 h 452848"/>
                  <a:gd name="connsiteX1" fmla="*/ 35481 w 97333"/>
                  <a:gd name="connsiteY1" fmla="*/ 190695 h 452848"/>
                  <a:gd name="connsiteX2" fmla="*/ 96864 w 97333"/>
                  <a:gd name="connsiteY2" fmla="*/ 451045 h 452848"/>
                  <a:gd name="connsiteX3" fmla="*/ 60881 w 97333"/>
                  <a:gd name="connsiteY3" fmla="*/ 298645 h 452848"/>
                  <a:gd name="connsiteX4" fmla="*/ 7964 w 97333"/>
                  <a:gd name="connsiteY4" fmla="*/ 156829 h 452848"/>
                  <a:gd name="connsiteX5" fmla="*/ 3731 w 97333"/>
                  <a:gd name="connsiteY5" fmla="*/ 195 h 452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333" h="452848">
                    <a:moveTo>
                      <a:pt x="3731" y="195"/>
                    </a:moveTo>
                    <a:cubicBezTo>
                      <a:pt x="8317" y="5839"/>
                      <a:pt x="19959" y="115553"/>
                      <a:pt x="35481" y="190695"/>
                    </a:cubicBezTo>
                    <a:cubicBezTo>
                      <a:pt x="51003" y="265837"/>
                      <a:pt x="92631" y="433053"/>
                      <a:pt x="96864" y="451045"/>
                    </a:cubicBezTo>
                    <a:cubicBezTo>
                      <a:pt x="101097" y="469037"/>
                      <a:pt x="75698" y="347681"/>
                      <a:pt x="60881" y="298645"/>
                    </a:cubicBezTo>
                    <a:cubicBezTo>
                      <a:pt x="46064" y="249609"/>
                      <a:pt x="18900" y="201279"/>
                      <a:pt x="7964" y="156829"/>
                    </a:cubicBezTo>
                    <a:cubicBezTo>
                      <a:pt x="-2972" y="112379"/>
                      <a:pt x="-855" y="-5449"/>
                      <a:pt x="3731" y="1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: 図形 1151">
                <a:extLst>
                  <a:ext uri="{FF2B5EF4-FFF2-40B4-BE49-F238E27FC236}">
                    <a16:creationId xmlns:a16="http://schemas.microsoft.com/office/drawing/2014/main" id="{05D1D6E0-921E-4F74-B570-79B6D4E6A400}"/>
                  </a:ext>
                </a:extLst>
              </p:cNvPr>
              <p:cNvSpPr/>
              <p:nvPr/>
            </p:nvSpPr>
            <p:spPr>
              <a:xfrm>
                <a:off x="698500" y="7966888"/>
                <a:ext cx="1458492" cy="719912"/>
              </a:xfrm>
              <a:custGeom>
                <a:avLst/>
                <a:gdLst>
                  <a:gd name="connsiteX0" fmla="*/ 0 w 1458492"/>
                  <a:gd name="connsiteY0" fmla="*/ 719912 h 719912"/>
                  <a:gd name="connsiteX1" fmla="*/ 196850 w 1458492"/>
                  <a:gd name="connsiteY1" fmla="*/ 497662 h 719912"/>
                  <a:gd name="connsiteX2" fmla="*/ 609600 w 1458492"/>
                  <a:gd name="connsiteY2" fmla="*/ 265887 h 719912"/>
                  <a:gd name="connsiteX3" fmla="*/ 1438275 w 1458492"/>
                  <a:gd name="connsiteY3" fmla="*/ 5537 h 719912"/>
                  <a:gd name="connsiteX4" fmla="*/ 1222375 w 1458492"/>
                  <a:gd name="connsiteY4" fmla="*/ 81737 h 719912"/>
                  <a:gd name="connsiteX5" fmla="*/ 857250 w 1458492"/>
                  <a:gd name="connsiteY5" fmla="*/ 205562 h 719912"/>
                  <a:gd name="connsiteX6" fmla="*/ 431800 w 1458492"/>
                  <a:gd name="connsiteY6" fmla="*/ 377012 h 719912"/>
                  <a:gd name="connsiteX7" fmla="*/ 266700 w 1458492"/>
                  <a:gd name="connsiteY7" fmla="*/ 500837 h 719912"/>
                  <a:gd name="connsiteX8" fmla="*/ 0 w 1458492"/>
                  <a:gd name="connsiteY8" fmla="*/ 719912 h 719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58492" h="719912">
                    <a:moveTo>
                      <a:pt x="0" y="719912"/>
                    </a:moveTo>
                    <a:cubicBezTo>
                      <a:pt x="47625" y="646622"/>
                      <a:pt x="95250" y="573333"/>
                      <a:pt x="196850" y="497662"/>
                    </a:cubicBezTo>
                    <a:cubicBezTo>
                      <a:pt x="298450" y="421991"/>
                      <a:pt x="402696" y="347908"/>
                      <a:pt x="609600" y="265887"/>
                    </a:cubicBezTo>
                    <a:cubicBezTo>
                      <a:pt x="816504" y="183866"/>
                      <a:pt x="1336146" y="36229"/>
                      <a:pt x="1438275" y="5537"/>
                    </a:cubicBezTo>
                    <a:cubicBezTo>
                      <a:pt x="1540404" y="-25155"/>
                      <a:pt x="1222375" y="81737"/>
                      <a:pt x="1222375" y="81737"/>
                    </a:cubicBezTo>
                    <a:cubicBezTo>
                      <a:pt x="1125538" y="115074"/>
                      <a:pt x="989012" y="156350"/>
                      <a:pt x="857250" y="205562"/>
                    </a:cubicBezTo>
                    <a:cubicBezTo>
                      <a:pt x="725488" y="254774"/>
                      <a:pt x="530225" y="327800"/>
                      <a:pt x="431800" y="377012"/>
                    </a:cubicBezTo>
                    <a:cubicBezTo>
                      <a:pt x="333375" y="426224"/>
                      <a:pt x="266700" y="500837"/>
                      <a:pt x="266700" y="500837"/>
                    </a:cubicBezTo>
                    <a:lnTo>
                      <a:pt x="0" y="71991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: 図形 1152">
                <a:extLst>
                  <a:ext uri="{FF2B5EF4-FFF2-40B4-BE49-F238E27FC236}">
                    <a16:creationId xmlns:a16="http://schemas.microsoft.com/office/drawing/2014/main" id="{584DDD32-AA7C-4576-92E2-801B427E015A}"/>
                  </a:ext>
                </a:extLst>
              </p:cNvPr>
              <p:cNvSpPr/>
              <p:nvPr/>
            </p:nvSpPr>
            <p:spPr>
              <a:xfrm>
                <a:off x="218370" y="8718482"/>
                <a:ext cx="517471" cy="1636354"/>
              </a:xfrm>
              <a:custGeom>
                <a:avLst/>
                <a:gdLst>
                  <a:gd name="connsiteX0" fmla="*/ 464255 w 517471"/>
                  <a:gd name="connsiteY0" fmla="*/ 68 h 1636354"/>
                  <a:gd name="connsiteX1" fmla="*/ 454730 w 517471"/>
                  <a:gd name="connsiteY1" fmla="*/ 244543 h 1636354"/>
                  <a:gd name="connsiteX2" fmla="*/ 381705 w 517471"/>
                  <a:gd name="connsiteY2" fmla="*/ 438218 h 1636354"/>
                  <a:gd name="connsiteX3" fmla="*/ 235655 w 517471"/>
                  <a:gd name="connsiteY3" fmla="*/ 781118 h 1636354"/>
                  <a:gd name="connsiteX4" fmla="*/ 92780 w 517471"/>
                  <a:gd name="connsiteY4" fmla="*/ 1412943 h 1636354"/>
                  <a:gd name="connsiteX5" fmla="*/ 705 w 517471"/>
                  <a:gd name="connsiteY5" fmla="*/ 1635193 h 1636354"/>
                  <a:gd name="connsiteX6" fmla="*/ 140405 w 517471"/>
                  <a:gd name="connsiteY6" fmla="*/ 1336743 h 1636354"/>
                  <a:gd name="connsiteX7" fmla="*/ 321380 w 517471"/>
                  <a:gd name="connsiteY7" fmla="*/ 720793 h 1636354"/>
                  <a:gd name="connsiteX8" fmla="*/ 511880 w 517471"/>
                  <a:gd name="connsiteY8" fmla="*/ 225493 h 1636354"/>
                  <a:gd name="connsiteX9" fmla="*/ 464255 w 517471"/>
                  <a:gd name="connsiteY9" fmla="*/ 68 h 1636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7471" h="1636354">
                    <a:moveTo>
                      <a:pt x="464255" y="68"/>
                    </a:moveTo>
                    <a:cubicBezTo>
                      <a:pt x="454730" y="3243"/>
                      <a:pt x="468488" y="171518"/>
                      <a:pt x="454730" y="244543"/>
                    </a:cubicBezTo>
                    <a:cubicBezTo>
                      <a:pt x="440972" y="317568"/>
                      <a:pt x="418218" y="348789"/>
                      <a:pt x="381705" y="438218"/>
                    </a:cubicBezTo>
                    <a:cubicBezTo>
                      <a:pt x="345192" y="527647"/>
                      <a:pt x="283809" y="618664"/>
                      <a:pt x="235655" y="781118"/>
                    </a:cubicBezTo>
                    <a:cubicBezTo>
                      <a:pt x="187501" y="943572"/>
                      <a:pt x="131938" y="1270597"/>
                      <a:pt x="92780" y="1412943"/>
                    </a:cubicBezTo>
                    <a:cubicBezTo>
                      <a:pt x="53622" y="1555289"/>
                      <a:pt x="-7232" y="1647893"/>
                      <a:pt x="705" y="1635193"/>
                    </a:cubicBezTo>
                    <a:cubicBezTo>
                      <a:pt x="8642" y="1622493"/>
                      <a:pt x="86959" y="1489143"/>
                      <a:pt x="140405" y="1336743"/>
                    </a:cubicBezTo>
                    <a:cubicBezTo>
                      <a:pt x="193851" y="1184343"/>
                      <a:pt x="259467" y="906001"/>
                      <a:pt x="321380" y="720793"/>
                    </a:cubicBezTo>
                    <a:cubicBezTo>
                      <a:pt x="383292" y="535585"/>
                      <a:pt x="487538" y="347201"/>
                      <a:pt x="511880" y="225493"/>
                    </a:cubicBezTo>
                    <a:cubicBezTo>
                      <a:pt x="536222" y="103785"/>
                      <a:pt x="473780" y="-3107"/>
                      <a:pt x="464255" y="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: 図形 1153">
                <a:extLst>
                  <a:ext uri="{FF2B5EF4-FFF2-40B4-BE49-F238E27FC236}">
                    <a16:creationId xmlns:a16="http://schemas.microsoft.com/office/drawing/2014/main" id="{9BAEE6F0-CE5C-4239-B810-57F97C21DBB9}"/>
                  </a:ext>
                </a:extLst>
              </p:cNvPr>
              <p:cNvSpPr/>
              <p:nvPr/>
            </p:nvSpPr>
            <p:spPr>
              <a:xfrm>
                <a:off x="299518" y="10208159"/>
                <a:ext cx="561712" cy="123337"/>
              </a:xfrm>
              <a:custGeom>
                <a:avLst/>
                <a:gdLst>
                  <a:gd name="connsiteX0" fmla="*/ 520 w 561712"/>
                  <a:gd name="connsiteY0" fmla="*/ 123291 h 123337"/>
                  <a:gd name="connsiteX1" fmla="*/ 252932 w 561712"/>
                  <a:gd name="connsiteY1" fmla="*/ 86779 h 123337"/>
                  <a:gd name="connsiteX2" fmla="*/ 364057 w 561712"/>
                  <a:gd name="connsiteY2" fmla="*/ 59791 h 123337"/>
                  <a:gd name="connsiteX3" fmla="*/ 559320 w 561712"/>
                  <a:gd name="connsiteY3" fmla="*/ 1054 h 123337"/>
                  <a:gd name="connsiteX4" fmla="*/ 467245 w 561712"/>
                  <a:gd name="connsiteY4" fmla="*/ 23279 h 123337"/>
                  <a:gd name="connsiteX5" fmla="*/ 384695 w 561712"/>
                  <a:gd name="connsiteY5" fmla="*/ 39154 h 123337"/>
                  <a:gd name="connsiteX6" fmla="*/ 192607 w 561712"/>
                  <a:gd name="connsiteY6" fmla="*/ 78841 h 123337"/>
                  <a:gd name="connsiteX7" fmla="*/ 520 w 561712"/>
                  <a:gd name="connsiteY7" fmla="*/ 123291 h 12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1712" h="123337">
                    <a:moveTo>
                      <a:pt x="520" y="123291"/>
                    </a:moveTo>
                    <a:cubicBezTo>
                      <a:pt x="10574" y="124614"/>
                      <a:pt x="192343" y="97362"/>
                      <a:pt x="252932" y="86779"/>
                    </a:cubicBezTo>
                    <a:cubicBezTo>
                      <a:pt x="313521" y="76196"/>
                      <a:pt x="312992" y="74079"/>
                      <a:pt x="364057" y="59791"/>
                    </a:cubicBezTo>
                    <a:cubicBezTo>
                      <a:pt x="415122" y="45503"/>
                      <a:pt x="542122" y="7139"/>
                      <a:pt x="559320" y="1054"/>
                    </a:cubicBezTo>
                    <a:cubicBezTo>
                      <a:pt x="576518" y="-5031"/>
                      <a:pt x="496349" y="16929"/>
                      <a:pt x="467245" y="23279"/>
                    </a:cubicBezTo>
                    <a:cubicBezTo>
                      <a:pt x="438141" y="29629"/>
                      <a:pt x="430468" y="29894"/>
                      <a:pt x="384695" y="39154"/>
                    </a:cubicBezTo>
                    <a:cubicBezTo>
                      <a:pt x="338922" y="48414"/>
                      <a:pt x="256636" y="66935"/>
                      <a:pt x="192607" y="78841"/>
                    </a:cubicBezTo>
                    <a:cubicBezTo>
                      <a:pt x="128578" y="90747"/>
                      <a:pt x="-9534" y="121968"/>
                      <a:pt x="520" y="1232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5" name="フリーフォーム: 図形 1154">
                <a:extLst>
                  <a:ext uri="{FF2B5EF4-FFF2-40B4-BE49-F238E27FC236}">
                    <a16:creationId xmlns:a16="http://schemas.microsoft.com/office/drawing/2014/main" id="{DD3AF3AA-A2AA-49C5-A681-8951BAFFAB3C}"/>
                  </a:ext>
                </a:extLst>
              </p:cNvPr>
              <p:cNvSpPr/>
              <p:nvPr/>
            </p:nvSpPr>
            <p:spPr>
              <a:xfrm>
                <a:off x="287201" y="10234261"/>
                <a:ext cx="564016" cy="116506"/>
              </a:xfrm>
              <a:custGeom>
                <a:avLst/>
                <a:gdLst>
                  <a:gd name="connsiteX0" fmla="*/ 137 w 564016"/>
                  <a:gd name="connsiteY0" fmla="*/ 116239 h 116506"/>
                  <a:gd name="connsiteX1" fmla="*/ 252549 w 564016"/>
                  <a:gd name="connsiteY1" fmla="*/ 79727 h 116506"/>
                  <a:gd name="connsiteX2" fmla="*/ 366849 w 564016"/>
                  <a:gd name="connsiteY2" fmla="*/ 60677 h 116506"/>
                  <a:gd name="connsiteX3" fmla="*/ 563699 w 564016"/>
                  <a:gd name="connsiteY3" fmla="*/ 352 h 116506"/>
                  <a:gd name="connsiteX4" fmla="*/ 409712 w 564016"/>
                  <a:gd name="connsiteY4" fmla="*/ 36864 h 116506"/>
                  <a:gd name="connsiteX5" fmla="*/ 289062 w 564016"/>
                  <a:gd name="connsiteY5" fmla="*/ 59089 h 116506"/>
                  <a:gd name="connsiteX6" fmla="*/ 137 w 564016"/>
                  <a:gd name="connsiteY6" fmla="*/ 116239 h 11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4016" h="116506">
                    <a:moveTo>
                      <a:pt x="137" y="116239"/>
                    </a:moveTo>
                    <a:cubicBezTo>
                      <a:pt x="-5948" y="119679"/>
                      <a:pt x="191431" y="88987"/>
                      <a:pt x="252549" y="79727"/>
                    </a:cubicBezTo>
                    <a:cubicBezTo>
                      <a:pt x="313667" y="70467"/>
                      <a:pt x="314991" y="73906"/>
                      <a:pt x="366849" y="60677"/>
                    </a:cubicBezTo>
                    <a:cubicBezTo>
                      <a:pt x="418707" y="47448"/>
                      <a:pt x="556555" y="4321"/>
                      <a:pt x="563699" y="352"/>
                    </a:cubicBezTo>
                    <a:cubicBezTo>
                      <a:pt x="570843" y="-3617"/>
                      <a:pt x="455485" y="27075"/>
                      <a:pt x="409712" y="36864"/>
                    </a:cubicBezTo>
                    <a:cubicBezTo>
                      <a:pt x="363939" y="46653"/>
                      <a:pt x="357325" y="48506"/>
                      <a:pt x="289062" y="59089"/>
                    </a:cubicBezTo>
                    <a:cubicBezTo>
                      <a:pt x="220800" y="69672"/>
                      <a:pt x="6222" y="112799"/>
                      <a:pt x="137" y="116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6" name="フリーフォーム: 図形 1155">
                <a:extLst>
                  <a:ext uri="{FF2B5EF4-FFF2-40B4-BE49-F238E27FC236}">
                    <a16:creationId xmlns:a16="http://schemas.microsoft.com/office/drawing/2014/main" id="{D947CDBF-BC08-41E3-9A3C-A8EA14DE5A28}"/>
                  </a:ext>
                </a:extLst>
              </p:cNvPr>
              <p:cNvSpPr/>
              <p:nvPr/>
            </p:nvSpPr>
            <p:spPr>
              <a:xfrm>
                <a:off x="213396" y="10310785"/>
                <a:ext cx="629494" cy="430369"/>
              </a:xfrm>
              <a:custGeom>
                <a:avLst/>
                <a:gdLst>
                  <a:gd name="connsiteX0" fmla="*/ 39017 w 629494"/>
                  <a:gd name="connsiteY0" fmla="*/ 28 h 430369"/>
                  <a:gd name="connsiteX1" fmla="*/ 917 w 629494"/>
                  <a:gd name="connsiteY1" fmla="*/ 92103 h 430369"/>
                  <a:gd name="connsiteX2" fmla="*/ 23142 w 629494"/>
                  <a:gd name="connsiteY2" fmla="*/ 169890 h 430369"/>
                  <a:gd name="connsiteX3" fmla="*/ 139029 w 629494"/>
                  <a:gd name="connsiteY3" fmla="*/ 242915 h 430369"/>
                  <a:gd name="connsiteX4" fmla="*/ 453354 w 629494"/>
                  <a:gd name="connsiteY4" fmla="*/ 368328 h 430369"/>
                  <a:gd name="connsiteX5" fmla="*/ 624804 w 629494"/>
                  <a:gd name="connsiteY5" fmla="*/ 430240 h 430369"/>
                  <a:gd name="connsiteX6" fmla="*/ 564479 w 629494"/>
                  <a:gd name="connsiteY6" fmla="*/ 382615 h 430369"/>
                  <a:gd name="connsiteX7" fmla="*/ 389854 w 629494"/>
                  <a:gd name="connsiteY7" fmla="*/ 315940 h 430369"/>
                  <a:gd name="connsiteX8" fmla="*/ 113629 w 629494"/>
                  <a:gd name="connsiteY8" fmla="*/ 212753 h 430369"/>
                  <a:gd name="connsiteX9" fmla="*/ 18379 w 629494"/>
                  <a:gd name="connsiteY9" fmla="*/ 101628 h 430369"/>
                  <a:gd name="connsiteX10" fmla="*/ 39017 w 629494"/>
                  <a:gd name="connsiteY10" fmla="*/ 28 h 430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29494" h="430369">
                    <a:moveTo>
                      <a:pt x="39017" y="28"/>
                    </a:moveTo>
                    <a:cubicBezTo>
                      <a:pt x="36107" y="-1559"/>
                      <a:pt x="3563" y="63793"/>
                      <a:pt x="917" y="92103"/>
                    </a:cubicBezTo>
                    <a:cubicBezTo>
                      <a:pt x="-1729" y="120413"/>
                      <a:pt x="123" y="144755"/>
                      <a:pt x="23142" y="169890"/>
                    </a:cubicBezTo>
                    <a:cubicBezTo>
                      <a:pt x="46161" y="195025"/>
                      <a:pt x="67327" y="209842"/>
                      <a:pt x="139029" y="242915"/>
                    </a:cubicBezTo>
                    <a:cubicBezTo>
                      <a:pt x="210731" y="275988"/>
                      <a:pt x="372392" y="337107"/>
                      <a:pt x="453354" y="368328"/>
                    </a:cubicBezTo>
                    <a:cubicBezTo>
                      <a:pt x="534316" y="399549"/>
                      <a:pt x="606283" y="427859"/>
                      <a:pt x="624804" y="430240"/>
                    </a:cubicBezTo>
                    <a:cubicBezTo>
                      <a:pt x="643325" y="432621"/>
                      <a:pt x="603637" y="401665"/>
                      <a:pt x="564479" y="382615"/>
                    </a:cubicBezTo>
                    <a:cubicBezTo>
                      <a:pt x="525321" y="363565"/>
                      <a:pt x="389854" y="315940"/>
                      <a:pt x="389854" y="315940"/>
                    </a:cubicBezTo>
                    <a:cubicBezTo>
                      <a:pt x="314712" y="287630"/>
                      <a:pt x="175542" y="248472"/>
                      <a:pt x="113629" y="212753"/>
                    </a:cubicBezTo>
                    <a:cubicBezTo>
                      <a:pt x="51716" y="177034"/>
                      <a:pt x="30285" y="137876"/>
                      <a:pt x="18379" y="101628"/>
                    </a:cubicBezTo>
                    <a:cubicBezTo>
                      <a:pt x="6473" y="65380"/>
                      <a:pt x="41927" y="1615"/>
                      <a:pt x="39017" y="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7" name="フリーフォーム: 図形 1156">
                <a:extLst>
                  <a:ext uri="{FF2B5EF4-FFF2-40B4-BE49-F238E27FC236}">
                    <a16:creationId xmlns:a16="http://schemas.microsoft.com/office/drawing/2014/main" id="{F4FD6290-205F-4E0C-B570-5487AF928472}"/>
                  </a:ext>
                </a:extLst>
              </p:cNvPr>
              <p:cNvSpPr/>
              <p:nvPr/>
            </p:nvSpPr>
            <p:spPr>
              <a:xfrm>
                <a:off x="266281" y="10308630"/>
                <a:ext cx="394131" cy="314940"/>
              </a:xfrm>
              <a:custGeom>
                <a:avLst/>
                <a:gdLst>
                  <a:gd name="connsiteX0" fmla="*/ 11532 w 394131"/>
                  <a:gd name="connsiteY0" fmla="*/ 595 h 314940"/>
                  <a:gd name="connsiteX1" fmla="*/ 9944 w 394131"/>
                  <a:gd name="connsiteY1" fmla="*/ 95845 h 314940"/>
                  <a:gd name="connsiteX2" fmla="*/ 51219 w 394131"/>
                  <a:gd name="connsiteY2" fmla="*/ 148233 h 314940"/>
                  <a:gd name="connsiteX3" fmla="*/ 189332 w 394131"/>
                  <a:gd name="connsiteY3" fmla="*/ 218083 h 314940"/>
                  <a:gd name="connsiteX4" fmla="*/ 394119 w 394131"/>
                  <a:gd name="connsiteY4" fmla="*/ 314920 h 314940"/>
                  <a:gd name="connsiteX5" fmla="*/ 179807 w 394131"/>
                  <a:gd name="connsiteY5" fmla="*/ 226020 h 314940"/>
                  <a:gd name="connsiteX6" fmla="*/ 13119 w 394131"/>
                  <a:gd name="connsiteY6" fmla="*/ 145058 h 314940"/>
                  <a:gd name="connsiteX7" fmla="*/ 11532 w 394131"/>
                  <a:gd name="connsiteY7" fmla="*/ 595 h 31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4131" h="314940">
                    <a:moveTo>
                      <a:pt x="11532" y="595"/>
                    </a:moveTo>
                    <a:cubicBezTo>
                      <a:pt x="11003" y="-7607"/>
                      <a:pt x="3329" y="71239"/>
                      <a:pt x="9944" y="95845"/>
                    </a:cubicBezTo>
                    <a:cubicBezTo>
                      <a:pt x="16559" y="120451"/>
                      <a:pt x="21321" y="127860"/>
                      <a:pt x="51219" y="148233"/>
                    </a:cubicBezTo>
                    <a:cubicBezTo>
                      <a:pt x="81117" y="168606"/>
                      <a:pt x="132182" y="190302"/>
                      <a:pt x="189332" y="218083"/>
                    </a:cubicBezTo>
                    <a:cubicBezTo>
                      <a:pt x="246482" y="245864"/>
                      <a:pt x="395706" y="313597"/>
                      <a:pt x="394119" y="314920"/>
                    </a:cubicBezTo>
                    <a:cubicBezTo>
                      <a:pt x="392532" y="316243"/>
                      <a:pt x="243307" y="254330"/>
                      <a:pt x="179807" y="226020"/>
                    </a:cubicBezTo>
                    <a:cubicBezTo>
                      <a:pt x="116307" y="197710"/>
                      <a:pt x="41959" y="182100"/>
                      <a:pt x="13119" y="145058"/>
                    </a:cubicBezTo>
                    <a:cubicBezTo>
                      <a:pt x="-15721" y="108016"/>
                      <a:pt x="12061" y="8797"/>
                      <a:pt x="11532" y="5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8" name="フリーフォーム: 図形 1157">
                <a:extLst>
                  <a:ext uri="{FF2B5EF4-FFF2-40B4-BE49-F238E27FC236}">
                    <a16:creationId xmlns:a16="http://schemas.microsoft.com/office/drawing/2014/main" id="{9C09E7EF-DDDD-4732-92D1-444F384C2BD3}"/>
                  </a:ext>
                </a:extLst>
              </p:cNvPr>
              <p:cNvSpPr/>
              <p:nvPr/>
            </p:nvSpPr>
            <p:spPr>
              <a:xfrm>
                <a:off x="3985375" y="7684749"/>
                <a:ext cx="630122" cy="1122395"/>
              </a:xfrm>
              <a:custGeom>
                <a:avLst/>
                <a:gdLst>
                  <a:gd name="connsiteX0" fmla="*/ 4542 w 630122"/>
                  <a:gd name="connsiteY0" fmla="*/ 2984 h 1122395"/>
                  <a:gd name="connsiteX1" fmla="*/ 288175 w 630122"/>
                  <a:gd name="connsiteY1" fmla="*/ 498284 h 1122395"/>
                  <a:gd name="connsiteX2" fmla="*/ 595092 w 630122"/>
                  <a:gd name="connsiteY2" fmla="*/ 1065551 h 1122395"/>
                  <a:gd name="connsiteX3" fmla="*/ 590858 w 630122"/>
                  <a:gd name="connsiteY3" fmla="*/ 1048618 h 1122395"/>
                  <a:gd name="connsiteX4" fmla="*/ 305108 w 630122"/>
                  <a:gd name="connsiteY4" fmla="*/ 589301 h 1122395"/>
                  <a:gd name="connsiteX5" fmla="*/ 125192 w 630122"/>
                  <a:gd name="connsiteY5" fmla="*/ 305668 h 1122395"/>
                  <a:gd name="connsiteX6" fmla="*/ 4542 w 630122"/>
                  <a:gd name="connsiteY6" fmla="*/ 2984 h 1122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0122" h="1122395">
                    <a:moveTo>
                      <a:pt x="4542" y="2984"/>
                    </a:moveTo>
                    <a:cubicBezTo>
                      <a:pt x="31706" y="35087"/>
                      <a:pt x="189750" y="321190"/>
                      <a:pt x="288175" y="498284"/>
                    </a:cubicBezTo>
                    <a:cubicBezTo>
                      <a:pt x="386600" y="675378"/>
                      <a:pt x="544645" y="973829"/>
                      <a:pt x="595092" y="1065551"/>
                    </a:cubicBezTo>
                    <a:cubicBezTo>
                      <a:pt x="645539" y="1157273"/>
                      <a:pt x="639189" y="1127993"/>
                      <a:pt x="590858" y="1048618"/>
                    </a:cubicBezTo>
                    <a:cubicBezTo>
                      <a:pt x="542527" y="969243"/>
                      <a:pt x="382719" y="713126"/>
                      <a:pt x="305108" y="589301"/>
                    </a:cubicBezTo>
                    <a:cubicBezTo>
                      <a:pt x="227497" y="465476"/>
                      <a:pt x="171406" y="405151"/>
                      <a:pt x="125192" y="305668"/>
                    </a:cubicBezTo>
                    <a:cubicBezTo>
                      <a:pt x="78978" y="206185"/>
                      <a:pt x="-22622" y="-29119"/>
                      <a:pt x="4542" y="29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: 図形 1158">
                <a:extLst>
                  <a:ext uri="{FF2B5EF4-FFF2-40B4-BE49-F238E27FC236}">
                    <a16:creationId xmlns:a16="http://schemas.microsoft.com/office/drawing/2014/main" id="{D116FAC1-3AF0-40BD-9757-81A84D540952}"/>
                  </a:ext>
                </a:extLst>
              </p:cNvPr>
              <p:cNvSpPr/>
              <p:nvPr/>
            </p:nvSpPr>
            <p:spPr>
              <a:xfrm>
                <a:off x="4554991" y="8648690"/>
                <a:ext cx="331719" cy="732107"/>
              </a:xfrm>
              <a:custGeom>
                <a:avLst/>
                <a:gdLst>
                  <a:gd name="connsiteX0" fmla="*/ 76 w 331719"/>
                  <a:gd name="connsiteY0" fmla="*/ 10 h 732107"/>
                  <a:gd name="connsiteX1" fmla="*/ 182109 w 331719"/>
                  <a:gd name="connsiteY1" fmla="*/ 425460 h 732107"/>
                  <a:gd name="connsiteX2" fmla="*/ 330276 w 331719"/>
                  <a:gd name="connsiteY2" fmla="*/ 728143 h 732107"/>
                  <a:gd name="connsiteX3" fmla="*/ 251959 w 331719"/>
                  <a:gd name="connsiteY3" fmla="*/ 586327 h 732107"/>
                  <a:gd name="connsiteX4" fmla="*/ 160942 w 331719"/>
                  <a:gd name="connsiteY4" fmla="*/ 412760 h 732107"/>
                  <a:gd name="connsiteX5" fmla="*/ 76 w 331719"/>
                  <a:gd name="connsiteY5" fmla="*/ 10 h 732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1719" h="732107">
                    <a:moveTo>
                      <a:pt x="76" y="10"/>
                    </a:moveTo>
                    <a:cubicBezTo>
                      <a:pt x="3604" y="2127"/>
                      <a:pt x="127076" y="304105"/>
                      <a:pt x="182109" y="425460"/>
                    </a:cubicBezTo>
                    <a:cubicBezTo>
                      <a:pt x="237142" y="546815"/>
                      <a:pt x="318634" y="701332"/>
                      <a:pt x="330276" y="728143"/>
                    </a:cubicBezTo>
                    <a:cubicBezTo>
                      <a:pt x="341918" y="754954"/>
                      <a:pt x="280181" y="638891"/>
                      <a:pt x="251959" y="586327"/>
                    </a:cubicBezTo>
                    <a:cubicBezTo>
                      <a:pt x="223737" y="533763"/>
                      <a:pt x="205392" y="509774"/>
                      <a:pt x="160942" y="412760"/>
                    </a:cubicBezTo>
                    <a:cubicBezTo>
                      <a:pt x="116492" y="315746"/>
                      <a:pt x="-3452" y="-2107"/>
                      <a:pt x="76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フリーフォーム: 図形 1159">
                <a:extLst>
                  <a:ext uri="{FF2B5EF4-FFF2-40B4-BE49-F238E27FC236}">
                    <a16:creationId xmlns:a16="http://schemas.microsoft.com/office/drawing/2014/main" id="{5C3C67E9-F0A1-4F7B-96DC-4C55D7A51A89}"/>
                  </a:ext>
                </a:extLst>
              </p:cNvPr>
              <p:cNvSpPr/>
              <p:nvPr/>
            </p:nvSpPr>
            <p:spPr>
              <a:xfrm>
                <a:off x="4853350" y="9342859"/>
                <a:ext cx="393877" cy="1009762"/>
              </a:xfrm>
              <a:custGeom>
                <a:avLst/>
                <a:gdLst>
                  <a:gd name="connsiteX0" fmla="*/ 167 w 393877"/>
                  <a:gd name="connsiteY0" fmla="*/ 108 h 1009762"/>
                  <a:gd name="connsiteX1" fmla="*/ 120817 w 393877"/>
                  <a:gd name="connsiteY1" fmla="*/ 402274 h 1009762"/>
                  <a:gd name="connsiteX2" fmla="*/ 205483 w 393877"/>
                  <a:gd name="connsiteY2" fmla="*/ 575841 h 1009762"/>
                  <a:gd name="connsiteX3" fmla="*/ 393867 w 393877"/>
                  <a:gd name="connsiteY3" fmla="*/ 1009758 h 1009762"/>
                  <a:gd name="connsiteX4" fmla="*/ 197017 w 393877"/>
                  <a:gd name="connsiteY4" fmla="*/ 584308 h 1009762"/>
                  <a:gd name="connsiteX5" fmla="*/ 148333 w 393877"/>
                  <a:gd name="connsiteY5" fmla="*/ 364174 h 1009762"/>
                  <a:gd name="connsiteX6" fmla="*/ 167 w 393877"/>
                  <a:gd name="connsiteY6" fmla="*/ 108 h 1009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3877" h="1009762">
                    <a:moveTo>
                      <a:pt x="167" y="108"/>
                    </a:moveTo>
                    <a:cubicBezTo>
                      <a:pt x="-4419" y="6458"/>
                      <a:pt x="86598" y="306318"/>
                      <a:pt x="120817" y="402274"/>
                    </a:cubicBezTo>
                    <a:cubicBezTo>
                      <a:pt x="155036" y="498230"/>
                      <a:pt x="159975" y="474594"/>
                      <a:pt x="205483" y="575841"/>
                    </a:cubicBezTo>
                    <a:cubicBezTo>
                      <a:pt x="250991" y="677088"/>
                      <a:pt x="395278" y="1008347"/>
                      <a:pt x="393867" y="1009758"/>
                    </a:cubicBezTo>
                    <a:cubicBezTo>
                      <a:pt x="392456" y="1011169"/>
                      <a:pt x="237939" y="691905"/>
                      <a:pt x="197017" y="584308"/>
                    </a:cubicBezTo>
                    <a:cubicBezTo>
                      <a:pt x="156095" y="476711"/>
                      <a:pt x="181494" y="461541"/>
                      <a:pt x="148333" y="364174"/>
                    </a:cubicBezTo>
                    <a:cubicBezTo>
                      <a:pt x="115172" y="266807"/>
                      <a:pt x="4753" y="-6242"/>
                      <a:pt x="167" y="1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1" name="フリーフォーム: 図形 1160">
                <a:extLst>
                  <a:ext uri="{FF2B5EF4-FFF2-40B4-BE49-F238E27FC236}">
                    <a16:creationId xmlns:a16="http://schemas.microsoft.com/office/drawing/2014/main" id="{0B0E66E4-33E5-42C4-AC41-2EFF05BB0043}"/>
                  </a:ext>
                </a:extLst>
              </p:cNvPr>
              <p:cNvSpPr/>
              <p:nvPr/>
            </p:nvSpPr>
            <p:spPr>
              <a:xfrm>
                <a:off x="5276079" y="8570500"/>
                <a:ext cx="987781" cy="1800632"/>
              </a:xfrm>
              <a:custGeom>
                <a:avLst/>
                <a:gdLst>
                  <a:gd name="connsiteX0" fmla="*/ 985021 w 987781"/>
                  <a:gd name="connsiteY0" fmla="*/ 2000 h 1800632"/>
                  <a:gd name="connsiteX1" fmla="*/ 637888 w 987781"/>
                  <a:gd name="connsiteY1" fmla="*/ 666633 h 1800632"/>
                  <a:gd name="connsiteX2" fmla="*/ 79088 w 987781"/>
                  <a:gd name="connsiteY2" fmla="*/ 1669933 h 1800632"/>
                  <a:gd name="connsiteX3" fmla="*/ 7121 w 987781"/>
                  <a:gd name="connsiteY3" fmla="*/ 1775767 h 1800632"/>
                  <a:gd name="connsiteX4" fmla="*/ 108721 w 987781"/>
                  <a:gd name="connsiteY4" fmla="*/ 1551400 h 1800632"/>
                  <a:gd name="connsiteX5" fmla="*/ 455854 w 987781"/>
                  <a:gd name="connsiteY5" fmla="*/ 874067 h 1800632"/>
                  <a:gd name="connsiteX6" fmla="*/ 985021 w 987781"/>
                  <a:gd name="connsiteY6" fmla="*/ 2000 h 180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7781" h="1800632">
                    <a:moveTo>
                      <a:pt x="985021" y="2000"/>
                    </a:moveTo>
                    <a:cubicBezTo>
                      <a:pt x="1015360" y="-32572"/>
                      <a:pt x="788877" y="388644"/>
                      <a:pt x="637888" y="666633"/>
                    </a:cubicBezTo>
                    <a:cubicBezTo>
                      <a:pt x="486899" y="944622"/>
                      <a:pt x="184216" y="1485077"/>
                      <a:pt x="79088" y="1669933"/>
                    </a:cubicBezTo>
                    <a:cubicBezTo>
                      <a:pt x="-26040" y="1854789"/>
                      <a:pt x="2182" y="1795523"/>
                      <a:pt x="7121" y="1775767"/>
                    </a:cubicBezTo>
                    <a:cubicBezTo>
                      <a:pt x="12060" y="1756011"/>
                      <a:pt x="33932" y="1701683"/>
                      <a:pt x="108721" y="1551400"/>
                    </a:cubicBezTo>
                    <a:cubicBezTo>
                      <a:pt x="183510" y="1401117"/>
                      <a:pt x="314743" y="1130889"/>
                      <a:pt x="455854" y="874067"/>
                    </a:cubicBezTo>
                    <a:cubicBezTo>
                      <a:pt x="596965" y="617245"/>
                      <a:pt x="954682" y="36572"/>
                      <a:pt x="985021" y="20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2" name="フリーフォーム: 図形 1161">
                <a:extLst>
                  <a:ext uri="{FF2B5EF4-FFF2-40B4-BE49-F238E27FC236}">
                    <a16:creationId xmlns:a16="http://schemas.microsoft.com/office/drawing/2014/main" id="{0D1D6765-0B32-4F13-8E82-9CB61EA2AC3C}"/>
                  </a:ext>
                </a:extLst>
              </p:cNvPr>
              <p:cNvSpPr/>
              <p:nvPr/>
            </p:nvSpPr>
            <p:spPr>
              <a:xfrm>
                <a:off x="5364582" y="8369485"/>
                <a:ext cx="1247672" cy="2174844"/>
              </a:xfrm>
              <a:custGeom>
                <a:avLst/>
                <a:gdLst>
                  <a:gd name="connsiteX0" fmla="*/ 1243651 w 1247672"/>
                  <a:gd name="connsiteY0" fmla="*/ 25215 h 2174844"/>
                  <a:gd name="connsiteX1" fmla="*/ 731418 w 1247672"/>
                  <a:gd name="connsiteY1" fmla="*/ 863415 h 2174844"/>
                  <a:gd name="connsiteX2" fmla="*/ 147218 w 1247672"/>
                  <a:gd name="connsiteY2" fmla="*/ 1909048 h 2174844"/>
                  <a:gd name="connsiteX3" fmla="*/ 3285 w 1247672"/>
                  <a:gd name="connsiteY3" fmla="*/ 2167282 h 2174844"/>
                  <a:gd name="connsiteX4" fmla="*/ 240351 w 1247672"/>
                  <a:gd name="connsiteY4" fmla="*/ 1710082 h 2174844"/>
                  <a:gd name="connsiteX5" fmla="*/ 617118 w 1247672"/>
                  <a:gd name="connsiteY5" fmla="*/ 977715 h 2174844"/>
                  <a:gd name="connsiteX6" fmla="*/ 951551 w 1247672"/>
                  <a:gd name="connsiteY6" fmla="*/ 287682 h 2174844"/>
                  <a:gd name="connsiteX7" fmla="*/ 1243651 w 1247672"/>
                  <a:gd name="connsiteY7" fmla="*/ 25215 h 2174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7672" h="2174844">
                    <a:moveTo>
                      <a:pt x="1243651" y="25215"/>
                    </a:moveTo>
                    <a:cubicBezTo>
                      <a:pt x="1206962" y="121170"/>
                      <a:pt x="914157" y="549443"/>
                      <a:pt x="731418" y="863415"/>
                    </a:cubicBezTo>
                    <a:cubicBezTo>
                      <a:pt x="548679" y="1177387"/>
                      <a:pt x="268573" y="1691737"/>
                      <a:pt x="147218" y="1909048"/>
                    </a:cubicBezTo>
                    <a:cubicBezTo>
                      <a:pt x="25863" y="2126359"/>
                      <a:pt x="-12237" y="2200443"/>
                      <a:pt x="3285" y="2167282"/>
                    </a:cubicBezTo>
                    <a:cubicBezTo>
                      <a:pt x="18807" y="2134121"/>
                      <a:pt x="138046" y="1908343"/>
                      <a:pt x="240351" y="1710082"/>
                    </a:cubicBezTo>
                    <a:cubicBezTo>
                      <a:pt x="342656" y="1511821"/>
                      <a:pt x="498585" y="1214782"/>
                      <a:pt x="617118" y="977715"/>
                    </a:cubicBezTo>
                    <a:cubicBezTo>
                      <a:pt x="735651" y="740648"/>
                      <a:pt x="846423" y="448549"/>
                      <a:pt x="951551" y="287682"/>
                    </a:cubicBezTo>
                    <a:cubicBezTo>
                      <a:pt x="1056679" y="126815"/>
                      <a:pt x="1280340" y="-70740"/>
                      <a:pt x="1243651" y="25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3" name="フリーフォーム: 図形 1162">
                <a:extLst>
                  <a:ext uri="{FF2B5EF4-FFF2-40B4-BE49-F238E27FC236}">
                    <a16:creationId xmlns:a16="http://schemas.microsoft.com/office/drawing/2014/main" id="{ECBF7294-27AA-48C7-B630-3DE82EBE0D10}"/>
                  </a:ext>
                </a:extLst>
              </p:cNvPr>
              <p:cNvSpPr/>
              <p:nvPr/>
            </p:nvSpPr>
            <p:spPr>
              <a:xfrm>
                <a:off x="5404425" y="10139165"/>
                <a:ext cx="181994" cy="568648"/>
              </a:xfrm>
              <a:custGeom>
                <a:avLst/>
                <a:gdLst>
                  <a:gd name="connsiteX0" fmla="*/ 181988 w 181994"/>
                  <a:gd name="connsiteY0" fmla="*/ 198 h 568648"/>
                  <a:gd name="connsiteX1" fmla="*/ 15300 w 181994"/>
                  <a:gd name="connsiteY1" fmla="*/ 568523 h 568648"/>
                  <a:gd name="connsiteX2" fmla="*/ 164525 w 181994"/>
                  <a:gd name="connsiteY2" fmla="*/ 52585 h 568648"/>
                  <a:gd name="connsiteX3" fmla="*/ 116900 w 181994"/>
                  <a:gd name="connsiteY3" fmla="*/ 124023 h 568648"/>
                  <a:gd name="connsiteX4" fmla="*/ 10538 w 181994"/>
                  <a:gd name="connsiteY4" fmla="*/ 481210 h 568648"/>
                  <a:gd name="connsiteX5" fmla="*/ 21650 w 181994"/>
                  <a:gd name="connsiteY5" fmla="*/ 503435 h 568648"/>
                  <a:gd name="connsiteX6" fmla="*/ 181988 w 181994"/>
                  <a:gd name="connsiteY6" fmla="*/ 198 h 568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1994" h="568648">
                    <a:moveTo>
                      <a:pt x="181988" y="198"/>
                    </a:moveTo>
                    <a:cubicBezTo>
                      <a:pt x="180930" y="11046"/>
                      <a:pt x="18210" y="559792"/>
                      <a:pt x="15300" y="568523"/>
                    </a:cubicBezTo>
                    <a:cubicBezTo>
                      <a:pt x="12390" y="577254"/>
                      <a:pt x="147592" y="126668"/>
                      <a:pt x="164525" y="52585"/>
                    </a:cubicBezTo>
                    <a:cubicBezTo>
                      <a:pt x="181458" y="-21498"/>
                      <a:pt x="142565" y="52585"/>
                      <a:pt x="116900" y="124023"/>
                    </a:cubicBezTo>
                    <a:cubicBezTo>
                      <a:pt x="91235" y="195461"/>
                      <a:pt x="26413" y="417975"/>
                      <a:pt x="10538" y="481210"/>
                    </a:cubicBezTo>
                    <a:cubicBezTo>
                      <a:pt x="-5337" y="544445"/>
                      <a:pt x="-4544" y="579635"/>
                      <a:pt x="21650" y="503435"/>
                    </a:cubicBezTo>
                    <a:cubicBezTo>
                      <a:pt x="47844" y="427235"/>
                      <a:pt x="183046" y="-10650"/>
                      <a:pt x="181988" y="1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フリーフォーム: 図形 1163">
                <a:extLst>
                  <a:ext uri="{FF2B5EF4-FFF2-40B4-BE49-F238E27FC236}">
                    <a16:creationId xmlns:a16="http://schemas.microsoft.com/office/drawing/2014/main" id="{CB06E604-FC66-4FAD-9977-DA5B042202A9}"/>
                  </a:ext>
                </a:extLst>
              </p:cNvPr>
              <p:cNvSpPr/>
              <p:nvPr/>
            </p:nvSpPr>
            <p:spPr>
              <a:xfrm>
                <a:off x="836077" y="9794154"/>
                <a:ext cx="552401" cy="425166"/>
              </a:xfrm>
              <a:custGeom>
                <a:avLst/>
                <a:gdLst>
                  <a:gd name="connsiteX0" fmla="*/ 6 w 552401"/>
                  <a:gd name="connsiteY0" fmla="*/ 425113 h 425166"/>
                  <a:gd name="connsiteX1" fmla="*/ 321740 w 552401"/>
                  <a:gd name="connsiteY1" fmla="*/ 179579 h 425166"/>
                  <a:gd name="connsiteX2" fmla="*/ 548223 w 552401"/>
                  <a:gd name="connsiteY2" fmla="*/ 6013 h 425166"/>
                  <a:gd name="connsiteX3" fmla="*/ 457206 w 552401"/>
                  <a:gd name="connsiteY3" fmla="*/ 50463 h 425166"/>
                  <a:gd name="connsiteX4" fmla="*/ 313273 w 552401"/>
                  <a:gd name="connsiteY4" fmla="*/ 154179 h 425166"/>
                  <a:gd name="connsiteX5" fmla="*/ 6 w 552401"/>
                  <a:gd name="connsiteY5" fmla="*/ 425113 h 42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2401" h="425166">
                    <a:moveTo>
                      <a:pt x="6" y="425113"/>
                    </a:moveTo>
                    <a:cubicBezTo>
                      <a:pt x="1417" y="429346"/>
                      <a:pt x="321740" y="179579"/>
                      <a:pt x="321740" y="179579"/>
                    </a:cubicBezTo>
                    <a:cubicBezTo>
                      <a:pt x="413110" y="109729"/>
                      <a:pt x="525645" y="27532"/>
                      <a:pt x="548223" y="6013"/>
                    </a:cubicBezTo>
                    <a:cubicBezTo>
                      <a:pt x="570801" y="-15506"/>
                      <a:pt x="496364" y="25769"/>
                      <a:pt x="457206" y="50463"/>
                    </a:cubicBezTo>
                    <a:cubicBezTo>
                      <a:pt x="418048" y="75157"/>
                      <a:pt x="388062" y="93149"/>
                      <a:pt x="313273" y="154179"/>
                    </a:cubicBezTo>
                    <a:cubicBezTo>
                      <a:pt x="238484" y="215209"/>
                      <a:pt x="-1405" y="420880"/>
                      <a:pt x="6" y="4251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5" name="フリーフォーム: 図形 1164">
                <a:extLst>
                  <a:ext uri="{FF2B5EF4-FFF2-40B4-BE49-F238E27FC236}">
                    <a16:creationId xmlns:a16="http://schemas.microsoft.com/office/drawing/2014/main" id="{91E7C754-CBE6-48D4-B4B3-47D414C171F6}"/>
                  </a:ext>
                </a:extLst>
              </p:cNvPr>
              <p:cNvSpPr/>
              <p:nvPr/>
            </p:nvSpPr>
            <p:spPr>
              <a:xfrm>
                <a:off x="872067" y="9848338"/>
                <a:ext cx="444719" cy="362462"/>
              </a:xfrm>
              <a:custGeom>
                <a:avLst/>
                <a:gdLst>
                  <a:gd name="connsiteX0" fmla="*/ 0 w 444719"/>
                  <a:gd name="connsiteY0" fmla="*/ 362462 h 362462"/>
                  <a:gd name="connsiteX1" fmla="*/ 205316 w 444719"/>
                  <a:gd name="connsiteY1" fmla="*/ 222762 h 362462"/>
                  <a:gd name="connsiteX2" fmla="*/ 444500 w 444719"/>
                  <a:gd name="connsiteY2" fmla="*/ 512 h 362462"/>
                  <a:gd name="connsiteX3" fmla="*/ 251883 w 444719"/>
                  <a:gd name="connsiteY3" fmla="*/ 157145 h 362462"/>
                  <a:gd name="connsiteX4" fmla="*/ 0 w 444719"/>
                  <a:gd name="connsiteY4" fmla="*/ 362462 h 362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4719" h="362462">
                    <a:moveTo>
                      <a:pt x="0" y="362462"/>
                    </a:moveTo>
                    <a:cubicBezTo>
                      <a:pt x="65616" y="322774"/>
                      <a:pt x="131233" y="283087"/>
                      <a:pt x="205316" y="222762"/>
                    </a:cubicBezTo>
                    <a:cubicBezTo>
                      <a:pt x="279399" y="162437"/>
                      <a:pt x="436739" y="11448"/>
                      <a:pt x="444500" y="512"/>
                    </a:cubicBezTo>
                    <a:cubicBezTo>
                      <a:pt x="452261" y="-10424"/>
                      <a:pt x="251883" y="157145"/>
                      <a:pt x="251883" y="157145"/>
                    </a:cubicBezTo>
                    <a:lnTo>
                      <a:pt x="0" y="362462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フリーフォーム: 図形 1165">
                <a:extLst>
                  <a:ext uri="{FF2B5EF4-FFF2-40B4-BE49-F238E27FC236}">
                    <a16:creationId xmlns:a16="http://schemas.microsoft.com/office/drawing/2014/main" id="{BAE5ABED-8444-4329-AED8-E4BD5DAD5113}"/>
                  </a:ext>
                </a:extLst>
              </p:cNvPr>
              <p:cNvSpPr/>
              <p:nvPr/>
            </p:nvSpPr>
            <p:spPr>
              <a:xfrm>
                <a:off x="1372918" y="9470683"/>
                <a:ext cx="454612" cy="304822"/>
              </a:xfrm>
              <a:custGeom>
                <a:avLst/>
                <a:gdLst>
                  <a:gd name="connsiteX0" fmla="*/ 799 w 454612"/>
                  <a:gd name="connsiteY0" fmla="*/ 301967 h 304822"/>
                  <a:gd name="connsiteX1" fmla="*/ 197649 w 454612"/>
                  <a:gd name="connsiteY1" fmla="*/ 223650 h 304822"/>
                  <a:gd name="connsiteX2" fmla="*/ 453765 w 454612"/>
                  <a:gd name="connsiteY2" fmla="*/ 1400 h 304822"/>
                  <a:gd name="connsiteX3" fmla="*/ 271732 w 454612"/>
                  <a:gd name="connsiteY3" fmla="*/ 136867 h 304822"/>
                  <a:gd name="connsiteX4" fmla="*/ 799 w 454612"/>
                  <a:gd name="connsiteY4" fmla="*/ 301967 h 304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4612" h="304822">
                    <a:moveTo>
                      <a:pt x="799" y="301967"/>
                    </a:moveTo>
                    <a:cubicBezTo>
                      <a:pt x="-11548" y="316431"/>
                      <a:pt x="122155" y="273744"/>
                      <a:pt x="197649" y="223650"/>
                    </a:cubicBezTo>
                    <a:cubicBezTo>
                      <a:pt x="273143" y="173556"/>
                      <a:pt x="441418" y="15864"/>
                      <a:pt x="453765" y="1400"/>
                    </a:cubicBezTo>
                    <a:cubicBezTo>
                      <a:pt x="466112" y="-13064"/>
                      <a:pt x="340524" y="88184"/>
                      <a:pt x="271732" y="136867"/>
                    </a:cubicBezTo>
                    <a:cubicBezTo>
                      <a:pt x="202940" y="185550"/>
                      <a:pt x="13146" y="287503"/>
                      <a:pt x="799" y="3019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7" name="フリーフォーム: 図形 1166">
                <a:extLst>
                  <a:ext uri="{FF2B5EF4-FFF2-40B4-BE49-F238E27FC236}">
                    <a16:creationId xmlns:a16="http://schemas.microsoft.com/office/drawing/2014/main" id="{4EBDCC2D-4573-46A5-A562-CF413C8FD7D6}"/>
                  </a:ext>
                </a:extLst>
              </p:cNvPr>
              <p:cNvSpPr/>
              <p:nvPr/>
            </p:nvSpPr>
            <p:spPr>
              <a:xfrm>
                <a:off x="1648413" y="9443768"/>
                <a:ext cx="848418" cy="216890"/>
              </a:xfrm>
              <a:custGeom>
                <a:avLst/>
                <a:gdLst>
                  <a:gd name="connsiteX0" fmla="*/ 2587 w 848418"/>
                  <a:gd name="connsiteY0" fmla="*/ 216699 h 216890"/>
                  <a:gd name="connsiteX1" fmla="*/ 421687 w 848418"/>
                  <a:gd name="connsiteY1" fmla="*/ 34665 h 216890"/>
                  <a:gd name="connsiteX2" fmla="*/ 557154 w 848418"/>
                  <a:gd name="connsiteY2" fmla="*/ 51599 h 216890"/>
                  <a:gd name="connsiteX3" fmla="*/ 768820 w 848418"/>
                  <a:gd name="connsiteY3" fmla="*/ 176482 h 216890"/>
                  <a:gd name="connsiteX4" fmla="*/ 840787 w 848418"/>
                  <a:gd name="connsiteY4" fmla="*/ 193415 h 216890"/>
                  <a:gd name="connsiteX5" fmla="*/ 603720 w 848418"/>
                  <a:gd name="connsiteY5" fmla="*/ 19849 h 216890"/>
                  <a:gd name="connsiteX6" fmla="*/ 364537 w 848418"/>
                  <a:gd name="connsiteY6" fmla="*/ 9265 h 216890"/>
                  <a:gd name="connsiteX7" fmla="*/ 250237 w 848418"/>
                  <a:gd name="connsiteY7" fmla="*/ 68532 h 216890"/>
                  <a:gd name="connsiteX8" fmla="*/ 2587 w 848418"/>
                  <a:gd name="connsiteY8" fmla="*/ 216699 h 216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8418" h="216890">
                    <a:moveTo>
                      <a:pt x="2587" y="216699"/>
                    </a:moveTo>
                    <a:cubicBezTo>
                      <a:pt x="31162" y="211055"/>
                      <a:pt x="329259" y="62182"/>
                      <a:pt x="421687" y="34665"/>
                    </a:cubicBezTo>
                    <a:cubicBezTo>
                      <a:pt x="514115" y="7148"/>
                      <a:pt x="499299" y="27963"/>
                      <a:pt x="557154" y="51599"/>
                    </a:cubicBezTo>
                    <a:cubicBezTo>
                      <a:pt x="615009" y="75235"/>
                      <a:pt x="721548" y="152846"/>
                      <a:pt x="768820" y="176482"/>
                    </a:cubicBezTo>
                    <a:cubicBezTo>
                      <a:pt x="816092" y="200118"/>
                      <a:pt x="868304" y="219521"/>
                      <a:pt x="840787" y="193415"/>
                    </a:cubicBezTo>
                    <a:cubicBezTo>
                      <a:pt x="813270" y="167309"/>
                      <a:pt x="683095" y="50541"/>
                      <a:pt x="603720" y="19849"/>
                    </a:cubicBezTo>
                    <a:cubicBezTo>
                      <a:pt x="524345" y="-10843"/>
                      <a:pt x="423451" y="1151"/>
                      <a:pt x="364537" y="9265"/>
                    </a:cubicBezTo>
                    <a:cubicBezTo>
                      <a:pt x="305623" y="17379"/>
                      <a:pt x="310209" y="35724"/>
                      <a:pt x="250237" y="68532"/>
                    </a:cubicBezTo>
                    <a:cubicBezTo>
                      <a:pt x="190265" y="101340"/>
                      <a:pt x="-25988" y="222343"/>
                      <a:pt x="2587" y="2166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フリーフォーム: 図形 1167">
                <a:extLst>
                  <a:ext uri="{FF2B5EF4-FFF2-40B4-BE49-F238E27FC236}">
                    <a16:creationId xmlns:a16="http://schemas.microsoft.com/office/drawing/2014/main" id="{9DF932AD-0611-47D4-AE41-D69099BDEAA6}"/>
                  </a:ext>
                </a:extLst>
              </p:cNvPr>
              <p:cNvSpPr/>
              <p:nvPr/>
            </p:nvSpPr>
            <p:spPr>
              <a:xfrm>
                <a:off x="7135116" y="7489643"/>
                <a:ext cx="1086585" cy="643057"/>
              </a:xfrm>
              <a:custGeom>
                <a:avLst/>
                <a:gdLst>
                  <a:gd name="connsiteX0" fmla="*/ 5459 w 1086585"/>
                  <a:gd name="connsiteY0" fmla="*/ 3357 h 643057"/>
                  <a:gd name="connsiteX1" fmla="*/ 399159 w 1086585"/>
                  <a:gd name="connsiteY1" fmla="*/ 254182 h 643057"/>
                  <a:gd name="connsiteX2" fmla="*/ 488059 w 1086585"/>
                  <a:gd name="connsiteY2" fmla="*/ 374832 h 643057"/>
                  <a:gd name="connsiteX3" fmla="*/ 653159 w 1086585"/>
                  <a:gd name="connsiteY3" fmla="*/ 451032 h 643057"/>
                  <a:gd name="connsiteX4" fmla="*/ 735709 w 1086585"/>
                  <a:gd name="connsiteY4" fmla="*/ 501832 h 643057"/>
                  <a:gd name="connsiteX5" fmla="*/ 945259 w 1086585"/>
                  <a:gd name="connsiteY5" fmla="*/ 612957 h 643057"/>
                  <a:gd name="connsiteX6" fmla="*/ 1084959 w 1086585"/>
                  <a:gd name="connsiteY6" fmla="*/ 641532 h 643057"/>
                  <a:gd name="connsiteX7" fmla="*/ 853184 w 1086585"/>
                  <a:gd name="connsiteY7" fmla="*/ 578032 h 643057"/>
                  <a:gd name="connsiteX8" fmla="*/ 462659 w 1086585"/>
                  <a:gd name="connsiteY8" fmla="*/ 400232 h 643057"/>
                  <a:gd name="connsiteX9" fmla="*/ 380109 w 1086585"/>
                  <a:gd name="connsiteY9" fmla="*/ 285932 h 643057"/>
                  <a:gd name="connsiteX10" fmla="*/ 183259 w 1086585"/>
                  <a:gd name="connsiteY10" fmla="*/ 120832 h 643057"/>
                  <a:gd name="connsiteX11" fmla="*/ 5459 w 1086585"/>
                  <a:gd name="connsiteY11" fmla="*/ 3357 h 643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86585" h="643057">
                    <a:moveTo>
                      <a:pt x="5459" y="3357"/>
                    </a:moveTo>
                    <a:cubicBezTo>
                      <a:pt x="41442" y="25582"/>
                      <a:pt x="318726" y="192270"/>
                      <a:pt x="399159" y="254182"/>
                    </a:cubicBezTo>
                    <a:cubicBezTo>
                      <a:pt x="479592" y="316094"/>
                      <a:pt x="445726" y="342024"/>
                      <a:pt x="488059" y="374832"/>
                    </a:cubicBezTo>
                    <a:cubicBezTo>
                      <a:pt x="530392" y="407640"/>
                      <a:pt x="611884" y="429865"/>
                      <a:pt x="653159" y="451032"/>
                    </a:cubicBezTo>
                    <a:cubicBezTo>
                      <a:pt x="694434" y="472199"/>
                      <a:pt x="687026" y="474845"/>
                      <a:pt x="735709" y="501832"/>
                    </a:cubicBezTo>
                    <a:cubicBezTo>
                      <a:pt x="784392" y="528820"/>
                      <a:pt x="887051" y="589674"/>
                      <a:pt x="945259" y="612957"/>
                    </a:cubicBezTo>
                    <a:cubicBezTo>
                      <a:pt x="1003467" y="636240"/>
                      <a:pt x="1100305" y="647353"/>
                      <a:pt x="1084959" y="641532"/>
                    </a:cubicBezTo>
                    <a:cubicBezTo>
                      <a:pt x="1069613" y="635711"/>
                      <a:pt x="956901" y="618249"/>
                      <a:pt x="853184" y="578032"/>
                    </a:cubicBezTo>
                    <a:cubicBezTo>
                      <a:pt x="749467" y="537815"/>
                      <a:pt x="541505" y="448915"/>
                      <a:pt x="462659" y="400232"/>
                    </a:cubicBezTo>
                    <a:cubicBezTo>
                      <a:pt x="383813" y="351549"/>
                      <a:pt x="426676" y="332499"/>
                      <a:pt x="380109" y="285932"/>
                    </a:cubicBezTo>
                    <a:cubicBezTo>
                      <a:pt x="333542" y="239365"/>
                      <a:pt x="245701" y="166870"/>
                      <a:pt x="183259" y="120832"/>
                    </a:cubicBezTo>
                    <a:cubicBezTo>
                      <a:pt x="120817" y="74794"/>
                      <a:pt x="-30524" y="-18868"/>
                      <a:pt x="5459" y="33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フリーフォーム: 図形 208">
                <a:extLst>
                  <a:ext uri="{FF2B5EF4-FFF2-40B4-BE49-F238E27FC236}">
                    <a16:creationId xmlns:a16="http://schemas.microsoft.com/office/drawing/2014/main" id="{C8B8A42D-5AD5-474E-8602-E3B6E3A865D6}"/>
                  </a:ext>
                </a:extLst>
              </p:cNvPr>
              <p:cNvSpPr/>
              <p:nvPr/>
            </p:nvSpPr>
            <p:spPr>
              <a:xfrm>
                <a:off x="7160516" y="7461068"/>
                <a:ext cx="1086585" cy="643057"/>
              </a:xfrm>
              <a:custGeom>
                <a:avLst/>
                <a:gdLst>
                  <a:gd name="connsiteX0" fmla="*/ 5459 w 1086585"/>
                  <a:gd name="connsiteY0" fmla="*/ 3357 h 643057"/>
                  <a:gd name="connsiteX1" fmla="*/ 399159 w 1086585"/>
                  <a:gd name="connsiteY1" fmla="*/ 254182 h 643057"/>
                  <a:gd name="connsiteX2" fmla="*/ 488059 w 1086585"/>
                  <a:gd name="connsiteY2" fmla="*/ 374832 h 643057"/>
                  <a:gd name="connsiteX3" fmla="*/ 653159 w 1086585"/>
                  <a:gd name="connsiteY3" fmla="*/ 451032 h 643057"/>
                  <a:gd name="connsiteX4" fmla="*/ 735709 w 1086585"/>
                  <a:gd name="connsiteY4" fmla="*/ 501832 h 643057"/>
                  <a:gd name="connsiteX5" fmla="*/ 945259 w 1086585"/>
                  <a:gd name="connsiteY5" fmla="*/ 612957 h 643057"/>
                  <a:gd name="connsiteX6" fmla="*/ 1084959 w 1086585"/>
                  <a:gd name="connsiteY6" fmla="*/ 641532 h 643057"/>
                  <a:gd name="connsiteX7" fmla="*/ 853184 w 1086585"/>
                  <a:gd name="connsiteY7" fmla="*/ 578032 h 643057"/>
                  <a:gd name="connsiteX8" fmla="*/ 462659 w 1086585"/>
                  <a:gd name="connsiteY8" fmla="*/ 400232 h 643057"/>
                  <a:gd name="connsiteX9" fmla="*/ 380109 w 1086585"/>
                  <a:gd name="connsiteY9" fmla="*/ 285932 h 643057"/>
                  <a:gd name="connsiteX10" fmla="*/ 183259 w 1086585"/>
                  <a:gd name="connsiteY10" fmla="*/ 120832 h 643057"/>
                  <a:gd name="connsiteX11" fmla="*/ 5459 w 1086585"/>
                  <a:gd name="connsiteY11" fmla="*/ 3357 h 643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86585" h="643057">
                    <a:moveTo>
                      <a:pt x="5459" y="3357"/>
                    </a:moveTo>
                    <a:cubicBezTo>
                      <a:pt x="41442" y="25582"/>
                      <a:pt x="318726" y="192270"/>
                      <a:pt x="399159" y="254182"/>
                    </a:cubicBezTo>
                    <a:cubicBezTo>
                      <a:pt x="479592" y="316094"/>
                      <a:pt x="445726" y="342024"/>
                      <a:pt x="488059" y="374832"/>
                    </a:cubicBezTo>
                    <a:cubicBezTo>
                      <a:pt x="530392" y="407640"/>
                      <a:pt x="611884" y="429865"/>
                      <a:pt x="653159" y="451032"/>
                    </a:cubicBezTo>
                    <a:cubicBezTo>
                      <a:pt x="694434" y="472199"/>
                      <a:pt x="687026" y="474845"/>
                      <a:pt x="735709" y="501832"/>
                    </a:cubicBezTo>
                    <a:cubicBezTo>
                      <a:pt x="784392" y="528820"/>
                      <a:pt x="887051" y="589674"/>
                      <a:pt x="945259" y="612957"/>
                    </a:cubicBezTo>
                    <a:cubicBezTo>
                      <a:pt x="1003467" y="636240"/>
                      <a:pt x="1100305" y="647353"/>
                      <a:pt x="1084959" y="641532"/>
                    </a:cubicBezTo>
                    <a:cubicBezTo>
                      <a:pt x="1069613" y="635711"/>
                      <a:pt x="956901" y="618249"/>
                      <a:pt x="853184" y="578032"/>
                    </a:cubicBezTo>
                    <a:cubicBezTo>
                      <a:pt x="749467" y="537815"/>
                      <a:pt x="541505" y="448915"/>
                      <a:pt x="462659" y="400232"/>
                    </a:cubicBezTo>
                    <a:cubicBezTo>
                      <a:pt x="383813" y="351549"/>
                      <a:pt x="426676" y="332499"/>
                      <a:pt x="380109" y="285932"/>
                    </a:cubicBezTo>
                    <a:cubicBezTo>
                      <a:pt x="333542" y="239365"/>
                      <a:pt x="245701" y="166870"/>
                      <a:pt x="183259" y="120832"/>
                    </a:cubicBezTo>
                    <a:cubicBezTo>
                      <a:pt x="120817" y="74794"/>
                      <a:pt x="-30524" y="-18868"/>
                      <a:pt x="5459" y="33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: 図形 1168">
                <a:extLst>
                  <a:ext uri="{FF2B5EF4-FFF2-40B4-BE49-F238E27FC236}">
                    <a16:creationId xmlns:a16="http://schemas.microsoft.com/office/drawing/2014/main" id="{6C2F00F1-6FA5-44C8-9702-6FF176048173}"/>
                  </a:ext>
                </a:extLst>
              </p:cNvPr>
              <p:cNvSpPr/>
              <p:nvPr/>
            </p:nvSpPr>
            <p:spPr>
              <a:xfrm>
                <a:off x="8181941" y="8153386"/>
                <a:ext cx="376100" cy="809720"/>
              </a:xfrm>
              <a:custGeom>
                <a:avLst/>
                <a:gdLst>
                  <a:gd name="connsiteX0" fmla="*/ 34 w 376100"/>
                  <a:gd name="connsiteY0" fmla="*/ 14 h 809720"/>
                  <a:gd name="connsiteX1" fmla="*/ 260384 w 376100"/>
                  <a:gd name="connsiteY1" fmla="*/ 473089 h 809720"/>
                  <a:gd name="connsiteX2" fmla="*/ 298484 w 376100"/>
                  <a:gd name="connsiteY2" fmla="*/ 568339 h 809720"/>
                  <a:gd name="connsiteX3" fmla="*/ 374684 w 376100"/>
                  <a:gd name="connsiteY3" fmla="*/ 809639 h 809720"/>
                  <a:gd name="connsiteX4" fmla="*/ 342934 w 376100"/>
                  <a:gd name="connsiteY4" fmla="*/ 593739 h 809720"/>
                  <a:gd name="connsiteX5" fmla="*/ 279434 w 376100"/>
                  <a:gd name="connsiteY5" fmla="*/ 457214 h 809720"/>
                  <a:gd name="connsiteX6" fmla="*/ 34 w 376100"/>
                  <a:gd name="connsiteY6" fmla="*/ 14 h 809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6100" h="809720">
                    <a:moveTo>
                      <a:pt x="34" y="14"/>
                    </a:moveTo>
                    <a:cubicBezTo>
                      <a:pt x="-3141" y="2660"/>
                      <a:pt x="210642" y="378368"/>
                      <a:pt x="260384" y="473089"/>
                    </a:cubicBezTo>
                    <a:cubicBezTo>
                      <a:pt x="310126" y="567810"/>
                      <a:pt x="279434" y="512247"/>
                      <a:pt x="298484" y="568339"/>
                    </a:cubicBezTo>
                    <a:cubicBezTo>
                      <a:pt x="317534" y="624431"/>
                      <a:pt x="367276" y="805406"/>
                      <a:pt x="374684" y="809639"/>
                    </a:cubicBezTo>
                    <a:cubicBezTo>
                      <a:pt x="382092" y="813872"/>
                      <a:pt x="358809" y="652476"/>
                      <a:pt x="342934" y="593739"/>
                    </a:cubicBezTo>
                    <a:cubicBezTo>
                      <a:pt x="327059" y="535002"/>
                      <a:pt x="330763" y="558814"/>
                      <a:pt x="279434" y="457214"/>
                    </a:cubicBezTo>
                    <a:cubicBezTo>
                      <a:pt x="228105" y="355614"/>
                      <a:pt x="3209" y="-2632"/>
                      <a:pt x="34" y="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: 図形 1169">
                <a:extLst>
                  <a:ext uri="{FF2B5EF4-FFF2-40B4-BE49-F238E27FC236}">
                    <a16:creationId xmlns:a16="http://schemas.microsoft.com/office/drawing/2014/main" id="{73850D6B-E0FE-47ED-B877-5F5F9ED3F25B}"/>
                  </a:ext>
                </a:extLst>
              </p:cNvPr>
              <p:cNvSpPr/>
              <p:nvPr/>
            </p:nvSpPr>
            <p:spPr>
              <a:xfrm>
                <a:off x="7510562" y="8554353"/>
                <a:ext cx="1050520" cy="400176"/>
              </a:xfrm>
              <a:custGeom>
                <a:avLst/>
                <a:gdLst>
                  <a:gd name="connsiteX0" fmla="*/ 3076 w 1050520"/>
                  <a:gd name="connsiteY0" fmla="*/ 685 h 400176"/>
                  <a:gd name="connsiteX1" fmla="*/ 366613 w 1050520"/>
                  <a:gd name="connsiteY1" fmla="*/ 119747 h 400176"/>
                  <a:gd name="connsiteX2" fmla="*/ 815876 w 1050520"/>
                  <a:gd name="connsiteY2" fmla="*/ 278497 h 400176"/>
                  <a:gd name="connsiteX3" fmla="*/ 1041301 w 1050520"/>
                  <a:gd name="connsiteY3" fmla="*/ 397560 h 400176"/>
                  <a:gd name="connsiteX4" fmla="*/ 998438 w 1050520"/>
                  <a:gd name="connsiteY4" fmla="*/ 356285 h 400176"/>
                  <a:gd name="connsiteX5" fmla="*/ 919063 w 1050520"/>
                  <a:gd name="connsiteY5" fmla="*/ 303897 h 400176"/>
                  <a:gd name="connsiteX6" fmla="*/ 572988 w 1050520"/>
                  <a:gd name="connsiteY6" fmla="*/ 173722 h 400176"/>
                  <a:gd name="connsiteX7" fmla="*/ 3076 w 1050520"/>
                  <a:gd name="connsiteY7" fmla="*/ 685 h 400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0520" h="400176">
                    <a:moveTo>
                      <a:pt x="3076" y="685"/>
                    </a:moveTo>
                    <a:cubicBezTo>
                      <a:pt x="-31320" y="-8311"/>
                      <a:pt x="231146" y="73445"/>
                      <a:pt x="366613" y="119747"/>
                    </a:cubicBezTo>
                    <a:cubicBezTo>
                      <a:pt x="502080" y="166049"/>
                      <a:pt x="703428" y="232195"/>
                      <a:pt x="815876" y="278497"/>
                    </a:cubicBezTo>
                    <a:cubicBezTo>
                      <a:pt x="928324" y="324799"/>
                      <a:pt x="1010874" y="384595"/>
                      <a:pt x="1041301" y="397560"/>
                    </a:cubicBezTo>
                    <a:cubicBezTo>
                      <a:pt x="1071728" y="410525"/>
                      <a:pt x="1018811" y="371895"/>
                      <a:pt x="998438" y="356285"/>
                    </a:cubicBezTo>
                    <a:cubicBezTo>
                      <a:pt x="978065" y="340675"/>
                      <a:pt x="989971" y="334324"/>
                      <a:pt x="919063" y="303897"/>
                    </a:cubicBezTo>
                    <a:cubicBezTo>
                      <a:pt x="848155" y="273470"/>
                      <a:pt x="723536" y="225845"/>
                      <a:pt x="572988" y="173722"/>
                    </a:cubicBezTo>
                    <a:cubicBezTo>
                      <a:pt x="422440" y="121599"/>
                      <a:pt x="37472" y="9681"/>
                      <a:pt x="3076" y="6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: 図形 1170">
                <a:extLst>
                  <a:ext uri="{FF2B5EF4-FFF2-40B4-BE49-F238E27FC236}">
                    <a16:creationId xmlns:a16="http://schemas.microsoft.com/office/drawing/2014/main" id="{853B1172-804F-46E2-A06E-7562E1722427}"/>
                  </a:ext>
                </a:extLst>
              </p:cNvPr>
              <p:cNvSpPr/>
              <p:nvPr/>
            </p:nvSpPr>
            <p:spPr>
              <a:xfrm>
                <a:off x="7669213" y="8640763"/>
                <a:ext cx="905356" cy="349193"/>
              </a:xfrm>
              <a:custGeom>
                <a:avLst/>
                <a:gdLst>
                  <a:gd name="connsiteX0" fmla="*/ 0 w 905356"/>
                  <a:gd name="connsiteY0" fmla="*/ 0 h 349193"/>
                  <a:gd name="connsiteX1" fmla="*/ 452437 w 905356"/>
                  <a:gd name="connsiteY1" fmla="*/ 166687 h 349193"/>
                  <a:gd name="connsiteX2" fmla="*/ 628650 w 905356"/>
                  <a:gd name="connsiteY2" fmla="*/ 236537 h 349193"/>
                  <a:gd name="connsiteX3" fmla="*/ 835025 w 905356"/>
                  <a:gd name="connsiteY3" fmla="*/ 341312 h 349193"/>
                  <a:gd name="connsiteX4" fmla="*/ 904875 w 905356"/>
                  <a:gd name="connsiteY4" fmla="*/ 339725 h 349193"/>
                  <a:gd name="connsiteX5" fmla="*/ 855662 w 905356"/>
                  <a:gd name="connsiteY5" fmla="*/ 323850 h 349193"/>
                  <a:gd name="connsiteX6" fmla="*/ 677862 w 905356"/>
                  <a:gd name="connsiteY6" fmla="*/ 236537 h 349193"/>
                  <a:gd name="connsiteX7" fmla="*/ 358775 w 905356"/>
                  <a:gd name="connsiteY7" fmla="*/ 117475 h 349193"/>
                  <a:gd name="connsiteX8" fmla="*/ 0 w 905356"/>
                  <a:gd name="connsiteY8" fmla="*/ 0 h 349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356" h="349193">
                    <a:moveTo>
                      <a:pt x="0" y="0"/>
                    </a:moveTo>
                    <a:lnTo>
                      <a:pt x="452437" y="166687"/>
                    </a:lnTo>
                    <a:cubicBezTo>
                      <a:pt x="557212" y="206110"/>
                      <a:pt x="564885" y="207433"/>
                      <a:pt x="628650" y="236537"/>
                    </a:cubicBezTo>
                    <a:cubicBezTo>
                      <a:pt x="692415" y="265641"/>
                      <a:pt x="788988" y="324114"/>
                      <a:pt x="835025" y="341312"/>
                    </a:cubicBezTo>
                    <a:cubicBezTo>
                      <a:pt x="881062" y="358510"/>
                      <a:pt x="901436" y="342635"/>
                      <a:pt x="904875" y="339725"/>
                    </a:cubicBezTo>
                    <a:cubicBezTo>
                      <a:pt x="908314" y="336815"/>
                      <a:pt x="893498" y="341048"/>
                      <a:pt x="855662" y="323850"/>
                    </a:cubicBezTo>
                    <a:cubicBezTo>
                      <a:pt x="817827" y="306652"/>
                      <a:pt x="760676" y="270933"/>
                      <a:pt x="677862" y="236537"/>
                    </a:cubicBezTo>
                    <a:cubicBezTo>
                      <a:pt x="595048" y="202141"/>
                      <a:pt x="358775" y="117475"/>
                      <a:pt x="358775" y="11747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: 図形 1171">
                <a:extLst>
                  <a:ext uri="{FF2B5EF4-FFF2-40B4-BE49-F238E27FC236}">
                    <a16:creationId xmlns:a16="http://schemas.microsoft.com/office/drawing/2014/main" id="{180BE4CB-C1BF-425A-A606-C568F486D4DD}"/>
                  </a:ext>
                </a:extLst>
              </p:cNvPr>
              <p:cNvSpPr/>
              <p:nvPr/>
            </p:nvSpPr>
            <p:spPr>
              <a:xfrm>
                <a:off x="5193327" y="10138100"/>
                <a:ext cx="644527" cy="2070139"/>
              </a:xfrm>
              <a:custGeom>
                <a:avLst/>
                <a:gdLst>
                  <a:gd name="connsiteX0" fmla="*/ 8593 w 644527"/>
                  <a:gd name="connsiteY0" fmla="*/ 11740 h 2070139"/>
                  <a:gd name="connsiteX1" fmla="*/ 399753 w 644527"/>
                  <a:gd name="connsiteY1" fmla="*/ 1286820 h 2070139"/>
                  <a:gd name="connsiteX2" fmla="*/ 643593 w 644527"/>
                  <a:gd name="connsiteY2" fmla="*/ 2058980 h 2070139"/>
                  <a:gd name="connsiteX3" fmla="*/ 470873 w 644527"/>
                  <a:gd name="connsiteY3" fmla="*/ 1672900 h 2070139"/>
                  <a:gd name="connsiteX4" fmla="*/ 155913 w 644527"/>
                  <a:gd name="connsiteY4" fmla="*/ 707700 h 2070139"/>
                  <a:gd name="connsiteX5" fmla="*/ 8593 w 644527"/>
                  <a:gd name="connsiteY5" fmla="*/ 11740 h 2070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4527" h="2070139">
                    <a:moveTo>
                      <a:pt x="8593" y="11740"/>
                    </a:moveTo>
                    <a:cubicBezTo>
                      <a:pt x="49233" y="108260"/>
                      <a:pt x="293920" y="945613"/>
                      <a:pt x="399753" y="1286820"/>
                    </a:cubicBezTo>
                    <a:cubicBezTo>
                      <a:pt x="505586" y="1628027"/>
                      <a:pt x="631740" y="1994633"/>
                      <a:pt x="643593" y="2058980"/>
                    </a:cubicBezTo>
                    <a:cubicBezTo>
                      <a:pt x="655446" y="2123327"/>
                      <a:pt x="552153" y="1898113"/>
                      <a:pt x="470873" y="1672900"/>
                    </a:cubicBezTo>
                    <a:cubicBezTo>
                      <a:pt x="389593" y="1447687"/>
                      <a:pt x="231266" y="977787"/>
                      <a:pt x="155913" y="707700"/>
                    </a:cubicBezTo>
                    <a:cubicBezTo>
                      <a:pt x="80560" y="437613"/>
                      <a:pt x="-32047" y="-84780"/>
                      <a:pt x="8593" y="117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: 図形 1172">
                <a:extLst>
                  <a:ext uri="{FF2B5EF4-FFF2-40B4-BE49-F238E27FC236}">
                    <a16:creationId xmlns:a16="http://schemas.microsoft.com/office/drawing/2014/main" id="{307380FA-39BB-427D-9FB4-818E7B3EC307}"/>
                  </a:ext>
                </a:extLst>
              </p:cNvPr>
              <p:cNvSpPr/>
              <p:nvPr/>
            </p:nvSpPr>
            <p:spPr>
              <a:xfrm>
                <a:off x="7566940" y="8874686"/>
                <a:ext cx="637312" cy="2146294"/>
              </a:xfrm>
              <a:custGeom>
                <a:avLst/>
                <a:gdLst>
                  <a:gd name="connsiteX0" fmla="*/ 637260 w 637312"/>
                  <a:gd name="connsiteY0" fmla="*/ 74 h 2146294"/>
                  <a:gd name="connsiteX1" fmla="*/ 413740 w 637312"/>
                  <a:gd name="connsiteY1" fmla="*/ 736674 h 2146294"/>
                  <a:gd name="connsiteX2" fmla="*/ 241020 w 637312"/>
                  <a:gd name="connsiteY2" fmla="*/ 1244674 h 2146294"/>
                  <a:gd name="connsiteX3" fmla="*/ 2260 w 637312"/>
                  <a:gd name="connsiteY3" fmla="*/ 2138754 h 2146294"/>
                  <a:gd name="connsiteX4" fmla="*/ 393420 w 637312"/>
                  <a:gd name="connsiteY4" fmla="*/ 701114 h 2146294"/>
                  <a:gd name="connsiteX5" fmla="*/ 637260 w 637312"/>
                  <a:gd name="connsiteY5" fmla="*/ 74 h 2146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7312" h="2146294">
                    <a:moveTo>
                      <a:pt x="637260" y="74"/>
                    </a:moveTo>
                    <a:cubicBezTo>
                      <a:pt x="640647" y="6001"/>
                      <a:pt x="479780" y="529241"/>
                      <a:pt x="413740" y="736674"/>
                    </a:cubicBezTo>
                    <a:cubicBezTo>
                      <a:pt x="347700" y="944107"/>
                      <a:pt x="309600" y="1010994"/>
                      <a:pt x="241020" y="1244674"/>
                    </a:cubicBezTo>
                    <a:cubicBezTo>
                      <a:pt x="172440" y="1478354"/>
                      <a:pt x="-23140" y="2229347"/>
                      <a:pt x="2260" y="2138754"/>
                    </a:cubicBezTo>
                    <a:cubicBezTo>
                      <a:pt x="27660" y="2048161"/>
                      <a:pt x="292667" y="1060947"/>
                      <a:pt x="393420" y="701114"/>
                    </a:cubicBezTo>
                    <a:cubicBezTo>
                      <a:pt x="494173" y="341281"/>
                      <a:pt x="633873" y="-5853"/>
                      <a:pt x="637260" y="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: 図形 1173">
                <a:extLst>
                  <a:ext uri="{FF2B5EF4-FFF2-40B4-BE49-F238E27FC236}">
                    <a16:creationId xmlns:a16="http://schemas.microsoft.com/office/drawing/2014/main" id="{515A604F-7682-4194-981C-100457BC0521}"/>
                  </a:ext>
                </a:extLst>
              </p:cNvPr>
              <p:cNvSpPr/>
              <p:nvPr/>
            </p:nvSpPr>
            <p:spPr>
              <a:xfrm>
                <a:off x="7522723" y="9934029"/>
                <a:ext cx="353248" cy="1330179"/>
              </a:xfrm>
              <a:custGeom>
                <a:avLst/>
                <a:gdLst>
                  <a:gd name="connsiteX0" fmla="*/ 351277 w 353248"/>
                  <a:gd name="connsiteY0" fmla="*/ 38011 h 1330179"/>
                  <a:gd name="connsiteX1" fmla="*/ 21077 w 353248"/>
                  <a:gd name="connsiteY1" fmla="*/ 1287691 h 1330179"/>
                  <a:gd name="connsiteX2" fmla="*/ 46477 w 353248"/>
                  <a:gd name="connsiteY2" fmla="*/ 977811 h 1330179"/>
                  <a:gd name="connsiteX3" fmla="*/ 153157 w 353248"/>
                  <a:gd name="connsiteY3" fmla="*/ 383451 h 1330179"/>
                  <a:gd name="connsiteX4" fmla="*/ 351277 w 353248"/>
                  <a:gd name="connsiteY4" fmla="*/ 38011 h 1330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3248" h="1330179">
                    <a:moveTo>
                      <a:pt x="351277" y="38011"/>
                    </a:moveTo>
                    <a:cubicBezTo>
                      <a:pt x="329264" y="188718"/>
                      <a:pt x="71877" y="1131058"/>
                      <a:pt x="21077" y="1287691"/>
                    </a:cubicBezTo>
                    <a:cubicBezTo>
                      <a:pt x="-29723" y="1444324"/>
                      <a:pt x="24464" y="1128518"/>
                      <a:pt x="46477" y="977811"/>
                    </a:cubicBezTo>
                    <a:cubicBezTo>
                      <a:pt x="68490" y="827104"/>
                      <a:pt x="101510" y="544318"/>
                      <a:pt x="153157" y="383451"/>
                    </a:cubicBezTo>
                    <a:cubicBezTo>
                      <a:pt x="204804" y="222584"/>
                      <a:pt x="373290" y="-112696"/>
                      <a:pt x="351277" y="380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フリーフォーム: 図形 1174">
                <a:extLst>
                  <a:ext uri="{FF2B5EF4-FFF2-40B4-BE49-F238E27FC236}">
                    <a16:creationId xmlns:a16="http://schemas.microsoft.com/office/drawing/2014/main" id="{583A5DED-7725-482E-B2BE-CBC80A4A7F6D}"/>
                  </a:ext>
                </a:extLst>
              </p:cNvPr>
              <p:cNvSpPr/>
              <p:nvPr/>
            </p:nvSpPr>
            <p:spPr>
              <a:xfrm>
                <a:off x="8229150" y="8079829"/>
                <a:ext cx="762461" cy="1899240"/>
              </a:xfrm>
              <a:custGeom>
                <a:avLst/>
                <a:gdLst>
                  <a:gd name="connsiteX0" fmla="*/ 15690 w 762461"/>
                  <a:gd name="connsiteY0" fmla="*/ 17691 h 1899240"/>
                  <a:gd name="connsiteX1" fmla="*/ 102050 w 762461"/>
                  <a:gd name="connsiteY1" fmla="*/ 38011 h 1899240"/>
                  <a:gd name="connsiteX2" fmla="*/ 452570 w 762461"/>
                  <a:gd name="connsiteY2" fmla="*/ 190411 h 1899240"/>
                  <a:gd name="connsiteX3" fmla="*/ 676090 w 762461"/>
                  <a:gd name="connsiteY3" fmla="*/ 728891 h 1899240"/>
                  <a:gd name="connsiteX4" fmla="*/ 762450 w 762461"/>
                  <a:gd name="connsiteY4" fmla="*/ 1897291 h 1899240"/>
                  <a:gd name="connsiteX5" fmla="*/ 681170 w 762461"/>
                  <a:gd name="connsiteY5" fmla="*/ 993051 h 1899240"/>
                  <a:gd name="connsiteX6" fmla="*/ 538930 w 762461"/>
                  <a:gd name="connsiteY6" fmla="*/ 490131 h 1899240"/>
                  <a:gd name="connsiteX7" fmla="*/ 371290 w 762461"/>
                  <a:gd name="connsiteY7" fmla="*/ 261531 h 1899240"/>
                  <a:gd name="connsiteX8" fmla="*/ 15690 w 762461"/>
                  <a:gd name="connsiteY8" fmla="*/ 17691 h 18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2461" h="1899240">
                    <a:moveTo>
                      <a:pt x="15690" y="17691"/>
                    </a:moveTo>
                    <a:cubicBezTo>
                      <a:pt x="-29183" y="-19562"/>
                      <a:pt x="29237" y="9224"/>
                      <a:pt x="102050" y="38011"/>
                    </a:cubicBezTo>
                    <a:cubicBezTo>
                      <a:pt x="174863" y="66798"/>
                      <a:pt x="356897" y="75264"/>
                      <a:pt x="452570" y="190411"/>
                    </a:cubicBezTo>
                    <a:cubicBezTo>
                      <a:pt x="548243" y="305558"/>
                      <a:pt x="624443" y="444411"/>
                      <a:pt x="676090" y="728891"/>
                    </a:cubicBezTo>
                    <a:cubicBezTo>
                      <a:pt x="727737" y="1013371"/>
                      <a:pt x="761603" y="1853264"/>
                      <a:pt x="762450" y="1897291"/>
                    </a:cubicBezTo>
                    <a:cubicBezTo>
                      <a:pt x="763297" y="1941318"/>
                      <a:pt x="718423" y="1227578"/>
                      <a:pt x="681170" y="993051"/>
                    </a:cubicBezTo>
                    <a:cubicBezTo>
                      <a:pt x="643917" y="758524"/>
                      <a:pt x="590577" y="612051"/>
                      <a:pt x="538930" y="490131"/>
                    </a:cubicBezTo>
                    <a:cubicBezTo>
                      <a:pt x="487283" y="368211"/>
                      <a:pt x="461883" y="339424"/>
                      <a:pt x="371290" y="261531"/>
                    </a:cubicBezTo>
                    <a:cubicBezTo>
                      <a:pt x="280697" y="183638"/>
                      <a:pt x="60563" y="54944"/>
                      <a:pt x="15690" y="176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: 図形 1175">
                <a:extLst>
                  <a:ext uri="{FF2B5EF4-FFF2-40B4-BE49-F238E27FC236}">
                    <a16:creationId xmlns:a16="http://schemas.microsoft.com/office/drawing/2014/main" id="{CFFD3EB8-EE44-49A5-B656-AB4DC6CAC415}"/>
                  </a:ext>
                </a:extLst>
              </p:cNvPr>
              <p:cNvSpPr/>
              <p:nvPr/>
            </p:nvSpPr>
            <p:spPr>
              <a:xfrm>
                <a:off x="8873018" y="9651042"/>
                <a:ext cx="159279" cy="1989487"/>
              </a:xfrm>
              <a:custGeom>
                <a:avLst/>
                <a:gdLst>
                  <a:gd name="connsiteX0" fmla="*/ 123662 w 159279"/>
                  <a:gd name="connsiteY0" fmla="*/ 127958 h 1989487"/>
                  <a:gd name="connsiteX1" fmla="*/ 118582 w 159279"/>
                  <a:gd name="connsiteY1" fmla="*/ 1215078 h 1989487"/>
                  <a:gd name="connsiteX2" fmla="*/ 159222 w 159279"/>
                  <a:gd name="connsiteY2" fmla="*/ 1982158 h 1989487"/>
                  <a:gd name="connsiteX3" fmla="*/ 108422 w 159279"/>
                  <a:gd name="connsiteY3" fmla="*/ 1570678 h 1989487"/>
                  <a:gd name="connsiteX4" fmla="*/ 52542 w 159279"/>
                  <a:gd name="connsiteY4" fmla="*/ 1047438 h 1989487"/>
                  <a:gd name="connsiteX5" fmla="*/ 1742 w 159279"/>
                  <a:gd name="connsiteY5" fmla="*/ 661358 h 1989487"/>
                  <a:gd name="connsiteX6" fmla="*/ 118582 w 159279"/>
                  <a:gd name="connsiteY6" fmla="*/ 77158 h 1989487"/>
                  <a:gd name="connsiteX7" fmla="*/ 123662 w 159279"/>
                  <a:gd name="connsiteY7" fmla="*/ 127958 h 1989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9279" h="1989487">
                    <a:moveTo>
                      <a:pt x="123662" y="127958"/>
                    </a:moveTo>
                    <a:cubicBezTo>
                      <a:pt x="123662" y="317611"/>
                      <a:pt x="112655" y="906045"/>
                      <a:pt x="118582" y="1215078"/>
                    </a:cubicBezTo>
                    <a:cubicBezTo>
                      <a:pt x="124509" y="1524111"/>
                      <a:pt x="160915" y="1922891"/>
                      <a:pt x="159222" y="1982158"/>
                    </a:cubicBezTo>
                    <a:cubicBezTo>
                      <a:pt x="157529" y="2041425"/>
                      <a:pt x="126202" y="1726465"/>
                      <a:pt x="108422" y="1570678"/>
                    </a:cubicBezTo>
                    <a:cubicBezTo>
                      <a:pt x="90642" y="1414891"/>
                      <a:pt x="70322" y="1198991"/>
                      <a:pt x="52542" y="1047438"/>
                    </a:cubicBezTo>
                    <a:cubicBezTo>
                      <a:pt x="34762" y="895885"/>
                      <a:pt x="-9265" y="823071"/>
                      <a:pt x="1742" y="661358"/>
                    </a:cubicBezTo>
                    <a:cubicBezTo>
                      <a:pt x="12749" y="499645"/>
                      <a:pt x="102495" y="160978"/>
                      <a:pt x="118582" y="77158"/>
                    </a:cubicBezTo>
                    <a:cubicBezTo>
                      <a:pt x="134669" y="-6662"/>
                      <a:pt x="123662" y="-61695"/>
                      <a:pt x="123662" y="1279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フリーフォーム: 図形 1176">
                <a:extLst>
                  <a:ext uri="{FF2B5EF4-FFF2-40B4-BE49-F238E27FC236}">
                    <a16:creationId xmlns:a16="http://schemas.microsoft.com/office/drawing/2014/main" id="{083A8753-9F66-439C-A970-C9D06705B95B}"/>
                  </a:ext>
                </a:extLst>
              </p:cNvPr>
              <p:cNvSpPr/>
              <p:nvPr/>
            </p:nvSpPr>
            <p:spPr>
              <a:xfrm>
                <a:off x="7431142" y="11108550"/>
                <a:ext cx="219929" cy="1054484"/>
              </a:xfrm>
              <a:custGeom>
                <a:avLst/>
                <a:gdLst>
                  <a:gd name="connsiteX0" fmla="*/ 219338 w 219929"/>
                  <a:gd name="connsiteY0" fmla="*/ 6490 h 1054484"/>
                  <a:gd name="connsiteX1" fmla="*/ 72018 w 219929"/>
                  <a:gd name="connsiteY1" fmla="*/ 824370 h 1054484"/>
                  <a:gd name="connsiteX2" fmla="*/ 898 w 219929"/>
                  <a:gd name="connsiteY2" fmla="*/ 1037730 h 1054484"/>
                  <a:gd name="connsiteX3" fmla="*/ 117738 w 219929"/>
                  <a:gd name="connsiteY3" fmla="*/ 473850 h 1054484"/>
                  <a:gd name="connsiteX4" fmla="*/ 219338 w 219929"/>
                  <a:gd name="connsiteY4" fmla="*/ 6490 h 1054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929" h="1054484">
                    <a:moveTo>
                      <a:pt x="219338" y="6490"/>
                    </a:moveTo>
                    <a:cubicBezTo>
                      <a:pt x="211718" y="64910"/>
                      <a:pt x="108425" y="652497"/>
                      <a:pt x="72018" y="824370"/>
                    </a:cubicBezTo>
                    <a:cubicBezTo>
                      <a:pt x="35611" y="996243"/>
                      <a:pt x="-6722" y="1096150"/>
                      <a:pt x="898" y="1037730"/>
                    </a:cubicBezTo>
                    <a:cubicBezTo>
                      <a:pt x="8518" y="979310"/>
                      <a:pt x="76251" y="649110"/>
                      <a:pt x="117738" y="473850"/>
                    </a:cubicBezTo>
                    <a:cubicBezTo>
                      <a:pt x="159225" y="298590"/>
                      <a:pt x="226958" y="-51930"/>
                      <a:pt x="219338" y="64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フリーフォーム: 図形 1177">
                <a:extLst>
                  <a:ext uri="{FF2B5EF4-FFF2-40B4-BE49-F238E27FC236}">
                    <a16:creationId xmlns:a16="http://schemas.microsoft.com/office/drawing/2014/main" id="{8909CC8F-ABB5-4FF8-99C7-406A4A95B196}"/>
                  </a:ext>
                </a:extLst>
              </p:cNvPr>
              <p:cNvSpPr/>
              <p:nvPr/>
            </p:nvSpPr>
            <p:spPr>
              <a:xfrm>
                <a:off x="8898250" y="11287326"/>
                <a:ext cx="179993" cy="869569"/>
              </a:xfrm>
              <a:custGeom>
                <a:avLst/>
                <a:gdLst>
                  <a:gd name="connsiteX0" fmla="*/ 1910 w 179993"/>
                  <a:gd name="connsiteY0" fmla="*/ 434 h 869569"/>
                  <a:gd name="connsiteX1" fmla="*/ 83190 w 179993"/>
                  <a:gd name="connsiteY1" fmla="*/ 513514 h 869569"/>
                  <a:gd name="connsiteX2" fmla="*/ 98430 w 179993"/>
                  <a:gd name="connsiteY2" fmla="*/ 869114 h 869569"/>
                  <a:gd name="connsiteX3" fmla="*/ 123830 w 179993"/>
                  <a:gd name="connsiteY3" fmla="*/ 584634 h 869569"/>
                  <a:gd name="connsiteX4" fmla="*/ 174630 w 179993"/>
                  <a:gd name="connsiteY4" fmla="*/ 427154 h 869569"/>
                  <a:gd name="connsiteX5" fmla="*/ 1910 w 179993"/>
                  <a:gd name="connsiteY5" fmla="*/ 434 h 86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9993" h="869569">
                    <a:moveTo>
                      <a:pt x="1910" y="434"/>
                    </a:moveTo>
                    <a:cubicBezTo>
                      <a:pt x="-13330" y="14827"/>
                      <a:pt x="67103" y="368734"/>
                      <a:pt x="83190" y="513514"/>
                    </a:cubicBezTo>
                    <a:cubicBezTo>
                      <a:pt x="99277" y="658294"/>
                      <a:pt x="91657" y="857261"/>
                      <a:pt x="98430" y="869114"/>
                    </a:cubicBezTo>
                    <a:cubicBezTo>
                      <a:pt x="105203" y="880967"/>
                      <a:pt x="111130" y="658294"/>
                      <a:pt x="123830" y="584634"/>
                    </a:cubicBezTo>
                    <a:cubicBezTo>
                      <a:pt x="136530" y="510974"/>
                      <a:pt x="198337" y="521134"/>
                      <a:pt x="174630" y="427154"/>
                    </a:cubicBezTo>
                    <a:cubicBezTo>
                      <a:pt x="150923" y="333174"/>
                      <a:pt x="17150" y="-13959"/>
                      <a:pt x="1910" y="4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フリーフォーム: 図形 1178">
                <a:extLst>
                  <a:ext uri="{FF2B5EF4-FFF2-40B4-BE49-F238E27FC236}">
                    <a16:creationId xmlns:a16="http://schemas.microsoft.com/office/drawing/2014/main" id="{D7516D8E-2F9A-4207-BFCE-1C830A37FC11}"/>
                  </a:ext>
                </a:extLst>
              </p:cNvPr>
              <p:cNvSpPr/>
              <p:nvPr/>
            </p:nvSpPr>
            <p:spPr>
              <a:xfrm>
                <a:off x="802726" y="10271087"/>
                <a:ext cx="114316" cy="2012997"/>
              </a:xfrm>
              <a:custGeom>
                <a:avLst/>
                <a:gdLst>
                  <a:gd name="connsiteX0" fmla="*/ 30394 w 114316"/>
                  <a:gd name="connsiteY0" fmla="*/ 673 h 2012997"/>
                  <a:gd name="connsiteX1" fmla="*/ 111674 w 114316"/>
                  <a:gd name="connsiteY1" fmla="*/ 920153 h 2012997"/>
                  <a:gd name="connsiteX2" fmla="*/ 86274 w 114316"/>
                  <a:gd name="connsiteY2" fmla="*/ 2012353 h 2012997"/>
                  <a:gd name="connsiteX3" fmla="*/ 4994 w 114316"/>
                  <a:gd name="connsiteY3" fmla="*/ 1062393 h 2012997"/>
                  <a:gd name="connsiteX4" fmla="*/ 30394 w 114316"/>
                  <a:gd name="connsiteY4" fmla="*/ 673 h 2012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16" h="2012997">
                    <a:moveTo>
                      <a:pt x="30394" y="673"/>
                    </a:moveTo>
                    <a:cubicBezTo>
                      <a:pt x="48174" y="-23034"/>
                      <a:pt x="102361" y="584873"/>
                      <a:pt x="111674" y="920153"/>
                    </a:cubicBezTo>
                    <a:cubicBezTo>
                      <a:pt x="120987" y="1255433"/>
                      <a:pt x="104054" y="1988646"/>
                      <a:pt x="86274" y="2012353"/>
                    </a:cubicBezTo>
                    <a:cubicBezTo>
                      <a:pt x="68494" y="2036060"/>
                      <a:pt x="20234" y="1400213"/>
                      <a:pt x="4994" y="1062393"/>
                    </a:cubicBezTo>
                    <a:cubicBezTo>
                      <a:pt x="-10246" y="724573"/>
                      <a:pt x="12614" y="24380"/>
                      <a:pt x="30394" y="6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フリーフォーム: 図形 1179">
                <a:extLst>
                  <a:ext uri="{FF2B5EF4-FFF2-40B4-BE49-F238E27FC236}">
                    <a16:creationId xmlns:a16="http://schemas.microsoft.com/office/drawing/2014/main" id="{5350A4F3-F1EC-41B6-A678-61700F739169}"/>
                  </a:ext>
                </a:extLst>
              </p:cNvPr>
              <p:cNvSpPr/>
              <p:nvPr/>
            </p:nvSpPr>
            <p:spPr>
              <a:xfrm>
                <a:off x="2197282" y="8016240"/>
                <a:ext cx="340168" cy="1713603"/>
              </a:xfrm>
              <a:custGeom>
                <a:avLst/>
                <a:gdLst>
                  <a:gd name="connsiteX0" fmla="*/ 22678 w 340168"/>
                  <a:gd name="connsiteY0" fmla="*/ 0 h 1713603"/>
                  <a:gd name="connsiteX1" fmla="*/ 27758 w 340168"/>
                  <a:gd name="connsiteY1" fmla="*/ 772160 h 1713603"/>
                  <a:gd name="connsiteX2" fmla="*/ 332558 w 340168"/>
                  <a:gd name="connsiteY2" fmla="*/ 1696720 h 1713603"/>
                  <a:gd name="connsiteX3" fmla="*/ 236038 w 340168"/>
                  <a:gd name="connsiteY3" fmla="*/ 1325880 h 1713603"/>
                  <a:gd name="connsiteX4" fmla="*/ 103958 w 340168"/>
                  <a:gd name="connsiteY4" fmla="*/ 772160 h 1713603"/>
                  <a:gd name="connsiteX5" fmla="*/ 22678 w 340168"/>
                  <a:gd name="connsiteY5" fmla="*/ 0 h 1713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0168" h="1713603">
                    <a:moveTo>
                      <a:pt x="22678" y="0"/>
                    </a:moveTo>
                    <a:cubicBezTo>
                      <a:pt x="9978" y="0"/>
                      <a:pt x="-23889" y="489373"/>
                      <a:pt x="27758" y="772160"/>
                    </a:cubicBezTo>
                    <a:cubicBezTo>
                      <a:pt x="79405" y="1054947"/>
                      <a:pt x="297845" y="1604433"/>
                      <a:pt x="332558" y="1696720"/>
                    </a:cubicBezTo>
                    <a:cubicBezTo>
                      <a:pt x="367271" y="1789007"/>
                      <a:pt x="274138" y="1479973"/>
                      <a:pt x="236038" y="1325880"/>
                    </a:cubicBezTo>
                    <a:cubicBezTo>
                      <a:pt x="197938" y="1171787"/>
                      <a:pt x="141211" y="990600"/>
                      <a:pt x="103958" y="772160"/>
                    </a:cubicBezTo>
                    <a:cubicBezTo>
                      <a:pt x="66705" y="553720"/>
                      <a:pt x="35378" y="0"/>
                      <a:pt x="2267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フリーフォーム: 図形 1180">
                <a:extLst>
                  <a:ext uri="{FF2B5EF4-FFF2-40B4-BE49-F238E27FC236}">
                    <a16:creationId xmlns:a16="http://schemas.microsoft.com/office/drawing/2014/main" id="{8E9CD0A3-2654-472A-AD8E-44F05F269D7A}"/>
                  </a:ext>
                </a:extLst>
              </p:cNvPr>
              <p:cNvSpPr/>
              <p:nvPr/>
            </p:nvSpPr>
            <p:spPr>
              <a:xfrm>
                <a:off x="2649263" y="7903134"/>
                <a:ext cx="254207" cy="1583140"/>
              </a:xfrm>
              <a:custGeom>
                <a:avLst/>
                <a:gdLst>
                  <a:gd name="connsiteX0" fmla="*/ 2497 w 254207"/>
                  <a:gd name="connsiteY0" fmla="*/ 6426 h 1583140"/>
                  <a:gd name="connsiteX1" fmla="*/ 251417 w 254207"/>
                  <a:gd name="connsiteY1" fmla="*/ 1545666 h 1583140"/>
                  <a:gd name="connsiteX2" fmla="*/ 129497 w 254207"/>
                  <a:gd name="connsiteY2" fmla="*/ 1017346 h 1583140"/>
                  <a:gd name="connsiteX3" fmla="*/ 2497 w 254207"/>
                  <a:gd name="connsiteY3" fmla="*/ 6426 h 1583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207" h="1583140">
                    <a:moveTo>
                      <a:pt x="2497" y="6426"/>
                    </a:moveTo>
                    <a:cubicBezTo>
                      <a:pt x="22817" y="94479"/>
                      <a:pt x="230250" y="1377179"/>
                      <a:pt x="251417" y="1545666"/>
                    </a:cubicBezTo>
                    <a:cubicBezTo>
                      <a:pt x="272584" y="1714153"/>
                      <a:pt x="167597" y="1274733"/>
                      <a:pt x="129497" y="1017346"/>
                    </a:cubicBezTo>
                    <a:cubicBezTo>
                      <a:pt x="91397" y="759959"/>
                      <a:pt x="-17823" y="-81627"/>
                      <a:pt x="2497" y="64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フリーフォーム: 図形 1181">
                <a:extLst>
                  <a:ext uri="{FF2B5EF4-FFF2-40B4-BE49-F238E27FC236}">
                    <a16:creationId xmlns:a16="http://schemas.microsoft.com/office/drawing/2014/main" id="{E0043B1E-5789-4955-999A-6A8ACD02A887}"/>
                  </a:ext>
                </a:extLst>
              </p:cNvPr>
              <p:cNvSpPr/>
              <p:nvPr/>
            </p:nvSpPr>
            <p:spPr>
              <a:xfrm>
                <a:off x="2839712" y="8456742"/>
                <a:ext cx="343902" cy="2020687"/>
              </a:xfrm>
              <a:custGeom>
                <a:avLst/>
                <a:gdLst>
                  <a:gd name="connsiteX0" fmla="*/ 8 w 343902"/>
                  <a:gd name="connsiteY0" fmla="*/ 1458 h 2020687"/>
                  <a:gd name="connsiteX1" fmla="*/ 111768 w 343902"/>
                  <a:gd name="connsiteY1" fmla="*/ 1078418 h 2020687"/>
                  <a:gd name="connsiteX2" fmla="*/ 335288 w 343902"/>
                  <a:gd name="connsiteY2" fmla="*/ 1997898 h 2020687"/>
                  <a:gd name="connsiteX3" fmla="*/ 279408 w 343902"/>
                  <a:gd name="connsiteY3" fmla="*/ 1667698 h 2020687"/>
                  <a:gd name="connsiteX4" fmla="*/ 106688 w 343902"/>
                  <a:gd name="connsiteY4" fmla="*/ 865058 h 2020687"/>
                  <a:gd name="connsiteX5" fmla="*/ 8 w 343902"/>
                  <a:gd name="connsiteY5" fmla="*/ 1458 h 2020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3902" h="2020687">
                    <a:moveTo>
                      <a:pt x="8" y="1458"/>
                    </a:moveTo>
                    <a:cubicBezTo>
                      <a:pt x="855" y="37018"/>
                      <a:pt x="55888" y="745678"/>
                      <a:pt x="111768" y="1078418"/>
                    </a:cubicBezTo>
                    <a:cubicBezTo>
                      <a:pt x="167648" y="1411158"/>
                      <a:pt x="307348" y="1899685"/>
                      <a:pt x="335288" y="1997898"/>
                    </a:cubicBezTo>
                    <a:cubicBezTo>
                      <a:pt x="363228" y="2096111"/>
                      <a:pt x="317508" y="1856505"/>
                      <a:pt x="279408" y="1667698"/>
                    </a:cubicBezTo>
                    <a:cubicBezTo>
                      <a:pt x="241308" y="1478891"/>
                      <a:pt x="154948" y="1140225"/>
                      <a:pt x="106688" y="865058"/>
                    </a:cubicBezTo>
                    <a:cubicBezTo>
                      <a:pt x="58428" y="589891"/>
                      <a:pt x="-839" y="-34102"/>
                      <a:pt x="8" y="14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: 図形 1182">
                <a:extLst>
                  <a:ext uri="{FF2B5EF4-FFF2-40B4-BE49-F238E27FC236}">
                    <a16:creationId xmlns:a16="http://schemas.microsoft.com/office/drawing/2014/main" id="{E3CA4493-B498-44B7-9F7B-2A70FF8292AB}"/>
                  </a:ext>
                </a:extLst>
              </p:cNvPr>
              <p:cNvSpPr/>
              <p:nvPr/>
            </p:nvSpPr>
            <p:spPr>
              <a:xfrm>
                <a:off x="2572428" y="9711944"/>
                <a:ext cx="615390" cy="1956607"/>
              </a:xfrm>
              <a:custGeom>
                <a:avLst/>
                <a:gdLst>
                  <a:gd name="connsiteX0" fmla="*/ 3132 w 615390"/>
                  <a:gd name="connsiteY0" fmla="*/ 21336 h 1956607"/>
                  <a:gd name="connsiteX1" fmla="*/ 358732 w 615390"/>
                  <a:gd name="connsiteY1" fmla="*/ 1169416 h 1956607"/>
                  <a:gd name="connsiteX2" fmla="*/ 480652 w 615390"/>
                  <a:gd name="connsiteY2" fmla="*/ 1535176 h 1956607"/>
                  <a:gd name="connsiteX3" fmla="*/ 612732 w 615390"/>
                  <a:gd name="connsiteY3" fmla="*/ 1951736 h 1956607"/>
                  <a:gd name="connsiteX4" fmla="*/ 353652 w 615390"/>
                  <a:gd name="connsiteY4" fmla="*/ 1240536 h 1956607"/>
                  <a:gd name="connsiteX5" fmla="*/ 196172 w 615390"/>
                  <a:gd name="connsiteY5" fmla="*/ 483616 h 1956607"/>
                  <a:gd name="connsiteX6" fmla="*/ 3132 w 615390"/>
                  <a:gd name="connsiteY6" fmla="*/ 21336 h 195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5390" h="1956607">
                    <a:moveTo>
                      <a:pt x="3132" y="21336"/>
                    </a:moveTo>
                    <a:cubicBezTo>
                      <a:pt x="30225" y="135636"/>
                      <a:pt x="279145" y="917109"/>
                      <a:pt x="358732" y="1169416"/>
                    </a:cubicBezTo>
                    <a:cubicBezTo>
                      <a:pt x="438319" y="1421723"/>
                      <a:pt x="438319" y="1404789"/>
                      <a:pt x="480652" y="1535176"/>
                    </a:cubicBezTo>
                    <a:cubicBezTo>
                      <a:pt x="522985" y="1665563"/>
                      <a:pt x="633899" y="2000843"/>
                      <a:pt x="612732" y="1951736"/>
                    </a:cubicBezTo>
                    <a:cubicBezTo>
                      <a:pt x="591565" y="1902629"/>
                      <a:pt x="423079" y="1485223"/>
                      <a:pt x="353652" y="1240536"/>
                    </a:cubicBezTo>
                    <a:cubicBezTo>
                      <a:pt x="284225" y="995849"/>
                      <a:pt x="260519" y="687663"/>
                      <a:pt x="196172" y="483616"/>
                    </a:cubicBezTo>
                    <a:cubicBezTo>
                      <a:pt x="131825" y="279569"/>
                      <a:pt x="-23961" y="-92964"/>
                      <a:pt x="3132" y="213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フリーフォーム: 図形 1183">
                <a:extLst>
                  <a:ext uri="{FF2B5EF4-FFF2-40B4-BE49-F238E27FC236}">
                    <a16:creationId xmlns:a16="http://schemas.microsoft.com/office/drawing/2014/main" id="{7CA55D29-787E-4B47-B849-04A7DB96A0CC}"/>
                  </a:ext>
                </a:extLst>
              </p:cNvPr>
              <p:cNvSpPr/>
              <p:nvPr/>
            </p:nvSpPr>
            <p:spPr>
              <a:xfrm>
                <a:off x="3172818" y="10454448"/>
                <a:ext cx="683412" cy="1762840"/>
              </a:xfrm>
              <a:custGeom>
                <a:avLst/>
                <a:gdLst>
                  <a:gd name="connsiteX0" fmla="*/ 17422 w 683412"/>
                  <a:gd name="connsiteY0" fmla="*/ 25592 h 1762840"/>
                  <a:gd name="connsiteX1" fmla="*/ 474622 w 683412"/>
                  <a:gd name="connsiteY1" fmla="*/ 1300672 h 1762840"/>
                  <a:gd name="connsiteX2" fmla="*/ 682902 w 683412"/>
                  <a:gd name="connsiteY2" fmla="*/ 1757872 h 1762840"/>
                  <a:gd name="connsiteX3" fmla="*/ 520342 w 683412"/>
                  <a:gd name="connsiteY3" fmla="*/ 1478472 h 1762840"/>
                  <a:gd name="connsiteX4" fmla="*/ 134262 w 683412"/>
                  <a:gd name="connsiteY4" fmla="*/ 528512 h 1762840"/>
                  <a:gd name="connsiteX5" fmla="*/ 17422 w 683412"/>
                  <a:gd name="connsiteY5" fmla="*/ 25592 h 176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3412" h="1762840">
                    <a:moveTo>
                      <a:pt x="17422" y="25592"/>
                    </a:moveTo>
                    <a:cubicBezTo>
                      <a:pt x="74149" y="154285"/>
                      <a:pt x="363709" y="1011959"/>
                      <a:pt x="474622" y="1300672"/>
                    </a:cubicBezTo>
                    <a:cubicBezTo>
                      <a:pt x="585535" y="1589385"/>
                      <a:pt x="675282" y="1728239"/>
                      <a:pt x="682902" y="1757872"/>
                    </a:cubicBezTo>
                    <a:cubicBezTo>
                      <a:pt x="690522" y="1787505"/>
                      <a:pt x="611782" y="1683365"/>
                      <a:pt x="520342" y="1478472"/>
                    </a:cubicBezTo>
                    <a:cubicBezTo>
                      <a:pt x="428902" y="1273579"/>
                      <a:pt x="214695" y="774045"/>
                      <a:pt x="134262" y="528512"/>
                    </a:cubicBezTo>
                    <a:cubicBezTo>
                      <a:pt x="53829" y="282979"/>
                      <a:pt x="-39305" y="-103101"/>
                      <a:pt x="17422" y="255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: 図形 1184">
                <a:extLst>
                  <a:ext uri="{FF2B5EF4-FFF2-40B4-BE49-F238E27FC236}">
                    <a16:creationId xmlns:a16="http://schemas.microsoft.com/office/drawing/2014/main" id="{8B955980-4249-4E13-973A-614311214E35}"/>
                  </a:ext>
                </a:extLst>
              </p:cNvPr>
              <p:cNvSpPr/>
              <p:nvPr/>
            </p:nvSpPr>
            <p:spPr>
              <a:xfrm>
                <a:off x="3129192" y="11583369"/>
                <a:ext cx="217212" cy="582080"/>
              </a:xfrm>
              <a:custGeom>
                <a:avLst/>
                <a:gdLst>
                  <a:gd name="connsiteX0" fmla="*/ 88 w 217212"/>
                  <a:gd name="connsiteY0" fmla="*/ 4111 h 582080"/>
                  <a:gd name="connsiteX1" fmla="*/ 203288 w 217212"/>
                  <a:gd name="connsiteY1" fmla="*/ 573071 h 582080"/>
                  <a:gd name="connsiteX2" fmla="*/ 177888 w 217212"/>
                  <a:gd name="connsiteY2" fmla="*/ 329231 h 582080"/>
                  <a:gd name="connsiteX3" fmla="*/ 88 w 217212"/>
                  <a:gd name="connsiteY3" fmla="*/ 4111 h 58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7212" h="582080">
                    <a:moveTo>
                      <a:pt x="88" y="4111"/>
                    </a:moveTo>
                    <a:cubicBezTo>
                      <a:pt x="4321" y="44751"/>
                      <a:pt x="173655" y="518884"/>
                      <a:pt x="203288" y="573071"/>
                    </a:cubicBezTo>
                    <a:cubicBezTo>
                      <a:pt x="232921" y="627258"/>
                      <a:pt x="210908" y="423211"/>
                      <a:pt x="177888" y="329231"/>
                    </a:cubicBezTo>
                    <a:cubicBezTo>
                      <a:pt x="144868" y="235251"/>
                      <a:pt x="-4145" y="-36529"/>
                      <a:pt x="88" y="41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フリーフォーム: 図形 1185">
                <a:extLst>
                  <a:ext uri="{FF2B5EF4-FFF2-40B4-BE49-F238E27FC236}">
                    <a16:creationId xmlns:a16="http://schemas.microsoft.com/office/drawing/2014/main" id="{587D548D-D43C-4D14-B1EB-9BAF4D1D0FE7}"/>
                  </a:ext>
                </a:extLst>
              </p:cNvPr>
              <p:cNvSpPr/>
              <p:nvPr/>
            </p:nvSpPr>
            <p:spPr>
              <a:xfrm>
                <a:off x="5202885" y="6322814"/>
                <a:ext cx="946329" cy="2235157"/>
              </a:xfrm>
              <a:custGeom>
                <a:avLst/>
                <a:gdLst>
                  <a:gd name="connsiteX0" fmla="*/ 924865 w 946329"/>
                  <a:gd name="connsiteY0" fmla="*/ 20836 h 2235157"/>
                  <a:gd name="connsiteX1" fmla="*/ 639115 w 946329"/>
                  <a:gd name="connsiteY1" fmla="*/ 376436 h 2235157"/>
                  <a:gd name="connsiteX2" fmla="*/ 283515 w 946329"/>
                  <a:gd name="connsiteY2" fmla="*/ 839986 h 2235157"/>
                  <a:gd name="connsiteX3" fmla="*/ 118415 w 946329"/>
                  <a:gd name="connsiteY3" fmla="*/ 1163836 h 2235157"/>
                  <a:gd name="connsiteX4" fmla="*/ 194615 w 946329"/>
                  <a:gd name="connsiteY4" fmla="*/ 2154436 h 2235157"/>
                  <a:gd name="connsiteX5" fmla="*/ 188265 w 946329"/>
                  <a:gd name="connsiteY5" fmla="*/ 2046486 h 2235157"/>
                  <a:gd name="connsiteX6" fmla="*/ 35865 w 946329"/>
                  <a:gd name="connsiteY6" fmla="*/ 1011436 h 2235157"/>
                  <a:gd name="connsiteX7" fmla="*/ 924865 w 946329"/>
                  <a:gd name="connsiteY7" fmla="*/ 20836 h 2235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46329" h="2235157">
                    <a:moveTo>
                      <a:pt x="924865" y="20836"/>
                    </a:moveTo>
                    <a:cubicBezTo>
                      <a:pt x="1025407" y="-84997"/>
                      <a:pt x="746007" y="239911"/>
                      <a:pt x="639115" y="376436"/>
                    </a:cubicBezTo>
                    <a:cubicBezTo>
                      <a:pt x="532223" y="512961"/>
                      <a:pt x="370298" y="708753"/>
                      <a:pt x="283515" y="839986"/>
                    </a:cubicBezTo>
                    <a:cubicBezTo>
                      <a:pt x="196732" y="971219"/>
                      <a:pt x="133232" y="944761"/>
                      <a:pt x="118415" y="1163836"/>
                    </a:cubicBezTo>
                    <a:cubicBezTo>
                      <a:pt x="103598" y="1382911"/>
                      <a:pt x="182973" y="2007328"/>
                      <a:pt x="194615" y="2154436"/>
                    </a:cubicBezTo>
                    <a:cubicBezTo>
                      <a:pt x="206257" y="2301544"/>
                      <a:pt x="214723" y="2236986"/>
                      <a:pt x="188265" y="2046486"/>
                    </a:cubicBezTo>
                    <a:cubicBezTo>
                      <a:pt x="161807" y="1855986"/>
                      <a:pt x="-92193" y="1353278"/>
                      <a:pt x="35865" y="1011436"/>
                    </a:cubicBezTo>
                    <a:cubicBezTo>
                      <a:pt x="163923" y="669594"/>
                      <a:pt x="824323" y="126669"/>
                      <a:pt x="924865" y="208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フリーフォーム: 図形 1186">
                <a:extLst>
                  <a:ext uri="{FF2B5EF4-FFF2-40B4-BE49-F238E27FC236}">
                    <a16:creationId xmlns:a16="http://schemas.microsoft.com/office/drawing/2014/main" id="{CADA49A4-9904-486B-82F4-53ED8286FA30}"/>
                  </a:ext>
                </a:extLst>
              </p:cNvPr>
              <p:cNvSpPr/>
              <p:nvPr/>
            </p:nvSpPr>
            <p:spPr>
              <a:xfrm>
                <a:off x="3543168" y="7954629"/>
                <a:ext cx="1118610" cy="2284623"/>
              </a:xfrm>
              <a:custGeom>
                <a:avLst/>
                <a:gdLst>
                  <a:gd name="connsiteX0" fmla="*/ 33152 w 1118610"/>
                  <a:gd name="connsiteY0" fmla="*/ 41291 h 2284623"/>
                  <a:gd name="connsiteX1" fmla="*/ 454792 w 1118610"/>
                  <a:gd name="connsiteY1" fmla="*/ 589931 h 2284623"/>
                  <a:gd name="connsiteX2" fmla="*/ 1084712 w 1118610"/>
                  <a:gd name="connsiteY2" fmla="*/ 2215531 h 2284623"/>
                  <a:gd name="connsiteX3" fmla="*/ 1018672 w 1118610"/>
                  <a:gd name="connsiteY3" fmla="*/ 1936131 h 2284623"/>
                  <a:gd name="connsiteX4" fmla="*/ 891672 w 1118610"/>
                  <a:gd name="connsiteY4" fmla="*/ 1494171 h 2284623"/>
                  <a:gd name="connsiteX5" fmla="*/ 424312 w 1118610"/>
                  <a:gd name="connsiteY5" fmla="*/ 427371 h 2284623"/>
                  <a:gd name="connsiteX6" fmla="*/ 73792 w 1118610"/>
                  <a:gd name="connsiteY6" fmla="*/ 87011 h 2284623"/>
                  <a:gd name="connsiteX7" fmla="*/ 33152 w 1118610"/>
                  <a:gd name="connsiteY7" fmla="*/ 41291 h 2284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18610" h="2284623">
                    <a:moveTo>
                      <a:pt x="33152" y="41291"/>
                    </a:moveTo>
                    <a:cubicBezTo>
                      <a:pt x="96652" y="125111"/>
                      <a:pt x="279532" y="227558"/>
                      <a:pt x="454792" y="589931"/>
                    </a:cubicBezTo>
                    <a:cubicBezTo>
                      <a:pt x="630052" y="952304"/>
                      <a:pt x="990732" y="1991164"/>
                      <a:pt x="1084712" y="2215531"/>
                    </a:cubicBezTo>
                    <a:cubicBezTo>
                      <a:pt x="1178692" y="2439898"/>
                      <a:pt x="1050845" y="2056358"/>
                      <a:pt x="1018672" y="1936131"/>
                    </a:cubicBezTo>
                    <a:cubicBezTo>
                      <a:pt x="986499" y="1815904"/>
                      <a:pt x="990732" y="1745631"/>
                      <a:pt x="891672" y="1494171"/>
                    </a:cubicBezTo>
                    <a:cubicBezTo>
                      <a:pt x="792612" y="1242711"/>
                      <a:pt x="560625" y="661898"/>
                      <a:pt x="424312" y="427371"/>
                    </a:cubicBezTo>
                    <a:cubicBezTo>
                      <a:pt x="287999" y="192844"/>
                      <a:pt x="142372" y="158131"/>
                      <a:pt x="73792" y="87011"/>
                    </a:cubicBezTo>
                    <a:cubicBezTo>
                      <a:pt x="5212" y="15891"/>
                      <a:pt x="-30348" y="-42529"/>
                      <a:pt x="33152" y="412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フリーフォーム: 図形 1187">
                <a:extLst>
                  <a:ext uri="{FF2B5EF4-FFF2-40B4-BE49-F238E27FC236}">
                    <a16:creationId xmlns:a16="http://schemas.microsoft.com/office/drawing/2014/main" id="{2AEFC341-9273-4A6F-AA78-648823E083D7}"/>
                  </a:ext>
                </a:extLst>
              </p:cNvPr>
              <p:cNvSpPr/>
              <p:nvPr/>
            </p:nvSpPr>
            <p:spPr>
              <a:xfrm>
                <a:off x="3547866" y="9055212"/>
                <a:ext cx="625904" cy="1316464"/>
              </a:xfrm>
              <a:custGeom>
                <a:avLst/>
                <a:gdLst>
                  <a:gd name="connsiteX0" fmla="*/ 3054 w 625904"/>
                  <a:gd name="connsiteY0" fmla="*/ 2428 h 1316464"/>
                  <a:gd name="connsiteX1" fmla="*/ 302774 w 625904"/>
                  <a:gd name="connsiteY1" fmla="*/ 434228 h 1316464"/>
                  <a:gd name="connsiteX2" fmla="*/ 612654 w 625904"/>
                  <a:gd name="connsiteY2" fmla="*/ 1287668 h 1316464"/>
                  <a:gd name="connsiteX3" fmla="*/ 561854 w 625904"/>
                  <a:gd name="connsiteY3" fmla="*/ 1069228 h 1316464"/>
                  <a:gd name="connsiteX4" fmla="*/ 495814 w 625904"/>
                  <a:gd name="connsiteY4" fmla="*/ 612028 h 1316464"/>
                  <a:gd name="connsiteX5" fmla="*/ 3054 w 625904"/>
                  <a:gd name="connsiteY5" fmla="*/ 2428 h 131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5904" h="1316464">
                    <a:moveTo>
                      <a:pt x="3054" y="2428"/>
                    </a:moveTo>
                    <a:cubicBezTo>
                      <a:pt x="-29119" y="-27205"/>
                      <a:pt x="201174" y="220021"/>
                      <a:pt x="302774" y="434228"/>
                    </a:cubicBezTo>
                    <a:cubicBezTo>
                      <a:pt x="404374" y="648435"/>
                      <a:pt x="569474" y="1181835"/>
                      <a:pt x="612654" y="1287668"/>
                    </a:cubicBezTo>
                    <a:cubicBezTo>
                      <a:pt x="655834" y="1393501"/>
                      <a:pt x="581327" y="1181835"/>
                      <a:pt x="561854" y="1069228"/>
                    </a:cubicBezTo>
                    <a:cubicBezTo>
                      <a:pt x="542381" y="956621"/>
                      <a:pt x="587254" y="792368"/>
                      <a:pt x="495814" y="612028"/>
                    </a:cubicBezTo>
                    <a:cubicBezTo>
                      <a:pt x="404374" y="431688"/>
                      <a:pt x="35227" y="32061"/>
                      <a:pt x="3054" y="24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: 図形 1188">
                <a:extLst>
                  <a:ext uri="{FF2B5EF4-FFF2-40B4-BE49-F238E27FC236}">
                    <a16:creationId xmlns:a16="http://schemas.microsoft.com/office/drawing/2014/main" id="{CA59268E-7669-463F-8389-3512BC719781}"/>
                  </a:ext>
                </a:extLst>
              </p:cNvPr>
              <p:cNvSpPr/>
              <p:nvPr/>
            </p:nvSpPr>
            <p:spPr>
              <a:xfrm>
                <a:off x="3570992" y="9494374"/>
                <a:ext cx="861901" cy="2116094"/>
              </a:xfrm>
              <a:custGeom>
                <a:avLst/>
                <a:gdLst>
                  <a:gd name="connsiteX0" fmla="*/ 248 w 861901"/>
                  <a:gd name="connsiteY0" fmla="*/ 146 h 2116094"/>
                  <a:gd name="connsiteX1" fmla="*/ 487928 w 861901"/>
                  <a:gd name="connsiteY1" fmla="*/ 1178706 h 2116094"/>
                  <a:gd name="connsiteX2" fmla="*/ 848608 w 861901"/>
                  <a:gd name="connsiteY2" fmla="*/ 2088026 h 2116094"/>
                  <a:gd name="connsiteX3" fmla="*/ 762248 w 861901"/>
                  <a:gd name="connsiteY3" fmla="*/ 1813706 h 2116094"/>
                  <a:gd name="connsiteX4" fmla="*/ 553968 w 861901"/>
                  <a:gd name="connsiteY4" fmla="*/ 1102506 h 2116094"/>
                  <a:gd name="connsiteX5" fmla="*/ 248 w 861901"/>
                  <a:gd name="connsiteY5" fmla="*/ 146 h 2116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1901" h="2116094">
                    <a:moveTo>
                      <a:pt x="248" y="146"/>
                    </a:moveTo>
                    <a:cubicBezTo>
                      <a:pt x="-10759" y="12846"/>
                      <a:pt x="346535" y="830726"/>
                      <a:pt x="487928" y="1178706"/>
                    </a:cubicBezTo>
                    <a:cubicBezTo>
                      <a:pt x="629321" y="1526686"/>
                      <a:pt x="802888" y="1982193"/>
                      <a:pt x="848608" y="2088026"/>
                    </a:cubicBezTo>
                    <a:cubicBezTo>
                      <a:pt x="894328" y="2193859"/>
                      <a:pt x="811355" y="1977959"/>
                      <a:pt x="762248" y="1813706"/>
                    </a:cubicBezTo>
                    <a:cubicBezTo>
                      <a:pt x="713141" y="1649453"/>
                      <a:pt x="680121" y="1400533"/>
                      <a:pt x="553968" y="1102506"/>
                    </a:cubicBezTo>
                    <a:cubicBezTo>
                      <a:pt x="427815" y="804479"/>
                      <a:pt x="11255" y="-12554"/>
                      <a:pt x="248" y="1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: 図形 1189">
                <a:extLst>
                  <a:ext uri="{FF2B5EF4-FFF2-40B4-BE49-F238E27FC236}">
                    <a16:creationId xmlns:a16="http://schemas.microsoft.com/office/drawing/2014/main" id="{6A291F11-5840-418A-A217-F8DDA1B35831}"/>
                  </a:ext>
                </a:extLst>
              </p:cNvPr>
              <p:cNvSpPr/>
              <p:nvPr/>
            </p:nvSpPr>
            <p:spPr>
              <a:xfrm>
                <a:off x="3261129" y="9534716"/>
                <a:ext cx="681935" cy="2293642"/>
              </a:xfrm>
              <a:custGeom>
                <a:avLst/>
                <a:gdLst>
                  <a:gd name="connsiteX0" fmla="*/ 40871 w 681935"/>
                  <a:gd name="connsiteY0" fmla="*/ 91884 h 2293642"/>
                  <a:gd name="connsiteX1" fmla="*/ 30711 w 681935"/>
                  <a:gd name="connsiteY1" fmla="*/ 152844 h 2293642"/>
                  <a:gd name="connsiteX2" fmla="*/ 432031 w 681935"/>
                  <a:gd name="connsiteY2" fmla="*/ 1499044 h 2293642"/>
                  <a:gd name="connsiteX3" fmla="*/ 665711 w 681935"/>
                  <a:gd name="connsiteY3" fmla="*/ 2261044 h 2293642"/>
                  <a:gd name="connsiteX4" fmla="*/ 604751 w 681935"/>
                  <a:gd name="connsiteY4" fmla="*/ 2007044 h 2293642"/>
                  <a:gd name="connsiteX5" fmla="*/ 147551 w 681935"/>
                  <a:gd name="connsiteY5" fmla="*/ 701484 h 2293642"/>
                  <a:gd name="connsiteX6" fmla="*/ 40871 w 681935"/>
                  <a:gd name="connsiteY6" fmla="*/ 91884 h 229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81935" h="2293642">
                    <a:moveTo>
                      <a:pt x="40871" y="91884"/>
                    </a:moveTo>
                    <a:cubicBezTo>
                      <a:pt x="21398" y="444"/>
                      <a:pt x="-34482" y="-81682"/>
                      <a:pt x="30711" y="152844"/>
                    </a:cubicBezTo>
                    <a:cubicBezTo>
                      <a:pt x="95904" y="387370"/>
                      <a:pt x="326198" y="1147677"/>
                      <a:pt x="432031" y="1499044"/>
                    </a:cubicBezTo>
                    <a:cubicBezTo>
                      <a:pt x="537864" y="1850411"/>
                      <a:pt x="636924" y="2176377"/>
                      <a:pt x="665711" y="2261044"/>
                    </a:cubicBezTo>
                    <a:cubicBezTo>
                      <a:pt x="694498" y="2345711"/>
                      <a:pt x="691111" y="2266971"/>
                      <a:pt x="604751" y="2007044"/>
                    </a:cubicBezTo>
                    <a:cubicBezTo>
                      <a:pt x="518391" y="1747117"/>
                      <a:pt x="242378" y="1022371"/>
                      <a:pt x="147551" y="701484"/>
                    </a:cubicBezTo>
                    <a:cubicBezTo>
                      <a:pt x="52724" y="380597"/>
                      <a:pt x="60344" y="183324"/>
                      <a:pt x="40871" y="918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: 図形 1190">
                <a:extLst>
                  <a:ext uri="{FF2B5EF4-FFF2-40B4-BE49-F238E27FC236}">
                    <a16:creationId xmlns:a16="http://schemas.microsoft.com/office/drawing/2014/main" id="{0317895D-F3D6-4C70-B2EC-7E6FC08B8E82}"/>
                  </a:ext>
                </a:extLst>
              </p:cNvPr>
              <p:cNvSpPr/>
              <p:nvPr/>
            </p:nvSpPr>
            <p:spPr>
              <a:xfrm>
                <a:off x="4179809" y="9623328"/>
                <a:ext cx="570198" cy="1958296"/>
              </a:xfrm>
              <a:custGeom>
                <a:avLst/>
                <a:gdLst>
                  <a:gd name="connsiteX0" fmla="*/ 1031 w 570198"/>
                  <a:gd name="connsiteY0" fmla="*/ 3272 h 1958296"/>
                  <a:gd name="connsiteX1" fmla="*/ 392191 w 570198"/>
                  <a:gd name="connsiteY1" fmla="*/ 1064992 h 1958296"/>
                  <a:gd name="connsiteX2" fmla="*/ 564911 w 570198"/>
                  <a:gd name="connsiteY2" fmla="*/ 1918432 h 1958296"/>
                  <a:gd name="connsiteX3" fmla="*/ 503951 w 570198"/>
                  <a:gd name="connsiteY3" fmla="*/ 1710152 h 1958296"/>
                  <a:gd name="connsiteX4" fmla="*/ 285511 w 570198"/>
                  <a:gd name="connsiteY4" fmla="*/ 765272 h 1958296"/>
                  <a:gd name="connsiteX5" fmla="*/ 1031 w 570198"/>
                  <a:gd name="connsiteY5" fmla="*/ 3272 h 195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0198" h="1958296">
                    <a:moveTo>
                      <a:pt x="1031" y="3272"/>
                    </a:moveTo>
                    <a:cubicBezTo>
                      <a:pt x="18811" y="53225"/>
                      <a:pt x="298211" y="745799"/>
                      <a:pt x="392191" y="1064992"/>
                    </a:cubicBezTo>
                    <a:cubicBezTo>
                      <a:pt x="486171" y="1384185"/>
                      <a:pt x="546284" y="1810905"/>
                      <a:pt x="564911" y="1918432"/>
                    </a:cubicBezTo>
                    <a:cubicBezTo>
                      <a:pt x="583538" y="2025959"/>
                      <a:pt x="550518" y="1902345"/>
                      <a:pt x="503951" y="1710152"/>
                    </a:cubicBezTo>
                    <a:cubicBezTo>
                      <a:pt x="457384" y="1517959"/>
                      <a:pt x="371024" y="1042979"/>
                      <a:pt x="285511" y="765272"/>
                    </a:cubicBezTo>
                    <a:cubicBezTo>
                      <a:pt x="199998" y="487565"/>
                      <a:pt x="-16749" y="-46681"/>
                      <a:pt x="1031" y="32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: 図形 1191">
                <a:extLst>
                  <a:ext uri="{FF2B5EF4-FFF2-40B4-BE49-F238E27FC236}">
                    <a16:creationId xmlns:a16="http://schemas.microsoft.com/office/drawing/2014/main" id="{926BD4F0-4EA7-44FE-93D3-C2D5A1C5D23D}"/>
                  </a:ext>
                </a:extLst>
              </p:cNvPr>
              <p:cNvSpPr/>
              <p:nvPr/>
            </p:nvSpPr>
            <p:spPr>
              <a:xfrm>
                <a:off x="1183648" y="9932128"/>
                <a:ext cx="1358838" cy="1318698"/>
              </a:xfrm>
              <a:custGeom>
                <a:avLst/>
                <a:gdLst>
                  <a:gd name="connsiteX0" fmla="*/ 192185 w 1358838"/>
                  <a:gd name="connsiteY0" fmla="*/ 1315839 h 1318698"/>
                  <a:gd name="connsiteX1" fmla="*/ 623985 w 1358838"/>
                  <a:gd name="connsiteY1" fmla="*/ 621572 h 1318698"/>
                  <a:gd name="connsiteX2" fmla="*/ 674785 w 1358838"/>
                  <a:gd name="connsiteY2" fmla="*/ 549605 h 1318698"/>
                  <a:gd name="connsiteX3" fmla="*/ 1356352 w 1358838"/>
                  <a:gd name="connsiteY3" fmla="*/ 134739 h 1318698"/>
                  <a:gd name="connsiteX4" fmla="*/ 894919 w 1358838"/>
                  <a:gd name="connsiteY4" fmla="*/ 354872 h 1318698"/>
                  <a:gd name="connsiteX5" fmla="*/ 645152 w 1358838"/>
                  <a:gd name="connsiteY5" fmla="*/ 392972 h 1318698"/>
                  <a:gd name="connsiteX6" fmla="*/ 886452 w 1358838"/>
                  <a:gd name="connsiteY6" fmla="*/ 16205 h 1318698"/>
                  <a:gd name="connsiteX7" fmla="*/ 789085 w 1358838"/>
                  <a:gd name="connsiteY7" fmla="*/ 92405 h 1318698"/>
                  <a:gd name="connsiteX8" fmla="*/ 607052 w 1358838"/>
                  <a:gd name="connsiteY8" fmla="*/ 308305 h 1318698"/>
                  <a:gd name="connsiteX9" fmla="*/ 522385 w 1358838"/>
                  <a:gd name="connsiteY9" fmla="*/ 545372 h 1318698"/>
                  <a:gd name="connsiteX10" fmla="*/ 501219 w 1358838"/>
                  <a:gd name="connsiteY10" fmla="*/ 668139 h 1318698"/>
                  <a:gd name="connsiteX11" fmla="*/ 272619 w 1358838"/>
                  <a:gd name="connsiteY11" fmla="*/ 922139 h 1318698"/>
                  <a:gd name="connsiteX12" fmla="*/ 1685 w 1358838"/>
                  <a:gd name="connsiteY12" fmla="*/ 1057605 h 1318698"/>
                  <a:gd name="connsiteX13" fmla="*/ 408085 w 1358838"/>
                  <a:gd name="connsiteY13" fmla="*/ 875572 h 1318698"/>
                  <a:gd name="connsiteX14" fmla="*/ 192185 w 1358838"/>
                  <a:gd name="connsiteY14" fmla="*/ 1315839 h 1318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58838" h="1318698">
                    <a:moveTo>
                      <a:pt x="192185" y="1315839"/>
                    </a:moveTo>
                    <a:cubicBezTo>
                      <a:pt x="228168" y="1273506"/>
                      <a:pt x="543552" y="749278"/>
                      <a:pt x="623985" y="621572"/>
                    </a:cubicBezTo>
                    <a:cubicBezTo>
                      <a:pt x="704418" y="493866"/>
                      <a:pt x="552724" y="630744"/>
                      <a:pt x="674785" y="549605"/>
                    </a:cubicBezTo>
                    <a:cubicBezTo>
                      <a:pt x="796846" y="468466"/>
                      <a:pt x="1319663" y="167194"/>
                      <a:pt x="1356352" y="134739"/>
                    </a:cubicBezTo>
                    <a:cubicBezTo>
                      <a:pt x="1393041" y="102284"/>
                      <a:pt x="1013452" y="311833"/>
                      <a:pt x="894919" y="354872"/>
                    </a:cubicBezTo>
                    <a:cubicBezTo>
                      <a:pt x="776386" y="397911"/>
                      <a:pt x="646563" y="449416"/>
                      <a:pt x="645152" y="392972"/>
                    </a:cubicBezTo>
                    <a:cubicBezTo>
                      <a:pt x="643741" y="336527"/>
                      <a:pt x="862463" y="66300"/>
                      <a:pt x="886452" y="16205"/>
                    </a:cubicBezTo>
                    <a:cubicBezTo>
                      <a:pt x="910441" y="-33890"/>
                      <a:pt x="835652" y="43722"/>
                      <a:pt x="789085" y="92405"/>
                    </a:cubicBezTo>
                    <a:cubicBezTo>
                      <a:pt x="742518" y="141088"/>
                      <a:pt x="651502" y="232810"/>
                      <a:pt x="607052" y="308305"/>
                    </a:cubicBezTo>
                    <a:cubicBezTo>
                      <a:pt x="562602" y="383800"/>
                      <a:pt x="540024" y="485400"/>
                      <a:pt x="522385" y="545372"/>
                    </a:cubicBezTo>
                    <a:cubicBezTo>
                      <a:pt x="504746" y="605344"/>
                      <a:pt x="542847" y="605345"/>
                      <a:pt x="501219" y="668139"/>
                    </a:cubicBezTo>
                    <a:cubicBezTo>
                      <a:pt x="459591" y="730933"/>
                      <a:pt x="355875" y="857228"/>
                      <a:pt x="272619" y="922139"/>
                    </a:cubicBezTo>
                    <a:cubicBezTo>
                      <a:pt x="189363" y="987050"/>
                      <a:pt x="-20893" y="1065366"/>
                      <a:pt x="1685" y="1057605"/>
                    </a:cubicBezTo>
                    <a:cubicBezTo>
                      <a:pt x="24263" y="1049844"/>
                      <a:pt x="378452" y="833944"/>
                      <a:pt x="408085" y="875572"/>
                    </a:cubicBezTo>
                    <a:cubicBezTo>
                      <a:pt x="437718" y="917200"/>
                      <a:pt x="156202" y="1358172"/>
                      <a:pt x="192185" y="13158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: 図形 1192">
                <a:extLst>
                  <a:ext uri="{FF2B5EF4-FFF2-40B4-BE49-F238E27FC236}">
                    <a16:creationId xmlns:a16="http://schemas.microsoft.com/office/drawing/2014/main" id="{232F902E-3998-4703-ABDF-7D491B41EDC2}"/>
                  </a:ext>
                </a:extLst>
              </p:cNvPr>
              <p:cNvSpPr/>
              <p:nvPr/>
            </p:nvSpPr>
            <p:spPr>
              <a:xfrm>
                <a:off x="1751913" y="10405084"/>
                <a:ext cx="1029514" cy="1592314"/>
              </a:xfrm>
              <a:custGeom>
                <a:avLst/>
                <a:gdLst>
                  <a:gd name="connsiteX0" fmla="*/ 21854 w 1029514"/>
                  <a:gd name="connsiteY0" fmla="*/ 1592183 h 1592314"/>
                  <a:gd name="connsiteX1" fmla="*/ 250454 w 1029514"/>
                  <a:gd name="connsiteY1" fmla="*/ 1228116 h 1592314"/>
                  <a:gd name="connsiteX2" fmla="*/ 347820 w 1029514"/>
                  <a:gd name="connsiteY2" fmla="*/ 1033383 h 1592314"/>
                  <a:gd name="connsiteX3" fmla="*/ 529854 w 1029514"/>
                  <a:gd name="connsiteY3" fmla="*/ 842883 h 1592314"/>
                  <a:gd name="connsiteX4" fmla="*/ 1029387 w 1029514"/>
                  <a:gd name="connsiteY4" fmla="*/ 453416 h 1592314"/>
                  <a:gd name="connsiteX5" fmla="*/ 576420 w 1029514"/>
                  <a:gd name="connsiteY5" fmla="*/ 610049 h 1592314"/>
                  <a:gd name="connsiteX6" fmla="*/ 356287 w 1029514"/>
                  <a:gd name="connsiteY6" fmla="*/ 720116 h 1592314"/>
                  <a:gd name="connsiteX7" fmla="*/ 656854 w 1029514"/>
                  <a:gd name="connsiteY7" fmla="*/ 449 h 1592314"/>
                  <a:gd name="connsiteX8" fmla="*/ 203887 w 1029514"/>
                  <a:gd name="connsiteY8" fmla="*/ 838649 h 1592314"/>
                  <a:gd name="connsiteX9" fmla="*/ 30320 w 1029514"/>
                  <a:gd name="connsiteY9" fmla="*/ 1185783 h 1592314"/>
                  <a:gd name="connsiteX10" fmla="*/ 21854 w 1029514"/>
                  <a:gd name="connsiteY10" fmla="*/ 1592183 h 1592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29514" h="1592314">
                    <a:moveTo>
                      <a:pt x="21854" y="1592183"/>
                    </a:moveTo>
                    <a:cubicBezTo>
                      <a:pt x="58543" y="1599239"/>
                      <a:pt x="196126" y="1321249"/>
                      <a:pt x="250454" y="1228116"/>
                    </a:cubicBezTo>
                    <a:cubicBezTo>
                      <a:pt x="304782" y="1134983"/>
                      <a:pt x="301253" y="1097588"/>
                      <a:pt x="347820" y="1033383"/>
                    </a:cubicBezTo>
                    <a:cubicBezTo>
                      <a:pt x="394387" y="969177"/>
                      <a:pt x="416260" y="939544"/>
                      <a:pt x="529854" y="842883"/>
                    </a:cubicBezTo>
                    <a:cubicBezTo>
                      <a:pt x="643448" y="746222"/>
                      <a:pt x="1021626" y="492222"/>
                      <a:pt x="1029387" y="453416"/>
                    </a:cubicBezTo>
                    <a:cubicBezTo>
                      <a:pt x="1037148" y="414610"/>
                      <a:pt x="688603" y="565599"/>
                      <a:pt x="576420" y="610049"/>
                    </a:cubicBezTo>
                    <a:cubicBezTo>
                      <a:pt x="464237" y="654499"/>
                      <a:pt x="342881" y="821716"/>
                      <a:pt x="356287" y="720116"/>
                    </a:cubicBezTo>
                    <a:cubicBezTo>
                      <a:pt x="369693" y="618516"/>
                      <a:pt x="682254" y="-19307"/>
                      <a:pt x="656854" y="449"/>
                    </a:cubicBezTo>
                    <a:cubicBezTo>
                      <a:pt x="631454" y="20204"/>
                      <a:pt x="308309" y="641093"/>
                      <a:pt x="203887" y="838649"/>
                    </a:cubicBezTo>
                    <a:cubicBezTo>
                      <a:pt x="99465" y="1036205"/>
                      <a:pt x="61365" y="1059488"/>
                      <a:pt x="30320" y="1185783"/>
                    </a:cubicBezTo>
                    <a:cubicBezTo>
                      <a:pt x="-725" y="1312077"/>
                      <a:pt x="-14835" y="1585127"/>
                      <a:pt x="21854" y="15921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: 図形 1193">
                <a:extLst>
                  <a:ext uri="{FF2B5EF4-FFF2-40B4-BE49-F238E27FC236}">
                    <a16:creationId xmlns:a16="http://schemas.microsoft.com/office/drawing/2014/main" id="{AB6E3D9D-BC0F-4679-B7D6-7793A6636750}"/>
                  </a:ext>
                </a:extLst>
              </p:cNvPr>
              <p:cNvSpPr/>
              <p:nvPr/>
            </p:nvSpPr>
            <p:spPr>
              <a:xfrm>
                <a:off x="828437" y="10163568"/>
                <a:ext cx="963251" cy="2100423"/>
              </a:xfrm>
              <a:custGeom>
                <a:avLst/>
                <a:gdLst>
                  <a:gd name="connsiteX0" fmla="*/ 149463 w 963251"/>
                  <a:gd name="connsiteY0" fmla="*/ 13365 h 2100423"/>
                  <a:gd name="connsiteX1" fmla="*/ 293396 w 963251"/>
                  <a:gd name="connsiteY1" fmla="*/ 639899 h 2100423"/>
                  <a:gd name="connsiteX2" fmla="*/ 648996 w 963251"/>
                  <a:gd name="connsiteY2" fmla="*/ 1545832 h 2100423"/>
                  <a:gd name="connsiteX3" fmla="*/ 704030 w 963251"/>
                  <a:gd name="connsiteY3" fmla="*/ 1744799 h 2100423"/>
                  <a:gd name="connsiteX4" fmla="*/ 962263 w 963251"/>
                  <a:gd name="connsiteY4" fmla="*/ 1482332 h 2100423"/>
                  <a:gd name="connsiteX5" fmla="*/ 598196 w 963251"/>
                  <a:gd name="connsiteY5" fmla="*/ 1761732 h 2100423"/>
                  <a:gd name="connsiteX6" fmla="*/ 475430 w 963251"/>
                  <a:gd name="connsiteY6" fmla="*/ 1528899 h 2100423"/>
                  <a:gd name="connsiteX7" fmla="*/ 437330 w 963251"/>
                  <a:gd name="connsiteY7" fmla="*/ 2074999 h 2100423"/>
                  <a:gd name="connsiteX8" fmla="*/ 297630 w 963251"/>
                  <a:gd name="connsiteY8" fmla="*/ 1998799 h 2100423"/>
                  <a:gd name="connsiteX9" fmla="*/ 26696 w 963251"/>
                  <a:gd name="connsiteY9" fmla="*/ 1897199 h 2100423"/>
                  <a:gd name="connsiteX10" fmla="*/ 22463 w 963251"/>
                  <a:gd name="connsiteY10" fmla="*/ 352032 h 2100423"/>
                  <a:gd name="connsiteX11" fmla="*/ 149463 w 963251"/>
                  <a:gd name="connsiteY11" fmla="*/ 13365 h 2100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63251" h="2100423">
                    <a:moveTo>
                      <a:pt x="149463" y="13365"/>
                    </a:moveTo>
                    <a:cubicBezTo>
                      <a:pt x="194619" y="61343"/>
                      <a:pt x="210141" y="384488"/>
                      <a:pt x="293396" y="639899"/>
                    </a:cubicBezTo>
                    <a:cubicBezTo>
                      <a:pt x="376652" y="895310"/>
                      <a:pt x="580557" y="1361682"/>
                      <a:pt x="648996" y="1545832"/>
                    </a:cubicBezTo>
                    <a:cubicBezTo>
                      <a:pt x="717435" y="1729982"/>
                      <a:pt x="651819" y="1755382"/>
                      <a:pt x="704030" y="1744799"/>
                    </a:cubicBezTo>
                    <a:cubicBezTo>
                      <a:pt x="756241" y="1734216"/>
                      <a:pt x="979902" y="1479510"/>
                      <a:pt x="962263" y="1482332"/>
                    </a:cubicBezTo>
                    <a:cubicBezTo>
                      <a:pt x="944624" y="1485154"/>
                      <a:pt x="679335" y="1753971"/>
                      <a:pt x="598196" y="1761732"/>
                    </a:cubicBezTo>
                    <a:cubicBezTo>
                      <a:pt x="517057" y="1769493"/>
                      <a:pt x="502241" y="1476688"/>
                      <a:pt x="475430" y="1528899"/>
                    </a:cubicBezTo>
                    <a:cubicBezTo>
                      <a:pt x="448619" y="1581110"/>
                      <a:pt x="466963" y="1996682"/>
                      <a:pt x="437330" y="2074999"/>
                    </a:cubicBezTo>
                    <a:cubicBezTo>
                      <a:pt x="407697" y="2153316"/>
                      <a:pt x="366069" y="2028432"/>
                      <a:pt x="297630" y="1998799"/>
                    </a:cubicBezTo>
                    <a:cubicBezTo>
                      <a:pt x="229191" y="1969166"/>
                      <a:pt x="72557" y="2171660"/>
                      <a:pt x="26696" y="1897199"/>
                    </a:cubicBezTo>
                    <a:cubicBezTo>
                      <a:pt x="-19165" y="1622738"/>
                      <a:pt x="4118" y="664593"/>
                      <a:pt x="22463" y="352032"/>
                    </a:cubicBezTo>
                    <a:cubicBezTo>
                      <a:pt x="40807" y="39471"/>
                      <a:pt x="104307" y="-34613"/>
                      <a:pt x="149463" y="133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5" name="フリーフォーム: 図形 1194">
                <a:extLst>
                  <a:ext uri="{FF2B5EF4-FFF2-40B4-BE49-F238E27FC236}">
                    <a16:creationId xmlns:a16="http://schemas.microsoft.com/office/drawing/2014/main" id="{873E8519-DE91-44FF-AD51-8AAF3BB63935}"/>
                  </a:ext>
                </a:extLst>
              </p:cNvPr>
              <p:cNvSpPr/>
              <p:nvPr/>
            </p:nvSpPr>
            <p:spPr>
              <a:xfrm>
                <a:off x="1466672" y="7990675"/>
                <a:ext cx="1060192" cy="1719944"/>
              </a:xfrm>
              <a:custGeom>
                <a:avLst/>
                <a:gdLst>
                  <a:gd name="connsiteX0" fmla="*/ 755828 w 1060192"/>
                  <a:gd name="connsiteY0" fmla="*/ 1858 h 1719944"/>
                  <a:gd name="connsiteX1" fmla="*/ 747361 w 1060192"/>
                  <a:gd name="connsiteY1" fmla="*/ 454825 h 1719944"/>
                  <a:gd name="connsiteX2" fmla="*/ 772761 w 1060192"/>
                  <a:gd name="connsiteY2" fmla="*/ 806192 h 1719944"/>
                  <a:gd name="connsiteX3" fmla="*/ 1052161 w 1060192"/>
                  <a:gd name="connsiteY3" fmla="*/ 1682492 h 1719944"/>
                  <a:gd name="connsiteX4" fmla="*/ 954795 w 1060192"/>
                  <a:gd name="connsiteY4" fmla="*/ 1551258 h 1719944"/>
                  <a:gd name="connsiteX5" fmla="*/ 649995 w 1060192"/>
                  <a:gd name="connsiteY5" fmla="*/ 1479292 h 1719944"/>
                  <a:gd name="connsiteX6" fmla="*/ 2295 w 1060192"/>
                  <a:gd name="connsiteY6" fmla="*/ 1695192 h 1719944"/>
                  <a:gd name="connsiteX7" fmla="*/ 438328 w 1060192"/>
                  <a:gd name="connsiteY7" fmla="*/ 1517392 h 1719944"/>
                  <a:gd name="connsiteX8" fmla="*/ 539928 w 1060192"/>
                  <a:gd name="connsiteY8" fmla="*/ 1199892 h 1719944"/>
                  <a:gd name="connsiteX9" fmla="*/ 603428 w 1060192"/>
                  <a:gd name="connsiteY9" fmla="*/ 636858 h 1719944"/>
                  <a:gd name="connsiteX10" fmla="*/ 755828 w 1060192"/>
                  <a:gd name="connsiteY10" fmla="*/ 1858 h 1719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0192" h="1719944">
                    <a:moveTo>
                      <a:pt x="755828" y="1858"/>
                    </a:moveTo>
                    <a:cubicBezTo>
                      <a:pt x="779817" y="-28481"/>
                      <a:pt x="744539" y="320769"/>
                      <a:pt x="747361" y="454825"/>
                    </a:cubicBezTo>
                    <a:cubicBezTo>
                      <a:pt x="750183" y="588881"/>
                      <a:pt x="721961" y="601581"/>
                      <a:pt x="772761" y="806192"/>
                    </a:cubicBezTo>
                    <a:cubicBezTo>
                      <a:pt x="823561" y="1010803"/>
                      <a:pt x="1021822" y="1558314"/>
                      <a:pt x="1052161" y="1682492"/>
                    </a:cubicBezTo>
                    <a:cubicBezTo>
                      <a:pt x="1082500" y="1806670"/>
                      <a:pt x="1021823" y="1585125"/>
                      <a:pt x="954795" y="1551258"/>
                    </a:cubicBezTo>
                    <a:cubicBezTo>
                      <a:pt x="887767" y="1517391"/>
                      <a:pt x="808745" y="1455303"/>
                      <a:pt x="649995" y="1479292"/>
                    </a:cubicBezTo>
                    <a:cubicBezTo>
                      <a:pt x="491245" y="1503281"/>
                      <a:pt x="37573" y="1688842"/>
                      <a:pt x="2295" y="1695192"/>
                    </a:cubicBezTo>
                    <a:cubicBezTo>
                      <a:pt x="-32983" y="1701542"/>
                      <a:pt x="348723" y="1599942"/>
                      <a:pt x="438328" y="1517392"/>
                    </a:cubicBezTo>
                    <a:cubicBezTo>
                      <a:pt x="527933" y="1434842"/>
                      <a:pt x="512411" y="1346648"/>
                      <a:pt x="539928" y="1199892"/>
                    </a:cubicBezTo>
                    <a:cubicBezTo>
                      <a:pt x="567445" y="1053136"/>
                      <a:pt x="566034" y="837236"/>
                      <a:pt x="603428" y="636858"/>
                    </a:cubicBezTo>
                    <a:cubicBezTo>
                      <a:pt x="640822" y="436480"/>
                      <a:pt x="731839" y="32197"/>
                      <a:pt x="755828" y="18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: 図形 1195">
                <a:extLst>
                  <a:ext uri="{FF2B5EF4-FFF2-40B4-BE49-F238E27FC236}">
                    <a16:creationId xmlns:a16="http://schemas.microsoft.com/office/drawing/2014/main" id="{E50052B9-3C8F-444A-A88B-4FCA87503F02}"/>
                  </a:ext>
                </a:extLst>
              </p:cNvPr>
              <p:cNvSpPr/>
              <p:nvPr/>
            </p:nvSpPr>
            <p:spPr>
              <a:xfrm>
                <a:off x="8102364" y="7981626"/>
                <a:ext cx="892526" cy="3235235"/>
              </a:xfrm>
              <a:custGeom>
                <a:avLst/>
                <a:gdLst>
                  <a:gd name="connsiteX0" fmla="*/ 42569 w 892526"/>
                  <a:gd name="connsiteY0" fmla="*/ 70174 h 3235235"/>
                  <a:gd name="connsiteX1" fmla="*/ 101836 w 892526"/>
                  <a:gd name="connsiteY1" fmla="*/ 78641 h 3235235"/>
                  <a:gd name="connsiteX2" fmla="*/ 618303 w 892526"/>
                  <a:gd name="connsiteY2" fmla="*/ 425774 h 3235235"/>
                  <a:gd name="connsiteX3" fmla="*/ 855369 w 892526"/>
                  <a:gd name="connsiteY3" fmla="*/ 1086174 h 3235235"/>
                  <a:gd name="connsiteX4" fmla="*/ 779169 w 892526"/>
                  <a:gd name="connsiteY4" fmla="*/ 2076774 h 3235235"/>
                  <a:gd name="connsiteX5" fmla="*/ 889236 w 892526"/>
                  <a:gd name="connsiteY5" fmla="*/ 3228241 h 3235235"/>
                  <a:gd name="connsiteX6" fmla="*/ 626769 w 892526"/>
                  <a:gd name="connsiteY6" fmla="*/ 1509507 h 3235235"/>
                  <a:gd name="connsiteX7" fmla="*/ 592903 w 892526"/>
                  <a:gd name="connsiteY7" fmla="*/ 857574 h 3235235"/>
                  <a:gd name="connsiteX8" fmla="*/ 42569 w 892526"/>
                  <a:gd name="connsiteY8" fmla="*/ 70174 h 323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2526" h="3235235">
                    <a:moveTo>
                      <a:pt x="42569" y="70174"/>
                    </a:moveTo>
                    <a:cubicBezTo>
                      <a:pt x="-39275" y="-59648"/>
                      <a:pt x="5880" y="19374"/>
                      <a:pt x="101836" y="78641"/>
                    </a:cubicBezTo>
                    <a:cubicBezTo>
                      <a:pt x="197792" y="137908"/>
                      <a:pt x="492714" y="257852"/>
                      <a:pt x="618303" y="425774"/>
                    </a:cubicBezTo>
                    <a:cubicBezTo>
                      <a:pt x="743892" y="593696"/>
                      <a:pt x="828558" y="811007"/>
                      <a:pt x="855369" y="1086174"/>
                    </a:cubicBezTo>
                    <a:cubicBezTo>
                      <a:pt x="882180" y="1361341"/>
                      <a:pt x="773525" y="1719763"/>
                      <a:pt x="779169" y="2076774"/>
                    </a:cubicBezTo>
                    <a:cubicBezTo>
                      <a:pt x="784813" y="2433785"/>
                      <a:pt x="914636" y="3322785"/>
                      <a:pt x="889236" y="3228241"/>
                    </a:cubicBezTo>
                    <a:cubicBezTo>
                      <a:pt x="863836" y="3133697"/>
                      <a:pt x="676158" y="1904618"/>
                      <a:pt x="626769" y="1509507"/>
                    </a:cubicBezTo>
                    <a:cubicBezTo>
                      <a:pt x="577380" y="1114396"/>
                      <a:pt x="691681" y="1093229"/>
                      <a:pt x="592903" y="857574"/>
                    </a:cubicBezTo>
                    <a:cubicBezTo>
                      <a:pt x="494125" y="621919"/>
                      <a:pt x="124413" y="199996"/>
                      <a:pt x="42569" y="701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: 図形 1196">
                <a:extLst>
                  <a:ext uri="{FF2B5EF4-FFF2-40B4-BE49-F238E27FC236}">
                    <a16:creationId xmlns:a16="http://schemas.microsoft.com/office/drawing/2014/main" id="{F414F7AC-FF97-4ED4-A3E5-9FB50926680E}"/>
                  </a:ext>
                </a:extLst>
              </p:cNvPr>
              <p:cNvSpPr/>
              <p:nvPr/>
            </p:nvSpPr>
            <p:spPr>
              <a:xfrm>
                <a:off x="8067375" y="10091436"/>
                <a:ext cx="374386" cy="2304704"/>
              </a:xfrm>
              <a:custGeom>
                <a:avLst/>
                <a:gdLst>
                  <a:gd name="connsiteX0" fmla="*/ 1358 w 374386"/>
                  <a:gd name="connsiteY0" fmla="*/ 93964 h 2304704"/>
                  <a:gd name="connsiteX1" fmla="*/ 26758 w 374386"/>
                  <a:gd name="connsiteY1" fmla="*/ 161697 h 2304704"/>
                  <a:gd name="connsiteX2" fmla="*/ 365425 w 374386"/>
                  <a:gd name="connsiteY2" fmla="*/ 1050697 h 2304704"/>
                  <a:gd name="connsiteX3" fmla="*/ 263825 w 374386"/>
                  <a:gd name="connsiteY3" fmla="*/ 2252964 h 2304704"/>
                  <a:gd name="connsiteX4" fmla="*/ 128358 w 374386"/>
                  <a:gd name="connsiteY4" fmla="*/ 2041297 h 2304704"/>
                  <a:gd name="connsiteX5" fmla="*/ 77558 w 374386"/>
                  <a:gd name="connsiteY5" fmla="*/ 1634897 h 2304704"/>
                  <a:gd name="connsiteX6" fmla="*/ 1358 w 374386"/>
                  <a:gd name="connsiteY6" fmla="*/ 93964 h 2304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386" h="2304704">
                    <a:moveTo>
                      <a:pt x="1358" y="93964"/>
                    </a:moveTo>
                    <a:cubicBezTo>
                      <a:pt x="-7109" y="-151569"/>
                      <a:pt x="26758" y="161697"/>
                      <a:pt x="26758" y="161697"/>
                    </a:cubicBezTo>
                    <a:cubicBezTo>
                      <a:pt x="87436" y="321152"/>
                      <a:pt x="325914" y="702153"/>
                      <a:pt x="365425" y="1050697"/>
                    </a:cubicBezTo>
                    <a:cubicBezTo>
                      <a:pt x="404936" y="1399241"/>
                      <a:pt x="303336" y="2087864"/>
                      <a:pt x="263825" y="2252964"/>
                    </a:cubicBezTo>
                    <a:cubicBezTo>
                      <a:pt x="224314" y="2418064"/>
                      <a:pt x="159402" y="2144308"/>
                      <a:pt x="128358" y="2041297"/>
                    </a:cubicBezTo>
                    <a:cubicBezTo>
                      <a:pt x="97314" y="1938286"/>
                      <a:pt x="102958" y="1965097"/>
                      <a:pt x="77558" y="1634897"/>
                    </a:cubicBezTo>
                    <a:cubicBezTo>
                      <a:pt x="52158" y="1304697"/>
                      <a:pt x="9825" y="339497"/>
                      <a:pt x="1358" y="939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: 図形 1197">
                <a:extLst>
                  <a:ext uri="{FF2B5EF4-FFF2-40B4-BE49-F238E27FC236}">
                    <a16:creationId xmlns:a16="http://schemas.microsoft.com/office/drawing/2014/main" id="{4FCDBC1D-6EF5-4F6D-99B9-EF6F23F9705A}"/>
                  </a:ext>
                </a:extLst>
              </p:cNvPr>
              <p:cNvSpPr/>
              <p:nvPr/>
            </p:nvSpPr>
            <p:spPr>
              <a:xfrm>
                <a:off x="8626968" y="10650004"/>
                <a:ext cx="409384" cy="1631370"/>
              </a:xfrm>
              <a:custGeom>
                <a:avLst/>
                <a:gdLst>
                  <a:gd name="connsiteX0" fmla="*/ 271499 w 409384"/>
                  <a:gd name="connsiteY0" fmla="*/ 85729 h 1631370"/>
                  <a:gd name="connsiteX1" fmla="*/ 288432 w 409384"/>
                  <a:gd name="connsiteY1" fmla="*/ 195796 h 1631370"/>
                  <a:gd name="connsiteX2" fmla="*/ 398499 w 409384"/>
                  <a:gd name="connsiteY2" fmla="*/ 1160996 h 1631370"/>
                  <a:gd name="connsiteX3" fmla="*/ 390032 w 409384"/>
                  <a:gd name="connsiteY3" fmla="*/ 1618196 h 1631370"/>
                  <a:gd name="connsiteX4" fmla="*/ 263032 w 409384"/>
                  <a:gd name="connsiteY4" fmla="*/ 1499663 h 1631370"/>
                  <a:gd name="connsiteX5" fmla="*/ 565 w 409384"/>
                  <a:gd name="connsiteY5" fmla="*/ 1414996 h 1631370"/>
                  <a:gd name="connsiteX6" fmla="*/ 195299 w 409384"/>
                  <a:gd name="connsiteY6" fmla="*/ 1194863 h 1631370"/>
                  <a:gd name="connsiteX7" fmla="*/ 271499 w 409384"/>
                  <a:gd name="connsiteY7" fmla="*/ 85729 h 1631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9384" h="1631370">
                    <a:moveTo>
                      <a:pt x="271499" y="85729"/>
                    </a:moveTo>
                    <a:cubicBezTo>
                      <a:pt x="287021" y="-80782"/>
                      <a:pt x="267265" y="16585"/>
                      <a:pt x="288432" y="195796"/>
                    </a:cubicBezTo>
                    <a:cubicBezTo>
                      <a:pt x="309599" y="375007"/>
                      <a:pt x="381566" y="923929"/>
                      <a:pt x="398499" y="1160996"/>
                    </a:cubicBezTo>
                    <a:cubicBezTo>
                      <a:pt x="415432" y="1398063"/>
                      <a:pt x="412610" y="1561752"/>
                      <a:pt x="390032" y="1618196"/>
                    </a:cubicBezTo>
                    <a:cubicBezTo>
                      <a:pt x="367454" y="1674640"/>
                      <a:pt x="327943" y="1533530"/>
                      <a:pt x="263032" y="1499663"/>
                    </a:cubicBezTo>
                    <a:cubicBezTo>
                      <a:pt x="198121" y="1465796"/>
                      <a:pt x="11854" y="1465796"/>
                      <a:pt x="565" y="1414996"/>
                    </a:cubicBezTo>
                    <a:cubicBezTo>
                      <a:pt x="-10724" y="1364196"/>
                      <a:pt x="150143" y="1409352"/>
                      <a:pt x="195299" y="1194863"/>
                    </a:cubicBezTo>
                    <a:cubicBezTo>
                      <a:pt x="240455" y="980374"/>
                      <a:pt x="255977" y="252240"/>
                      <a:pt x="271499" y="857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: 図形 1198">
                <a:extLst>
                  <a:ext uri="{FF2B5EF4-FFF2-40B4-BE49-F238E27FC236}">
                    <a16:creationId xmlns:a16="http://schemas.microsoft.com/office/drawing/2014/main" id="{73663882-84EE-448B-8CA5-7EE84F415040}"/>
                  </a:ext>
                </a:extLst>
              </p:cNvPr>
              <p:cNvSpPr/>
              <p:nvPr/>
            </p:nvSpPr>
            <p:spPr>
              <a:xfrm>
                <a:off x="780993" y="6337275"/>
                <a:ext cx="2398205" cy="2275216"/>
              </a:xfrm>
              <a:custGeom>
                <a:avLst/>
                <a:gdLst>
                  <a:gd name="connsiteX0" fmla="*/ 2387657 w 2398205"/>
                  <a:gd name="connsiteY0" fmla="*/ 25 h 2275216"/>
                  <a:gd name="connsiteX1" fmla="*/ 1339907 w 2398205"/>
                  <a:gd name="connsiteY1" fmla="*/ 387375 h 2275216"/>
                  <a:gd name="connsiteX2" fmla="*/ 679507 w 2398205"/>
                  <a:gd name="connsiteY2" fmla="*/ 577875 h 2275216"/>
                  <a:gd name="connsiteX3" fmla="*/ 457257 w 2398205"/>
                  <a:gd name="connsiteY3" fmla="*/ 762025 h 2275216"/>
                  <a:gd name="connsiteX4" fmla="*/ 69907 w 2398205"/>
                  <a:gd name="connsiteY4" fmla="*/ 2032025 h 2275216"/>
                  <a:gd name="connsiteX5" fmla="*/ 38157 w 2398205"/>
                  <a:gd name="connsiteY5" fmla="*/ 2260625 h 2275216"/>
                  <a:gd name="connsiteX6" fmla="*/ 57 w 2398205"/>
                  <a:gd name="connsiteY6" fmla="*/ 1816125 h 2275216"/>
                  <a:gd name="connsiteX7" fmla="*/ 31807 w 2398205"/>
                  <a:gd name="connsiteY7" fmla="*/ 901725 h 2275216"/>
                  <a:gd name="connsiteX8" fmla="*/ 114357 w 2398205"/>
                  <a:gd name="connsiteY8" fmla="*/ 1003325 h 2275216"/>
                  <a:gd name="connsiteX9" fmla="*/ 266757 w 2398205"/>
                  <a:gd name="connsiteY9" fmla="*/ 641375 h 2275216"/>
                  <a:gd name="connsiteX10" fmla="*/ 285807 w 2398205"/>
                  <a:gd name="connsiteY10" fmla="*/ 584225 h 2275216"/>
                  <a:gd name="connsiteX11" fmla="*/ 393757 w 2398205"/>
                  <a:gd name="connsiteY11" fmla="*/ 558825 h 2275216"/>
                  <a:gd name="connsiteX12" fmla="*/ 641407 w 2398205"/>
                  <a:gd name="connsiteY12" fmla="*/ 406425 h 2275216"/>
                  <a:gd name="connsiteX13" fmla="*/ 2387657 w 2398205"/>
                  <a:gd name="connsiteY13" fmla="*/ 25 h 2275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98205" h="2275216">
                    <a:moveTo>
                      <a:pt x="2387657" y="25"/>
                    </a:moveTo>
                    <a:cubicBezTo>
                      <a:pt x="2504074" y="-3150"/>
                      <a:pt x="1624599" y="291067"/>
                      <a:pt x="1339907" y="387375"/>
                    </a:cubicBezTo>
                    <a:cubicBezTo>
                      <a:pt x="1055215" y="483683"/>
                      <a:pt x="826615" y="515433"/>
                      <a:pt x="679507" y="577875"/>
                    </a:cubicBezTo>
                    <a:cubicBezTo>
                      <a:pt x="532399" y="640317"/>
                      <a:pt x="558857" y="519667"/>
                      <a:pt x="457257" y="762025"/>
                    </a:cubicBezTo>
                    <a:cubicBezTo>
                      <a:pt x="355657" y="1004383"/>
                      <a:pt x="139757" y="1782258"/>
                      <a:pt x="69907" y="2032025"/>
                    </a:cubicBezTo>
                    <a:cubicBezTo>
                      <a:pt x="57" y="2281792"/>
                      <a:pt x="49799" y="2296608"/>
                      <a:pt x="38157" y="2260625"/>
                    </a:cubicBezTo>
                    <a:cubicBezTo>
                      <a:pt x="26515" y="2224642"/>
                      <a:pt x="1115" y="2042608"/>
                      <a:pt x="57" y="1816125"/>
                    </a:cubicBezTo>
                    <a:cubicBezTo>
                      <a:pt x="-1001" y="1589642"/>
                      <a:pt x="12757" y="1037192"/>
                      <a:pt x="31807" y="901725"/>
                    </a:cubicBezTo>
                    <a:cubicBezTo>
                      <a:pt x="50857" y="766258"/>
                      <a:pt x="75199" y="1046717"/>
                      <a:pt x="114357" y="1003325"/>
                    </a:cubicBezTo>
                    <a:cubicBezTo>
                      <a:pt x="153515" y="959933"/>
                      <a:pt x="266757" y="641375"/>
                      <a:pt x="266757" y="641375"/>
                    </a:cubicBezTo>
                    <a:cubicBezTo>
                      <a:pt x="295332" y="571525"/>
                      <a:pt x="264640" y="597983"/>
                      <a:pt x="285807" y="584225"/>
                    </a:cubicBezTo>
                    <a:cubicBezTo>
                      <a:pt x="306974" y="570467"/>
                      <a:pt x="334490" y="588458"/>
                      <a:pt x="393757" y="558825"/>
                    </a:cubicBezTo>
                    <a:cubicBezTo>
                      <a:pt x="453024" y="529192"/>
                      <a:pt x="314382" y="498500"/>
                      <a:pt x="641407" y="406425"/>
                    </a:cubicBezTo>
                    <a:cubicBezTo>
                      <a:pt x="968432" y="314350"/>
                      <a:pt x="2271240" y="3200"/>
                      <a:pt x="2387657" y="25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67F1A631-937D-4633-B14C-0420A2073389}"/>
                </a:ext>
              </a:extLst>
            </p:cNvPr>
            <p:cNvSpPr/>
            <p:nvPr/>
          </p:nvSpPr>
          <p:spPr>
            <a:xfrm>
              <a:off x="4043174" y="4760159"/>
              <a:ext cx="486410" cy="284306"/>
            </a:xfrm>
            <a:custGeom>
              <a:avLst/>
              <a:gdLst>
                <a:gd name="connsiteX0" fmla="*/ 57339 w 486410"/>
                <a:gd name="connsiteY0" fmla="*/ 96004 h 284306"/>
                <a:gd name="connsiteX1" fmla="*/ 217676 w 486410"/>
                <a:gd name="connsiteY1" fmla="*/ 156329 h 284306"/>
                <a:gd name="connsiteX2" fmla="*/ 308164 w 486410"/>
                <a:gd name="connsiteY2" fmla="*/ 210304 h 284306"/>
                <a:gd name="connsiteX3" fmla="*/ 412939 w 486410"/>
                <a:gd name="connsiteY3" fmla="*/ 226179 h 284306"/>
                <a:gd name="connsiteX4" fmla="*/ 482789 w 486410"/>
                <a:gd name="connsiteY4" fmla="*/ 226179 h 284306"/>
                <a:gd name="connsiteX5" fmla="*/ 476439 w 486410"/>
                <a:gd name="connsiteY5" fmla="*/ 240466 h 284306"/>
                <a:gd name="connsiteX6" fmla="*/ 476439 w 486410"/>
                <a:gd name="connsiteY6" fmla="*/ 281741 h 284306"/>
                <a:gd name="connsiteX7" fmla="*/ 397064 w 486410"/>
                <a:gd name="connsiteY7" fmla="*/ 278566 h 284306"/>
                <a:gd name="connsiteX8" fmla="*/ 295464 w 486410"/>
                <a:gd name="connsiteY8" fmla="*/ 267454 h 284306"/>
                <a:gd name="connsiteX9" fmla="*/ 195451 w 486410"/>
                <a:gd name="connsiteY9" fmla="*/ 226179 h 284306"/>
                <a:gd name="connsiteX10" fmla="*/ 46226 w 486410"/>
                <a:gd name="connsiteY10" fmla="*/ 161091 h 284306"/>
                <a:gd name="connsiteX11" fmla="*/ 189 w 486410"/>
                <a:gd name="connsiteY11" fmla="*/ 130929 h 284306"/>
                <a:gd name="connsiteX12" fmla="*/ 58926 w 486410"/>
                <a:gd name="connsiteY12" fmla="*/ 754 h 284306"/>
                <a:gd name="connsiteX13" fmla="*/ 57339 w 486410"/>
                <a:gd name="connsiteY13" fmla="*/ 96004 h 284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410" h="284306">
                  <a:moveTo>
                    <a:pt x="57339" y="96004"/>
                  </a:moveTo>
                  <a:cubicBezTo>
                    <a:pt x="83797" y="121933"/>
                    <a:pt x="175872" y="137279"/>
                    <a:pt x="217676" y="156329"/>
                  </a:cubicBezTo>
                  <a:cubicBezTo>
                    <a:pt x="259480" y="175379"/>
                    <a:pt x="275620" y="198662"/>
                    <a:pt x="308164" y="210304"/>
                  </a:cubicBezTo>
                  <a:cubicBezTo>
                    <a:pt x="340708" y="221946"/>
                    <a:pt x="383835" y="223533"/>
                    <a:pt x="412939" y="226179"/>
                  </a:cubicBezTo>
                  <a:cubicBezTo>
                    <a:pt x="442043" y="228825"/>
                    <a:pt x="472206" y="223798"/>
                    <a:pt x="482789" y="226179"/>
                  </a:cubicBezTo>
                  <a:cubicBezTo>
                    <a:pt x="493372" y="228560"/>
                    <a:pt x="477497" y="231206"/>
                    <a:pt x="476439" y="240466"/>
                  </a:cubicBezTo>
                  <a:cubicBezTo>
                    <a:pt x="475381" y="249726"/>
                    <a:pt x="489668" y="275391"/>
                    <a:pt x="476439" y="281741"/>
                  </a:cubicBezTo>
                  <a:cubicBezTo>
                    <a:pt x="463210" y="288091"/>
                    <a:pt x="427227" y="280947"/>
                    <a:pt x="397064" y="278566"/>
                  </a:cubicBezTo>
                  <a:cubicBezTo>
                    <a:pt x="366902" y="276185"/>
                    <a:pt x="329066" y="276185"/>
                    <a:pt x="295464" y="267454"/>
                  </a:cubicBezTo>
                  <a:cubicBezTo>
                    <a:pt x="261862" y="258723"/>
                    <a:pt x="195451" y="226179"/>
                    <a:pt x="195451" y="226179"/>
                  </a:cubicBezTo>
                  <a:cubicBezTo>
                    <a:pt x="153911" y="208452"/>
                    <a:pt x="78770" y="176966"/>
                    <a:pt x="46226" y="161091"/>
                  </a:cubicBezTo>
                  <a:cubicBezTo>
                    <a:pt x="13682" y="145216"/>
                    <a:pt x="-1928" y="157652"/>
                    <a:pt x="189" y="130929"/>
                  </a:cubicBezTo>
                  <a:cubicBezTo>
                    <a:pt x="2306" y="104206"/>
                    <a:pt x="49930" y="10014"/>
                    <a:pt x="58926" y="754"/>
                  </a:cubicBezTo>
                  <a:cubicBezTo>
                    <a:pt x="67922" y="-8507"/>
                    <a:pt x="30881" y="70075"/>
                    <a:pt x="57339" y="9600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29999188-4D34-40C7-95D5-F1127B25606C}"/>
                </a:ext>
              </a:extLst>
            </p:cNvPr>
            <p:cNvSpPr/>
            <p:nvPr/>
          </p:nvSpPr>
          <p:spPr>
            <a:xfrm>
              <a:off x="4491335" y="4861432"/>
              <a:ext cx="334665" cy="179947"/>
            </a:xfrm>
            <a:custGeom>
              <a:avLst/>
              <a:gdLst>
                <a:gd name="connsiteX0" fmla="*/ 334665 w 334665"/>
                <a:gd name="connsiteY0" fmla="*/ 40768 h 179947"/>
                <a:gd name="connsiteX1" fmla="*/ 169565 w 334665"/>
                <a:gd name="connsiteY1" fmla="*/ 12193 h 179947"/>
                <a:gd name="connsiteX2" fmla="*/ 39390 w 334665"/>
                <a:gd name="connsiteY2" fmla="*/ 13781 h 179947"/>
                <a:gd name="connsiteX3" fmla="*/ 4465 w 334665"/>
                <a:gd name="connsiteY3" fmla="*/ 177293 h 179947"/>
                <a:gd name="connsiteX4" fmla="*/ 6053 w 334665"/>
                <a:gd name="connsiteY4" fmla="*/ 112206 h 179947"/>
                <a:gd name="connsiteX5" fmla="*/ 55265 w 334665"/>
                <a:gd name="connsiteY5" fmla="*/ 74106 h 179947"/>
                <a:gd name="connsiteX6" fmla="*/ 167978 w 334665"/>
                <a:gd name="connsiteY6" fmla="*/ 50293 h 179947"/>
                <a:gd name="connsiteX7" fmla="*/ 334665 w 334665"/>
                <a:gd name="connsiteY7" fmla="*/ 40768 h 17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665" h="179947">
                  <a:moveTo>
                    <a:pt x="334665" y="40768"/>
                  </a:moveTo>
                  <a:cubicBezTo>
                    <a:pt x="334929" y="34418"/>
                    <a:pt x="218777" y="16691"/>
                    <a:pt x="169565" y="12193"/>
                  </a:cubicBezTo>
                  <a:cubicBezTo>
                    <a:pt x="120353" y="7695"/>
                    <a:pt x="66907" y="-13736"/>
                    <a:pt x="39390" y="13781"/>
                  </a:cubicBezTo>
                  <a:cubicBezTo>
                    <a:pt x="11873" y="41298"/>
                    <a:pt x="10021" y="160889"/>
                    <a:pt x="4465" y="177293"/>
                  </a:cubicBezTo>
                  <a:cubicBezTo>
                    <a:pt x="-1091" y="193697"/>
                    <a:pt x="-2414" y="129404"/>
                    <a:pt x="6053" y="112206"/>
                  </a:cubicBezTo>
                  <a:cubicBezTo>
                    <a:pt x="14520" y="95008"/>
                    <a:pt x="28277" y="84425"/>
                    <a:pt x="55265" y="74106"/>
                  </a:cubicBezTo>
                  <a:cubicBezTo>
                    <a:pt x="82252" y="63787"/>
                    <a:pt x="118501" y="53733"/>
                    <a:pt x="167978" y="50293"/>
                  </a:cubicBezTo>
                  <a:cubicBezTo>
                    <a:pt x="217455" y="46853"/>
                    <a:pt x="334401" y="47118"/>
                    <a:pt x="334665" y="4076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F7A73BF8-F9D5-4C7A-985A-34B839E9169F}"/>
                </a:ext>
              </a:extLst>
            </p:cNvPr>
            <p:cNvSpPr/>
            <p:nvPr/>
          </p:nvSpPr>
          <p:spPr>
            <a:xfrm>
              <a:off x="4566388" y="4574840"/>
              <a:ext cx="292674" cy="384003"/>
            </a:xfrm>
            <a:custGeom>
              <a:avLst/>
              <a:gdLst>
                <a:gd name="connsiteX0" fmla="*/ 264375 w 292674"/>
                <a:gd name="connsiteY0" fmla="*/ 47960 h 384003"/>
                <a:gd name="connsiteX1" fmla="*/ 248500 w 292674"/>
                <a:gd name="connsiteY1" fmla="*/ 135273 h 384003"/>
                <a:gd name="connsiteX2" fmla="*/ 278662 w 292674"/>
                <a:gd name="connsiteY2" fmla="*/ 201948 h 384003"/>
                <a:gd name="connsiteX3" fmla="*/ 288187 w 292674"/>
                <a:gd name="connsiteY3" fmla="*/ 249573 h 384003"/>
                <a:gd name="connsiteX4" fmla="*/ 207225 w 292674"/>
                <a:gd name="connsiteY4" fmla="*/ 381335 h 384003"/>
                <a:gd name="connsiteX5" fmla="*/ 221512 w 292674"/>
                <a:gd name="connsiteY5" fmla="*/ 328948 h 384003"/>
                <a:gd name="connsiteX6" fmla="*/ 173887 w 292674"/>
                <a:gd name="connsiteY6" fmla="*/ 220998 h 384003"/>
                <a:gd name="connsiteX7" fmla="*/ 162775 w 292674"/>
                <a:gd name="connsiteY7" fmla="*/ 130510 h 384003"/>
                <a:gd name="connsiteX8" fmla="*/ 4025 w 292674"/>
                <a:gd name="connsiteY8" fmla="*/ 5098 h 384003"/>
                <a:gd name="connsiteX9" fmla="*/ 53237 w 292674"/>
                <a:gd name="connsiteY9" fmla="*/ 25735 h 384003"/>
                <a:gd name="connsiteX10" fmla="*/ 116737 w 292674"/>
                <a:gd name="connsiteY10" fmla="*/ 38435 h 384003"/>
                <a:gd name="connsiteX11" fmla="*/ 264375 w 292674"/>
                <a:gd name="connsiteY11" fmla="*/ 47960 h 38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674" h="384003">
                  <a:moveTo>
                    <a:pt x="264375" y="47960"/>
                  </a:moveTo>
                  <a:cubicBezTo>
                    <a:pt x="286335" y="64100"/>
                    <a:pt x="246119" y="109608"/>
                    <a:pt x="248500" y="135273"/>
                  </a:cubicBezTo>
                  <a:cubicBezTo>
                    <a:pt x="250881" y="160938"/>
                    <a:pt x="272047" y="182898"/>
                    <a:pt x="278662" y="201948"/>
                  </a:cubicBezTo>
                  <a:cubicBezTo>
                    <a:pt x="285277" y="220998"/>
                    <a:pt x="300093" y="219675"/>
                    <a:pt x="288187" y="249573"/>
                  </a:cubicBezTo>
                  <a:cubicBezTo>
                    <a:pt x="276281" y="279471"/>
                    <a:pt x="218337" y="368106"/>
                    <a:pt x="207225" y="381335"/>
                  </a:cubicBezTo>
                  <a:cubicBezTo>
                    <a:pt x="196113" y="394564"/>
                    <a:pt x="227068" y="355671"/>
                    <a:pt x="221512" y="328948"/>
                  </a:cubicBezTo>
                  <a:cubicBezTo>
                    <a:pt x="215956" y="302225"/>
                    <a:pt x="183676" y="254071"/>
                    <a:pt x="173887" y="220998"/>
                  </a:cubicBezTo>
                  <a:cubicBezTo>
                    <a:pt x="164098" y="187925"/>
                    <a:pt x="191085" y="166493"/>
                    <a:pt x="162775" y="130510"/>
                  </a:cubicBezTo>
                  <a:cubicBezTo>
                    <a:pt x="134465" y="94527"/>
                    <a:pt x="22281" y="22560"/>
                    <a:pt x="4025" y="5098"/>
                  </a:cubicBezTo>
                  <a:cubicBezTo>
                    <a:pt x="-14231" y="-12364"/>
                    <a:pt x="34452" y="20179"/>
                    <a:pt x="53237" y="25735"/>
                  </a:cubicBezTo>
                  <a:cubicBezTo>
                    <a:pt x="72022" y="31291"/>
                    <a:pt x="80754" y="36054"/>
                    <a:pt x="116737" y="38435"/>
                  </a:cubicBezTo>
                  <a:cubicBezTo>
                    <a:pt x="152720" y="40816"/>
                    <a:pt x="242415" y="31820"/>
                    <a:pt x="264375" y="4796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9482FBD4-2836-48A0-87F4-89C2BDF6EA27}"/>
                </a:ext>
              </a:extLst>
            </p:cNvPr>
            <p:cNvSpPr/>
            <p:nvPr/>
          </p:nvSpPr>
          <p:spPr>
            <a:xfrm>
              <a:off x="4355170" y="4531530"/>
              <a:ext cx="306064" cy="271191"/>
            </a:xfrm>
            <a:custGeom>
              <a:avLst/>
              <a:gdLst>
                <a:gd name="connsiteX0" fmla="*/ 91947 w 306064"/>
                <a:gd name="connsiteY0" fmla="*/ 253 h 271191"/>
                <a:gd name="connsiteX1" fmla="*/ 3047 w 306064"/>
                <a:gd name="connsiteY1" fmla="*/ 163237 h 271191"/>
                <a:gd name="connsiteX2" fmla="*/ 34797 w 306064"/>
                <a:gd name="connsiteY2" fmla="*/ 218270 h 271191"/>
                <a:gd name="connsiteX3" fmla="*/ 170263 w 306064"/>
                <a:gd name="connsiteY3" fmla="*/ 243670 h 271191"/>
                <a:gd name="connsiteX4" fmla="*/ 305730 w 306064"/>
                <a:gd name="connsiteY4" fmla="*/ 271187 h 271191"/>
                <a:gd name="connsiteX5" fmla="*/ 208363 w 306064"/>
                <a:gd name="connsiteY5" fmla="*/ 241553 h 271191"/>
                <a:gd name="connsiteX6" fmla="*/ 199897 w 306064"/>
                <a:gd name="connsiteY6" fmla="*/ 218270 h 271191"/>
                <a:gd name="connsiteX7" fmla="*/ 212597 w 306064"/>
                <a:gd name="connsiteY7" fmla="*/ 180170 h 271191"/>
                <a:gd name="connsiteX8" fmla="*/ 163913 w 306064"/>
                <a:gd name="connsiteY8" fmla="*/ 173820 h 271191"/>
                <a:gd name="connsiteX9" fmla="*/ 227413 w 306064"/>
                <a:gd name="connsiteY9" fmla="*/ 144187 h 271191"/>
                <a:gd name="connsiteX10" fmla="*/ 119463 w 306064"/>
                <a:gd name="connsiteY10" fmla="*/ 125137 h 271191"/>
                <a:gd name="connsiteX11" fmla="*/ 91947 w 306064"/>
                <a:gd name="connsiteY11" fmla="*/ 253 h 2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6064" h="271191">
                  <a:moveTo>
                    <a:pt x="91947" y="253"/>
                  </a:moveTo>
                  <a:cubicBezTo>
                    <a:pt x="72544" y="6603"/>
                    <a:pt x="12572" y="126901"/>
                    <a:pt x="3047" y="163237"/>
                  </a:cubicBezTo>
                  <a:cubicBezTo>
                    <a:pt x="-6478" y="199573"/>
                    <a:pt x="6928" y="204864"/>
                    <a:pt x="34797" y="218270"/>
                  </a:cubicBezTo>
                  <a:cubicBezTo>
                    <a:pt x="62666" y="231676"/>
                    <a:pt x="170263" y="243670"/>
                    <a:pt x="170263" y="243670"/>
                  </a:cubicBezTo>
                  <a:cubicBezTo>
                    <a:pt x="215419" y="252490"/>
                    <a:pt x="299380" y="271540"/>
                    <a:pt x="305730" y="271187"/>
                  </a:cubicBezTo>
                  <a:cubicBezTo>
                    <a:pt x="312080" y="270834"/>
                    <a:pt x="226002" y="250372"/>
                    <a:pt x="208363" y="241553"/>
                  </a:cubicBezTo>
                  <a:cubicBezTo>
                    <a:pt x="190724" y="232734"/>
                    <a:pt x="199191" y="228500"/>
                    <a:pt x="199897" y="218270"/>
                  </a:cubicBezTo>
                  <a:cubicBezTo>
                    <a:pt x="200603" y="208040"/>
                    <a:pt x="218594" y="187578"/>
                    <a:pt x="212597" y="180170"/>
                  </a:cubicBezTo>
                  <a:cubicBezTo>
                    <a:pt x="206600" y="172762"/>
                    <a:pt x="161444" y="179817"/>
                    <a:pt x="163913" y="173820"/>
                  </a:cubicBezTo>
                  <a:cubicBezTo>
                    <a:pt x="166382" y="167823"/>
                    <a:pt x="234821" y="152301"/>
                    <a:pt x="227413" y="144187"/>
                  </a:cubicBezTo>
                  <a:cubicBezTo>
                    <a:pt x="220005" y="136073"/>
                    <a:pt x="143099" y="141365"/>
                    <a:pt x="119463" y="125137"/>
                  </a:cubicBezTo>
                  <a:cubicBezTo>
                    <a:pt x="95827" y="108909"/>
                    <a:pt x="111350" y="-6097"/>
                    <a:pt x="91947" y="25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161CD22D-B79B-44EF-998B-7EC267987223}"/>
                </a:ext>
              </a:extLst>
            </p:cNvPr>
            <p:cNvSpPr/>
            <p:nvPr/>
          </p:nvSpPr>
          <p:spPr>
            <a:xfrm>
              <a:off x="4361431" y="3931715"/>
              <a:ext cx="268245" cy="575891"/>
            </a:xfrm>
            <a:custGeom>
              <a:avLst/>
              <a:gdLst>
                <a:gd name="connsiteX0" fmla="*/ 267719 w 268245"/>
                <a:gd name="connsiteY0" fmla="*/ 1052 h 575891"/>
                <a:gd name="connsiteX1" fmla="*/ 172469 w 268245"/>
                <a:gd name="connsiteY1" fmla="*/ 159802 h 575891"/>
                <a:gd name="connsiteX2" fmla="*/ 176702 w 268245"/>
                <a:gd name="connsiteY2" fmla="*/ 504818 h 575891"/>
                <a:gd name="connsiteX3" fmla="*/ 142836 w 268245"/>
                <a:gd name="connsiteY3" fmla="*/ 250818 h 575891"/>
                <a:gd name="connsiteX4" fmla="*/ 134369 w 268245"/>
                <a:gd name="connsiteY4" fmla="*/ 564085 h 575891"/>
                <a:gd name="connsiteX5" fmla="*/ 98386 w 268245"/>
                <a:gd name="connsiteY5" fmla="*/ 506935 h 575891"/>
                <a:gd name="connsiteX6" fmla="*/ 83569 w 268245"/>
                <a:gd name="connsiteY6" fmla="*/ 479418 h 575891"/>
                <a:gd name="connsiteX7" fmla="*/ 5252 w 268245"/>
                <a:gd name="connsiteY7" fmla="*/ 244468 h 575891"/>
                <a:gd name="connsiteX8" fmla="*/ 20069 w 268245"/>
                <a:gd name="connsiteY8" fmla="*/ 172502 h 575891"/>
                <a:gd name="connsiteX9" fmla="*/ 123786 w 268245"/>
                <a:gd name="connsiteY9" fmla="*/ 94185 h 575891"/>
                <a:gd name="connsiteX10" fmla="*/ 267719 w 268245"/>
                <a:gd name="connsiteY10" fmla="*/ 1052 h 575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8245" h="575891">
                  <a:moveTo>
                    <a:pt x="267719" y="1052"/>
                  </a:moveTo>
                  <a:cubicBezTo>
                    <a:pt x="275833" y="11988"/>
                    <a:pt x="187638" y="75841"/>
                    <a:pt x="172469" y="159802"/>
                  </a:cubicBezTo>
                  <a:cubicBezTo>
                    <a:pt x="157299" y="243763"/>
                    <a:pt x="181641" y="489649"/>
                    <a:pt x="176702" y="504818"/>
                  </a:cubicBezTo>
                  <a:cubicBezTo>
                    <a:pt x="171763" y="519987"/>
                    <a:pt x="149891" y="240940"/>
                    <a:pt x="142836" y="250818"/>
                  </a:cubicBezTo>
                  <a:cubicBezTo>
                    <a:pt x="135780" y="260696"/>
                    <a:pt x="141777" y="521399"/>
                    <a:pt x="134369" y="564085"/>
                  </a:cubicBezTo>
                  <a:cubicBezTo>
                    <a:pt x="126961" y="606771"/>
                    <a:pt x="106853" y="521046"/>
                    <a:pt x="98386" y="506935"/>
                  </a:cubicBezTo>
                  <a:cubicBezTo>
                    <a:pt x="89919" y="492824"/>
                    <a:pt x="99091" y="523163"/>
                    <a:pt x="83569" y="479418"/>
                  </a:cubicBezTo>
                  <a:cubicBezTo>
                    <a:pt x="68047" y="435674"/>
                    <a:pt x="15835" y="295621"/>
                    <a:pt x="5252" y="244468"/>
                  </a:cubicBezTo>
                  <a:cubicBezTo>
                    <a:pt x="-5331" y="193315"/>
                    <a:pt x="313" y="197549"/>
                    <a:pt x="20069" y="172502"/>
                  </a:cubicBezTo>
                  <a:cubicBezTo>
                    <a:pt x="39825" y="147455"/>
                    <a:pt x="81100" y="120996"/>
                    <a:pt x="123786" y="94185"/>
                  </a:cubicBezTo>
                  <a:cubicBezTo>
                    <a:pt x="166472" y="67374"/>
                    <a:pt x="259605" y="-9884"/>
                    <a:pt x="267719" y="105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96A244A8-CBC4-4575-880D-A634DE48562B}"/>
                </a:ext>
              </a:extLst>
            </p:cNvPr>
            <p:cNvSpPr/>
            <p:nvPr/>
          </p:nvSpPr>
          <p:spPr>
            <a:xfrm>
              <a:off x="3836688" y="3784918"/>
              <a:ext cx="492924" cy="769096"/>
            </a:xfrm>
            <a:custGeom>
              <a:avLst/>
              <a:gdLst>
                <a:gd name="connsiteX0" fmla="*/ 282345 w 492924"/>
                <a:gd name="connsiteY0" fmla="*/ 124565 h 769096"/>
                <a:gd name="connsiteX1" fmla="*/ 479195 w 492924"/>
                <a:gd name="connsiteY1" fmla="*/ 300249 h 769096"/>
                <a:gd name="connsiteX2" fmla="*/ 468612 w 492924"/>
                <a:gd name="connsiteY2" fmla="*/ 393382 h 769096"/>
                <a:gd name="connsiteX3" fmla="*/ 407229 w 492924"/>
                <a:gd name="connsiteY3" fmla="*/ 653732 h 769096"/>
                <a:gd name="connsiteX4" fmla="*/ 409345 w 492924"/>
                <a:gd name="connsiteY4" fmla="*/ 545782 h 769096"/>
                <a:gd name="connsiteX5" fmla="*/ 358545 w 492924"/>
                <a:gd name="connsiteY5" fmla="*/ 759565 h 769096"/>
                <a:gd name="connsiteX6" fmla="*/ 364895 w 492924"/>
                <a:gd name="connsiteY6" fmla="*/ 598699 h 769096"/>
                <a:gd name="connsiteX7" fmla="*/ 333145 w 492924"/>
                <a:gd name="connsiteY7" fmla="*/ 768032 h 769096"/>
                <a:gd name="connsiteX8" fmla="*/ 339495 w 492924"/>
                <a:gd name="connsiteY8" fmla="*/ 674899 h 769096"/>
                <a:gd name="connsiteX9" fmla="*/ 305629 w 492924"/>
                <a:gd name="connsiteY9" fmla="*/ 763799 h 769096"/>
                <a:gd name="connsiteX10" fmla="*/ 311979 w 492924"/>
                <a:gd name="connsiteY10" fmla="*/ 594465 h 769096"/>
                <a:gd name="connsiteX11" fmla="*/ 256945 w 492924"/>
                <a:gd name="connsiteY11" fmla="*/ 681249 h 769096"/>
                <a:gd name="connsiteX12" fmla="*/ 237895 w 492924"/>
                <a:gd name="connsiteY12" fmla="*/ 560599 h 769096"/>
                <a:gd name="connsiteX13" fmla="*/ 252712 w 492924"/>
                <a:gd name="connsiteY13" fmla="*/ 458999 h 769096"/>
                <a:gd name="connsiteX14" fmla="*/ 286579 w 492924"/>
                <a:gd name="connsiteY14" fmla="*/ 416665 h 769096"/>
                <a:gd name="connsiteX15" fmla="*/ 191329 w 492924"/>
                <a:gd name="connsiteY15" fmla="*/ 268499 h 769096"/>
                <a:gd name="connsiteX16" fmla="*/ 398762 w 492924"/>
                <a:gd name="connsiteY16" fmla="*/ 327765 h 769096"/>
                <a:gd name="connsiteX17" fmla="*/ 398762 w 492924"/>
                <a:gd name="connsiteY17" fmla="*/ 327765 h 769096"/>
                <a:gd name="connsiteX18" fmla="*/ 2945 w 492924"/>
                <a:gd name="connsiteY18" fmla="*/ 6032 h 769096"/>
                <a:gd name="connsiteX19" fmla="*/ 214612 w 492924"/>
                <a:gd name="connsiteY19" fmla="*/ 111865 h 769096"/>
                <a:gd name="connsiteX20" fmla="*/ 144762 w 492924"/>
                <a:gd name="connsiteY20" fmla="*/ 37782 h 769096"/>
                <a:gd name="connsiteX21" fmla="*/ 282345 w 492924"/>
                <a:gd name="connsiteY21" fmla="*/ 124565 h 76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2924" h="769096">
                  <a:moveTo>
                    <a:pt x="282345" y="124565"/>
                  </a:moveTo>
                  <a:cubicBezTo>
                    <a:pt x="338084" y="168309"/>
                    <a:pt x="448151" y="255446"/>
                    <a:pt x="479195" y="300249"/>
                  </a:cubicBezTo>
                  <a:cubicBezTo>
                    <a:pt x="510239" y="345052"/>
                    <a:pt x="480606" y="334468"/>
                    <a:pt x="468612" y="393382"/>
                  </a:cubicBezTo>
                  <a:cubicBezTo>
                    <a:pt x="456618" y="452296"/>
                    <a:pt x="417107" y="628332"/>
                    <a:pt x="407229" y="653732"/>
                  </a:cubicBezTo>
                  <a:cubicBezTo>
                    <a:pt x="397351" y="679132"/>
                    <a:pt x="417459" y="528143"/>
                    <a:pt x="409345" y="545782"/>
                  </a:cubicBezTo>
                  <a:cubicBezTo>
                    <a:pt x="401231" y="563421"/>
                    <a:pt x="365953" y="750746"/>
                    <a:pt x="358545" y="759565"/>
                  </a:cubicBezTo>
                  <a:cubicBezTo>
                    <a:pt x="351137" y="768384"/>
                    <a:pt x="369128" y="597288"/>
                    <a:pt x="364895" y="598699"/>
                  </a:cubicBezTo>
                  <a:cubicBezTo>
                    <a:pt x="360662" y="600110"/>
                    <a:pt x="337378" y="755332"/>
                    <a:pt x="333145" y="768032"/>
                  </a:cubicBezTo>
                  <a:cubicBezTo>
                    <a:pt x="328912" y="780732"/>
                    <a:pt x="344081" y="675605"/>
                    <a:pt x="339495" y="674899"/>
                  </a:cubicBezTo>
                  <a:cubicBezTo>
                    <a:pt x="334909" y="674194"/>
                    <a:pt x="310215" y="777205"/>
                    <a:pt x="305629" y="763799"/>
                  </a:cubicBezTo>
                  <a:cubicBezTo>
                    <a:pt x="301043" y="750393"/>
                    <a:pt x="320093" y="608223"/>
                    <a:pt x="311979" y="594465"/>
                  </a:cubicBezTo>
                  <a:cubicBezTo>
                    <a:pt x="303865" y="580707"/>
                    <a:pt x="269292" y="686893"/>
                    <a:pt x="256945" y="681249"/>
                  </a:cubicBezTo>
                  <a:cubicBezTo>
                    <a:pt x="244598" y="675605"/>
                    <a:pt x="238600" y="597641"/>
                    <a:pt x="237895" y="560599"/>
                  </a:cubicBezTo>
                  <a:cubicBezTo>
                    <a:pt x="237189" y="523557"/>
                    <a:pt x="244598" y="482988"/>
                    <a:pt x="252712" y="458999"/>
                  </a:cubicBezTo>
                  <a:cubicBezTo>
                    <a:pt x="260826" y="435010"/>
                    <a:pt x="296809" y="448415"/>
                    <a:pt x="286579" y="416665"/>
                  </a:cubicBezTo>
                  <a:cubicBezTo>
                    <a:pt x="276349" y="384915"/>
                    <a:pt x="172632" y="283316"/>
                    <a:pt x="191329" y="268499"/>
                  </a:cubicBezTo>
                  <a:cubicBezTo>
                    <a:pt x="210026" y="253682"/>
                    <a:pt x="398762" y="327765"/>
                    <a:pt x="398762" y="327765"/>
                  </a:cubicBezTo>
                  <a:lnTo>
                    <a:pt x="398762" y="327765"/>
                  </a:lnTo>
                  <a:cubicBezTo>
                    <a:pt x="332793" y="274143"/>
                    <a:pt x="33637" y="42015"/>
                    <a:pt x="2945" y="6032"/>
                  </a:cubicBezTo>
                  <a:cubicBezTo>
                    <a:pt x="-27747" y="-29951"/>
                    <a:pt x="190976" y="106573"/>
                    <a:pt x="214612" y="111865"/>
                  </a:cubicBezTo>
                  <a:cubicBezTo>
                    <a:pt x="238248" y="117157"/>
                    <a:pt x="132415" y="35665"/>
                    <a:pt x="144762" y="37782"/>
                  </a:cubicBezTo>
                  <a:cubicBezTo>
                    <a:pt x="157109" y="39899"/>
                    <a:pt x="226606" y="80821"/>
                    <a:pt x="282345" y="124565"/>
                  </a:cubicBezTo>
                  <a:close/>
                </a:path>
              </a:pathLst>
            </a:custGeom>
            <a:solidFill>
              <a:schemeClr val="accent1">
                <a:alpha val="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018450FD-B6D8-4DA2-AA47-3CCD84290EEA}"/>
                </a:ext>
              </a:extLst>
            </p:cNvPr>
            <p:cNvSpPr/>
            <p:nvPr/>
          </p:nvSpPr>
          <p:spPr>
            <a:xfrm>
              <a:off x="4751691" y="4064000"/>
              <a:ext cx="756095" cy="160867"/>
            </a:xfrm>
            <a:custGeom>
              <a:avLst/>
              <a:gdLst>
                <a:gd name="connsiteX0" fmla="*/ 2342 w 756095"/>
                <a:gd name="connsiteY0" fmla="*/ 0 h 160867"/>
                <a:gd name="connsiteX1" fmla="*/ 65842 w 756095"/>
                <a:gd name="connsiteY1" fmla="*/ 8467 h 160867"/>
                <a:gd name="connsiteX2" fmla="*/ 586542 w 756095"/>
                <a:gd name="connsiteY2" fmla="*/ 46567 h 160867"/>
                <a:gd name="connsiteX3" fmla="*/ 296559 w 756095"/>
                <a:gd name="connsiteY3" fmla="*/ 44450 h 160867"/>
                <a:gd name="connsiteX4" fmla="*/ 755876 w 756095"/>
                <a:gd name="connsiteY4" fmla="*/ 127000 h 160867"/>
                <a:gd name="connsiteX5" fmla="*/ 360059 w 756095"/>
                <a:gd name="connsiteY5" fmla="*/ 118533 h 160867"/>
                <a:gd name="connsiteX6" fmla="*/ 571726 w 756095"/>
                <a:gd name="connsiteY6" fmla="*/ 160867 h 160867"/>
                <a:gd name="connsiteX7" fmla="*/ 311376 w 756095"/>
                <a:gd name="connsiteY7" fmla="*/ 107950 h 160867"/>
                <a:gd name="connsiteX8" fmla="*/ 146276 w 756095"/>
                <a:gd name="connsiteY8" fmla="*/ 52917 h 160867"/>
                <a:gd name="connsiteX9" fmla="*/ 2342 w 756095"/>
                <a:gd name="connsiteY9" fmla="*/ 0 h 16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6095" h="160867">
                  <a:moveTo>
                    <a:pt x="2342" y="0"/>
                  </a:moveTo>
                  <a:cubicBezTo>
                    <a:pt x="-14592" y="353"/>
                    <a:pt x="65842" y="8467"/>
                    <a:pt x="65842" y="8467"/>
                  </a:cubicBezTo>
                  <a:lnTo>
                    <a:pt x="586542" y="46567"/>
                  </a:lnTo>
                  <a:cubicBezTo>
                    <a:pt x="624995" y="52564"/>
                    <a:pt x="268337" y="31045"/>
                    <a:pt x="296559" y="44450"/>
                  </a:cubicBezTo>
                  <a:cubicBezTo>
                    <a:pt x="324781" y="57856"/>
                    <a:pt x="745293" y="114653"/>
                    <a:pt x="755876" y="127000"/>
                  </a:cubicBezTo>
                  <a:cubicBezTo>
                    <a:pt x="766459" y="139347"/>
                    <a:pt x="390751" y="112889"/>
                    <a:pt x="360059" y="118533"/>
                  </a:cubicBezTo>
                  <a:cubicBezTo>
                    <a:pt x="329367" y="124177"/>
                    <a:pt x="571726" y="160867"/>
                    <a:pt x="571726" y="160867"/>
                  </a:cubicBezTo>
                  <a:cubicBezTo>
                    <a:pt x="563612" y="159103"/>
                    <a:pt x="382284" y="125942"/>
                    <a:pt x="311376" y="107950"/>
                  </a:cubicBezTo>
                  <a:cubicBezTo>
                    <a:pt x="240468" y="89958"/>
                    <a:pt x="200604" y="69497"/>
                    <a:pt x="146276" y="52917"/>
                  </a:cubicBezTo>
                  <a:cubicBezTo>
                    <a:pt x="91948" y="36337"/>
                    <a:pt x="38678" y="22402"/>
                    <a:pt x="2342" y="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FC16FD24-2736-43ED-A741-58EE6996F075}"/>
                </a:ext>
              </a:extLst>
            </p:cNvPr>
            <p:cNvSpPr/>
            <p:nvPr/>
          </p:nvSpPr>
          <p:spPr>
            <a:xfrm>
              <a:off x="3448786" y="3915824"/>
              <a:ext cx="164136" cy="125685"/>
            </a:xfrm>
            <a:custGeom>
              <a:avLst/>
              <a:gdLst>
                <a:gd name="connsiteX0" fmla="*/ 98747 w 164136"/>
                <a:gd name="connsiteY0" fmla="*/ 9 h 125685"/>
                <a:gd name="connsiteX1" fmla="*/ 31014 w 164136"/>
                <a:gd name="connsiteY1" fmla="*/ 55043 h 125685"/>
                <a:gd name="connsiteX2" fmla="*/ 158014 w 164136"/>
                <a:gd name="connsiteY2" fmla="*/ 122776 h 125685"/>
                <a:gd name="connsiteX3" fmla="*/ 130497 w 164136"/>
                <a:gd name="connsiteY3" fmla="*/ 110076 h 125685"/>
                <a:gd name="connsiteX4" fmla="*/ 11964 w 164136"/>
                <a:gd name="connsiteY4" fmla="*/ 80443 h 125685"/>
                <a:gd name="connsiteX5" fmla="*/ 11964 w 164136"/>
                <a:gd name="connsiteY5" fmla="*/ 50809 h 125685"/>
                <a:gd name="connsiteX6" fmla="*/ 98747 w 164136"/>
                <a:gd name="connsiteY6" fmla="*/ 9 h 12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136" h="125685">
                  <a:moveTo>
                    <a:pt x="98747" y="9"/>
                  </a:moveTo>
                  <a:cubicBezTo>
                    <a:pt x="101922" y="715"/>
                    <a:pt x="21136" y="34582"/>
                    <a:pt x="31014" y="55043"/>
                  </a:cubicBezTo>
                  <a:cubicBezTo>
                    <a:pt x="40892" y="75504"/>
                    <a:pt x="141433" y="113604"/>
                    <a:pt x="158014" y="122776"/>
                  </a:cubicBezTo>
                  <a:cubicBezTo>
                    <a:pt x="174595" y="131948"/>
                    <a:pt x="154839" y="117132"/>
                    <a:pt x="130497" y="110076"/>
                  </a:cubicBezTo>
                  <a:cubicBezTo>
                    <a:pt x="106155" y="103021"/>
                    <a:pt x="31719" y="90321"/>
                    <a:pt x="11964" y="80443"/>
                  </a:cubicBezTo>
                  <a:cubicBezTo>
                    <a:pt x="-7791" y="70565"/>
                    <a:pt x="322" y="63862"/>
                    <a:pt x="11964" y="50809"/>
                  </a:cubicBezTo>
                  <a:cubicBezTo>
                    <a:pt x="23606" y="37756"/>
                    <a:pt x="95572" y="-697"/>
                    <a:pt x="98747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EAF10586-C936-47AA-B663-DC405B2684A3}"/>
                </a:ext>
              </a:extLst>
            </p:cNvPr>
            <p:cNvSpPr/>
            <p:nvPr/>
          </p:nvSpPr>
          <p:spPr>
            <a:xfrm>
              <a:off x="3523897" y="4017295"/>
              <a:ext cx="265182" cy="61740"/>
            </a:xfrm>
            <a:custGeom>
              <a:avLst/>
              <a:gdLst>
                <a:gd name="connsiteX0" fmla="*/ 353 w 265182"/>
                <a:gd name="connsiteY0" fmla="*/ 138 h 61740"/>
                <a:gd name="connsiteX1" fmla="*/ 133703 w 265182"/>
                <a:gd name="connsiteY1" fmla="*/ 44588 h 61740"/>
                <a:gd name="connsiteX2" fmla="*/ 264936 w 265182"/>
                <a:gd name="connsiteY2" fmla="*/ 36122 h 61740"/>
                <a:gd name="connsiteX3" fmla="*/ 99836 w 265182"/>
                <a:gd name="connsiteY3" fmla="*/ 61522 h 61740"/>
                <a:gd name="connsiteX4" fmla="*/ 353 w 265182"/>
                <a:gd name="connsiteY4" fmla="*/ 138 h 6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182" h="61740">
                  <a:moveTo>
                    <a:pt x="353" y="138"/>
                  </a:moveTo>
                  <a:cubicBezTo>
                    <a:pt x="5997" y="-2684"/>
                    <a:pt x="89606" y="38591"/>
                    <a:pt x="133703" y="44588"/>
                  </a:cubicBezTo>
                  <a:cubicBezTo>
                    <a:pt x="177800" y="50585"/>
                    <a:pt x="270580" y="33300"/>
                    <a:pt x="264936" y="36122"/>
                  </a:cubicBezTo>
                  <a:cubicBezTo>
                    <a:pt x="259292" y="38944"/>
                    <a:pt x="141816" y="64344"/>
                    <a:pt x="99836" y="61522"/>
                  </a:cubicBezTo>
                  <a:cubicBezTo>
                    <a:pt x="57856" y="58700"/>
                    <a:pt x="-5291" y="2960"/>
                    <a:pt x="353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0EBA4F91-D012-406D-B4D0-1DAB95B18FFB}"/>
                </a:ext>
              </a:extLst>
            </p:cNvPr>
            <p:cNvSpPr/>
            <p:nvPr/>
          </p:nvSpPr>
          <p:spPr>
            <a:xfrm>
              <a:off x="3466923" y="4008577"/>
              <a:ext cx="637666" cy="208305"/>
            </a:xfrm>
            <a:custGeom>
              <a:avLst/>
              <a:gdLst>
                <a:gd name="connsiteX0" fmla="*/ 6527 w 637666"/>
                <a:gd name="connsiteY0" fmla="*/ 390 h 208305"/>
                <a:gd name="connsiteX1" fmla="*/ 154694 w 637666"/>
                <a:gd name="connsiteY1" fmla="*/ 68123 h 208305"/>
                <a:gd name="connsiteX2" fmla="*/ 633060 w 637666"/>
                <a:gd name="connsiteY2" fmla="*/ 53306 h 208305"/>
                <a:gd name="connsiteX3" fmla="*/ 402344 w 637666"/>
                <a:gd name="connsiteY3" fmla="*/ 93523 h 208305"/>
                <a:gd name="connsiteX4" fmla="*/ 495477 w 637666"/>
                <a:gd name="connsiteY4" fmla="*/ 116806 h 208305"/>
                <a:gd name="connsiteX5" fmla="*/ 326144 w 637666"/>
                <a:gd name="connsiteY5" fmla="*/ 163373 h 208305"/>
                <a:gd name="connsiteX6" fmla="*/ 429860 w 637666"/>
                <a:gd name="connsiteY6" fmla="*/ 207823 h 208305"/>
                <a:gd name="connsiteX7" fmla="*/ 268994 w 637666"/>
                <a:gd name="connsiteY7" fmla="*/ 133740 h 208305"/>
                <a:gd name="connsiteX8" fmla="*/ 349427 w 637666"/>
                <a:gd name="connsiteY8" fmla="*/ 112573 h 208305"/>
                <a:gd name="connsiteX9" fmla="*/ 165277 w 637666"/>
                <a:gd name="connsiteY9" fmla="*/ 91406 h 208305"/>
                <a:gd name="connsiteX10" fmla="*/ 40394 w 637666"/>
                <a:gd name="connsiteY10" fmla="*/ 104106 h 208305"/>
                <a:gd name="connsiteX11" fmla="*/ 6527 w 637666"/>
                <a:gd name="connsiteY11" fmla="*/ 390 h 20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7666" h="208305">
                  <a:moveTo>
                    <a:pt x="6527" y="390"/>
                  </a:moveTo>
                  <a:cubicBezTo>
                    <a:pt x="25577" y="-5607"/>
                    <a:pt x="50272" y="59304"/>
                    <a:pt x="154694" y="68123"/>
                  </a:cubicBezTo>
                  <a:cubicBezTo>
                    <a:pt x="259116" y="76942"/>
                    <a:pt x="591785" y="49073"/>
                    <a:pt x="633060" y="53306"/>
                  </a:cubicBezTo>
                  <a:cubicBezTo>
                    <a:pt x="674335" y="57539"/>
                    <a:pt x="425275" y="82940"/>
                    <a:pt x="402344" y="93523"/>
                  </a:cubicBezTo>
                  <a:cubicBezTo>
                    <a:pt x="379414" y="104106"/>
                    <a:pt x="508177" y="105164"/>
                    <a:pt x="495477" y="116806"/>
                  </a:cubicBezTo>
                  <a:cubicBezTo>
                    <a:pt x="482777" y="128448"/>
                    <a:pt x="337080" y="148204"/>
                    <a:pt x="326144" y="163373"/>
                  </a:cubicBezTo>
                  <a:cubicBezTo>
                    <a:pt x="315208" y="178543"/>
                    <a:pt x="439385" y="212762"/>
                    <a:pt x="429860" y="207823"/>
                  </a:cubicBezTo>
                  <a:cubicBezTo>
                    <a:pt x="420335" y="202884"/>
                    <a:pt x="282400" y="149615"/>
                    <a:pt x="268994" y="133740"/>
                  </a:cubicBezTo>
                  <a:cubicBezTo>
                    <a:pt x="255589" y="117865"/>
                    <a:pt x="366713" y="119629"/>
                    <a:pt x="349427" y="112573"/>
                  </a:cubicBezTo>
                  <a:cubicBezTo>
                    <a:pt x="332141" y="105517"/>
                    <a:pt x="216782" y="92817"/>
                    <a:pt x="165277" y="91406"/>
                  </a:cubicBezTo>
                  <a:cubicBezTo>
                    <a:pt x="113772" y="89995"/>
                    <a:pt x="67205" y="116806"/>
                    <a:pt x="40394" y="104106"/>
                  </a:cubicBezTo>
                  <a:cubicBezTo>
                    <a:pt x="13583" y="91406"/>
                    <a:pt x="-12523" y="6387"/>
                    <a:pt x="6527" y="39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2CB4A4F3-E020-45DB-8312-CD87D19AE78B}"/>
                </a:ext>
              </a:extLst>
            </p:cNvPr>
            <p:cNvSpPr/>
            <p:nvPr/>
          </p:nvSpPr>
          <p:spPr>
            <a:xfrm>
              <a:off x="3788833" y="3623530"/>
              <a:ext cx="367770" cy="265191"/>
            </a:xfrm>
            <a:custGeom>
              <a:avLst/>
              <a:gdLst>
                <a:gd name="connsiteX0" fmla="*/ 0 w 367770"/>
                <a:gd name="connsiteY0" fmla="*/ 38303 h 265191"/>
                <a:gd name="connsiteX1" fmla="*/ 251884 w 367770"/>
                <a:gd name="connsiteY1" fmla="*/ 10787 h 265191"/>
                <a:gd name="connsiteX2" fmla="*/ 364067 w 367770"/>
                <a:gd name="connsiteY2" fmla="*/ 228803 h 265191"/>
                <a:gd name="connsiteX3" fmla="*/ 342900 w 367770"/>
                <a:gd name="connsiteY3" fmla="*/ 218220 h 265191"/>
                <a:gd name="connsiteX4" fmla="*/ 364067 w 367770"/>
                <a:gd name="connsiteY4" fmla="*/ 230920 h 265191"/>
                <a:gd name="connsiteX5" fmla="*/ 300567 w 367770"/>
                <a:gd name="connsiteY5" fmla="*/ 120853 h 265191"/>
                <a:gd name="connsiteX6" fmla="*/ 317500 w 367770"/>
                <a:gd name="connsiteY6" fmla="*/ 264787 h 265191"/>
                <a:gd name="connsiteX7" fmla="*/ 234950 w 367770"/>
                <a:gd name="connsiteY7" fmla="*/ 165303 h 265191"/>
                <a:gd name="connsiteX8" fmla="*/ 207434 w 367770"/>
                <a:gd name="connsiteY8" fmla="*/ 203403 h 265191"/>
                <a:gd name="connsiteX9" fmla="*/ 184150 w 367770"/>
                <a:gd name="connsiteY9" fmla="*/ 167420 h 265191"/>
                <a:gd name="connsiteX10" fmla="*/ 260350 w 367770"/>
                <a:gd name="connsiteY10" fmla="*/ 165303 h 265191"/>
                <a:gd name="connsiteX11" fmla="*/ 76200 w 367770"/>
                <a:gd name="connsiteY11" fmla="*/ 101803 h 265191"/>
                <a:gd name="connsiteX12" fmla="*/ 251884 w 367770"/>
                <a:gd name="connsiteY12" fmla="*/ 82753 h 265191"/>
                <a:gd name="connsiteX13" fmla="*/ 0 w 367770"/>
                <a:gd name="connsiteY13" fmla="*/ 38303 h 26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7770" h="265191">
                  <a:moveTo>
                    <a:pt x="0" y="38303"/>
                  </a:moveTo>
                  <a:cubicBezTo>
                    <a:pt x="0" y="26309"/>
                    <a:pt x="191206" y="-20963"/>
                    <a:pt x="251884" y="10787"/>
                  </a:cubicBezTo>
                  <a:cubicBezTo>
                    <a:pt x="312562" y="42537"/>
                    <a:pt x="348898" y="194231"/>
                    <a:pt x="364067" y="228803"/>
                  </a:cubicBezTo>
                  <a:cubicBezTo>
                    <a:pt x="379236" y="263375"/>
                    <a:pt x="342900" y="217867"/>
                    <a:pt x="342900" y="218220"/>
                  </a:cubicBezTo>
                  <a:cubicBezTo>
                    <a:pt x="342900" y="218573"/>
                    <a:pt x="371123" y="247148"/>
                    <a:pt x="364067" y="230920"/>
                  </a:cubicBezTo>
                  <a:cubicBezTo>
                    <a:pt x="357012" y="214692"/>
                    <a:pt x="308328" y="115209"/>
                    <a:pt x="300567" y="120853"/>
                  </a:cubicBezTo>
                  <a:cubicBezTo>
                    <a:pt x="292806" y="126498"/>
                    <a:pt x="328436" y="257379"/>
                    <a:pt x="317500" y="264787"/>
                  </a:cubicBezTo>
                  <a:cubicBezTo>
                    <a:pt x="306564" y="272195"/>
                    <a:pt x="253294" y="175534"/>
                    <a:pt x="234950" y="165303"/>
                  </a:cubicBezTo>
                  <a:cubicBezTo>
                    <a:pt x="216606" y="155072"/>
                    <a:pt x="215901" y="203050"/>
                    <a:pt x="207434" y="203403"/>
                  </a:cubicBezTo>
                  <a:cubicBezTo>
                    <a:pt x="198967" y="203756"/>
                    <a:pt x="175331" y="173770"/>
                    <a:pt x="184150" y="167420"/>
                  </a:cubicBezTo>
                  <a:cubicBezTo>
                    <a:pt x="192969" y="161070"/>
                    <a:pt x="278342" y="176239"/>
                    <a:pt x="260350" y="165303"/>
                  </a:cubicBezTo>
                  <a:cubicBezTo>
                    <a:pt x="242358" y="154367"/>
                    <a:pt x="77611" y="115561"/>
                    <a:pt x="76200" y="101803"/>
                  </a:cubicBezTo>
                  <a:cubicBezTo>
                    <a:pt x="74789" y="88045"/>
                    <a:pt x="258587" y="88397"/>
                    <a:pt x="251884" y="82753"/>
                  </a:cubicBezTo>
                  <a:cubicBezTo>
                    <a:pt x="245181" y="77109"/>
                    <a:pt x="0" y="50297"/>
                    <a:pt x="0" y="3830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0EBDFED4-8E64-4B0D-856B-F073E95CED75}"/>
                </a:ext>
              </a:extLst>
            </p:cNvPr>
            <p:cNvSpPr/>
            <p:nvPr/>
          </p:nvSpPr>
          <p:spPr>
            <a:xfrm>
              <a:off x="4459653" y="3651249"/>
              <a:ext cx="383535" cy="361116"/>
            </a:xfrm>
            <a:custGeom>
              <a:avLst/>
              <a:gdLst>
                <a:gd name="connsiteX0" fmla="*/ 2280 w 383535"/>
                <a:gd name="connsiteY0" fmla="*/ 359834 h 361116"/>
                <a:gd name="connsiteX1" fmla="*/ 165264 w 383535"/>
                <a:gd name="connsiteY1" fmla="*/ 273051 h 361116"/>
                <a:gd name="connsiteX2" fmla="*/ 239347 w 383535"/>
                <a:gd name="connsiteY2" fmla="*/ 247651 h 361116"/>
                <a:gd name="connsiteX3" fmla="*/ 383280 w 383535"/>
                <a:gd name="connsiteY3" fmla="*/ 71968 h 361116"/>
                <a:gd name="connsiteX4" fmla="*/ 201247 w 383535"/>
                <a:gd name="connsiteY4" fmla="*/ 213784 h 361116"/>
                <a:gd name="connsiteX5" fmla="*/ 63664 w 383535"/>
                <a:gd name="connsiteY5" fmla="*/ 188384 h 361116"/>
                <a:gd name="connsiteX6" fmla="*/ 296497 w 383535"/>
                <a:gd name="connsiteY6" fmla="*/ 46568 h 361116"/>
                <a:gd name="connsiteX7" fmla="*/ 319780 w 383535"/>
                <a:gd name="connsiteY7" fmla="*/ 23284 h 361116"/>
                <a:gd name="connsiteX8" fmla="*/ 148330 w 383535"/>
                <a:gd name="connsiteY8" fmla="*/ 67734 h 361116"/>
                <a:gd name="connsiteX9" fmla="*/ 70014 w 383535"/>
                <a:gd name="connsiteY9" fmla="*/ 1 h 361116"/>
                <a:gd name="connsiteX10" fmla="*/ 63664 w 383535"/>
                <a:gd name="connsiteY10" fmla="*/ 65618 h 361116"/>
                <a:gd name="connsiteX11" fmla="*/ 36147 w 383535"/>
                <a:gd name="connsiteY11" fmla="*/ 50801 h 361116"/>
                <a:gd name="connsiteX12" fmla="*/ 48847 w 383535"/>
                <a:gd name="connsiteY12" fmla="*/ 141818 h 361116"/>
                <a:gd name="connsiteX13" fmla="*/ 67897 w 383535"/>
                <a:gd name="connsiteY13" fmla="*/ 198968 h 361116"/>
                <a:gd name="connsiteX14" fmla="*/ 2280 w 383535"/>
                <a:gd name="connsiteY14" fmla="*/ 359834 h 36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535" h="361116">
                  <a:moveTo>
                    <a:pt x="2280" y="359834"/>
                  </a:moveTo>
                  <a:cubicBezTo>
                    <a:pt x="18508" y="372181"/>
                    <a:pt x="125753" y="291748"/>
                    <a:pt x="165264" y="273051"/>
                  </a:cubicBezTo>
                  <a:cubicBezTo>
                    <a:pt x="204775" y="254354"/>
                    <a:pt x="203011" y="281165"/>
                    <a:pt x="239347" y="247651"/>
                  </a:cubicBezTo>
                  <a:cubicBezTo>
                    <a:pt x="275683" y="214137"/>
                    <a:pt x="389630" y="77612"/>
                    <a:pt x="383280" y="71968"/>
                  </a:cubicBezTo>
                  <a:cubicBezTo>
                    <a:pt x="376930" y="66324"/>
                    <a:pt x="254516" y="194381"/>
                    <a:pt x="201247" y="213784"/>
                  </a:cubicBezTo>
                  <a:cubicBezTo>
                    <a:pt x="147978" y="233187"/>
                    <a:pt x="47789" y="216253"/>
                    <a:pt x="63664" y="188384"/>
                  </a:cubicBezTo>
                  <a:cubicBezTo>
                    <a:pt x="79539" y="160515"/>
                    <a:pt x="253811" y="74085"/>
                    <a:pt x="296497" y="46568"/>
                  </a:cubicBezTo>
                  <a:cubicBezTo>
                    <a:pt x="339183" y="19051"/>
                    <a:pt x="344474" y="19756"/>
                    <a:pt x="319780" y="23284"/>
                  </a:cubicBezTo>
                  <a:cubicBezTo>
                    <a:pt x="295086" y="26812"/>
                    <a:pt x="189958" y="71614"/>
                    <a:pt x="148330" y="67734"/>
                  </a:cubicBezTo>
                  <a:cubicBezTo>
                    <a:pt x="106702" y="63854"/>
                    <a:pt x="84125" y="354"/>
                    <a:pt x="70014" y="1"/>
                  </a:cubicBezTo>
                  <a:cubicBezTo>
                    <a:pt x="55903" y="-352"/>
                    <a:pt x="69308" y="57151"/>
                    <a:pt x="63664" y="65618"/>
                  </a:cubicBezTo>
                  <a:cubicBezTo>
                    <a:pt x="58020" y="74085"/>
                    <a:pt x="38617" y="38101"/>
                    <a:pt x="36147" y="50801"/>
                  </a:cubicBezTo>
                  <a:cubicBezTo>
                    <a:pt x="33677" y="63501"/>
                    <a:pt x="43555" y="117124"/>
                    <a:pt x="48847" y="141818"/>
                  </a:cubicBezTo>
                  <a:cubicBezTo>
                    <a:pt x="54139" y="166512"/>
                    <a:pt x="74247" y="164396"/>
                    <a:pt x="67897" y="198968"/>
                  </a:cubicBezTo>
                  <a:cubicBezTo>
                    <a:pt x="61547" y="233540"/>
                    <a:pt x="-13948" y="347487"/>
                    <a:pt x="2280" y="3598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楕円 1212">
              <a:extLst>
                <a:ext uri="{FF2B5EF4-FFF2-40B4-BE49-F238E27FC236}">
                  <a16:creationId xmlns:a16="http://schemas.microsoft.com/office/drawing/2014/main" id="{4149948C-9644-48AA-A0D6-942EF122F57D}"/>
                </a:ext>
              </a:extLst>
            </p:cNvPr>
            <p:cNvSpPr/>
            <p:nvPr/>
          </p:nvSpPr>
          <p:spPr>
            <a:xfrm>
              <a:off x="5151120" y="4236720"/>
              <a:ext cx="777240" cy="777240"/>
            </a:xfrm>
            <a:prstGeom prst="ellipse">
              <a:avLst/>
            </a:prstGeom>
            <a:solidFill>
              <a:srgbClr val="FF0000">
                <a:alpha val="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楕円 254">
              <a:extLst>
                <a:ext uri="{FF2B5EF4-FFF2-40B4-BE49-F238E27FC236}">
                  <a16:creationId xmlns:a16="http://schemas.microsoft.com/office/drawing/2014/main" id="{48F188DA-8128-4E28-ABCA-0921C6EACE11}"/>
                </a:ext>
              </a:extLst>
            </p:cNvPr>
            <p:cNvSpPr/>
            <p:nvPr/>
          </p:nvSpPr>
          <p:spPr>
            <a:xfrm>
              <a:off x="3530600" y="4328160"/>
              <a:ext cx="487680" cy="487680"/>
            </a:xfrm>
            <a:prstGeom prst="ellipse">
              <a:avLst/>
            </a:prstGeom>
            <a:solidFill>
              <a:srgbClr val="FF0000">
                <a:alpha val="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56F9127E-9D5A-48CD-B52D-92F9FEAF224A}"/>
              </a:ext>
            </a:extLst>
          </p:cNvPr>
          <p:cNvSpPr/>
          <p:nvPr/>
        </p:nvSpPr>
        <p:spPr>
          <a:xfrm>
            <a:off x="4460150" y="3433158"/>
            <a:ext cx="1101845" cy="264380"/>
          </a:xfrm>
          <a:custGeom>
            <a:avLst/>
            <a:gdLst>
              <a:gd name="connsiteX0" fmla="*/ 1783 w 1101845"/>
              <a:gd name="connsiteY0" fmla="*/ 156709 h 264380"/>
              <a:gd name="connsiteX1" fmla="*/ 166883 w 1101845"/>
              <a:gd name="connsiteY1" fmla="*/ 243492 h 264380"/>
              <a:gd name="connsiteX2" fmla="*/ 177467 w 1101845"/>
              <a:gd name="connsiteY2" fmla="*/ 258309 h 264380"/>
              <a:gd name="connsiteX3" fmla="*/ 503433 w 1101845"/>
              <a:gd name="connsiteY3" fmla="*/ 160942 h 264380"/>
              <a:gd name="connsiteX4" fmla="*/ 302350 w 1101845"/>
              <a:gd name="connsiteY4" fmla="*/ 245609 h 264380"/>
              <a:gd name="connsiteX5" fmla="*/ 670650 w 1101845"/>
              <a:gd name="connsiteY5" fmla="*/ 154592 h 264380"/>
              <a:gd name="connsiteX6" fmla="*/ 816700 w 1101845"/>
              <a:gd name="connsiteY6" fmla="*/ 116492 h 264380"/>
              <a:gd name="connsiteX7" fmla="*/ 677000 w 1101845"/>
              <a:gd name="connsiteY7" fmla="*/ 129192 h 264380"/>
              <a:gd name="connsiteX8" fmla="*/ 956400 w 1101845"/>
              <a:gd name="connsiteY8" fmla="*/ 152475 h 264380"/>
              <a:gd name="connsiteX9" fmla="*/ 1100333 w 1101845"/>
              <a:gd name="connsiteY9" fmla="*/ 190575 h 264380"/>
              <a:gd name="connsiteX10" fmla="*/ 871733 w 1101845"/>
              <a:gd name="connsiteY10" fmla="*/ 48759 h 264380"/>
              <a:gd name="connsiteX11" fmla="*/ 670650 w 1101845"/>
              <a:gd name="connsiteY11" fmla="*/ 75 h 264380"/>
              <a:gd name="connsiteX12" fmla="*/ 848450 w 1101845"/>
              <a:gd name="connsiteY12" fmla="*/ 57225 h 264380"/>
              <a:gd name="connsiteX13" fmla="*/ 636783 w 1101845"/>
              <a:gd name="connsiteY13" fmla="*/ 31825 h 264380"/>
              <a:gd name="connsiteX14" fmla="*/ 514017 w 1101845"/>
              <a:gd name="connsiteY14" fmla="*/ 78392 h 264380"/>
              <a:gd name="connsiteX15" fmla="*/ 378550 w 1101845"/>
              <a:gd name="connsiteY15" fmla="*/ 84742 h 264380"/>
              <a:gd name="connsiteX16" fmla="*/ 291767 w 1101845"/>
              <a:gd name="connsiteY16" fmla="*/ 179992 h 264380"/>
              <a:gd name="connsiteX17" fmla="*/ 346800 w 1101845"/>
              <a:gd name="connsiteY17" fmla="*/ 88975 h 264380"/>
              <a:gd name="connsiteX18" fmla="*/ 298117 w 1101845"/>
              <a:gd name="connsiteY18" fmla="*/ 129192 h 264380"/>
              <a:gd name="connsiteX19" fmla="*/ 111850 w 1101845"/>
              <a:gd name="connsiteY19" fmla="*/ 114375 h 264380"/>
              <a:gd name="connsiteX20" fmla="*/ 287533 w 1101845"/>
              <a:gd name="connsiteY20" fmla="*/ 160942 h 264380"/>
              <a:gd name="connsiteX21" fmla="*/ 1783 w 1101845"/>
              <a:gd name="connsiteY21" fmla="*/ 156709 h 26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01845" h="264380">
                <a:moveTo>
                  <a:pt x="1783" y="156709"/>
                </a:moveTo>
                <a:cubicBezTo>
                  <a:pt x="-18325" y="170467"/>
                  <a:pt x="137602" y="226559"/>
                  <a:pt x="166883" y="243492"/>
                </a:cubicBezTo>
                <a:cubicBezTo>
                  <a:pt x="196164" y="260425"/>
                  <a:pt x="121375" y="272067"/>
                  <a:pt x="177467" y="258309"/>
                </a:cubicBezTo>
                <a:cubicBezTo>
                  <a:pt x="233559" y="244551"/>
                  <a:pt x="482619" y="163059"/>
                  <a:pt x="503433" y="160942"/>
                </a:cubicBezTo>
                <a:cubicBezTo>
                  <a:pt x="524247" y="158825"/>
                  <a:pt x="274481" y="246667"/>
                  <a:pt x="302350" y="245609"/>
                </a:cubicBezTo>
                <a:cubicBezTo>
                  <a:pt x="330219" y="244551"/>
                  <a:pt x="584925" y="176111"/>
                  <a:pt x="670650" y="154592"/>
                </a:cubicBezTo>
                <a:cubicBezTo>
                  <a:pt x="756375" y="133073"/>
                  <a:pt x="815642" y="120725"/>
                  <a:pt x="816700" y="116492"/>
                </a:cubicBezTo>
                <a:cubicBezTo>
                  <a:pt x="817758" y="112259"/>
                  <a:pt x="653717" y="123195"/>
                  <a:pt x="677000" y="129192"/>
                </a:cubicBezTo>
                <a:cubicBezTo>
                  <a:pt x="700283" y="135189"/>
                  <a:pt x="885845" y="142244"/>
                  <a:pt x="956400" y="152475"/>
                </a:cubicBezTo>
                <a:cubicBezTo>
                  <a:pt x="1026956" y="162706"/>
                  <a:pt x="1114444" y="207861"/>
                  <a:pt x="1100333" y="190575"/>
                </a:cubicBezTo>
                <a:cubicBezTo>
                  <a:pt x="1086222" y="173289"/>
                  <a:pt x="943347" y="80509"/>
                  <a:pt x="871733" y="48759"/>
                </a:cubicBezTo>
                <a:cubicBezTo>
                  <a:pt x="800119" y="17009"/>
                  <a:pt x="674531" y="-1336"/>
                  <a:pt x="670650" y="75"/>
                </a:cubicBezTo>
                <a:cubicBezTo>
                  <a:pt x="666770" y="1486"/>
                  <a:pt x="854094" y="51933"/>
                  <a:pt x="848450" y="57225"/>
                </a:cubicBezTo>
                <a:cubicBezTo>
                  <a:pt x="842806" y="62517"/>
                  <a:pt x="692522" y="28297"/>
                  <a:pt x="636783" y="31825"/>
                </a:cubicBezTo>
                <a:cubicBezTo>
                  <a:pt x="581044" y="35353"/>
                  <a:pt x="557056" y="69573"/>
                  <a:pt x="514017" y="78392"/>
                </a:cubicBezTo>
                <a:cubicBezTo>
                  <a:pt x="470978" y="87211"/>
                  <a:pt x="415592" y="67809"/>
                  <a:pt x="378550" y="84742"/>
                </a:cubicBezTo>
                <a:cubicBezTo>
                  <a:pt x="341508" y="101675"/>
                  <a:pt x="297059" y="179287"/>
                  <a:pt x="291767" y="179992"/>
                </a:cubicBezTo>
                <a:cubicBezTo>
                  <a:pt x="286475" y="180697"/>
                  <a:pt x="345742" y="97442"/>
                  <a:pt x="346800" y="88975"/>
                </a:cubicBezTo>
                <a:cubicBezTo>
                  <a:pt x="347858" y="80508"/>
                  <a:pt x="337275" y="124959"/>
                  <a:pt x="298117" y="129192"/>
                </a:cubicBezTo>
                <a:cubicBezTo>
                  <a:pt x="258959" y="133425"/>
                  <a:pt x="113614" y="109083"/>
                  <a:pt x="111850" y="114375"/>
                </a:cubicBezTo>
                <a:cubicBezTo>
                  <a:pt x="110086" y="119667"/>
                  <a:pt x="302350" y="153181"/>
                  <a:pt x="287533" y="160942"/>
                </a:cubicBezTo>
                <a:cubicBezTo>
                  <a:pt x="272716" y="168703"/>
                  <a:pt x="21891" y="142951"/>
                  <a:pt x="1783" y="156709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34AB10D5-2F39-4088-9322-CDE5CA5DC299}"/>
              </a:ext>
            </a:extLst>
          </p:cNvPr>
          <p:cNvSpPr/>
          <p:nvPr/>
        </p:nvSpPr>
        <p:spPr>
          <a:xfrm>
            <a:off x="3366971" y="3490666"/>
            <a:ext cx="684988" cy="180205"/>
          </a:xfrm>
          <a:custGeom>
            <a:avLst/>
            <a:gdLst>
              <a:gd name="connsiteX0" fmla="*/ 3292 w 684988"/>
              <a:gd name="connsiteY0" fmla="*/ 179634 h 180205"/>
              <a:gd name="connsiteX1" fmla="*/ 154104 w 684988"/>
              <a:gd name="connsiteY1" fmla="*/ 108197 h 180205"/>
              <a:gd name="connsiteX2" fmla="*/ 358892 w 684988"/>
              <a:gd name="connsiteY2" fmla="*/ 136772 h 180205"/>
              <a:gd name="connsiteX3" fmla="*/ 452554 w 684988"/>
              <a:gd name="connsiteY3" fmla="*/ 149472 h 180205"/>
              <a:gd name="connsiteX4" fmla="*/ 277929 w 684988"/>
              <a:gd name="connsiteY4" fmla="*/ 108197 h 180205"/>
              <a:gd name="connsiteX5" fmla="*/ 490654 w 684988"/>
              <a:gd name="connsiteY5" fmla="*/ 132009 h 180205"/>
              <a:gd name="connsiteX6" fmla="*/ 566854 w 684988"/>
              <a:gd name="connsiteY6" fmla="*/ 171697 h 180205"/>
              <a:gd name="connsiteX7" fmla="*/ 585904 w 684988"/>
              <a:gd name="connsiteY7" fmla="*/ 173284 h 180205"/>
              <a:gd name="connsiteX8" fmla="*/ 622417 w 684988"/>
              <a:gd name="connsiteY8" fmla="*/ 122484 h 180205"/>
              <a:gd name="connsiteX9" fmla="*/ 676392 w 684988"/>
              <a:gd name="connsiteY9" fmla="*/ 132009 h 180205"/>
              <a:gd name="connsiteX10" fmla="*/ 423979 w 684988"/>
              <a:gd name="connsiteY10" fmla="*/ 51047 h 180205"/>
              <a:gd name="connsiteX11" fmla="*/ 528754 w 684988"/>
              <a:gd name="connsiteY11" fmla="*/ 76447 h 180205"/>
              <a:gd name="connsiteX12" fmla="*/ 250942 w 684988"/>
              <a:gd name="connsiteY12" fmla="*/ 8184 h 180205"/>
              <a:gd name="connsiteX13" fmla="*/ 265229 w 684988"/>
              <a:gd name="connsiteY13" fmla="*/ 20884 h 180205"/>
              <a:gd name="connsiteX14" fmla="*/ 300154 w 684988"/>
              <a:gd name="connsiteY14" fmla="*/ 31997 h 180205"/>
              <a:gd name="connsiteX15" fmla="*/ 147754 w 684988"/>
              <a:gd name="connsiteY15" fmla="*/ 38347 h 180205"/>
              <a:gd name="connsiteX16" fmla="*/ 228717 w 684988"/>
              <a:gd name="connsiteY16" fmla="*/ 247 h 180205"/>
              <a:gd name="connsiteX17" fmla="*/ 130292 w 684988"/>
              <a:gd name="connsiteY17" fmla="*/ 24059 h 180205"/>
              <a:gd name="connsiteX18" fmla="*/ 109654 w 684988"/>
              <a:gd name="connsiteY18" fmla="*/ 65334 h 180205"/>
              <a:gd name="connsiteX19" fmla="*/ 55679 w 684988"/>
              <a:gd name="connsiteY19" fmla="*/ 62159 h 180205"/>
              <a:gd name="connsiteX20" fmla="*/ 3292 w 684988"/>
              <a:gd name="connsiteY20" fmla="*/ 179634 h 18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84988" h="180205">
                <a:moveTo>
                  <a:pt x="3292" y="179634"/>
                </a:moveTo>
                <a:cubicBezTo>
                  <a:pt x="19696" y="187307"/>
                  <a:pt x="94837" y="115341"/>
                  <a:pt x="154104" y="108197"/>
                </a:cubicBezTo>
                <a:cubicBezTo>
                  <a:pt x="213371" y="101053"/>
                  <a:pt x="358892" y="136772"/>
                  <a:pt x="358892" y="136772"/>
                </a:cubicBezTo>
                <a:cubicBezTo>
                  <a:pt x="408634" y="143651"/>
                  <a:pt x="466048" y="154234"/>
                  <a:pt x="452554" y="149472"/>
                </a:cubicBezTo>
                <a:cubicBezTo>
                  <a:pt x="439060" y="144710"/>
                  <a:pt x="271579" y="111107"/>
                  <a:pt x="277929" y="108197"/>
                </a:cubicBezTo>
                <a:cubicBezTo>
                  <a:pt x="284279" y="105287"/>
                  <a:pt x="442500" y="121426"/>
                  <a:pt x="490654" y="132009"/>
                </a:cubicBezTo>
                <a:cubicBezTo>
                  <a:pt x="538808" y="142592"/>
                  <a:pt x="550979" y="164818"/>
                  <a:pt x="566854" y="171697"/>
                </a:cubicBezTo>
                <a:cubicBezTo>
                  <a:pt x="582729" y="178576"/>
                  <a:pt x="576644" y="181486"/>
                  <a:pt x="585904" y="173284"/>
                </a:cubicBezTo>
                <a:cubicBezTo>
                  <a:pt x="595165" y="165082"/>
                  <a:pt x="607336" y="129363"/>
                  <a:pt x="622417" y="122484"/>
                </a:cubicBezTo>
                <a:cubicBezTo>
                  <a:pt x="637498" y="115605"/>
                  <a:pt x="709465" y="143915"/>
                  <a:pt x="676392" y="132009"/>
                </a:cubicBezTo>
                <a:cubicBezTo>
                  <a:pt x="643319" y="120103"/>
                  <a:pt x="448585" y="60307"/>
                  <a:pt x="423979" y="51047"/>
                </a:cubicBezTo>
                <a:cubicBezTo>
                  <a:pt x="399373" y="41787"/>
                  <a:pt x="528754" y="76447"/>
                  <a:pt x="528754" y="76447"/>
                </a:cubicBezTo>
                <a:lnTo>
                  <a:pt x="250942" y="8184"/>
                </a:lnTo>
                <a:cubicBezTo>
                  <a:pt x="207021" y="-1076"/>
                  <a:pt x="257027" y="16915"/>
                  <a:pt x="265229" y="20884"/>
                </a:cubicBezTo>
                <a:cubicBezTo>
                  <a:pt x="273431" y="24853"/>
                  <a:pt x="319733" y="29086"/>
                  <a:pt x="300154" y="31997"/>
                </a:cubicBezTo>
                <a:cubicBezTo>
                  <a:pt x="280575" y="34908"/>
                  <a:pt x="159660" y="43639"/>
                  <a:pt x="147754" y="38347"/>
                </a:cubicBezTo>
                <a:cubicBezTo>
                  <a:pt x="135848" y="33055"/>
                  <a:pt x="231627" y="2628"/>
                  <a:pt x="228717" y="247"/>
                </a:cubicBezTo>
                <a:cubicBezTo>
                  <a:pt x="225807" y="-2134"/>
                  <a:pt x="150136" y="13211"/>
                  <a:pt x="130292" y="24059"/>
                </a:cubicBezTo>
                <a:cubicBezTo>
                  <a:pt x="110448" y="34907"/>
                  <a:pt x="122090" y="58984"/>
                  <a:pt x="109654" y="65334"/>
                </a:cubicBezTo>
                <a:cubicBezTo>
                  <a:pt x="97219" y="71684"/>
                  <a:pt x="75258" y="45755"/>
                  <a:pt x="55679" y="62159"/>
                </a:cubicBezTo>
                <a:cubicBezTo>
                  <a:pt x="36100" y="78563"/>
                  <a:pt x="-13112" y="171961"/>
                  <a:pt x="3292" y="179634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6CEE50DA-49B3-40F4-985C-00154A6E7153}"/>
              </a:ext>
            </a:extLst>
          </p:cNvPr>
          <p:cNvSpPr/>
          <p:nvPr/>
        </p:nvSpPr>
        <p:spPr>
          <a:xfrm>
            <a:off x="3653365" y="5175208"/>
            <a:ext cx="84695" cy="118747"/>
          </a:xfrm>
          <a:custGeom>
            <a:avLst/>
            <a:gdLst>
              <a:gd name="connsiteX0" fmla="*/ 44452 w 84695"/>
              <a:gd name="connsiteY0" fmla="*/ 42 h 118747"/>
              <a:gd name="connsiteX1" fmla="*/ 35985 w 84695"/>
              <a:gd name="connsiteY1" fmla="*/ 72009 h 118747"/>
              <a:gd name="connsiteX2" fmla="*/ 84668 w 84695"/>
              <a:gd name="connsiteY2" fmla="*/ 118575 h 118747"/>
              <a:gd name="connsiteX3" fmla="*/ 42335 w 84695"/>
              <a:gd name="connsiteY3" fmla="*/ 86825 h 118747"/>
              <a:gd name="connsiteX4" fmla="*/ 2 w 84695"/>
              <a:gd name="connsiteY4" fmla="*/ 61425 h 118747"/>
              <a:gd name="connsiteX5" fmla="*/ 44452 w 84695"/>
              <a:gd name="connsiteY5" fmla="*/ 42 h 11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95" h="118747">
                <a:moveTo>
                  <a:pt x="44452" y="42"/>
                </a:moveTo>
                <a:cubicBezTo>
                  <a:pt x="50449" y="1806"/>
                  <a:pt x="29282" y="52254"/>
                  <a:pt x="35985" y="72009"/>
                </a:cubicBezTo>
                <a:cubicBezTo>
                  <a:pt x="42688" y="91764"/>
                  <a:pt x="83610" y="116106"/>
                  <a:pt x="84668" y="118575"/>
                </a:cubicBezTo>
                <a:cubicBezTo>
                  <a:pt x="85726" y="121044"/>
                  <a:pt x="56446" y="96350"/>
                  <a:pt x="42335" y="86825"/>
                </a:cubicBezTo>
                <a:cubicBezTo>
                  <a:pt x="28224" y="77300"/>
                  <a:pt x="355" y="70950"/>
                  <a:pt x="2" y="61425"/>
                </a:cubicBezTo>
                <a:cubicBezTo>
                  <a:pt x="-351" y="51900"/>
                  <a:pt x="38455" y="-1722"/>
                  <a:pt x="44452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7B3D9122-A77E-44D2-932F-EC3A38F844A1}"/>
              </a:ext>
            </a:extLst>
          </p:cNvPr>
          <p:cNvSpPr/>
          <p:nvPr/>
        </p:nvSpPr>
        <p:spPr>
          <a:xfrm>
            <a:off x="5204779" y="5240852"/>
            <a:ext cx="190009" cy="268963"/>
          </a:xfrm>
          <a:custGeom>
            <a:avLst/>
            <a:gdLst>
              <a:gd name="connsiteX0" fmla="*/ 177904 w 190009"/>
              <a:gd name="connsiteY0" fmla="*/ 15 h 268963"/>
              <a:gd name="connsiteX1" fmla="*/ 186371 w 190009"/>
              <a:gd name="connsiteY1" fmla="*/ 112198 h 268963"/>
              <a:gd name="connsiteX2" fmla="*/ 114404 w 190009"/>
              <a:gd name="connsiteY2" fmla="*/ 131248 h 268963"/>
              <a:gd name="connsiteX3" fmla="*/ 104 w 190009"/>
              <a:gd name="connsiteY3" fmla="*/ 268831 h 268963"/>
              <a:gd name="connsiteX4" fmla="*/ 135571 w 190009"/>
              <a:gd name="connsiteY4" fmla="*/ 103731 h 268963"/>
              <a:gd name="connsiteX5" fmla="*/ 165204 w 190009"/>
              <a:gd name="connsiteY5" fmla="*/ 103731 h 268963"/>
              <a:gd name="connsiteX6" fmla="*/ 177904 w 190009"/>
              <a:gd name="connsiteY6" fmla="*/ 15 h 268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09" h="268963">
                <a:moveTo>
                  <a:pt x="177904" y="15"/>
                </a:moveTo>
                <a:cubicBezTo>
                  <a:pt x="181432" y="1426"/>
                  <a:pt x="196954" y="90326"/>
                  <a:pt x="186371" y="112198"/>
                </a:cubicBezTo>
                <a:cubicBezTo>
                  <a:pt x="175788" y="134070"/>
                  <a:pt x="145448" y="105143"/>
                  <a:pt x="114404" y="131248"/>
                </a:cubicBezTo>
                <a:cubicBezTo>
                  <a:pt x="83360" y="157353"/>
                  <a:pt x="-3424" y="273417"/>
                  <a:pt x="104" y="268831"/>
                </a:cubicBezTo>
                <a:cubicBezTo>
                  <a:pt x="3632" y="264245"/>
                  <a:pt x="108054" y="131248"/>
                  <a:pt x="135571" y="103731"/>
                </a:cubicBezTo>
                <a:cubicBezTo>
                  <a:pt x="163088" y="76214"/>
                  <a:pt x="159560" y="116431"/>
                  <a:pt x="165204" y="103731"/>
                </a:cubicBezTo>
                <a:cubicBezTo>
                  <a:pt x="170848" y="91031"/>
                  <a:pt x="174376" y="-1396"/>
                  <a:pt x="17790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C9255FCE-3602-476A-A3D1-B60CFAAA35C1}"/>
              </a:ext>
            </a:extLst>
          </p:cNvPr>
          <p:cNvSpPr/>
          <p:nvPr/>
        </p:nvSpPr>
        <p:spPr>
          <a:xfrm>
            <a:off x="3889773" y="5221622"/>
            <a:ext cx="1292767" cy="232432"/>
          </a:xfrm>
          <a:custGeom>
            <a:avLst/>
            <a:gdLst>
              <a:gd name="connsiteX0" fmla="*/ 19710 w 1292767"/>
              <a:gd name="connsiteY0" fmla="*/ 195 h 232432"/>
              <a:gd name="connsiteX1" fmla="*/ 502310 w 1292767"/>
              <a:gd name="connsiteY1" fmla="*/ 50995 h 232432"/>
              <a:gd name="connsiteX2" fmla="*/ 663177 w 1292767"/>
              <a:gd name="connsiteY2" fmla="*/ 55228 h 232432"/>
              <a:gd name="connsiteX3" fmla="*/ 1122494 w 1292767"/>
              <a:gd name="connsiteY3" fmla="*/ 50995 h 232432"/>
              <a:gd name="connsiteX4" fmla="*/ 1291827 w 1292767"/>
              <a:gd name="connsiteY4" fmla="*/ 12895 h 232432"/>
              <a:gd name="connsiteX5" fmla="*/ 1188110 w 1292767"/>
              <a:gd name="connsiteY5" fmla="*/ 46761 h 232432"/>
              <a:gd name="connsiteX6" fmla="*/ 1128844 w 1292767"/>
              <a:gd name="connsiteY6" fmla="*/ 108145 h 232432"/>
              <a:gd name="connsiteX7" fmla="*/ 934110 w 1292767"/>
              <a:gd name="connsiteY7" fmla="*/ 173761 h 232432"/>
              <a:gd name="connsiteX8" fmla="*/ 703394 w 1292767"/>
              <a:gd name="connsiteY8" fmla="*/ 230911 h 232432"/>
              <a:gd name="connsiteX9" fmla="*/ 432460 w 1292767"/>
              <a:gd name="connsiteY9" fmla="*/ 209745 h 232432"/>
              <a:gd name="connsiteX10" fmla="*/ 210210 w 1292767"/>
              <a:gd name="connsiteY10" fmla="*/ 144128 h 232432"/>
              <a:gd name="connsiteX11" fmla="*/ 108610 w 1292767"/>
              <a:gd name="connsiteY11" fmla="*/ 101795 h 232432"/>
              <a:gd name="connsiteX12" fmla="*/ 93794 w 1292767"/>
              <a:gd name="connsiteY12" fmla="*/ 72161 h 232432"/>
              <a:gd name="connsiteX13" fmla="*/ 19710 w 1292767"/>
              <a:gd name="connsiteY13" fmla="*/ 195 h 23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2767" h="232432">
                <a:moveTo>
                  <a:pt x="19710" y="195"/>
                </a:moveTo>
                <a:cubicBezTo>
                  <a:pt x="87796" y="-3333"/>
                  <a:pt x="395065" y="41823"/>
                  <a:pt x="502310" y="50995"/>
                </a:cubicBezTo>
                <a:cubicBezTo>
                  <a:pt x="609555" y="60167"/>
                  <a:pt x="663177" y="55228"/>
                  <a:pt x="663177" y="55228"/>
                </a:cubicBezTo>
                <a:lnTo>
                  <a:pt x="1122494" y="50995"/>
                </a:lnTo>
                <a:cubicBezTo>
                  <a:pt x="1227269" y="43940"/>
                  <a:pt x="1280891" y="13601"/>
                  <a:pt x="1291827" y="12895"/>
                </a:cubicBezTo>
                <a:cubicBezTo>
                  <a:pt x="1302763" y="12189"/>
                  <a:pt x="1215274" y="30886"/>
                  <a:pt x="1188110" y="46761"/>
                </a:cubicBezTo>
                <a:cubicBezTo>
                  <a:pt x="1160946" y="62636"/>
                  <a:pt x="1171177" y="86978"/>
                  <a:pt x="1128844" y="108145"/>
                </a:cubicBezTo>
                <a:cubicBezTo>
                  <a:pt x="1086511" y="129312"/>
                  <a:pt x="1005018" y="153300"/>
                  <a:pt x="934110" y="173761"/>
                </a:cubicBezTo>
                <a:cubicBezTo>
                  <a:pt x="863202" y="194222"/>
                  <a:pt x="787002" y="224914"/>
                  <a:pt x="703394" y="230911"/>
                </a:cubicBezTo>
                <a:cubicBezTo>
                  <a:pt x="619786" y="236908"/>
                  <a:pt x="514657" y="224209"/>
                  <a:pt x="432460" y="209745"/>
                </a:cubicBezTo>
                <a:cubicBezTo>
                  <a:pt x="350263" y="195281"/>
                  <a:pt x="264185" y="162120"/>
                  <a:pt x="210210" y="144128"/>
                </a:cubicBezTo>
                <a:cubicBezTo>
                  <a:pt x="156235" y="126136"/>
                  <a:pt x="128013" y="113790"/>
                  <a:pt x="108610" y="101795"/>
                </a:cubicBezTo>
                <a:cubicBezTo>
                  <a:pt x="89207" y="89801"/>
                  <a:pt x="106847" y="89800"/>
                  <a:pt x="93794" y="72161"/>
                </a:cubicBezTo>
                <a:cubicBezTo>
                  <a:pt x="80741" y="54522"/>
                  <a:pt x="-48376" y="3723"/>
                  <a:pt x="19710" y="19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5165AA53-C580-4971-815C-29FAA7EFB491}"/>
              </a:ext>
            </a:extLst>
          </p:cNvPr>
          <p:cNvSpPr/>
          <p:nvPr/>
        </p:nvSpPr>
        <p:spPr>
          <a:xfrm>
            <a:off x="4002616" y="5264150"/>
            <a:ext cx="1157817" cy="344893"/>
          </a:xfrm>
          <a:custGeom>
            <a:avLst/>
            <a:gdLst>
              <a:gd name="connsiteX0" fmla="*/ 1157817 w 1157817"/>
              <a:gd name="connsiteY0" fmla="*/ 0 h 344893"/>
              <a:gd name="connsiteX1" fmla="*/ 922867 w 1157817"/>
              <a:gd name="connsiteY1" fmla="*/ 203200 h 344893"/>
              <a:gd name="connsiteX2" fmla="*/ 759884 w 1157817"/>
              <a:gd name="connsiteY2" fmla="*/ 304800 h 344893"/>
              <a:gd name="connsiteX3" fmla="*/ 605367 w 1157817"/>
              <a:gd name="connsiteY3" fmla="*/ 340783 h 344893"/>
              <a:gd name="connsiteX4" fmla="*/ 296334 w 1157817"/>
              <a:gd name="connsiteY4" fmla="*/ 340783 h 344893"/>
              <a:gd name="connsiteX5" fmla="*/ 215901 w 1157817"/>
              <a:gd name="connsiteY5" fmla="*/ 311150 h 344893"/>
              <a:gd name="connsiteX6" fmla="*/ 107951 w 1157817"/>
              <a:gd name="connsiteY6" fmla="*/ 207433 h 344893"/>
              <a:gd name="connsiteX7" fmla="*/ 1 w 1157817"/>
              <a:gd name="connsiteY7" fmla="*/ 38100 h 344893"/>
              <a:gd name="connsiteX8" fmla="*/ 110067 w 1157817"/>
              <a:gd name="connsiteY8" fmla="*/ 80433 h 344893"/>
              <a:gd name="connsiteX9" fmla="*/ 355601 w 1157817"/>
              <a:gd name="connsiteY9" fmla="*/ 112183 h 344893"/>
              <a:gd name="connsiteX10" fmla="*/ 618067 w 1157817"/>
              <a:gd name="connsiteY10" fmla="*/ 120650 h 344893"/>
              <a:gd name="connsiteX11" fmla="*/ 740834 w 1157817"/>
              <a:gd name="connsiteY11" fmla="*/ 103717 h 344893"/>
              <a:gd name="connsiteX12" fmla="*/ 986367 w 1157817"/>
              <a:gd name="connsiteY12" fmla="*/ 40217 h 344893"/>
              <a:gd name="connsiteX13" fmla="*/ 1157817 w 1157817"/>
              <a:gd name="connsiteY13" fmla="*/ 0 h 34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7817" h="344893">
                <a:moveTo>
                  <a:pt x="1157817" y="0"/>
                </a:moveTo>
                <a:cubicBezTo>
                  <a:pt x="1073503" y="76200"/>
                  <a:pt x="989189" y="152400"/>
                  <a:pt x="922867" y="203200"/>
                </a:cubicBezTo>
                <a:cubicBezTo>
                  <a:pt x="856545" y="254000"/>
                  <a:pt x="812801" y="281870"/>
                  <a:pt x="759884" y="304800"/>
                </a:cubicBezTo>
                <a:cubicBezTo>
                  <a:pt x="706967" y="327730"/>
                  <a:pt x="682625" y="334786"/>
                  <a:pt x="605367" y="340783"/>
                </a:cubicBezTo>
                <a:cubicBezTo>
                  <a:pt x="528109" y="346780"/>
                  <a:pt x="361245" y="345722"/>
                  <a:pt x="296334" y="340783"/>
                </a:cubicBezTo>
                <a:cubicBezTo>
                  <a:pt x="231423" y="335844"/>
                  <a:pt x="247298" y="333375"/>
                  <a:pt x="215901" y="311150"/>
                </a:cubicBezTo>
                <a:cubicBezTo>
                  <a:pt x="184504" y="288925"/>
                  <a:pt x="143934" y="252941"/>
                  <a:pt x="107951" y="207433"/>
                </a:cubicBezTo>
                <a:cubicBezTo>
                  <a:pt x="71968" y="161925"/>
                  <a:pt x="-352" y="59267"/>
                  <a:pt x="1" y="38100"/>
                </a:cubicBezTo>
                <a:cubicBezTo>
                  <a:pt x="354" y="16933"/>
                  <a:pt x="50800" y="68086"/>
                  <a:pt x="110067" y="80433"/>
                </a:cubicBezTo>
                <a:cubicBezTo>
                  <a:pt x="169334" y="92780"/>
                  <a:pt x="270934" y="105480"/>
                  <a:pt x="355601" y="112183"/>
                </a:cubicBezTo>
                <a:cubicBezTo>
                  <a:pt x="440268" y="118886"/>
                  <a:pt x="553862" y="122061"/>
                  <a:pt x="618067" y="120650"/>
                </a:cubicBezTo>
                <a:cubicBezTo>
                  <a:pt x="682272" y="119239"/>
                  <a:pt x="679451" y="117123"/>
                  <a:pt x="740834" y="103717"/>
                </a:cubicBezTo>
                <a:cubicBezTo>
                  <a:pt x="802217" y="90312"/>
                  <a:pt x="986367" y="40217"/>
                  <a:pt x="986367" y="40217"/>
                </a:cubicBezTo>
                <a:lnTo>
                  <a:pt x="1157817" y="0"/>
                </a:ln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D17A9510-EB41-4DAB-80B3-0E9EFA7664A0}"/>
              </a:ext>
            </a:extLst>
          </p:cNvPr>
          <p:cNvSpPr/>
          <p:nvPr/>
        </p:nvSpPr>
        <p:spPr>
          <a:xfrm>
            <a:off x="4179848" y="5386306"/>
            <a:ext cx="698712" cy="112811"/>
          </a:xfrm>
          <a:custGeom>
            <a:avLst/>
            <a:gdLst>
              <a:gd name="connsiteX0" fmla="*/ 40 w 698712"/>
              <a:gd name="connsiteY0" fmla="*/ 65169 h 112811"/>
              <a:gd name="connsiteX1" fmla="*/ 368340 w 698712"/>
              <a:gd name="connsiteY1" fmla="*/ 100094 h 112811"/>
              <a:gd name="connsiteX2" fmla="*/ 515977 w 698712"/>
              <a:gd name="connsiteY2" fmla="*/ 54057 h 112811"/>
              <a:gd name="connsiteX3" fmla="*/ 698540 w 698712"/>
              <a:gd name="connsiteY3" fmla="*/ 82 h 112811"/>
              <a:gd name="connsiteX4" fmla="*/ 546140 w 698712"/>
              <a:gd name="connsiteY4" fmla="*/ 66757 h 112811"/>
              <a:gd name="connsiteX5" fmla="*/ 392152 w 698712"/>
              <a:gd name="connsiteY5" fmla="*/ 112794 h 112811"/>
              <a:gd name="connsiteX6" fmla="*/ 40 w 698712"/>
              <a:gd name="connsiteY6" fmla="*/ 65169 h 11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712" h="112811">
                <a:moveTo>
                  <a:pt x="40" y="65169"/>
                </a:moveTo>
                <a:cubicBezTo>
                  <a:pt x="-3929" y="63052"/>
                  <a:pt x="282351" y="101946"/>
                  <a:pt x="368340" y="100094"/>
                </a:cubicBezTo>
                <a:cubicBezTo>
                  <a:pt x="454329" y="98242"/>
                  <a:pt x="515977" y="54057"/>
                  <a:pt x="515977" y="54057"/>
                </a:cubicBezTo>
                <a:cubicBezTo>
                  <a:pt x="571010" y="37388"/>
                  <a:pt x="693513" y="-2035"/>
                  <a:pt x="698540" y="82"/>
                </a:cubicBezTo>
                <a:cubicBezTo>
                  <a:pt x="703567" y="2199"/>
                  <a:pt x="597205" y="47972"/>
                  <a:pt x="546140" y="66757"/>
                </a:cubicBezTo>
                <a:cubicBezTo>
                  <a:pt x="495075" y="85542"/>
                  <a:pt x="483962" y="111736"/>
                  <a:pt x="392152" y="112794"/>
                </a:cubicBezTo>
                <a:cubicBezTo>
                  <a:pt x="300342" y="113852"/>
                  <a:pt x="4009" y="67286"/>
                  <a:pt x="40" y="651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46295D43-DC29-48D4-8CC2-CD8E6D3A1C5A}"/>
              </a:ext>
            </a:extLst>
          </p:cNvPr>
          <p:cNvSpPr/>
          <p:nvPr/>
        </p:nvSpPr>
        <p:spPr>
          <a:xfrm>
            <a:off x="4199956" y="5318023"/>
            <a:ext cx="601250" cy="39805"/>
          </a:xfrm>
          <a:custGeom>
            <a:avLst/>
            <a:gdLst>
              <a:gd name="connsiteX0" fmla="*/ 569 w 601250"/>
              <a:gd name="connsiteY0" fmla="*/ 12802 h 39805"/>
              <a:gd name="connsiteX1" fmla="*/ 265682 w 601250"/>
              <a:gd name="connsiteY1" fmla="*/ 12802 h 39805"/>
              <a:gd name="connsiteX2" fmla="*/ 597469 w 601250"/>
              <a:gd name="connsiteY2" fmla="*/ 102 h 39805"/>
              <a:gd name="connsiteX3" fmla="*/ 438719 w 601250"/>
              <a:gd name="connsiteY3" fmla="*/ 20740 h 39805"/>
              <a:gd name="connsiteX4" fmla="*/ 337119 w 601250"/>
              <a:gd name="connsiteY4" fmla="*/ 39790 h 39805"/>
              <a:gd name="connsiteX5" fmla="*/ 569 w 601250"/>
              <a:gd name="connsiteY5" fmla="*/ 12802 h 3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250" h="39805">
                <a:moveTo>
                  <a:pt x="569" y="12802"/>
                </a:moveTo>
                <a:cubicBezTo>
                  <a:pt x="-11337" y="8304"/>
                  <a:pt x="166199" y="14919"/>
                  <a:pt x="265682" y="12802"/>
                </a:cubicBezTo>
                <a:cubicBezTo>
                  <a:pt x="365165" y="10685"/>
                  <a:pt x="568630" y="-1221"/>
                  <a:pt x="597469" y="102"/>
                </a:cubicBezTo>
                <a:cubicBezTo>
                  <a:pt x="626308" y="1425"/>
                  <a:pt x="482111" y="14125"/>
                  <a:pt x="438719" y="20740"/>
                </a:cubicBezTo>
                <a:cubicBezTo>
                  <a:pt x="395327" y="27355"/>
                  <a:pt x="406969" y="40319"/>
                  <a:pt x="337119" y="39790"/>
                </a:cubicBezTo>
                <a:cubicBezTo>
                  <a:pt x="267269" y="39261"/>
                  <a:pt x="12475" y="17300"/>
                  <a:pt x="569" y="128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CA01424A-E466-4EB0-96D5-7C0DF1E33522}"/>
              </a:ext>
            </a:extLst>
          </p:cNvPr>
          <p:cNvSpPr/>
          <p:nvPr/>
        </p:nvSpPr>
        <p:spPr>
          <a:xfrm>
            <a:off x="4049181" y="5284638"/>
            <a:ext cx="1087470" cy="391942"/>
          </a:xfrm>
          <a:custGeom>
            <a:avLst/>
            <a:gdLst>
              <a:gd name="connsiteX0" fmla="*/ 2 w 1087470"/>
              <a:gd name="connsiteY0" fmla="*/ 153079 h 391942"/>
              <a:gd name="connsiteX1" fmla="*/ 175686 w 1087470"/>
              <a:gd name="connsiteY1" fmla="*/ 271612 h 391942"/>
              <a:gd name="connsiteX2" fmla="*/ 376769 w 1087470"/>
              <a:gd name="connsiteY2" fmla="*/ 313945 h 391942"/>
              <a:gd name="connsiteX3" fmla="*/ 541869 w 1087470"/>
              <a:gd name="connsiteY3" fmla="*/ 318179 h 391942"/>
              <a:gd name="connsiteX4" fmla="*/ 628652 w 1087470"/>
              <a:gd name="connsiteY4" fmla="*/ 303362 h 391942"/>
              <a:gd name="connsiteX5" fmla="*/ 694269 w 1087470"/>
              <a:gd name="connsiteY5" fmla="*/ 275845 h 391942"/>
              <a:gd name="connsiteX6" fmla="*/ 1083736 w 1087470"/>
              <a:gd name="connsiteY6" fmla="*/ 2795 h 391942"/>
              <a:gd name="connsiteX7" fmla="*/ 878419 w 1087470"/>
              <a:gd name="connsiteY7" fmla="*/ 146729 h 391942"/>
              <a:gd name="connsiteX8" fmla="*/ 666752 w 1087470"/>
              <a:gd name="connsiteY8" fmla="*/ 347812 h 391942"/>
              <a:gd name="connsiteX9" fmla="*/ 495302 w 1087470"/>
              <a:gd name="connsiteY9" fmla="*/ 390145 h 391942"/>
              <a:gd name="connsiteX10" fmla="*/ 69852 w 1087470"/>
              <a:gd name="connsiteY10" fmla="*/ 311829 h 391942"/>
              <a:gd name="connsiteX11" fmla="*/ 463552 w 1087470"/>
              <a:gd name="connsiteY11" fmla="*/ 362629 h 391942"/>
              <a:gd name="connsiteX12" fmla="*/ 33869 w 1087470"/>
              <a:gd name="connsiteY12" fmla="*/ 273729 h 391942"/>
              <a:gd name="connsiteX13" fmla="*/ 171452 w 1087470"/>
              <a:gd name="connsiteY13" fmla="*/ 299129 h 391942"/>
              <a:gd name="connsiteX14" fmla="*/ 2 w 1087470"/>
              <a:gd name="connsiteY14" fmla="*/ 153079 h 39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7470" h="391942">
                <a:moveTo>
                  <a:pt x="2" y="153079"/>
                </a:moveTo>
                <a:cubicBezTo>
                  <a:pt x="708" y="148493"/>
                  <a:pt x="112892" y="244801"/>
                  <a:pt x="175686" y="271612"/>
                </a:cubicBezTo>
                <a:cubicBezTo>
                  <a:pt x="238480" y="298423"/>
                  <a:pt x="315739" y="306184"/>
                  <a:pt x="376769" y="313945"/>
                </a:cubicBezTo>
                <a:cubicBezTo>
                  <a:pt x="437799" y="321706"/>
                  <a:pt x="499889" y="319943"/>
                  <a:pt x="541869" y="318179"/>
                </a:cubicBezTo>
                <a:cubicBezTo>
                  <a:pt x="583849" y="316415"/>
                  <a:pt x="603252" y="310418"/>
                  <a:pt x="628652" y="303362"/>
                </a:cubicBezTo>
                <a:cubicBezTo>
                  <a:pt x="654052" y="296306"/>
                  <a:pt x="618422" y="325939"/>
                  <a:pt x="694269" y="275845"/>
                </a:cubicBezTo>
                <a:cubicBezTo>
                  <a:pt x="770116" y="225751"/>
                  <a:pt x="1083736" y="2795"/>
                  <a:pt x="1083736" y="2795"/>
                </a:cubicBezTo>
                <a:cubicBezTo>
                  <a:pt x="1114428" y="-18724"/>
                  <a:pt x="947916" y="89226"/>
                  <a:pt x="878419" y="146729"/>
                </a:cubicBezTo>
                <a:cubicBezTo>
                  <a:pt x="808922" y="204232"/>
                  <a:pt x="730605" y="307243"/>
                  <a:pt x="666752" y="347812"/>
                </a:cubicBezTo>
                <a:cubicBezTo>
                  <a:pt x="602899" y="388381"/>
                  <a:pt x="594785" y="396142"/>
                  <a:pt x="495302" y="390145"/>
                </a:cubicBezTo>
                <a:cubicBezTo>
                  <a:pt x="395819" y="384148"/>
                  <a:pt x="75144" y="316415"/>
                  <a:pt x="69852" y="311829"/>
                </a:cubicBezTo>
                <a:cubicBezTo>
                  <a:pt x="64560" y="307243"/>
                  <a:pt x="469549" y="368979"/>
                  <a:pt x="463552" y="362629"/>
                </a:cubicBezTo>
                <a:cubicBezTo>
                  <a:pt x="457555" y="356279"/>
                  <a:pt x="33869" y="273729"/>
                  <a:pt x="33869" y="273729"/>
                </a:cubicBezTo>
                <a:cubicBezTo>
                  <a:pt x="-14814" y="263146"/>
                  <a:pt x="179566" y="315357"/>
                  <a:pt x="171452" y="299129"/>
                </a:cubicBezTo>
                <a:cubicBezTo>
                  <a:pt x="163338" y="282901"/>
                  <a:pt x="-704" y="157665"/>
                  <a:pt x="2" y="15307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5C24ACA1-C861-4B07-A4D4-21589020EF4D}"/>
              </a:ext>
            </a:extLst>
          </p:cNvPr>
          <p:cNvSpPr/>
          <p:nvPr/>
        </p:nvSpPr>
        <p:spPr>
          <a:xfrm>
            <a:off x="5018202" y="5615375"/>
            <a:ext cx="172080" cy="257097"/>
          </a:xfrm>
          <a:custGeom>
            <a:avLst/>
            <a:gdLst>
              <a:gd name="connsiteX0" fmla="*/ 171865 w 172080"/>
              <a:gd name="connsiteY0" fmla="*/ 142 h 257097"/>
              <a:gd name="connsiteX1" fmla="*/ 59681 w 172080"/>
              <a:gd name="connsiteY1" fmla="*/ 105975 h 257097"/>
              <a:gd name="connsiteX2" fmla="*/ 30048 w 172080"/>
              <a:gd name="connsiteY2" fmla="*/ 256258 h 257097"/>
              <a:gd name="connsiteX3" fmla="*/ 415 w 172080"/>
              <a:gd name="connsiteY3" fmla="*/ 163125 h 257097"/>
              <a:gd name="connsiteX4" fmla="*/ 27931 w 172080"/>
              <a:gd name="connsiteY4" fmla="*/ 84808 h 257097"/>
              <a:gd name="connsiteX5" fmla="*/ 171865 w 172080"/>
              <a:gd name="connsiteY5" fmla="*/ 142 h 25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80" h="257097">
                <a:moveTo>
                  <a:pt x="171865" y="142"/>
                </a:moveTo>
                <a:cubicBezTo>
                  <a:pt x="177157" y="3670"/>
                  <a:pt x="83317" y="63289"/>
                  <a:pt x="59681" y="105975"/>
                </a:cubicBezTo>
                <a:cubicBezTo>
                  <a:pt x="36045" y="148661"/>
                  <a:pt x="39926" y="246733"/>
                  <a:pt x="30048" y="256258"/>
                </a:cubicBezTo>
                <a:cubicBezTo>
                  <a:pt x="20170" y="265783"/>
                  <a:pt x="768" y="191700"/>
                  <a:pt x="415" y="163125"/>
                </a:cubicBezTo>
                <a:cubicBezTo>
                  <a:pt x="62" y="134550"/>
                  <a:pt x="-4524" y="109855"/>
                  <a:pt x="27931" y="84808"/>
                </a:cubicBezTo>
                <a:cubicBezTo>
                  <a:pt x="60386" y="59761"/>
                  <a:pt x="166573" y="-3386"/>
                  <a:pt x="171865" y="14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9E55E6C5-0F5D-4042-9ED8-B032F3F26AF0}"/>
              </a:ext>
            </a:extLst>
          </p:cNvPr>
          <p:cNvSpPr/>
          <p:nvPr/>
        </p:nvSpPr>
        <p:spPr>
          <a:xfrm>
            <a:off x="4012927" y="5471092"/>
            <a:ext cx="200998" cy="279414"/>
          </a:xfrm>
          <a:custGeom>
            <a:avLst/>
            <a:gdLst>
              <a:gd name="connsiteX0" fmla="*/ 12973 w 200998"/>
              <a:gd name="connsiteY0" fmla="*/ 491 h 279414"/>
              <a:gd name="connsiteX1" fmla="*/ 55306 w 200998"/>
              <a:gd name="connsiteY1" fmla="*/ 114791 h 279414"/>
              <a:gd name="connsiteX2" fmla="*/ 125156 w 200998"/>
              <a:gd name="connsiteY2" fmla="*/ 207925 h 279414"/>
              <a:gd name="connsiteX3" fmla="*/ 199240 w 200998"/>
              <a:gd name="connsiteY3" fmla="*/ 277775 h 279414"/>
              <a:gd name="connsiteX4" fmla="*/ 163256 w 200998"/>
              <a:gd name="connsiteY4" fmla="*/ 250258 h 279414"/>
              <a:gd name="connsiteX5" fmla="*/ 8740 w 200998"/>
              <a:gd name="connsiteY5" fmla="*/ 171941 h 279414"/>
              <a:gd name="connsiteX6" fmla="*/ 19323 w 200998"/>
              <a:gd name="connsiteY6" fmla="*/ 76691 h 279414"/>
              <a:gd name="connsiteX7" fmla="*/ 12973 w 200998"/>
              <a:gd name="connsiteY7" fmla="*/ 491 h 27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998" h="279414">
                <a:moveTo>
                  <a:pt x="12973" y="491"/>
                </a:moveTo>
                <a:cubicBezTo>
                  <a:pt x="18970" y="6841"/>
                  <a:pt x="36609" y="80219"/>
                  <a:pt x="55306" y="114791"/>
                </a:cubicBezTo>
                <a:cubicBezTo>
                  <a:pt x="74003" y="149363"/>
                  <a:pt x="101167" y="180761"/>
                  <a:pt x="125156" y="207925"/>
                </a:cubicBezTo>
                <a:cubicBezTo>
                  <a:pt x="149145" y="235089"/>
                  <a:pt x="192890" y="270720"/>
                  <a:pt x="199240" y="277775"/>
                </a:cubicBezTo>
                <a:cubicBezTo>
                  <a:pt x="205590" y="284830"/>
                  <a:pt x="195006" y="267897"/>
                  <a:pt x="163256" y="250258"/>
                </a:cubicBezTo>
                <a:cubicBezTo>
                  <a:pt x="131506" y="232619"/>
                  <a:pt x="32729" y="200869"/>
                  <a:pt x="8740" y="171941"/>
                </a:cubicBezTo>
                <a:cubicBezTo>
                  <a:pt x="-15249" y="143013"/>
                  <a:pt x="17559" y="102444"/>
                  <a:pt x="19323" y="76691"/>
                </a:cubicBezTo>
                <a:cubicBezTo>
                  <a:pt x="21087" y="50938"/>
                  <a:pt x="6976" y="-5859"/>
                  <a:pt x="12973" y="49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F7AD196C-90EB-4E9B-87AA-6BDD2163180C}"/>
              </a:ext>
            </a:extLst>
          </p:cNvPr>
          <p:cNvSpPr/>
          <p:nvPr/>
        </p:nvSpPr>
        <p:spPr>
          <a:xfrm>
            <a:off x="5143006" y="5158171"/>
            <a:ext cx="181479" cy="127341"/>
          </a:xfrm>
          <a:custGeom>
            <a:avLst/>
            <a:gdLst>
              <a:gd name="connsiteX0" fmla="*/ 180411 w 181479"/>
              <a:gd name="connsiteY0" fmla="*/ 146 h 127341"/>
              <a:gd name="connsiteX1" fmla="*/ 80927 w 181479"/>
              <a:gd name="connsiteY1" fmla="*/ 40362 h 127341"/>
              <a:gd name="connsiteX2" fmla="*/ 34361 w 181479"/>
              <a:gd name="connsiteY2" fmla="*/ 127146 h 127341"/>
              <a:gd name="connsiteX3" fmla="*/ 21661 w 181479"/>
              <a:gd name="connsiteY3" fmla="*/ 63646 h 127341"/>
              <a:gd name="connsiteX4" fmla="*/ 11077 w 181479"/>
              <a:gd name="connsiteY4" fmla="*/ 53062 h 127341"/>
              <a:gd name="connsiteX5" fmla="*/ 180411 w 181479"/>
              <a:gd name="connsiteY5" fmla="*/ 146 h 12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79" h="127341">
                <a:moveTo>
                  <a:pt x="180411" y="146"/>
                </a:moveTo>
                <a:cubicBezTo>
                  <a:pt x="192053" y="-1971"/>
                  <a:pt x="105269" y="19195"/>
                  <a:pt x="80927" y="40362"/>
                </a:cubicBezTo>
                <a:cubicBezTo>
                  <a:pt x="56585" y="61529"/>
                  <a:pt x="44239" y="123265"/>
                  <a:pt x="34361" y="127146"/>
                </a:cubicBezTo>
                <a:cubicBezTo>
                  <a:pt x="24483" y="131027"/>
                  <a:pt x="25542" y="75993"/>
                  <a:pt x="21661" y="63646"/>
                </a:cubicBezTo>
                <a:cubicBezTo>
                  <a:pt x="17780" y="51299"/>
                  <a:pt x="-17498" y="61881"/>
                  <a:pt x="11077" y="53062"/>
                </a:cubicBezTo>
                <a:lnTo>
                  <a:pt x="180411" y="146"/>
                </a:ln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39C6319A-0F71-439A-86E3-AE410BEC5EDC}"/>
              </a:ext>
            </a:extLst>
          </p:cNvPr>
          <p:cNvSpPr/>
          <p:nvPr/>
        </p:nvSpPr>
        <p:spPr>
          <a:xfrm>
            <a:off x="4200061" y="5149128"/>
            <a:ext cx="2034001" cy="1724782"/>
          </a:xfrm>
          <a:custGeom>
            <a:avLst/>
            <a:gdLst>
              <a:gd name="connsiteX0" fmla="*/ 2032464 w 2034001"/>
              <a:gd name="connsiteY0" fmla="*/ 13422 h 1724782"/>
              <a:gd name="connsiteX1" fmla="*/ 1914989 w 2034001"/>
              <a:gd name="connsiteY1" fmla="*/ 473797 h 1724782"/>
              <a:gd name="connsiteX2" fmla="*/ 1699089 w 2034001"/>
              <a:gd name="connsiteY2" fmla="*/ 1115147 h 1724782"/>
              <a:gd name="connsiteX3" fmla="*/ 1349839 w 2034001"/>
              <a:gd name="connsiteY3" fmla="*/ 1489797 h 1724782"/>
              <a:gd name="connsiteX4" fmla="*/ 1213314 w 2034001"/>
              <a:gd name="connsiteY4" fmla="*/ 1724747 h 1724782"/>
              <a:gd name="connsiteX5" fmla="*/ 1276814 w 2034001"/>
              <a:gd name="connsiteY5" fmla="*/ 1508847 h 1724782"/>
              <a:gd name="connsiteX6" fmla="*/ 1022814 w 2034001"/>
              <a:gd name="connsiteY6" fmla="*/ 1661247 h 1724782"/>
              <a:gd name="connsiteX7" fmla="*/ 1143464 w 2034001"/>
              <a:gd name="connsiteY7" fmla="*/ 1502497 h 1724782"/>
              <a:gd name="connsiteX8" fmla="*/ 943439 w 2034001"/>
              <a:gd name="connsiteY8" fmla="*/ 1492972 h 1724782"/>
              <a:gd name="connsiteX9" fmla="*/ 587839 w 2034001"/>
              <a:gd name="connsiteY9" fmla="*/ 1397722 h 1724782"/>
              <a:gd name="connsiteX10" fmla="*/ 390989 w 2034001"/>
              <a:gd name="connsiteY10" fmla="*/ 1273897 h 1724782"/>
              <a:gd name="connsiteX11" fmla="*/ 718014 w 2034001"/>
              <a:gd name="connsiteY11" fmla="*/ 1270722 h 1724782"/>
              <a:gd name="connsiteX12" fmla="*/ 464 w 2034001"/>
              <a:gd name="connsiteY12" fmla="*/ 1143722 h 1724782"/>
              <a:gd name="connsiteX13" fmla="*/ 841839 w 2034001"/>
              <a:gd name="connsiteY13" fmla="*/ 1102447 h 1724782"/>
              <a:gd name="connsiteX14" fmla="*/ 708489 w 2034001"/>
              <a:gd name="connsiteY14" fmla="*/ 1099272 h 1724782"/>
              <a:gd name="connsiteX15" fmla="*/ 1238714 w 2034001"/>
              <a:gd name="connsiteY15" fmla="*/ 845272 h 1724782"/>
              <a:gd name="connsiteX16" fmla="*/ 1264114 w 2034001"/>
              <a:gd name="connsiteY16" fmla="*/ 816697 h 1724782"/>
              <a:gd name="connsiteX17" fmla="*/ 1514939 w 2034001"/>
              <a:gd name="connsiteY17" fmla="*/ 521422 h 1724782"/>
              <a:gd name="connsiteX18" fmla="*/ 1505414 w 2034001"/>
              <a:gd name="connsiteY18" fmla="*/ 657947 h 1724782"/>
              <a:gd name="connsiteX19" fmla="*/ 1810214 w 2034001"/>
              <a:gd name="connsiteY19" fmla="*/ 238847 h 1724782"/>
              <a:gd name="connsiteX20" fmla="*/ 1972139 w 2034001"/>
              <a:gd name="connsiteY20" fmla="*/ 130897 h 1724782"/>
              <a:gd name="connsiteX21" fmla="*/ 2032464 w 2034001"/>
              <a:gd name="connsiteY21" fmla="*/ 13422 h 172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34001" h="1724782">
                <a:moveTo>
                  <a:pt x="2032464" y="13422"/>
                </a:moveTo>
                <a:cubicBezTo>
                  <a:pt x="2022939" y="70572"/>
                  <a:pt x="1970551" y="290176"/>
                  <a:pt x="1914989" y="473797"/>
                </a:cubicBezTo>
                <a:cubicBezTo>
                  <a:pt x="1859426" y="657418"/>
                  <a:pt x="1793281" y="945814"/>
                  <a:pt x="1699089" y="1115147"/>
                </a:cubicBezTo>
                <a:cubicBezTo>
                  <a:pt x="1604897" y="1284480"/>
                  <a:pt x="1430801" y="1388197"/>
                  <a:pt x="1349839" y="1489797"/>
                </a:cubicBezTo>
                <a:cubicBezTo>
                  <a:pt x="1268877" y="1591397"/>
                  <a:pt x="1225485" y="1721572"/>
                  <a:pt x="1213314" y="1724747"/>
                </a:cubicBezTo>
                <a:cubicBezTo>
                  <a:pt x="1201143" y="1727922"/>
                  <a:pt x="1308564" y="1519430"/>
                  <a:pt x="1276814" y="1508847"/>
                </a:cubicBezTo>
                <a:cubicBezTo>
                  <a:pt x="1245064" y="1498264"/>
                  <a:pt x="1045039" y="1662305"/>
                  <a:pt x="1022814" y="1661247"/>
                </a:cubicBezTo>
                <a:cubicBezTo>
                  <a:pt x="1000589" y="1660189"/>
                  <a:pt x="1156693" y="1530543"/>
                  <a:pt x="1143464" y="1502497"/>
                </a:cubicBezTo>
                <a:cubicBezTo>
                  <a:pt x="1130235" y="1474451"/>
                  <a:pt x="1036043" y="1510435"/>
                  <a:pt x="943439" y="1492972"/>
                </a:cubicBezTo>
                <a:cubicBezTo>
                  <a:pt x="850835" y="1475510"/>
                  <a:pt x="679914" y="1434234"/>
                  <a:pt x="587839" y="1397722"/>
                </a:cubicBezTo>
                <a:cubicBezTo>
                  <a:pt x="495764" y="1361210"/>
                  <a:pt x="369293" y="1295064"/>
                  <a:pt x="390989" y="1273897"/>
                </a:cubicBezTo>
                <a:cubicBezTo>
                  <a:pt x="412685" y="1252730"/>
                  <a:pt x="783102" y="1292418"/>
                  <a:pt x="718014" y="1270722"/>
                </a:cubicBezTo>
                <a:cubicBezTo>
                  <a:pt x="652926" y="1249026"/>
                  <a:pt x="-20174" y="1171768"/>
                  <a:pt x="464" y="1143722"/>
                </a:cubicBezTo>
                <a:cubicBezTo>
                  <a:pt x="21101" y="1115676"/>
                  <a:pt x="723835" y="1109855"/>
                  <a:pt x="841839" y="1102447"/>
                </a:cubicBezTo>
                <a:cubicBezTo>
                  <a:pt x="959843" y="1095039"/>
                  <a:pt x="642343" y="1142135"/>
                  <a:pt x="708489" y="1099272"/>
                </a:cubicBezTo>
                <a:cubicBezTo>
                  <a:pt x="774635" y="1056410"/>
                  <a:pt x="1146110" y="892368"/>
                  <a:pt x="1238714" y="845272"/>
                </a:cubicBezTo>
                <a:cubicBezTo>
                  <a:pt x="1331318" y="798176"/>
                  <a:pt x="1218077" y="870672"/>
                  <a:pt x="1264114" y="816697"/>
                </a:cubicBezTo>
                <a:cubicBezTo>
                  <a:pt x="1310151" y="762722"/>
                  <a:pt x="1474722" y="547880"/>
                  <a:pt x="1514939" y="521422"/>
                </a:cubicBezTo>
                <a:cubicBezTo>
                  <a:pt x="1555156" y="494964"/>
                  <a:pt x="1456201" y="705043"/>
                  <a:pt x="1505414" y="657947"/>
                </a:cubicBezTo>
                <a:cubicBezTo>
                  <a:pt x="1554626" y="610851"/>
                  <a:pt x="1732427" y="326689"/>
                  <a:pt x="1810214" y="238847"/>
                </a:cubicBezTo>
                <a:cubicBezTo>
                  <a:pt x="1888001" y="151005"/>
                  <a:pt x="1938801" y="163705"/>
                  <a:pt x="1972139" y="130897"/>
                </a:cubicBezTo>
                <a:cubicBezTo>
                  <a:pt x="2005476" y="98089"/>
                  <a:pt x="2041989" y="-43728"/>
                  <a:pt x="2032464" y="1342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0E865618-99AF-4CC5-99E9-09E0BBB5C84B}"/>
              </a:ext>
            </a:extLst>
          </p:cNvPr>
          <p:cNvSpPr/>
          <p:nvPr/>
        </p:nvSpPr>
        <p:spPr>
          <a:xfrm>
            <a:off x="2888537" y="2031840"/>
            <a:ext cx="2234126" cy="1483090"/>
          </a:xfrm>
          <a:custGeom>
            <a:avLst/>
            <a:gdLst>
              <a:gd name="connsiteX0" fmla="*/ 2204163 w 2234126"/>
              <a:gd name="connsiteY0" fmla="*/ 6510 h 1483090"/>
              <a:gd name="connsiteX1" fmla="*/ 1810463 w 2234126"/>
              <a:gd name="connsiteY1" fmla="*/ 431960 h 1483090"/>
              <a:gd name="connsiteX2" fmla="*/ 1283413 w 2234126"/>
              <a:gd name="connsiteY2" fmla="*/ 520860 h 1483090"/>
              <a:gd name="connsiteX3" fmla="*/ 857963 w 2234126"/>
              <a:gd name="connsiteY3" fmla="*/ 552610 h 1483090"/>
              <a:gd name="connsiteX4" fmla="*/ 381713 w 2234126"/>
              <a:gd name="connsiteY4" fmla="*/ 1086010 h 1483090"/>
              <a:gd name="connsiteX5" fmla="*/ 254713 w 2234126"/>
              <a:gd name="connsiteY5" fmla="*/ 1479710 h 1483090"/>
              <a:gd name="connsiteX6" fmla="*/ 432513 w 2234126"/>
              <a:gd name="connsiteY6" fmla="*/ 863760 h 1483090"/>
              <a:gd name="connsiteX7" fmla="*/ 102313 w 2234126"/>
              <a:gd name="connsiteY7" fmla="*/ 1352710 h 1483090"/>
              <a:gd name="connsiteX8" fmla="*/ 165813 w 2234126"/>
              <a:gd name="connsiteY8" fmla="*/ 832010 h 1483090"/>
              <a:gd name="connsiteX9" fmla="*/ 713 w 2234126"/>
              <a:gd name="connsiteY9" fmla="*/ 1162210 h 1483090"/>
              <a:gd name="connsiteX10" fmla="*/ 242013 w 2234126"/>
              <a:gd name="connsiteY10" fmla="*/ 457360 h 1483090"/>
              <a:gd name="connsiteX11" fmla="*/ 349963 w 2234126"/>
              <a:gd name="connsiteY11" fmla="*/ 57310 h 1483090"/>
              <a:gd name="connsiteX12" fmla="*/ 362663 w 2234126"/>
              <a:gd name="connsiteY12" fmla="*/ 495460 h 1483090"/>
              <a:gd name="connsiteX13" fmla="*/ 889713 w 2234126"/>
              <a:gd name="connsiteY13" fmla="*/ 12860 h 1483090"/>
              <a:gd name="connsiteX14" fmla="*/ 889713 w 2234126"/>
              <a:gd name="connsiteY14" fmla="*/ 374810 h 1483090"/>
              <a:gd name="connsiteX15" fmla="*/ 1410413 w 2234126"/>
              <a:gd name="connsiteY15" fmla="*/ 160 h 1483090"/>
              <a:gd name="connsiteX16" fmla="*/ 978613 w 2234126"/>
              <a:gd name="connsiteY16" fmla="*/ 324010 h 1483090"/>
              <a:gd name="connsiteX17" fmla="*/ 2204163 w 2234126"/>
              <a:gd name="connsiteY17" fmla="*/ 6510 h 148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34126" h="1483090">
                <a:moveTo>
                  <a:pt x="2204163" y="6510"/>
                </a:moveTo>
                <a:cubicBezTo>
                  <a:pt x="2342805" y="24502"/>
                  <a:pt x="1963921" y="346235"/>
                  <a:pt x="1810463" y="431960"/>
                </a:cubicBezTo>
                <a:cubicBezTo>
                  <a:pt x="1657005" y="517685"/>
                  <a:pt x="1442163" y="500752"/>
                  <a:pt x="1283413" y="520860"/>
                </a:cubicBezTo>
                <a:cubicBezTo>
                  <a:pt x="1124663" y="540968"/>
                  <a:pt x="1008246" y="458418"/>
                  <a:pt x="857963" y="552610"/>
                </a:cubicBezTo>
                <a:cubicBezTo>
                  <a:pt x="707680" y="646802"/>
                  <a:pt x="482255" y="931493"/>
                  <a:pt x="381713" y="1086010"/>
                </a:cubicBezTo>
                <a:cubicBezTo>
                  <a:pt x="281171" y="1240527"/>
                  <a:pt x="246246" y="1516752"/>
                  <a:pt x="254713" y="1479710"/>
                </a:cubicBezTo>
                <a:cubicBezTo>
                  <a:pt x="263180" y="1442668"/>
                  <a:pt x="457913" y="884927"/>
                  <a:pt x="432513" y="863760"/>
                </a:cubicBezTo>
                <a:cubicBezTo>
                  <a:pt x="407113" y="842593"/>
                  <a:pt x="146763" y="1358002"/>
                  <a:pt x="102313" y="1352710"/>
                </a:cubicBezTo>
                <a:cubicBezTo>
                  <a:pt x="57863" y="1347418"/>
                  <a:pt x="182746" y="863760"/>
                  <a:pt x="165813" y="832010"/>
                </a:cubicBezTo>
                <a:cubicBezTo>
                  <a:pt x="148880" y="800260"/>
                  <a:pt x="-11987" y="1224652"/>
                  <a:pt x="713" y="1162210"/>
                </a:cubicBezTo>
                <a:cubicBezTo>
                  <a:pt x="13413" y="1099768"/>
                  <a:pt x="183805" y="641510"/>
                  <a:pt x="242013" y="457360"/>
                </a:cubicBezTo>
                <a:cubicBezTo>
                  <a:pt x="300221" y="273210"/>
                  <a:pt x="329855" y="50960"/>
                  <a:pt x="349963" y="57310"/>
                </a:cubicBezTo>
                <a:cubicBezTo>
                  <a:pt x="370071" y="63660"/>
                  <a:pt x="272705" y="502868"/>
                  <a:pt x="362663" y="495460"/>
                </a:cubicBezTo>
                <a:cubicBezTo>
                  <a:pt x="452621" y="488052"/>
                  <a:pt x="801871" y="32968"/>
                  <a:pt x="889713" y="12860"/>
                </a:cubicBezTo>
                <a:cubicBezTo>
                  <a:pt x="977555" y="-7248"/>
                  <a:pt x="802930" y="376927"/>
                  <a:pt x="889713" y="374810"/>
                </a:cubicBezTo>
                <a:cubicBezTo>
                  <a:pt x="976496" y="372693"/>
                  <a:pt x="1395596" y="8627"/>
                  <a:pt x="1410413" y="160"/>
                </a:cubicBezTo>
                <a:cubicBezTo>
                  <a:pt x="1425230" y="-8307"/>
                  <a:pt x="846321" y="321893"/>
                  <a:pt x="978613" y="324010"/>
                </a:cubicBezTo>
                <a:cubicBezTo>
                  <a:pt x="1110905" y="326127"/>
                  <a:pt x="2065521" y="-11482"/>
                  <a:pt x="2204163" y="651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8297C636-2CE7-465C-90FD-279863980A34}"/>
              </a:ext>
            </a:extLst>
          </p:cNvPr>
          <p:cNvSpPr/>
          <p:nvPr/>
        </p:nvSpPr>
        <p:spPr>
          <a:xfrm>
            <a:off x="3127318" y="840258"/>
            <a:ext cx="2668962" cy="1773951"/>
          </a:xfrm>
          <a:custGeom>
            <a:avLst/>
            <a:gdLst>
              <a:gd name="connsiteX0" fmla="*/ 2668962 w 2668962"/>
              <a:gd name="connsiteY0" fmla="*/ 546582 h 1773951"/>
              <a:gd name="connsiteX1" fmla="*/ 2120322 w 2668962"/>
              <a:gd name="connsiteY1" fmla="*/ 13182 h 1773951"/>
              <a:gd name="connsiteX2" fmla="*/ 799522 w 2668962"/>
              <a:gd name="connsiteY2" fmla="*/ 155422 h 1773951"/>
              <a:gd name="connsiteX3" fmla="*/ 1439602 w 2668962"/>
              <a:gd name="connsiteY3" fmla="*/ 74142 h 1773951"/>
              <a:gd name="connsiteX4" fmla="*/ 22282 w 2668962"/>
              <a:gd name="connsiteY4" fmla="*/ 531342 h 1773951"/>
              <a:gd name="connsiteX5" fmla="*/ 652202 w 2668962"/>
              <a:gd name="connsiteY5" fmla="*/ 434822 h 1773951"/>
              <a:gd name="connsiteX6" fmla="*/ 78162 w 2668962"/>
              <a:gd name="connsiteY6" fmla="*/ 866622 h 1773951"/>
              <a:gd name="connsiteX7" fmla="*/ 586162 w 2668962"/>
              <a:gd name="connsiteY7" fmla="*/ 754862 h 1773951"/>
              <a:gd name="connsiteX8" fmla="*/ 47682 w 2668962"/>
              <a:gd name="connsiteY8" fmla="*/ 1029182 h 1773951"/>
              <a:gd name="connsiteX9" fmla="*/ 32442 w 2668962"/>
              <a:gd name="connsiteY9" fmla="*/ 1760702 h 1773951"/>
              <a:gd name="connsiteX10" fmla="*/ 98482 w 2668962"/>
              <a:gd name="connsiteY10" fmla="*/ 1496542 h 1773951"/>
              <a:gd name="connsiteX11" fmla="*/ 245802 w 2668962"/>
              <a:gd name="connsiteY11" fmla="*/ 1440662 h 1773951"/>
              <a:gd name="connsiteX12" fmla="*/ 748722 w 2668962"/>
              <a:gd name="connsiteY12" fmla="*/ 1176502 h 1773951"/>
              <a:gd name="connsiteX13" fmla="*/ 367722 w 2668962"/>
              <a:gd name="connsiteY13" fmla="*/ 1633702 h 1773951"/>
              <a:gd name="connsiteX14" fmla="*/ 1226242 w 2668962"/>
              <a:gd name="connsiteY14" fmla="*/ 1227302 h 1773951"/>
              <a:gd name="connsiteX15" fmla="*/ 1139882 w 2668962"/>
              <a:gd name="connsiteY15" fmla="*/ 1374622 h 1773951"/>
              <a:gd name="connsiteX16" fmla="*/ 1973002 w 2668962"/>
              <a:gd name="connsiteY16" fmla="*/ 907262 h 1773951"/>
              <a:gd name="connsiteX17" fmla="*/ 1734242 w 2668962"/>
              <a:gd name="connsiteY17" fmla="*/ 1227302 h 1773951"/>
              <a:gd name="connsiteX18" fmla="*/ 2293042 w 2668962"/>
              <a:gd name="connsiteY18" fmla="*/ 1105382 h 1773951"/>
              <a:gd name="connsiteX19" fmla="*/ 1515802 w 2668962"/>
              <a:gd name="connsiteY19" fmla="*/ 831062 h 1773951"/>
              <a:gd name="connsiteX20" fmla="*/ 2125402 w 2668962"/>
              <a:gd name="connsiteY20" fmla="*/ 688822 h 1773951"/>
              <a:gd name="connsiteX21" fmla="*/ 2668962 w 2668962"/>
              <a:gd name="connsiteY21" fmla="*/ 546582 h 177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68962" h="1773951">
                <a:moveTo>
                  <a:pt x="2668962" y="546582"/>
                </a:moveTo>
                <a:cubicBezTo>
                  <a:pt x="2550428" y="312478"/>
                  <a:pt x="2431895" y="78375"/>
                  <a:pt x="2120322" y="13182"/>
                </a:cubicBezTo>
                <a:cubicBezTo>
                  <a:pt x="1808749" y="-52011"/>
                  <a:pt x="912975" y="145262"/>
                  <a:pt x="799522" y="155422"/>
                </a:cubicBezTo>
                <a:cubicBezTo>
                  <a:pt x="686069" y="165582"/>
                  <a:pt x="1569142" y="11489"/>
                  <a:pt x="1439602" y="74142"/>
                </a:cubicBezTo>
                <a:cubicBezTo>
                  <a:pt x="1310062" y="136795"/>
                  <a:pt x="153515" y="471229"/>
                  <a:pt x="22282" y="531342"/>
                </a:cubicBezTo>
                <a:cubicBezTo>
                  <a:pt x="-108951" y="591455"/>
                  <a:pt x="642889" y="378942"/>
                  <a:pt x="652202" y="434822"/>
                </a:cubicBezTo>
                <a:cubicBezTo>
                  <a:pt x="661515" y="490702"/>
                  <a:pt x="89169" y="813282"/>
                  <a:pt x="78162" y="866622"/>
                </a:cubicBezTo>
                <a:cubicBezTo>
                  <a:pt x="67155" y="919962"/>
                  <a:pt x="591242" y="727769"/>
                  <a:pt x="586162" y="754862"/>
                </a:cubicBezTo>
                <a:cubicBezTo>
                  <a:pt x="581082" y="781955"/>
                  <a:pt x="139969" y="861542"/>
                  <a:pt x="47682" y="1029182"/>
                </a:cubicBezTo>
                <a:cubicBezTo>
                  <a:pt x="-44605" y="1196822"/>
                  <a:pt x="23975" y="1682809"/>
                  <a:pt x="32442" y="1760702"/>
                </a:cubicBezTo>
                <a:cubicBezTo>
                  <a:pt x="40909" y="1838595"/>
                  <a:pt x="62922" y="1549882"/>
                  <a:pt x="98482" y="1496542"/>
                </a:cubicBezTo>
                <a:cubicBezTo>
                  <a:pt x="134042" y="1443202"/>
                  <a:pt x="137429" y="1494002"/>
                  <a:pt x="245802" y="1440662"/>
                </a:cubicBezTo>
                <a:cubicBezTo>
                  <a:pt x="354175" y="1387322"/>
                  <a:pt x="728402" y="1144329"/>
                  <a:pt x="748722" y="1176502"/>
                </a:cubicBezTo>
                <a:cubicBezTo>
                  <a:pt x="769042" y="1208675"/>
                  <a:pt x="288135" y="1625235"/>
                  <a:pt x="367722" y="1633702"/>
                </a:cubicBezTo>
                <a:cubicBezTo>
                  <a:pt x="447309" y="1642169"/>
                  <a:pt x="1097549" y="1270482"/>
                  <a:pt x="1226242" y="1227302"/>
                </a:cubicBezTo>
                <a:cubicBezTo>
                  <a:pt x="1354935" y="1184122"/>
                  <a:pt x="1015422" y="1427962"/>
                  <a:pt x="1139882" y="1374622"/>
                </a:cubicBezTo>
                <a:cubicBezTo>
                  <a:pt x="1264342" y="1321282"/>
                  <a:pt x="1873942" y="931815"/>
                  <a:pt x="1973002" y="907262"/>
                </a:cubicBezTo>
                <a:cubicBezTo>
                  <a:pt x="2072062" y="882709"/>
                  <a:pt x="1680902" y="1194282"/>
                  <a:pt x="1734242" y="1227302"/>
                </a:cubicBezTo>
                <a:cubicBezTo>
                  <a:pt x="1787582" y="1260322"/>
                  <a:pt x="2329449" y="1171422"/>
                  <a:pt x="2293042" y="1105382"/>
                </a:cubicBezTo>
                <a:cubicBezTo>
                  <a:pt x="2256635" y="1039342"/>
                  <a:pt x="1543742" y="900489"/>
                  <a:pt x="1515802" y="831062"/>
                </a:cubicBezTo>
                <a:cubicBezTo>
                  <a:pt x="1487862" y="761635"/>
                  <a:pt x="2125402" y="688822"/>
                  <a:pt x="2125402" y="688822"/>
                </a:cubicBezTo>
                <a:lnTo>
                  <a:pt x="2668962" y="546582"/>
                </a:ln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012AA9C8-DDE0-4A0D-BA5D-3EDD50C124A1}"/>
              </a:ext>
            </a:extLst>
          </p:cNvPr>
          <p:cNvSpPr/>
          <p:nvPr/>
        </p:nvSpPr>
        <p:spPr>
          <a:xfrm>
            <a:off x="4165582" y="1111385"/>
            <a:ext cx="3187990" cy="2343937"/>
          </a:xfrm>
          <a:custGeom>
            <a:avLst/>
            <a:gdLst>
              <a:gd name="connsiteX0" fmla="*/ 411498 w 3187990"/>
              <a:gd name="connsiteY0" fmla="*/ 117975 h 2343937"/>
              <a:gd name="connsiteX1" fmla="*/ 1778018 w 3187990"/>
              <a:gd name="connsiteY1" fmla="*/ 6215 h 2343937"/>
              <a:gd name="connsiteX2" fmla="*/ 2225058 w 3187990"/>
              <a:gd name="connsiteY2" fmla="*/ 316095 h 2343937"/>
              <a:gd name="connsiteX3" fmla="*/ 3032778 w 3187990"/>
              <a:gd name="connsiteY3" fmla="*/ 1916295 h 2343937"/>
              <a:gd name="connsiteX4" fmla="*/ 2966738 w 3187990"/>
              <a:gd name="connsiteY4" fmla="*/ 1779135 h 2343937"/>
              <a:gd name="connsiteX5" fmla="*/ 2433338 w 3187990"/>
              <a:gd name="connsiteY5" fmla="*/ 808855 h 2343937"/>
              <a:gd name="connsiteX6" fmla="*/ 3185178 w 3187990"/>
              <a:gd name="connsiteY6" fmla="*/ 2343015 h 2343937"/>
              <a:gd name="connsiteX7" fmla="*/ 2103138 w 3187990"/>
              <a:gd name="connsiteY7" fmla="*/ 1047615 h 2343937"/>
              <a:gd name="connsiteX8" fmla="*/ 2570498 w 3187990"/>
              <a:gd name="connsiteY8" fmla="*/ 1890895 h 2343937"/>
              <a:gd name="connsiteX9" fmla="*/ 1955818 w 3187990"/>
              <a:gd name="connsiteY9" fmla="*/ 1128895 h 2343937"/>
              <a:gd name="connsiteX10" fmla="*/ 1549418 w 3187990"/>
              <a:gd name="connsiteY10" fmla="*/ 920615 h 2343937"/>
              <a:gd name="connsiteX11" fmla="*/ 18 w 3187990"/>
              <a:gd name="connsiteY11" fmla="*/ 458335 h 2343937"/>
              <a:gd name="connsiteX12" fmla="*/ 1513858 w 3187990"/>
              <a:gd name="connsiteY12" fmla="*/ 229735 h 2343937"/>
              <a:gd name="connsiteX13" fmla="*/ 411498 w 3187990"/>
              <a:gd name="connsiteY13" fmla="*/ 117975 h 234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7990" h="2343937">
                <a:moveTo>
                  <a:pt x="411498" y="117975"/>
                </a:moveTo>
                <a:cubicBezTo>
                  <a:pt x="455525" y="80722"/>
                  <a:pt x="1475758" y="-26805"/>
                  <a:pt x="1778018" y="6215"/>
                </a:cubicBezTo>
                <a:cubicBezTo>
                  <a:pt x="2080278" y="39235"/>
                  <a:pt x="2015931" y="-2252"/>
                  <a:pt x="2225058" y="316095"/>
                </a:cubicBezTo>
                <a:cubicBezTo>
                  <a:pt x="2434185" y="634442"/>
                  <a:pt x="2909165" y="1672455"/>
                  <a:pt x="3032778" y="1916295"/>
                </a:cubicBezTo>
                <a:cubicBezTo>
                  <a:pt x="3156391" y="2160135"/>
                  <a:pt x="3066645" y="1963708"/>
                  <a:pt x="2966738" y="1779135"/>
                </a:cubicBezTo>
                <a:cubicBezTo>
                  <a:pt x="2866831" y="1594562"/>
                  <a:pt x="2396931" y="714875"/>
                  <a:pt x="2433338" y="808855"/>
                </a:cubicBezTo>
                <a:cubicBezTo>
                  <a:pt x="2469745" y="902835"/>
                  <a:pt x="3240211" y="2303222"/>
                  <a:pt x="3185178" y="2343015"/>
                </a:cubicBezTo>
                <a:cubicBezTo>
                  <a:pt x="3130145" y="2382808"/>
                  <a:pt x="2205585" y="1122968"/>
                  <a:pt x="2103138" y="1047615"/>
                </a:cubicBezTo>
                <a:cubicBezTo>
                  <a:pt x="2000691" y="972262"/>
                  <a:pt x="2595051" y="1877348"/>
                  <a:pt x="2570498" y="1890895"/>
                </a:cubicBezTo>
                <a:cubicBezTo>
                  <a:pt x="2545945" y="1904442"/>
                  <a:pt x="2125998" y="1290608"/>
                  <a:pt x="1955818" y="1128895"/>
                </a:cubicBezTo>
                <a:cubicBezTo>
                  <a:pt x="1785638" y="967182"/>
                  <a:pt x="1875385" y="1032375"/>
                  <a:pt x="1549418" y="920615"/>
                </a:cubicBezTo>
                <a:cubicBezTo>
                  <a:pt x="1223451" y="808855"/>
                  <a:pt x="5945" y="573482"/>
                  <a:pt x="18" y="458335"/>
                </a:cubicBezTo>
                <a:cubicBezTo>
                  <a:pt x="-5909" y="343188"/>
                  <a:pt x="1449511" y="288155"/>
                  <a:pt x="1513858" y="229735"/>
                </a:cubicBezTo>
                <a:cubicBezTo>
                  <a:pt x="1578205" y="171315"/>
                  <a:pt x="367471" y="155228"/>
                  <a:pt x="411498" y="11797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8EEFF6D2-1766-43E1-B81A-658719B1375E}"/>
              </a:ext>
            </a:extLst>
          </p:cNvPr>
          <p:cNvSpPr/>
          <p:nvPr/>
        </p:nvSpPr>
        <p:spPr>
          <a:xfrm>
            <a:off x="3413691" y="1343819"/>
            <a:ext cx="2000318" cy="1232526"/>
          </a:xfrm>
          <a:custGeom>
            <a:avLst/>
            <a:gdLst>
              <a:gd name="connsiteX0" fmla="*/ 1937242 w 2000318"/>
              <a:gd name="connsiteY0" fmla="*/ 78581 h 1232526"/>
              <a:gd name="connsiteX1" fmla="*/ 1598576 w 2000318"/>
              <a:gd name="connsiteY1" fmla="*/ 743214 h 1232526"/>
              <a:gd name="connsiteX2" fmla="*/ 1111742 w 2000318"/>
              <a:gd name="connsiteY2" fmla="*/ 929481 h 1232526"/>
              <a:gd name="connsiteX3" fmla="*/ 15309 w 2000318"/>
              <a:gd name="connsiteY3" fmla="*/ 1230048 h 1232526"/>
              <a:gd name="connsiteX4" fmla="*/ 451342 w 2000318"/>
              <a:gd name="connsiteY4" fmla="*/ 1069181 h 1232526"/>
              <a:gd name="connsiteX5" fmla="*/ 180409 w 2000318"/>
              <a:gd name="connsiteY5" fmla="*/ 1009914 h 1232526"/>
              <a:gd name="connsiteX6" fmla="*/ 1319176 w 2000318"/>
              <a:gd name="connsiteY6" fmla="*/ 438414 h 1232526"/>
              <a:gd name="connsiteX7" fmla="*/ 1234509 w 2000318"/>
              <a:gd name="connsiteY7" fmla="*/ 586581 h 1232526"/>
              <a:gd name="connsiteX8" fmla="*/ 1700176 w 2000318"/>
              <a:gd name="connsiteY8" fmla="*/ 357981 h 1232526"/>
              <a:gd name="connsiteX9" fmla="*/ 1975342 w 2000318"/>
              <a:gd name="connsiteY9" fmla="*/ 44714 h 1232526"/>
              <a:gd name="connsiteX10" fmla="*/ 1937242 w 2000318"/>
              <a:gd name="connsiteY10" fmla="*/ 78581 h 123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0318" h="1232526">
                <a:moveTo>
                  <a:pt x="1937242" y="78581"/>
                </a:moveTo>
                <a:cubicBezTo>
                  <a:pt x="1874448" y="194998"/>
                  <a:pt x="1736159" y="601398"/>
                  <a:pt x="1598576" y="743214"/>
                </a:cubicBezTo>
                <a:cubicBezTo>
                  <a:pt x="1460993" y="885030"/>
                  <a:pt x="1375620" y="848342"/>
                  <a:pt x="1111742" y="929481"/>
                </a:cubicBezTo>
                <a:cubicBezTo>
                  <a:pt x="847864" y="1010620"/>
                  <a:pt x="125376" y="1206765"/>
                  <a:pt x="15309" y="1230048"/>
                </a:cubicBezTo>
                <a:cubicBezTo>
                  <a:pt x="-94758" y="1253331"/>
                  <a:pt x="423825" y="1105870"/>
                  <a:pt x="451342" y="1069181"/>
                </a:cubicBezTo>
                <a:cubicBezTo>
                  <a:pt x="478859" y="1032492"/>
                  <a:pt x="35770" y="1115042"/>
                  <a:pt x="180409" y="1009914"/>
                </a:cubicBezTo>
                <a:cubicBezTo>
                  <a:pt x="325048" y="904786"/>
                  <a:pt x="1143493" y="508970"/>
                  <a:pt x="1319176" y="438414"/>
                </a:cubicBezTo>
                <a:cubicBezTo>
                  <a:pt x="1494859" y="367858"/>
                  <a:pt x="1171009" y="599986"/>
                  <a:pt x="1234509" y="586581"/>
                </a:cubicBezTo>
                <a:cubicBezTo>
                  <a:pt x="1298009" y="573176"/>
                  <a:pt x="1576704" y="448292"/>
                  <a:pt x="1700176" y="357981"/>
                </a:cubicBezTo>
                <a:cubicBezTo>
                  <a:pt x="1823648" y="267670"/>
                  <a:pt x="1928775" y="92692"/>
                  <a:pt x="1975342" y="44714"/>
                </a:cubicBezTo>
                <a:cubicBezTo>
                  <a:pt x="2021909" y="-3264"/>
                  <a:pt x="2000036" y="-37836"/>
                  <a:pt x="1937242" y="7858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1100BA9A-4D9D-4218-895C-F113DC92FF4A}"/>
              </a:ext>
            </a:extLst>
          </p:cNvPr>
          <p:cNvSpPr/>
          <p:nvPr/>
        </p:nvSpPr>
        <p:spPr>
          <a:xfrm>
            <a:off x="2692345" y="1906263"/>
            <a:ext cx="1758436" cy="1846518"/>
          </a:xfrm>
          <a:custGeom>
            <a:avLst/>
            <a:gdLst>
              <a:gd name="connsiteX0" fmla="*/ 1456322 w 1758436"/>
              <a:gd name="connsiteY0" fmla="*/ 100337 h 1846518"/>
              <a:gd name="connsiteX1" fmla="*/ 656222 w 1758436"/>
              <a:gd name="connsiteY1" fmla="*/ 519437 h 1846518"/>
              <a:gd name="connsiteX2" fmla="*/ 338722 w 1758436"/>
              <a:gd name="connsiteY2" fmla="*/ 1154437 h 1846518"/>
              <a:gd name="connsiteX3" fmla="*/ 321788 w 1758436"/>
              <a:gd name="connsiteY3" fmla="*/ 1260270 h 1846518"/>
              <a:gd name="connsiteX4" fmla="*/ 436088 w 1758436"/>
              <a:gd name="connsiteY4" fmla="*/ 709937 h 1846518"/>
              <a:gd name="connsiteX5" fmla="*/ 258288 w 1758436"/>
              <a:gd name="connsiteY5" fmla="*/ 1573537 h 1846518"/>
              <a:gd name="connsiteX6" fmla="*/ 173622 w 1758436"/>
              <a:gd name="connsiteY6" fmla="*/ 1294137 h 1846518"/>
              <a:gd name="connsiteX7" fmla="*/ 12755 w 1758436"/>
              <a:gd name="connsiteY7" fmla="*/ 1844470 h 1846518"/>
              <a:gd name="connsiteX8" fmla="*/ 16988 w 1758436"/>
              <a:gd name="connsiteY8" fmla="*/ 1057070 h 1846518"/>
              <a:gd name="connsiteX9" fmla="*/ 72022 w 1758436"/>
              <a:gd name="connsiteY9" fmla="*/ 832704 h 1846518"/>
              <a:gd name="connsiteX10" fmla="*/ 465722 w 1758436"/>
              <a:gd name="connsiteY10" fmla="*/ 358570 h 1846518"/>
              <a:gd name="connsiteX11" fmla="*/ 1244655 w 1758436"/>
              <a:gd name="connsiteY11" fmla="*/ 32604 h 1846518"/>
              <a:gd name="connsiteX12" fmla="*/ 715488 w 1758436"/>
              <a:gd name="connsiteY12" fmla="*/ 265437 h 1846518"/>
              <a:gd name="connsiteX13" fmla="*/ 1723022 w 1758436"/>
              <a:gd name="connsiteY13" fmla="*/ 7204 h 1846518"/>
              <a:gd name="connsiteX14" fmla="*/ 1456322 w 1758436"/>
              <a:gd name="connsiteY14" fmla="*/ 100337 h 184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58436" h="1846518">
                <a:moveTo>
                  <a:pt x="1456322" y="100337"/>
                </a:moveTo>
                <a:cubicBezTo>
                  <a:pt x="1278522" y="185709"/>
                  <a:pt x="842489" y="343754"/>
                  <a:pt x="656222" y="519437"/>
                </a:cubicBezTo>
                <a:cubicBezTo>
                  <a:pt x="469955" y="695120"/>
                  <a:pt x="394461" y="1030965"/>
                  <a:pt x="338722" y="1154437"/>
                </a:cubicBezTo>
                <a:cubicBezTo>
                  <a:pt x="282983" y="1277909"/>
                  <a:pt x="305560" y="1334353"/>
                  <a:pt x="321788" y="1260270"/>
                </a:cubicBezTo>
                <a:cubicBezTo>
                  <a:pt x="338016" y="1186187"/>
                  <a:pt x="446671" y="657726"/>
                  <a:pt x="436088" y="709937"/>
                </a:cubicBezTo>
                <a:cubicBezTo>
                  <a:pt x="425505" y="762148"/>
                  <a:pt x="302032" y="1476170"/>
                  <a:pt x="258288" y="1573537"/>
                </a:cubicBezTo>
                <a:cubicBezTo>
                  <a:pt x="214544" y="1670904"/>
                  <a:pt x="214544" y="1248982"/>
                  <a:pt x="173622" y="1294137"/>
                </a:cubicBezTo>
                <a:cubicBezTo>
                  <a:pt x="132700" y="1339293"/>
                  <a:pt x="38861" y="1883981"/>
                  <a:pt x="12755" y="1844470"/>
                </a:cubicBezTo>
                <a:cubicBezTo>
                  <a:pt x="-13351" y="1804959"/>
                  <a:pt x="7110" y="1225698"/>
                  <a:pt x="16988" y="1057070"/>
                </a:cubicBezTo>
                <a:cubicBezTo>
                  <a:pt x="26866" y="888442"/>
                  <a:pt x="-2767" y="949121"/>
                  <a:pt x="72022" y="832704"/>
                </a:cubicBezTo>
                <a:cubicBezTo>
                  <a:pt x="146811" y="716287"/>
                  <a:pt x="270283" y="491920"/>
                  <a:pt x="465722" y="358570"/>
                </a:cubicBezTo>
                <a:cubicBezTo>
                  <a:pt x="661161" y="225220"/>
                  <a:pt x="1203027" y="48126"/>
                  <a:pt x="1244655" y="32604"/>
                </a:cubicBezTo>
                <a:cubicBezTo>
                  <a:pt x="1286283" y="17082"/>
                  <a:pt x="635760" y="269670"/>
                  <a:pt x="715488" y="265437"/>
                </a:cubicBezTo>
                <a:cubicBezTo>
                  <a:pt x="795216" y="261204"/>
                  <a:pt x="1603077" y="29782"/>
                  <a:pt x="1723022" y="7204"/>
                </a:cubicBezTo>
                <a:cubicBezTo>
                  <a:pt x="1842967" y="-15374"/>
                  <a:pt x="1634122" y="14965"/>
                  <a:pt x="1456322" y="10033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7F929404-C54B-43A8-9FDB-9F19399B47AA}"/>
              </a:ext>
            </a:extLst>
          </p:cNvPr>
          <p:cNvSpPr/>
          <p:nvPr/>
        </p:nvSpPr>
        <p:spPr>
          <a:xfrm>
            <a:off x="4818062" y="1773721"/>
            <a:ext cx="2829319" cy="1915546"/>
          </a:xfrm>
          <a:custGeom>
            <a:avLst/>
            <a:gdLst>
              <a:gd name="connsiteX0" fmla="*/ 141288 w 2829319"/>
              <a:gd name="connsiteY0" fmla="*/ 67779 h 1915546"/>
              <a:gd name="connsiteX1" fmla="*/ 1309688 w 2829319"/>
              <a:gd name="connsiteY1" fmla="*/ 372579 h 1915546"/>
              <a:gd name="connsiteX2" fmla="*/ 1525588 w 2829319"/>
              <a:gd name="connsiteY2" fmla="*/ 613879 h 1915546"/>
              <a:gd name="connsiteX3" fmla="*/ 2782888 w 2829319"/>
              <a:gd name="connsiteY3" fmla="*/ 1871179 h 1915546"/>
              <a:gd name="connsiteX4" fmla="*/ 2503488 w 2829319"/>
              <a:gd name="connsiteY4" fmla="*/ 1617179 h 1915546"/>
              <a:gd name="connsiteX5" fmla="*/ 1976438 w 2829319"/>
              <a:gd name="connsiteY5" fmla="*/ 1471129 h 1915546"/>
              <a:gd name="connsiteX6" fmla="*/ 1874838 w 2829319"/>
              <a:gd name="connsiteY6" fmla="*/ 1267929 h 1915546"/>
              <a:gd name="connsiteX7" fmla="*/ 1112838 w 2829319"/>
              <a:gd name="connsiteY7" fmla="*/ 639279 h 1915546"/>
              <a:gd name="connsiteX8" fmla="*/ 1392238 w 2829319"/>
              <a:gd name="connsiteY8" fmla="*/ 1566379 h 1915546"/>
              <a:gd name="connsiteX9" fmla="*/ 395288 w 2829319"/>
              <a:gd name="connsiteY9" fmla="*/ 499579 h 1915546"/>
              <a:gd name="connsiteX10" fmla="*/ 1284288 w 2829319"/>
              <a:gd name="connsiteY10" fmla="*/ 1299679 h 1915546"/>
              <a:gd name="connsiteX11" fmla="*/ 446088 w 2829319"/>
              <a:gd name="connsiteY11" fmla="*/ 994879 h 1915546"/>
              <a:gd name="connsiteX12" fmla="*/ 668338 w 2829319"/>
              <a:gd name="connsiteY12" fmla="*/ 759929 h 1915546"/>
              <a:gd name="connsiteX13" fmla="*/ 674688 w 2829319"/>
              <a:gd name="connsiteY13" fmla="*/ 442429 h 1915546"/>
              <a:gd name="connsiteX14" fmla="*/ 820738 w 2829319"/>
              <a:gd name="connsiteY14" fmla="*/ 391629 h 1915546"/>
              <a:gd name="connsiteX15" fmla="*/ 96838 w 2829319"/>
              <a:gd name="connsiteY15" fmla="*/ 29679 h 1915546"/>
              <a:gd name="connsiteX16" fmla="*/ 141288 w 2829319"/>
              <a:gd name="connsiteY16" fmla="*/ 67779 h 19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29319" h="1915546">
                <a:moveTo>
                  <a:pt x="141288" y="67779"/>
                </a:moveTo>
                <a:cubicBezTo>
                  <a:pt x="343430" y="124929"/>
                  <a:pt x="1078971" y="281562"/>
                  <a:pt x="1309688" y="372579"/>
                </a:cubicBezTo>
                <a:cubicBezTo>
                  <a:pt x="1540405" y="463596"/>
                  <a:pt x="1280055" y="364112"/>
                  <a:pt x="1525588" y="613879"/>
                </a:cubicBezTo>
                <a:cubicBezTo>
                  <a:pt x="1771121" y="863646"/>
                  <a:pt x="2782888" y="1871179"/>
                  <a:pt x="2782888" y="1871179"/>
                </a:cubicBezTo>
                <a:cubicBezTo>
                  <a:pt x="2945871" y="2038396"/>
                  <a:pt x="2637896" y="1683854"/>
                  <a:pt x="2503488" y="1617179"/>
                </a:cubicBezTo>
                <a:cubicBezTo>
                  <a:pt x="2369080" y="1550504"/>
                  <a:pt x="2081213" y="1529337"/>
                  <a:pt x="1976438" y="1471129"/>
                </a:cubicBezTo>
                <a:cubicBezTo>
                  <a:pt x="1871663" y="1412921"/>
                  <a:pt x="2018771" y="1406571"/>
                  <a:pt x="1874838" y="1267929"/>
                </a:cubicBezTo>
                <a:cubicBezTo>
                  <a:pt x="1730905" y="1129287"/>
                  <a:pt x="1193271" y="589537"/>
                  <a:pt x="1112838" y="639279"/>
                </a:cubicBezTo>
                <a:cubicBezTo>
                  <a:pt x="1032405" y="689021"/>
                  <a:pt x="1511830" y="1589662"/>
                  <a:pt x="1392238" y="1566379"/>
                </a:cubicBezTo>
                <a:cubicBezTo>
                  <a:pt x="1272646" y="1543096"/>
                  <a:pt x="413280" y="544029"/>
                  <a:pt x="395288" y="499579"/>
                </a:cubicBezTo>
                <a:cubicBezTo>
                  <a:pt x="377296" y="455129"/>
                  <a:pt x="1275821" y="1217129"/>
                  <a:pt x="1284288" y="1299679"/>
                </a:cubicBezTo>
                <a:cubicBezTo>
                  <a:pt x="1292755" y="1382229"/>
                  <a:pt x="548746" y="1084837"/>
                  <a:pt x="446088" y="994879"/>
                </a:cubicBezTo>
                <a:cubicBezTo>
                  <a:pt x="343430" y="904921"/>
                  <a:pt x="630238" y="852004"/>
                  <a:pt x="668338" y="759929"/>
                </a:cubicBezTo>
                <a:cubicBezTo>
                  <a:pt x="706438" y="667854"/>
                  <a:pt x="649288" y="503812"/>
                  <a:pt x="674688" y="442429"/>
                </a:cubicBezTo>
                <a:cubicBezTo>
                  <a:pt x="700088" y="381046"/>
                  <a:pt x="917046" y="460421"/>
                  <a:pt x="820738" y="391629"/>
                </a:cubicBezTo>
                <a:cubicBezTo>
                  <a:pt x="724430" y="322837"/>
                  <a:pt x="212196" y="90004"/>
                  <a:pt x="96838" y="29679"/>
                </a:cubicBezTo>
                <a:cubicBezTo>
                  <a:pt x="-18520" y="-30646"/>
                  <a:pt x="-60854" y="10629"/>
                  <a:pt x="141288" y="677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2127A570-FECB-4AAC-AC1E-3C110D675E1B}"/>
              </a:ext>
            </a:extLst>
          </p:cNvPr>
          <p:cNvSpPr/>
          <p:nvPr/>
        </p:nvSpPr>
        <p:spPr>
          <a:xfrm>
            <a:off x="5560427" y="2323897"/>
            <a:ext cx="1953200" cy="1901173"/>
          </a:xfrm>
          <a:custGeom>
            <a:avLst/>
            <a:gdLst>
              <a:gd name="connsiteX0" fmla="*/ 2173 w 1953200"/>
              <a:gd name="connsiteY0" fmla="*/ 768553 h 1901173"/>
              <a:gd name="connsiteX1" fmla="*/ 541923 w 1953200"/>
              <a:gd name="connsiteY1" fmla="*/ 1340053 h 1901173"/>
              <a:gd name="connsiteX2" fmla="*/ 624473 w 1953200"/>
              <a:gd name="connsiteY2" fmla="*/ 1530553 h 1901173"/>
              <a:gd name="connsiteX3" fmla="*/ 1119773 w 1953200"/>
              <a:gd name="connsiteY3" fmla="*/ 1232103 h 1901173"/>
              <a:gd name="connsiteX4" fmla="*/ 1329323 w 1953200"/>
              <a:gd name="connsiteY4" fmla="*/ 1359103 h 1901173"/>
              <a:gd name="connsiteX5" fmla="*/ 1589673 w 1953200"/>
              <a:gd name="connsiteY5" fmla="*/ 1898853 h 1901173"/>
              <a:gd name="connsiteX6" fmla="*/ 1500773 w 1953200"/>
              <a:gd name="connsiteY6" fmla="*/ 1124153 h 1901173"/>
              <a:gd name="connsiteX7" fmla="*/ 1938923 w 1953200"/>
              <a:gd name="connsiteY7" fmla="*/ 1371803 h 1901173"/>
              <a:gd name="connsiteX8" fmla="*/ 884823 w 1953200"/>
              <a:gd name="connsiteY8" fmla="*/ 622503 h 1901173"/>
              <a:gd name="connsiteX9" fmla="*/ 230773 w 1953200"/>
              <a:gd name="connsiteY9" fmla="*/ 203 h 1901173"/>
              <a:gd name="connsiteX10" fmla="*/ 1240423 w 1953200"/>
              <a:gd name="connsiteY10" fmla="*/ 686003 h 1901173"/>
              <a:gd name="connsiteX11" fmla="*/ 306973 w 1953200"/>
              <a:gd name="connsiteY11" fmla="*/ 355803 h 1901173"/>
              <a:gd name="connsiteX12" fmla="*/ 770523 w 1953200"/>
              <a:gd name="connsiteY12" fmla="*/ 895553 h 1901173"/>
              <a:gd name="connsiteX13" fmla="*/ 2173 w 1953200"/>
              <a:gd name="connsiteY13" fmla="*/ 768553 h 190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53200" h="1901173">
                <a:moveTo>
                  <a:pt x="2173" y="768553"/>
                </a:moveTo>
                <a:cubicBezTo>
                  <a:pt x="-35927" y="842636"/>
                  <a:pt x="438206" y="1213053"/>
                  <a:pt x="541923" y="1340053"/>
                </a:cubicBezTo>
                <a:cubicBezTo>
                  <a:pt x="645640" y="1467053"/>
                  <a:pt x="528165" y="1548545"/>
                  <a:pt x="624473" y="1530553"/>
                </a:cubicBezTo>
                <a:cubicBezTo>
                  <a:pt x="720781" y="1512561"/>
                  <a:pt x="1002298" y="1260678"/>
                  <a:pt x="1119773" y="1232103"/>
                </a:cubicBezTo>
                <a:cubicBezTo>
                  <a:pt x="1237248" y="1203528"/>
                  <a:pt x="1251006" y="1247978"/>
                  <a:pt x="1329323" y="1359103"/>
                </a:cubicBezTo>
                <a:cubicBezTo>
                  <a:pt x="1407640" y="1470228"/>
                  <a:pt x="1561098" y="1938011"/>
                  <a:pt x="1589673" y="1898853"/>
                </a:cubicBezTo>
                <a:cubicBezTo>
                  <a:pt x="1618248" y="1859695"/>
                  <a:pt x="1442565" y="1211994"/>
                  <a:pt x="1500773" y="1124153"/>
                </a:cubicBezTo>
                <a:cubicBezTo>
                  <a:pt x="1558981" y="1036312"/>
                  <a:pt x="2041581" y="1455411"/>
                  <a:pt x="1938923" y="1371803"/>
                </a:cubicBezTo>
                <a:cubicBezTo>
                  <a:pt x="1836265" y="1288195"/>
                  <a:pt x="1169515" y="851103"/>
                  <a:pt x="884823" y="622503"/>
                </a:cubicBezTo>
                <a:cubicBezTo>
                  <a:pt x="600131" y="393903"/>
                  <a:pt x="171506" y="-10380"/>
                  <a:pt x="230773" y="203"/>
                </a:cubicBezTo>
                <a:cubicBezTo>
                  <a:pt x="290040" y="10786"/>
                  <a:pt x="1227723" y="626736"/>
                  <a:pt x="1240423" y="686003"/>
                </a:cubicBezTo>
                <a:cubicBezTo>
                  <a:pt x="1253123" y="745270"/>
                  <a:pt x="385290" y="320878"/>
                  <a:pt x="306973" y="355803"/>
                </a:cubicBezTo>
                <a:cubicBezTo>
                  <a:pt x="228656" y="390728"/>
                  <a:pt x="821323" y="826761"/>
                  <a:pt x="770523" y="895553"/>
                </a:cubicBezTo>
                <a:cubicBezTo>
                  <a:pt x="719723" y="964345"/>
                  <a:pt x="40273" y="694470"/>
                  <a:pt x="2173" y="76855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F69B240D-F08F-4D61-95B1-ED87BD933752}"/>
              </a:ext>
            </a:extLst>
          </p:cNvPr>
          <p:cNvSpPr/>
          <p:nvPr/>
        </p:nvSpPr>
        <p:spPr>
          <a:xfrm>
            <a:off x="2556788" y="2647941"/>
            <a:ext cx="930790" cy="2463985"/>
          </a:xfrm>
          <a:custGeom>
            <a:avLst/>
            <a:gdLst>
              <a:gd name="connsiteX0" fmla="*/ 929362 w 930790"/>
              <a:gd name="connsiteY0" fmla="*/ 247659 h 2463985"/>
              <a:gd name="connsiteX1" fmla="*/ 923012 w 930790"/>
              <a:gd name="connsiteY1" fmla="*/ 958859 h 2463985"/>
              <a:gd name="connsiteX2" fmla="*/ 884912 w 930790"/>
              <a:gd name="connsiteY2" fmla="*/ 1422409 h 2463985"/>
              <a:gd name="connsiteX3" fmla="*/ 732512 w 930790"/>
              <a:gd name="connsiteY3" fmla="*/ 2171709 h 2463985"/>
              <a:gd name="connsiteX4" fmla="*/ 707112 w 930790"/>
              <a:gd name="connsiteY4" fmla="*/ 1219209 h 2463985"/>
              <a:gd name="connsiteX5" fmla="*/ 599162 w 930790"/>
              <a:gd name="connsiteY5" fmla="*/ 1981209 h 2463985"/>
              <a:gd name="connsiteX6" fmla="*/ 503912 w 930790"/>
              <a:gd name="connsiteY6" fmla="*/ 1600209 h 2463985"/>
              <a:gd name="connsiteX7" fmla="*/ 173712 w 930790"/>
              <a:gd name="connsiteY7" fmla="*/ 2463809 h 2463985"/>
              <a:gd name="connsiteX8" fmla="*/ 218162 w 930790"/>
              <a:gd name="connsiteY8" fmla="*/ 1517659 h 2463985"/>
              <a:gd name="connsiteX9" fmla="*/ 2262 w 930790"/>
              <a:gd name="connsiteY9" fmla="*/ 1352559 h 2463985"/>
              <a:gd name="connsiteX10" fmla="*/ 376912 w 930790"/>
              <a:gd name="connsiteY10" fmla="*/ 558809 h 2463985"/>
              <a:gd name="connsiteX11" fmla="*/ 491212 w 930790"/>
              <a:gd name="connsiteY11" fmla="*/ 469909 h 2463985"/>
              <a:gd name="connsiteX12" fmla="*/ 694412 w 930790"/>
              <a:gd name="connsiteY12" fmla="*/ 222259 h 2463985"/>
              <a:gd name="connsiteX13" fmla="*/ 827762 w 930790"/>
              <a:gd name="connsiteY13" fmla="*/ 292109 h 2463985"/>
              <a:gd name="connsiteX14" fmla="*/ 903962 w 930790"/>
              <a:gd name="connsiteY14" fmla="*/ 9 h 2463985"/>
              <a:gd name="connsiteX15" fmla="*/ 929362 w 930790"/>
              <a:gd name="connsiteY15" fmla="*/ 247659 h 246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0790" h="2463985">
                <a:moveTo>
                  <a:pt x="929362" y="247659"/>
                </a:moveTo>
                <a:cubicBezTo>
                  <a:pt x="932537" y="407467"/>
                  <a:pt x="930420" y="763067"/>
                  <a:pt x="923012" y="958859"/>
                </a:cubicBezTo>
                <a:cubicBezTo>
                  <a:pt x="915604" y="1154651"/>
                  <a:pt x="916662" y="1220267"/>
                  <a:pt x="884912" y="1422409"/>
                </a:cubicBezTo>
                <a:cubicBezTo>
                  <a:pt x="853162" y="1624551"/>
                  <a:pt x="762145" y="2205576"/>
                  <a:pt x="732512" y="2171709"/>
                </a:cubicBezTo>
                <a:cubicBezTo>
                  <a:pt x="702879" y="2137842"/>
                  <a:pt x="729337" y="1250959"/>
                  <a:pt x="707112" y="1219209"/>
                </a:cubicBezTo>
                <a:cubicBezTo>
                  <a:pt x="684887" y="1187459"/>
                  <a:pt x="633029" y="1917709"/>
                  <a:pt x="599162" y="1981209"/>
                </a:cubicBezTo>
                <a:cubicBezTo>
                  <a:pt x="565295" y="2044709"/>
                  <a:pt x="574820" y="1519776"/>
                  <a:pt x="503912" y="1600209"/>
                </a:cubicBezTo>
                <a:cubicBezTo>
                  <a:pt x="433004" y="1680642"/>
                  <a:pt x="221337" y="2477567"/>
                  <a:pt x="173712" y="2463809"/>
                </a:cubicBezTo>
                <a:cubicBezTo>
                  <a:pt x="126087" y="2450051"/>
                  <a:pt x="246737" y="1702867"/>
                  <a:pt x="218162" y="1517659"/>
                </a:cubicBezTo>
                <a:cubicBezTo>
                  <a:pt x="189587" y="1332451"/>
                  <a:pt x="-24196" y="1512367"/>
                  <a:pt x="2262" y="1352559"/>
                </a:cubicBezTo>
                <a:cubicBezTo>
                  <a:pt x="28720" y="1192751"/>
                  <a:pt x="295420" y="705917"/>
                  <a:pt x="376912" y="558809"/>
                </a:cubicBezTo>
                <a:cubicBezTo>
                  <a:pt x="458404" y="411701"/>
                  <a:pt x="438295" y="526001"/>
                  <a:pt x="491212" y="469909"/>
                </a:cubicBezTo>
                <a:cubicBezTo>
                  <a:pt x="544129" y="413817"/>
                  <a:pt x="638320" y="251892"/>
                  <a:pt x="694412" y="222259"/>
                </a:cubicBezTo>
                <a:cubicBezTo>
                  <a:pt x="750504" y="192626"/>
                  <a:pt x="792837" y="329151"/>
                  <a:pt x="827762" y="292109"/>
                </a:cubicBezTo>
                <a:cubicBezTo>
                  <a:pt x="862687" y="255067"/>
                  <a:pt x="890204" y="1067"/>
                  <a:pt x="903962" y="9"/>
                </a:cubicBezTo>
                <a:cubicBezTo>
                  <a:pt x="917720" y="-1049"/>
                  <a:pt x="926187" y="87851"/>
                  <a:pt x="929362" y="24765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C2BA0A6F-BC0F-4C71-AD48-7DD3B20B2BE1}"/>
              </a:ext>
            </a:extLst>
          </p:cNvPr>
          <p:cNvSpPr/>
          <p:nvPr/>
        </p:nvSpPr>
        <p:spPr>
          <a:xfrm>
            <a:off x="6613822" y="3310041"/>
            <a:ext cx="773768" cy="2471001"/>
          </a:xfrm>
          <a:custGeom>
            <a:avLst/>
            <a:gdLst>
              <a:gd name="connsiteX0" fmla="*/ 411818 w 773768"/>
              <a:gd name="connsiteY0" fmla="*/ 2119 h 2471001"/>
              <a:gd name="connsiteX1" fmla="*/ 747098 w 773768"/>
              <a:gd name="connsiteY1" fmla="*/ 616799 h 2471001"/>
              <a:gd name="connsiteX2" fmla="*/ 691218 w 773768"/>
              <a:gd name="connsiteY2" fmla="*/ 835239 h 2471001"/>
              <a:gd name="connsiteX3" fmla="*/ 203538 w 773768"/>
              <a:gd name="connsiteY3" fmla="*/ 2389719 h 2471001"/>
              <a:gd name="connsiteX4" fmla="*/ 437218 w 773768"/>
              <a:gd name="connsiteY4" fmla="*/ 1612479 h 2471001"/>
              <a:gd name="connsiteX5" fmla="*/ 51138 w 773768"/>
              <a:gd name="connsiteY5" fmla="*/ 2470999 h 2471001"/>
              <a:gd name="connsiteX6" fmla="*/ 218778 w 773768"/>
              <a:gd name="connsiteY6" fmla="*/ 1622639 h 2471001"/>
              <a:gd name="connsiteX7" fmla="*/ 239098 w 773768"/>
              <a:gd name="connsiteY7" fmla="*/ 1891879 h 2471001"/>
              <a:gd name="connsiteX8" fmla="*/ 101938 w 773768"/>
              <a:gd name="connsiteY8" fmla="*/ 1394039 h 2471001"/>
              <a:gd name="connsiteX9" fmla="*/ 338 w 773768"/>
              <a:gd name="connsiteY9" fmla="*/ 1648039 h 2471001"/>
              <a:gd name="connsiteX10" fmla="*/ 86698 w 773768"/>
              <a:gd name="connsiteY10" fmla="*/ 1109559 h 2471001"/>
              <a:gd name="connsiteX11" fmla="*/ 472778 w 773768"/>
              <a:gd name="connsiteY11" fmla="*/ 774279 h 2471001"/>
              <a:gd name="connsiteX12" fmla="*/ 213698 w 773768"/>
              <a:gd name="connsiteY12" fmla="*/ 616799 h 2471001"/>
              <a:gd name="connsiteX13" fmla="*/ 173058 w 773768"/>
              <a:gd name="connsiteY13" fmla="*/ 1073999 h 2471001"/>
              <a:gd name="connsiteX14" fmla="*/ 411818 w 773768"/>
              <a:gd name="connsiteY14" fmla="*/ 438999 h 2471001"/>
              <a:gd name="connsiteX15" fmla="*/ 411818 w 773768"/>
              <a:gd name="connsiteY15" fmla="*/ 2119 h 247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3768" h="2471001">
                <a:moveTo>
                  <a:pt x="411818" y="2119"/>
                </a:moveTo>
                <a:cubicBezTo>
                  <a:pt x="467698" y="31752"/>
                  <a:pt x="700531" y="477946"/>
                  <a:pt x="747098" y="616799"/>
                </a:cubicBezTo>
                <a:cubicBezTo>
                  <a:pt x="793665" y="755652"/>
                  <a:pt x="781811" y="539753"/>
                  <a:pt x="691218" y="835239"/>
                </a:cubicBezTo>
                <a:cubicBezTo>
                  <a:pt x="600625" y="1130725"/>
                  <a:pt x="245871" y="2260179"/>
                  <a:pt x="203538" y="2389719"/>
                </a:cubicBezTo>
                <a:cubicBezTo>
                  <a:pt x="161205" y="2519259"/>
                  <a:pt x="462618" y="1598932"/>
                  <a:pt x="437218" y="1612479"/>
                </a:cubicBezTo>
                <a:cubicBezTo>
                  <a:pt x="411818" y="1626026"/>
                  <a:pt x="87545" y="2469306"/>
                  <a:pt x="51138" y="2470999"/>
                </a:cubicBezTo>
                <a:cubicBezTo>
                  <a:pt x="14731" y="2472692"/>
                  <a:pt x="187451" y="1719159"/>
                  <a:pt x="218778" y="1622639"/>
                </a:cubicBezTo>
                <a:cubicBezTo>
                  <a:pt x="250105" y="1526119"/>
                  <a:pt x="258571" y="1929979"/>
                  <a:pt x="239098" y="1891879"/>
                </a:cubicBezTo>
                <a:cubicBezTo>
                  <a:pt x="219625" y="1853779"/>
                  <a:pt x="141731" y="1434679"/>
                  <a:pt x="101938" y="1394039"/>
                </a:cubicBezTo>
                <a:cubicBezTo>
                  <a:pt x="62145" y="1353399"/>
                  <a:pt x="2878" y="1695452"/>
                  <a:pt x="338" y="1648039"/>
                </a:cubicBezTo>
                <a:cubicBezTo>
                  <a:pt x="-2202" y="1600626"/>
                  <a:pt x="7958" y="1255186"/>
                  <a:pt x="86698" y="1109559"/>
                </a:cubicBezTo>
                <a:cubicBezTo>
                  <a:pt x="165438" y="963932"/>
                  <a:pt x="451611" y="856406"/>
                  <a:pt x="472778" y="774279"/>
                </a:cubicBezTo>
                <a:cubicBezTo>
                  <a:pt x="493945" y="692152"/>
                  <a:pt x="263651" y="566846"/>
                  <a:pt x="213698" y="616799"/>
                </a:cubicBezTo>
                <a:cubicBezTo>
                  <a:pt x="163745" y="666752"/>
                  <a:pt x="140038" y="1103632"/>
                  <a:pt x="173058" y="1073999"/>
                </a:cubicBezTo>
                <a:cubicBezTo>
                  <a:pt x="206078" y="1044366"/>
                  <a:pt x="370331" y="617646"/>
                  <a:pt x="411818" y="438999"/>
                </a:cubicBezTo>
                <a:cubicBezTo>
                  <a:pt x="453305" y="260352"/>
                  <a:pt x="355938" y="-27514"/>
                  <a:pt x="411818" y="211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1212B0F3-D81C-4847-9634-05CF07CD020C}"/>
              </a:ext>
            </a:extLst>
          </p:cNvPr>
          <p:cNvSpPr/>
          <p:nvPr/>
        </p:nvSpPr>
        <p:spPr>
          <a:xfrm>
            <a:off x="894904" y="4074576"/>
            <a:ext cx="2542637" cy="2501854"/>
          </a:xfrm>
          <a:custGeom>
            <a:avLst/>
            <a:gdLst>
              <a:gd name="connsiteX0" fmla="*/ 2542563 w 2542637"/>
              <a:gd name="connsiteY0" fmla="*/ 6357 h 2501854"/>
              <a:gd name="connsiteX1" fmla="*/ 2186963 w 2542637"/>
              <a:gd name="connsiteY1" fmla="*/ 336557 h 2501854"/>
              <a:gd name="connsiteX2" fmla="*/ 2263163 w 2542637"/>
              <a:gd name="connsiteY2" fmla="*/ 1242491 h 2501854"/>
              <a:gd name="connsiteX3" fmla="*/ 2195429 w 2542637"/>
              <a:gd name="connsiteY3" fmla="*/ 582091 h 2501854"/>
              <a:gd name="connsiteX4" fmla="*/ 2136163 w 2542637"/>
              <a:gd name="connsiteY4" fmla="*/ 1284824 h 2501854"/>
              <a:gd name="connsiteX5" fmla="*/ 2153096 w 2542637"/>
              <a:gd name="connsiteY5" fmla="*/ 793757 h 2501854"/>
              <a:gd name="connsiteX6" fmla="*/ 1890629 w 2542637"/>
              <a:gd name="connsiteY6" fmla="*/ 1945224 h 2501854"/>
              <a:gd name="connsiteX7" fmla="*/ 1755163 w 2542637"/>
              <a:gd name="connsiteY7" fmla="*/ 2233091 h 2501854"/>
              <a:gd name="connsiteX8" fmla="*/ 696829 w 2542637"/>
              <a:gd name="connsiteY8" fmla="*/ 2495557 h 2501854"/>
              <a:gd name="connsiteX9" fmla="*/ 11029 w 2542637"/>
              <a:gd name="connsiteY9" fmla="*/ 2393957 h 2501854"/>
              <a:gd name="connsiteX10" fmla="*/ 1238696 w 2542637"/>
              <a:gd name="connsiteY10" fmla="*/ 2106091 h 2501854"/>
              <a:gd name="connsiteX11" fmla="*/ 1729763 w 2542637"/>
              <a:gd name="connsiteY11" fmla="*/ 709091 h 2501854"/>
              <a:gd name="connsiteX12" fmla="*/ 1856763 w 2542637"/>
              <a:gd name="connsiteY12" fmla="*/ 1098557 h 2501854"/>
              <a:gd name="connsiteX13" fmla="*/ 2051496 w 2542637"/>
              <a:gd name="connsiteY13" fmla="*/ 302691 h 2501854"/>
              <a:gd name="connsiteX14" fmla="*/ 2153096 w 2542637"/>
              <a:gd name="connsiteY14" fmla="*/ 133357 h 2501854"/>
              <a:gd name="connsiteX15" fmla="*/ 2542563 w 2542637"/>
              <a:gd name="connsiteY15" fmla="*/ 6357 h 250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42637" h="2501854">
                <a:moveTo>
                  <a:pt x="2542563" y="6357"/>
                </a:moveTo>
                <a:cubicBezTo>
                  <a:pt x="2548207" y="40224"/>
                  <a:pt x="2233530" y="130535"/>
                  <a:pt x="2186963" y="336557"/>
                </a:cubicBezTo>
                <a:cubicBezTo>
                  <a:pt x="2140396" y="542579"/>
                  <a:pt x="2261752" y="1201569"/>
                  <a:pt x="2263163" y="1242491"/>
                </a:cubicBezTo>
                <a:cubicBezTo>
                  <a:pt x="2264574" y="1283413"/>
                  <a:pt x="2216596" y="575036"/>
                  <a:pt x="2195429" y="582091"/>
                </a:cubicBezTo>
                <a:cubicBezTo>
                  <a:pt x="2174262" y="589146"/>
                  <a:pt x="2143218" y="1249546"/>
                  <a:pt x="2136163" y="1284824"/>
                </a:cubicBezTo>
                <a:cubicBezTo>
                  <a:pt x="2129108" y="1320102"/>
                  <a:pt x="2194018" y="683690"/>
                  <a:pt x="2153096" y="793757"/>
                </a:cubicBezTo>
                <a:cubicBezTo>
                  <a:pt x="2112174" y="903824"/>
                  <a:pt x="1956951" y="1705335"/>
                  <a:pt x="1890629" y="1945224"/>
                </a:cubicBezTo>
                <a:cubicBezTo>
                  <a:pt x="1824307" y="2185113"/>
                  <a:pt x="1954130" y="2141369"/>
                  <a:pt x="1755163" y="2233091"/>
                </a:cubicBezTo>
                <a:cubicBezTo>
                  <a:pt x="1556196" y="2324813"/>
                  <a:pt x="987518" y="2468746"/>
                  <a:pt x="696829" y="2495557"/>
                </a:cubicBezTo>
                <a:cubicBezTo>
                  <a:pt x="406140" y="2522368"/>
                  <a:pt x="-79282" y="2458868"/>
                  <a:pt x="11029" y="2393957"/>
                </a:cubicBezTo>
                <a:cubicBezTo>
                  <a:pt x="101340" y="2329046"/>
                  <a:pt x="952240" y="2386902"/>
                  <a:pt x="1238696" y="2106091"/>
                </a:cubicBezTo>
                <a:cubicBezTo>
                  <a:pt x="1525152" y="1825280"/>
                  <a:pt x="1626752" y="877013"/>
                  <a:pt x="1729763" y="709091"/>
                </a:cubicBezTo>
                <a:cubicBezTo>
                  <a:pt x="1832774" y="541169"/>
                  <a:pt x="1803141" y="1166290"/>
                  <a:pt x="1856763" y="1098557"/>
                </a:cubicBezTo>
                <a:cubicBezTo>
                  <a:pt x="1910385" y="1030824"/>
                  <a:pt x="2002107" y="463558"/>
                  <a:pt x="2051496" y="302691"/>
                </a:cubicBezTo>
                <a:cubicBezTo>
                  <a:pt x="2100885" y="141824"/>
                  <a:pt x="2064196" y="184157"/>
                  <a:pt x="2153096" y="133357"/>
                </a:cubicBezTo>
                <a:cubicBezTo>
                  <a:pt x="2241996" y="82557"/>
                  <a:pt x="2536919" y="-27510"/>
                  <a:pt x="2542563" y="635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AEC5B120-F1B8-4130-B73E-7DC2A245A78B}"/>
              </a:ext>
            </a:extLst>
          </p:cNvPr>
          <p:cNvSpPr/>
          <p:nvPr/>
        </p:nvSpPr>
        <p:spPr>
          <a:xfrm>
            <a:off x="3205912" y="4625508"/>
            <a:ext cx="1192020" cy="2833650"/>
          </a:xfrm>
          <a:custGeom>
            <a:avLst/>
            <a:gdLst>
              <a:gd name="connsiteX0" fmla="*/ 70688 w 1192020"/>
              <a:gd name="connsiteY0" fmla="*/ 65025 h 2833650"/>
              <a:gd name="connsiteX1" fmla="*/ 256955 w 1192020"/>
              <a:gd name="connsiteY1" fmla="*/ 733892 h 2833650"/>
              <a:gd name="connsiteX2" fmla="*/ 688755 w 1192020"/>
              <a:gd name="connsiteY2" fmla="*/ 1106425 h 2833650"/>
              <a:gd name="connsiteX3" fmla="*/ 1171355 w 1192020"/>
              <a:gd name="connsiteY3" fmla="*/ 2088559 h 2833650"/>
              <a:gd name="connsiteX4" fmla="*/ 1103621 w 1192020"/>
              <a:gd name="connsiteY4" fmla="*/ 2545759 h 2833650"/>
              <a:gd name="connsiteX5" fmla="*/ 1103621 w 1192020"/>
              <a:gd name="connsiteY5" fmla="*/ 2384892 h 2833650"/>
              <a:gd name="connsiteX6" fmla="*/ 1027421 w 1192020"/>
              <a:gd name="connsiteY6" fmla="*/ 2012359 h 2833650"/>
              <a:gd name="connsiteX7" fmla="*/ 976621 w 1192020"/>
              <a:gd name="connsiteY7" fmla="*/ 2562692 h 2833650"/>
              <a:gd name="connsiteX8" fmla="*/ 883488 w 1192020"/>
              <a:gd name="connsiteY8" fmla="*/ 1665225 h 2833650"/>
              <a:gd name="connsiteX9" fmla="*/ 697221 w 1192020"/>
              <a:gd name="connsiteY9" fmla="*/ 2825159 h 2833650"/>
              <a:gd name="connsiteX10" fmla="*/ 654888 w 1192020"/>
              <a:gd name="connsiteY10" fmla="*/ 2164759 h 2833650"/>
              <a:gd name="connsiteX11" fmla="*/ 519421 w 1192020"/>
              <a:gd name="connsiteY11" fmla="*/ 1673692 h 2833650"/>
              <a:gd name="connsiteX12" fmla="*/ 163821 w 1192020"/>
              <a:gd name="connsiteY12" fmla="*/ 1097959 h 2833650"/>
              <a:gd name="connsiteX13" fmla="*/ 2955 w 1192020"/>
              <a:gd name="connsiteY13" fmla="*/ 835492 h 2833650"/>
              <a:gd name="connsiteX14" fmla="*/ 62221 w 1192020"/>
              <a:gd name="connsiteY14" fmla="*/ 115825 h 2833650"/>
              <a:gd name="connsiteX15" fmla="*/ 70688 w 1192020"/>
              <a:gd name="connsiteY15" fmla="*/ 65025 h 28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2020" h="2833650">
                <a:moveTo>
                  <a:pt x="70688" y="65025"/>
                </a:moveTo>
                <a:cubicBezTo>
                  <a:pt x="103144" y="168036"/>
                  <a:pt x="153944" y="560325"/>
                  <a:pt x="256955" y="733892"/>
                </a:cubicBezTo>
                <a:cubicBezTo>
                  <a:pt x="359966" y="907459"/>
                  <a:pt x="536355" y="880647"/>
                  <a:pt x="688755" y="1106425"/>
                </a:cubicBezTo>
                <a:cubicBezTo>
                  <a:pt x="841155" y="1332203"/>
                  <a:pt x="1102211" y="1848670"/>
                  <a:pt x="1171355" y="2088559"/>
                </a:cubicBezTo>
                <a:cubicBezTo>
                  <a:pt x="1240499" y="2328448"/>
                  <a:pt x="1114910" y="2496370"/>
                  <a:pt x="1103621" y="2545759"/>
                </a:cubicBezTo>
                <a:cubicBezTo>
                  <a:pt x="1092332" y="2595148"/>
                  <a:pt x="1116321" y="2473792"/>
                  <a:pt x="1103621" y="2384892"/>
                </a:cubicBezTo>
                <a:cubicBezTo>
                  <a:pt x="1090921" y="2295992"/>
                  <a:pt x="1048588" y="1982726"/>
                  <a:pt x="1027421" y="2012359"/>
                </a:cubicBezTo>
                <a:cubicBezTo>
                  <a:pt x="1006254" y="2041992"/>
                  <a:pt x="1000610" y="2620548"/>
                  <a:pt x="976621" y="2562692"/>
                </a:cubicBezTo>
                <a:cubicBezTo>
                  <a:pt x="952632" y="2504836"/>
                  <a:pt x="930055" y="1621481"/>
                  <a:pt x="883488" y="1665225"/>
                </a:cubicBezTo>
                <a:cubicBezTo>
                  <a:pt x="836921" y="1708970"/>
                  <a:pt x="735321" y="2741903"/>
                  <a:pt x="697221" y="2825159"/>
                </a:cubicBezTo>
                <a:cubicBezTo>
                  <a:pt x="659121" y="2908415"/>
                  <a:pt x="684521" y="2356670"/>
                  <a:pt x="654888" y="2164759"/>
                </a:cubicBezTo>
                <a:cubicBezTo>
                  <a:pt x="625255" y="1972848"/>
                  <a:pt x="601265" y="1851492"/>
                  <a:pt x="519421" y="1673692"/>
                </a:cubicBezTo>
                <a:cubicBezTo>
                  <a:pt x="437577" y="1495892"/>
                  <a:pt x="249899" y="1237659"/>
                  <a:pt x="163821" y="1097959"/>
                </a:cubicBezTo>
                <a:cubicBezTo>
                  <a:pt x="77743" y="958259"/>
                  <a:pt x="19888" y="999181"/>
                  <a:pt x="2955" y="835492"/>
                </a:cubicBezTo>
                <a:cubicBezTo>
                  <a:pt x="-13978" y="671803"/>
                  <a:pt x="46699" y="248469"/>
                  <a:pt x="62221" y="115825"/>
                </a:cubicBezTo>
                <a:cubicBezTo>
                  <a:pt x="77743" y="-16819"/>
                  <a:pt x="38232" y="-37986"/>
                  <a:pt x="70688" y="6502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48D2C906-A59D-4170-A48B-625CAD72C9C3}"/>
              </a:ext>
            </a:extLst>
          </p:cNvPr>
          <p:cNvSpPr/>
          <p:nvPr/>
        </p:nvSpPr>
        <p:spPr>
          <a:xfrm>
            <a:off x="2003670" y="4862107"/>
            <a:ext cx="1784372" cy="2684442"/>
          </a:xfrm>
          <a:custGeom>
            <a:avLst/>
            <a:gdLst>
              <a:gd name="connsiteX0" fmla="*/ 1095130 w 1784372"/>
              <a:gd name="connsiteY0" fmla="*/ 40093 h 2684442"/>
              <a:gd name="connsiteX1" fmla="*/ 1687797 w 1784372"/>
              <a:gd name="connsiteY1" fmla="*/ 1132293 h 2684442"/>
              <a:gd name="connsiteX2" fmla="*/ 1526930 w 1784372"/>
              <a:gd name="connsiteY2" fmla="*/ 912160 h 2684442"/>
              <a:gd name="connsiteX3" fmla="*/ 1620063 w 1784372"/>
              <a:gd name="connsiteY3" fmla="*/ 1352426 h 2684442"/>
              <a:gd name="connsiteX4" fmla="*/ 1780930 w 1784372"/>
              <a:gd name="connsiteY4" fmla="*/ 1953560 h 2684442"/>
              <a:gd name="connsiteX5" fmla="*/ 1713197 w 1784372"/>
              <a:gd name="connsiteY5" fmla="*/ 2148293 h 2684442"/>
              <a:gd name="connsiteX6" fmla="*/ 1518463 w 1784372"/>
              <a:gd name="connsiteY6" fmla="*/ 2461560 h 2684442"/>
              <a:gd name="connsiteX7" fmla="*/ 1052797 w 1784372"/>
              <a:gd name="connsiteY7" fmla="*/ 2681693 h 2684442"/>
              <a:gd name="connsiteX8" fmla="*/ 2930 w 1784372"/>
              <a:gd name="connsiteY8" fmla="*/ 2309160 h 2684442"/>
              <a:gd name="connsiteX9" fmla="*/ 1408397 w 1784372"/>
              <a:gd name="connsiteY9" fmla="*/ 2402293 h 2684442"/>
              <a:gd name="connsiteX10" fmla="*/ 1366063 w 1784372"/>
              <a:gd name="connsiteY10" fmla="*/ 1801160 h 2684442"/>
              <a:gd name="connsiteX11" fmla="*/ 1052797 w 1784372"/>
              <a:gd name="connsiteY11" fmla="*/ 387226 h 2684442"/>
              <a:gd name="connsiteX12" fmla="*/ 1095130 w 1784372"/>
              <a:gd name="connsiteY12" fmla="*/ 40093 h 268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4372" h="2684442">
                <a:moveTo>
                  <a:pt x="1095130" y="40093"/>
                </a:moveTo>
                <a:cubicBezTo>
                  <a:pt x="1200963" y="164271"/>
                  <a:pt x="1615830" y="986949"/>
                  <a:pt x="1687797" y="1132293"/>
                </a:cubicBezTo>
                <a:cubicBezTo>
                  <a:pt x="1759764" y="1277637"/>
                  <a:pt x="1538219" y="875471"/>
                  <a:pt x="1526930" y="912160"/>
                </a:cubicBezTo>
                <a:cubicBezTo>
                  <a:pt x="1515641" y="948849"/>
                  <a:pt x="1577730" y="1178859"/>
                  <a:pt x="1620063" y="1352426"/>
                </a:cubicBezTo>
                <a:cubicBezTo>
                  <a:pt x="1662396" y="1525993"/>
                  <a:pt x="1765408" y="1820916"/>
                  <a:pt x="1780930" y="1953560"/>
                </a:cubicBezTo>
                <a:cubicBezTo>
                  <a:pt x="1796452" y="2086204"/>
                  <a:pt x="1756942" y="2063626"/>
                  <a:pt x="1713197" y="2148293"/>
                </a:cubicBezTo>
                <a:cubicBezTo>
                  <a:pt x="1669452" y="2232960"/>
                  <a:pt x="1628530" y="2372660"/>
                  <a:pt x="1518463" y="2461560"/>
                </a:cubicBezTo>
                <a:cubicBezTo>
                  <a:pt x="1408396" y="2550460"/>
                  <a:pt x="1305386" y="2707093"/>
                  <a:pt x="1052797" y="2681693"/>
                </a:cubicBezTo>
                <a:cubicBezTo>
                  <a:pt x="800208" y="2656293"/>
                  <a:pt x="-56337" y="2355727"/>
                  <a:pt x="2930" y="2309160"/>
                </a:cubicBezTo>
                <a:cubicBezTo>
                  <a:pt x="62197" y="2262593"/>
                  <a:pt x="1181208" y="2486960"/>
                  <a:pt x="1408397" y="2402293"/>
                </a:cubicBezTo>
                <a:cubicBezTo>
                  <a:pt x="1635586" y="2317626"/>
                  <a:pt x="1425330" y="2137004"/>
                  <a:pt x="1366063" y="1801160"/>
                </a:cubicBezTo>
                <a:cubicBezTo>
                  <a:pt x="1306796" y="1465316"/>
                  <a:pt x="1097952" y="680737"/>
                  <a:pt x="1052797" y="387226"/>
                </a:cubicBezTo>
                <a:cubicBezTo>
                  <a:pt x="1007642" y="93715"/>
                  <a:pt x="989297" y="-84085"/>
                  <a:pt x="1095130" y="4009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246AEC99-604D-458B-8024-81633260AE6B}"/>
              </a:ext>
            </a:extLst>
          </p:cNvPr>
          <p:cNvSpPr/>
          <p:nvPr/>
        </p:nvSpPr>
        <p:spPr>
          <a:xfrm>
            <a:off x="1083369" y="5105354"/>
            <a:ext cx="2398626" cy="2290178"/>
          </a:xfrm>
          <a:custGeom>
            <a:avLst/>
            <a:gdLst>
              <a:gd name="connsiteX0" fmla="*/ 1592098 w 2398626"/>
              <a:gd name="connsiteY0" fmla="*/ 46 h 2290178"/>
              <a:gd name="connsiteX1" fmla="*/ 2277898 w 2398626"/>
              <a:gd name="connsiteY1" fmla="*/ 762046 h 2290178"/>
              <a:gd name="connsiteX2" fmla="*/ 2396431 w 2398626"/>
              <a:gd name="connsiteY2" fmla="*/ 1532513 h 2290178"/>
              <a:gd name="connsiteX3" fmla="*/ 2252498 w 2398626"/>
              <a:gd name="connsiteY3" fmla="*/ 2192913 h 2290178"/>
              <a:gd name="connsiteX4" fmla="*/ 1659831 w 2398626"/>
              <a:gd name="connsiteY4" fmla="*/ 2184446 h 2290178"/>
              <a:gd name="connsiteX5" fmla="*/ 364 w 2398626"/>
              <a:gd name="connsiteY5" fmla="*/ 1227713 h 2290178"/>
              <a:gd name="connsiteX6" fmla="*/ 1812231 w 2398626"/>
              <a:gd name="connsiteY6" fmla="*/ 1871179 h 2290178"/>
              <a:gd name="connsiteX7" fmla="*/ 567631 w 2398626"/>
              <a:gd name="connsiteY7" fmla="*/ 1320846 h 2290178"/>
              <a:gd name="connsiteX8" fmla="*/ 1812231 w 2398626"/>
              <a:gd name="connsiteY8" fmla="*/ 1337779 h 2290178"/>
              <a:gd name="connsiteX9" fmla="*/ 1397364 w 2398626"/>
              <a:gd name="connsiteY9" fmla="*/ 1193846 h 2290178"/>
              <a:gd name="connsiteX10" fmla="*/ 1448164 w 2398626"/>
              <a:gd name="connsiteY10" fmla="*/ 939846 h 2290178"/>
              <a:gd name="connsiteX11" fmla="*/ 1871498 w 2398626"/>
              <a:gd name="connsiteY11" fmla="*/ 914446 h 2290178"/>
              <a:gd name="connsiteX12" fmla="*/ 2023898 w 2398626"/>
              <a:gd name="connsiteY12" fmla="*/ 795913 h 2290178"/>
              <a:gd name="connsiteX13" fmla="*/ 1592098 w 2398626"/>
              <a:gd name="connsiteY13" fmla="*/ 46 h 229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98626" h="2290178">
                <a:moveTo>
                  <a:pt x="1592098" y="46"/>
                </a:moveTo>
                <a:cubicBezTo>
                  <a:pt x="1634431" y="-5599"/>
                  <a:pt x="2143843" y="506635"/>
                  <a:pt x="2277898" y="762046"/>
                </a:cubicBezTo>
                <a:cubicBezTo>
                  <a:pt x="2411953" y="1017457"/>
                  <a:pt x="2400664" y="1294035"/>
                  <a:pt x="2396431" y="1532513"/>
                </a:cubicBezTo>
                <a:cubicBezTo>
                  <a:pt x="2392198" y="1770991"/>
                  <a:pt x="2375265" y="2084258"/>
                  <a:pt x="2252498" y="2192913"/>
                </a:cubicBezTo>
                <a:cubicBezTo>
                  <a:pt x="2129731" y="2301568"/>
                  <a:pt x="2035187" y="2345313"/>
                  <a:pt x="1659831" y="2184446"/>
                </a:cubicBezTo>
                <a:cubicBezTo>
                  <a:pt x="1284475" y="2023579"/>
                  <a:pt x="-25036" y="1279924"/>
                  <a:pt x="364" y="1227713"/>
                </a:cubicBezTo>
                <a:cubicBezTo>
                  <a:pt x="25764" y="1175502"/>
                  <a:pt x="1717687" y="1855657"/>
                  <a:pt x="1812231" y="1871179"/>
                </a:cubicBezTo>
                <a:cubicBezTo>
                  <a:pt x="1906775" y="1886701"/>
                  <a:pt x="567631" y="1409746"/>
                  <a:pt x="567631" y="1320846"/>
                </a:cubicBezTo>
                <a:cubicBezTo>
                  <a:pt x="567631" y="1231946"/>
                  <a:pt x="1673942" y="1358946"/>
                  <a:pt x="1812231" y="1337779"/>
                </a:cubicBezTo>
                <a:cubicBezTo>
                  <a:pt x="1950520" y="1316612"/>
                  <a:pt x="1458042" y="1260168"/>
                  <a:pt x="1397364" y="1193846"/>
                </a:cubicBezTo>
                <a:cubicBezTo>
                  <a:pt x="1336686" y="1127524"/>
                  <a:pt x="1369142" y="986413"/>
                  <a:pt x="1448164" y="939846"/>
                </a:cubicBezTo>
                <a:cubicBezTo>
                  <a:pt x="1527186" y="893279"/>
                  <a:pt x="1871498" y="914446"/>
                  <a:pt x="1871498" y="914446"/>
                </a:cubicBezTo>
                <a:cubicBezTo>
                  <a:pt x="1967454" y="890457"/>
                  <a:pt x="2069054" y="951135"/>
                  <a:pt x="2023898" y="795913"/>
                </a:cubicBezTo>
                <a:cubicBezTo>
                  <a:pt x="1978742" y="640691"/>
                  <a:pt x="1549765" y="5691"/>
                  <a:pt x="1592098" y="4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3846EA7D-46CD-4CE3-829F-7D5372E8A8C0}"/>
              </a:ext>
            </a:extLst>
          </p:cNvPr>
          <p:cNvSpPr/>
          <p:nvPr/>
        </p:nvSpPr>
        <p:spPr>
          <a:xfrm>
            <a:off x="5029499" y="4590830"/>
            <a:ext cx="1844811" cy="2921879"/>
          </a:xfrm>
          <a:custGeom>
            <a:avLst/>
            <a:gdLst>
              <a:gd name="connsiteX0" fmla="*/ 1842939 w 1844811"/>
              <a:gd name="connsiteY0" fmla="*/ 421 h 2921879"/>
              <a:gd name="connsiteX1" fmla="*/ 1082543 w 1844811"/>
              <a:gd name="connsiteY1" fmla="*/ 828193 h 2921879"/>
              <a:gd name="connsiteX2" fmla="*/ 755284 w 1844811"/>
              <a:gd name="connsiteY2" fmla="*/ 1213204 h 2921879"/>
              <a:gd name="connsiteX3" fmla="*/ 793785 w 1844811"/>
              <a:gd name="connsiteY3" fmla="*/ 1396084 h 2921879"/>
              <a:gd name="connsiteX4" fmla="*/ 456901 w 1844811"/>
              <a:gd name="connsiteY4" fmla="*/ 2214231 h 2921879"/>
              <a:gd name="connsiteX5" fmla="*/ 4514 w 1844811"/>
              <a:gd name="connsiteY5" fmla="*/ 2916875 h 2921879"/>
              <a:gd name="connsiteX6" fmla="*/ 264396 w 1844811"/>
              <a:gd name="connsiteY6" fmla="*/ 2474113 h 2921879"/>
              <a:gd name="connsiteX7" fmla="*/ 890038 w 1844811"/>
              <a:gd name="connsiteY7" fmla="*/ 1473086 h 2921879"/>
              <a:gd name="connsiteX8" fmla="*/ 1284674 w 1844811"/>
              <a:gd name="connsiteY8" fmla="*/ 943696 h 2921879"/>
              <a:gd name="connsiteX9" fmla="*/ 1842939 w 1844811"/>
              <a:gd name="connsiteY9" fmla="*/ 421 h 29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4811" h="2921879">
                <a:moveTo>
                  <a:pt x="1842939" y="421"/>
                </a:moveTo>
                <a:cubicBezTo>
                  <a:pt x="1809251" y="-18829"/>
                  <a:pt x="1263819" y="626063"/>
                  <a:pt x="1082543" y="828193"/>
                </a:cubicBezTo>
                <a:cubicBezTo>
                  <a:pt x="901267" y="1030324"/>
                  <a:pt x="803410" y="1118556"/>
                  <a:pt x="755284" y="1213204"/>
                </a:cubicBezTo>
                <a:cubicBezTo>
                  <a:pt x="707158" y="1307852"/>
                  <a:pt x="843515" y="1229246"/>
                  <a:pt x="793785" y="1396084"/>
                </a:cubicBezTo>
                <a:cubicBezTo>
                  <a:pt x="744055" y="1562922"/>
                  <a:pt x="588446" y="1960766"/>
                  <a:pt x="456901" y="2214231"/>
                </a:cubicBezTo>
                <a:cubicBezTo>
                  <a:pt x="325356" y="2467696"/>
                  <a:pt x="4514" y="2916875"/>
                  <a:pt x="4514" y="2916875"/>
                </a:cubicBezTo>
                <a:cubicBezTo>
                  <a:pt x="-27570" y="2960189"/>
                  <a:pt x="116809" y="2714744"/>
                  <a:pt x="264396" y="2474113"/>
                </a:cubicBezTo>
                <a:cubicBezTo>
                  <a:pt x="411983" y="2233482"/>
                  <a:pt x="719992" y="1728156"/>
                  <a:pt x="890038" y="1473086"/>
                </a:cubicBezTo>
                <a:cubicBezTo>
                  <a:pt x="1060084" y="1218016"/>
                  <a:pt x="1122649" y="1187536"/>
                  <a:pt x="1284674" y="943696"/>
                </a:cubicBezTo>
                <a:cubicBezTo>
                  <a:pt x="1446699" y="699856"/>
                  <a:pt x="1876627" y="19671"/>
                  <a:pt x="1842939" y="42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E068794B-1455-49ED-9868-59BD44127DE5}"/>
              </a:ext>
            </a:extLst>
          </p:cNvPr>
          <p:cNvSpPr/>
          <p:nvPr/>
        </p:nvSpPr>
        <p:spPr>
          <a:xfrm>
            <a:off x="5088935" y="4874925"/>
            <a:ext cx="1848163" cy="3703603"/>
          </a:xfrm>
          <a:custGeom>
            <a:avLst/>
            <a:gdLst>
              <a:gd name="connsiteX0" fmla="*/ 1773878 w 1848163"/>
              <a:gd name="connsiteY0" fmla="*/ 120587 h 3703603"/>
              <a:gd name="connsiteX1" fmla="*/ 1745002 w 1848163"/>
              <a:gd name="connsiteY1" fmla="*/ 197589 h 3703603"/>
              <a:gd name="connsiteX2" fmla="*/ 811351 w 1848163"/>
              <a:gd name="connsiteY2" fmla="*/ 1362246 h 3703603"/>
              <a:gd name="connsiteX3" fmla="*/ 108707 w 1848163"/>
              <a:gd name="connsiteY3" fmla="*/ 1920511 h 3703603"/>
              <a:gd name="connsiteX4" fmla="*/ 22080 w 1848163"/>
              <a:gd name="connsiteY4" fmla="*/ 2113016 h 3703603"/>
              <a:gd name="connsiteX5" fmla="*/ 310838 w 1848163"/>
              <a:gd name="connsiteY5" fmla="*/ 3556806 h 3703603"/>
              <a:gd name="connsiteX6" fmla="*/ 233836 w 1848163"/>
              <a:gd name="connsiteY6" fmla="*/ 2546153 h 3703603"/>
              <a:gd name="connsiteX7" fmla="*/ 849852 w 1848163"/>
              <a:gd name="connsiteY7" fmla="*/ 3576056 h 3703603"/>
              <a:gd name="connsiteX8" fmla="*/ 926854 w 1848163"/>
              <a:gd name="connsiteY8" fmla="*/ 3604932 h 3703603"/>
              <a:gd name="connsiteX9" fmla="*/ 185709 w 1848163"/>
              <a:gd name="connsiteY9" fmla="*/ 2825286 h 3703603"/>
              <a:gd name="connsiteX10" fmla="*/ 878728 w 1848163"/>
              <a:gd name="connsiteY10" fmla="*/ 1795382 h 3703603"/>
              <a:gd name="connsiteX11" fmla="*/ 878728 w 1848163"/>
              <a:gd name="connsiteY11" fmla="*/ 2074515 h 3703603"/>
              <a:gd name="connsiteX12" fmla="*/ 1292614 w 1848163"/>
              <a:gd name="connsiteY12" fmla="*/ 1419997 h 3703603"/>
              <a:gd name="connsiteX13" fmla="*/ 1773878 w 1848163"/>
              <a:gd name="connsiteY13" fmla="*/ 120587 h 370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8163" h="3703603">
                <a:moveTo>
                  <a:pt x="1773878" y="120587"/>
                </a:moveTo>
                <a:cubicBezTo>
                  <a:pt x="1849276" y="-83148"/>
                  <a:pt x="1905423" y="-9354"/>
                  <a:pt x="1745002" y="197589"/>
                </a:cubicBezTo>
                <a:cubicBezTo>
                  <a:pt x="1584581" y="404532"/>
                  <a:pt x="1084067" y="1075092"/>
                  <a:pt x="811351" y="1362246"/>
                </a:cubicBezTo>
                <a:cubicBezTo>
                  <a:pt x="538635" y="1649400"/>
                  <a:pt x="240252" y="1795383"/>
                  <a:pt x="108707" y="1920511"/>
                </a:cubicBezTo>
                <a:cubicBezTo>
                  <a:pt x="-22838" y="2045639"/>
                  <a:pt x="-11609" y="1840300"/>
                  <a:pt x="22080" y="2113016"/>
                </a:cubicBezTo>
                <a:cubicBezTo>
                  <a:pt x="55768" y="2385732"/>
                  <a:pt x="275545" y="3484617"/>
                  <a:pt x="310838" y="3556806"/>
                </a:cubicBezTo>
                <a:cubicBezTo>
                  <a:pt x="346131" y="3628995"/>
                  <a:pt x="144000" y="2542945"/>
                  <a:pt x="233836" y="2546153"/>
                </a:cubicBezTo>
                <a:cubicBezTo>
                  <a:pt x="323672" y="2549361"/>
                  <a:pt x="734349" y="3399593"/>
                  <a:pt x="849852" y="3576056"/>
                </a:cubicBezTo>
                <a:cubicBezTo>
                  <a:pt x="965355" y="3752519"/>
                  <a:pt x="1037544" y="3730060"/>
                  <a:pt x="926854" y="3604932"/>
                </a:cubicBezTo>
                <a:cubicBezTo>
                  <a:pt x="816163" y="3479804"/>
                  <a:pt x="193730" y="3126878"/>
                  <a:pt x="185709" y="2825286"/>
                </a:cubicBezTo>
                <a:cubicBezTo>
                  <a:pt x="177688" y="2523694"/>
                  <a:pt x="763225" y="1920511"/>
                  <a:pt x="878728" y="1795382"/>
                </a:cubicBezTo>
                <a:cubicBezTo>
                  <a:pt x="994231" y="1670254"/>
                  <a:pt x="809747" y="2137079"/>
                  <a:pt x="878728" y="2074515"/>
                </a:cubicBezTo>
                <a:cubicBezTo>
                  <a:pt x="947709" y="2011951"/>
                  <a:pt x="1140214" y="1750464"/>
                  <a:pt x="1292614" y="1419997"/>
                </a:cubicBezTo>
                <a:cubicBezTo>
                  <a:pt x="1445014" y="1089530"/>
                  <a:pt x="1698480" y="324322"/>
                  <a:pt x="1773878" y="12058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16495C5F-4665-4772-B355-388804F40E60}"/>
              </a:ext>
            </a:extLst>
          </p:cNvPr>
          <p:cNvSpPr/>
          <p:nvPr/>
        </p:nvSpPr>
        <p:spPr>
          <a:xfrm>
            <a:off x="6085054" y="4910042"/>
            <a:ext cx="2057936" cy="3228480"/>
          </a:xfrm>
          <a:custGeom>
            <a:avLst/>
            <a:gdLst>
              <a:gd name="connsiteX0" fmla="*/ 1047266 w 2057936"/>
              <a:gd name="connsiteY0" fmla="*/ 8467 h 3228480"/>
              <a:gd name="connsiteX1" fmla="*/ 825885 w 2057936"/>
              <a:gd name="connsiteY1" fmla="*/ 624484 h 3228480"/>
              <a:gd name="connsiteX2" fmla="*/ 758508 w 2057936"/>
              <a:gd name="connsiteY2" fmla="*/ 1240501 h 3228480"/>
              <a:gd name="connsiteX3" fmla="*/ 825885 w 2057936"/>
              <a:gd name="connsiteY3" fmla="*/ 1904644 h 3228480"/>
              <a:gd name="connsiteX4" fmla="*/ 1018390 w 2057936"/>
              <a:gd name="connsiteY4" fmla="*/ 2347406 h 3228480"/>
              <a:gd name="connsiteX5" fmla="*/ 2057919 w 2057936"/>
              <a:gd name="connsiteY5" fmla="*/ 3223305 h 3228480"/>
              <a:gd name="connsiteX6" fmla="*/ 1047266 w 2057936"/>
              <a:gd name="connsiteY6" fmla="*/ 2722792 h 3228480"/>
              <a:gd name="connsiteX7" fmla="*/ 1855788 w 2057936"/>
              <a:gd name="connsiteY7" fmla="*/ 2992299 h 3228480"/>
              <a:gd name="connsiteX8" fmla="*/ 1374525 w 2057936"/>
              <a:gd name="connsiteY8" fmla="*/ 2819044 h 3228480"/>
              <a:gd name="connsiteX9" fmla="*/ 585253 w 2057936"/>
              <a:gd name="connsiteY9" fmla="*/ 2395533 h 3228480"/>
              <a:gd name="connsiteX10" fmla="*/ 912512 w 2057936"/>
              <a:gd name="connsiteY10" fmla="*/ 2453284 h 3228480"/>
              <a:gd name="connsiteX11" fmla="*/ 7738 w 2057936"/>
              <a:gd name="connsiteY11" fmla="*/ 1712139 h 3228480"/>
              <a:gd name="connsiteX12" fmla="*/ 508251 w 2057936"/>
              <a:gd name="connsiteY12" fmla="*/ 1096122 h 3228480"/>
              <a:gd name="connsiteX13" fmla="*/ 1047266 w 2057936"/>
              <a:gd name="connsiteY13" fmla="*/ 8467 h 322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7936" h="3228480">
                <a:moveTo>
                  <a:pt x="1047266" y="8467"/>
                </a:moveTo>
                <a:cubicBezTo>
                  <a:pt x="1100205" y="-70139"/>
                  <a:pt x="874011" y="419145"/>
                  <a:pt x="825885" y="624484"/>
                </a:cubicBezTo>
                <a:cubicBezTo>
                  <a:pt x="777759" y="829823"/>
                  <a:pt x="758508" y="1027141"/>
                  <a:pt x="758508" y="1240501"/>
                </a:cubicBezTo>
                <a:cubicBezTo>
                  <a:pt x="758508" y="1453861"/>
                  <a:pt x="782571" y="1720160"/>
                  <a:pt x="825885" y="1904644"/>
                </a:cubicBezTo>
                <a:cubicBezTo>
                  <a:pt x="869199" y="2089128"/>
                  <a:pt x="813051" y="2127629"/>
                  <a:pt x="1018390" y="2347406"/>
                </a:cubicBezTo>
                <a:cubicBezTo>
                  <a:pt x="1223729" y="2567183"/>
                  <a:pt x="2053106" y="3160741"/>
                  <a:pt x="2057919" y="3223305"/>
                </a:cubicBezTo>
                <a:cubicBezTo>
                  <a:pt x="2062732" y="3285869"/>
                  <a:pt x="1080954" y="2761293"/>
                  <a:pt x="1047266" y="2722792"/>
                </a:cubicBezTo>
                <a:cubicBezTo>
                  <a:pt x="1013578" y="2684291"/>
                  <a:pt x="1801245" y="2976257"/>
                  <a:pt x="1855788" y="2992299"/>
                </a:cubicBezTo>
                <a:cubicBezTo>
                  <a:pt x="1910331" y="3008341"/>
                  <a:pt x="1586281" y="2918505"/>
                  <a:pt x="1374525" y="2819044"/>
                </a:cubicBezTo>
                <a:cubicBezTo>
                  <a:pt x="1162769" y="2719583"/>
                  <a:pt x="662255" y="2456493"/>
                  <a:pt x="585253" y="2395533"/>
                </a:cubicBezTo>
                <a:cubicBezTo>
                  <a:pt x="508251" y="2334573"/>
                  <a:pt x="1008764" y="2567183"/>
                  <a:pt x="912512" y="2453284"/>
                </a:cubicBezTo>
                <a:cubicBezTo>
                  <a:pt x="816260" y="2339385"/>
                  <a:pt x="75115" y="1938333"/>
                  <a:pt x="7738" y="1712139"/>
                </a:cubicBezTo>
                <a:cubicBezTo>
                  <a:pt x="-59639" y="1485945"/>
                  <a:pt x="330184" y="1380067"/>
                  <a:pt x="508251" y="1096122"/>
                </a:cubicBezTo>
                <a:cubicBezTo>
                  <a:pt x="686318" y="812177"/>
                  <a:pt x="994327" y="87073"/>
                  <a:pt x="1047266" y="846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D9856AB8-01D1-430E-A60B-3138013D1F28}"/>
              </a:ext>
            </a:extLst>
          </p:cNvPr>
          <p:cNvSpPr/>
          <p:nvPr/>
        </p:nvSpPr>
        <p:spPr>
          <a:xfrm>
            <a:off x="5345492" y="6313102"/>
            <a:ext cx="2793996" cy="2393039"/>
          </a:xfrm>
          <a:custGeom>
            <a:avLst/>
            <a:gdLst>
              <a:gd name="connsiteX0" fmla="*/ 1430693 w 2793996"/>
              <a:gd name="connsiteY0" fmla="*/ 491959 h 2393039"/>
              <a:gd name="connsiteX1" fmla="*/ 1430693 w 2793996"/>
              <a:gd name="connsiteY1" fmla="*/ 915471 h 2393039"/>
              <a:gd name="connsiteX2" fmla="*/ 2008209 w 2793996"/>
              <a:gd name="connsiteY2" fmla="*/ 1598864 h 2393039"/>
              <a:gd name="connsiteX3" fmla="*/ 2778230 w 2793996"/>
              <a:gd name="connsiteY3" fmla="*/ 1916498 h 2393039"/>
              <a:gd name="connsiteX4" fmla="*/ 1247813 w 2793996"/>
              <a:gd name="connsiteY4" fmla="*/ 1387109 h 2393039"/>
              <a:gd name="connsiteX5" fmla="*/ 2037085 w 2793996"/>
              <a:gd name="connsiteY5" fmla="*/ 2003125 h 2393039"/>
              <a:gd name="connsiteX6" fmla="*/ 805051 w 2793996"/>
              <a:gd name="connsiteY6" fmla="*/ 953972 h 2393039"/>
              <a:gd name="connsiteX7" fmla="*/ 1372942 w 2793996"/>
              <a:gd name="connsiteY7" fmla="*/ 2378511 h 2393039"/>
              <a:gd name="connsiteX8" fmla="*/ 939805 w 2793996"/>
              <a:gd name="connsiteY8" fmla="*/ 1714367 h 2393039"/>
              <a:gd name="connsiteX9" fmla="*/ 930180 w 2793996"/>
              <a:gd name="connsiteY9" fmla="*/ 2089753 h 2393039"/>
              <a:gd name="connsiteX10" fmla="*/ 602921 w 2793996"/>
              <a:gd name="connsiteY10" fmla="*/ 1887622 h 2393039"/>
              <a:gd name="connsiteX11" fmla="*/ 468167 w 2793996"/>
              <a:gd name="connsiteY11" fmla="*/ 1897247 h 2393039"/>
              <a:gd name="connsiteX12" fmla="*/ 391165 w 2793996"/>
              <a:gd name="connsiteY12" fmla="*/ 1820245 h 2393039"/>
              <a:gd name="connsiteX13" fmla="*/ 6154 w 2793996"/>
              <a:gd name="connsiteY13" fmla="*/ 1242730 h 2393039"/>
              <a:gd name="connsiteX14" fmla="*/ 737674 w 2793996"/>
              <a:gd name="connsiteY14" fmla="*/ 453458 h 2393039"/>
              <a:gd name="connsiteX15" fmla="*/ 304537 w 2793996"/>
              <a:gd name="connsiteY15" fmla="*/ 925096 h 2393039"/>
              <a:gd name="connsiteX16" fmla="*/ 1267064 w 2793996"/>
              <a:gd name="connsiteY16" fmla="*/ 39572 h 2393039"/>
              <a:gd name="connsiteX17" fmla="*/ 1199687 w 2793996"/>
              <a:gd name="connsiteY17" fmla="*/ 251327 h 2393039"/>
              <a:gd name="connsiteX18" fmla="*/ 968681 w 2793996"/>
              <a:gd name="connsiteY18" fmla="*/ 1117601 h 2393039"/>
              <a:gd name="connsiteX19" fmla="*/ 1180436 w 2793996"/>
              <a:gd name="connsiteY19" fmla="*/ 472709 h 2393039"/>
              <a:gd name="connsiteX20" fmla="*/ 1430693 w 2793996"/>
              <a:gd name="connsiteY20" fmla="*/ 491959 h 239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3996" h="2393039">
                <a:moveTo>
                  <a:pt x="1430693" y="491959"/>
                </a:moveTo>
                <a:cubicBezTo>
                  <a:pt x="1472402" y="565753"/>
                  <a:pt x="1334440" y="730987"/>
                  <a:pt x="1430693" y="915471"/>
                </a:cubicBezTo>
                <a:cubicBezTo>
                  <a:pt x="1526946" y="1099955"/>
                  <a:pt x="1783619" y="1432026"/>
                  <a:pt x="2008209" y="1598864"/>
                </a:cubicBezTo>
                <a:cubicBezTo>
                  <a:pt x="2232799" y="1765702"/>
                  <a:pt x="2904963" y="1951791"/>
                  <a:pt x="2778230" y="1916498"/>
                </a:cubicBezTo>
                <a:cubicBezTo>
                  <a:pt x="2651497" y="1881206"/>
                  <a:pt x="1371337" y="1372671"/>
                  <a:pt x="1247813" y="1387109"/>
                </a:cubicBezTo>
                <a:cubicBezTo>
                  <a:pt x="1124289" y="1401547"/>
                  <a:pt x="2110879" y="2075315"/>
                  <a:pt x="2037085" y="2003125"/>
                </a:cubicBezTo>
                <a:cubicBezTo>
                  <a:pt x="1963291" y="1930936"/>
                  <a:pt x="915741" y="891408"/>
                  <a:pt x="805051" y="953972"/>
                </a:cubicBezTo>
                <a:cubicBezTo>
                  <a:pt x="694360" y="1016536"/>
                  <a:pt x="1350483" y="2251779"/>
                  <a:pt x="1372942" y="2378511"/>
                </a:cubicBezTo>
                <a:cubicBezTo>
                  <a:pt x="1395401" y="2505243"/>
                  <a:pt x="1013599" y="1762493"/>
                  <a:pt x="939805" y="1714367"/>
                </a:cubicBezTo>
                <a:cubicBezTo>
                  <a:pt x="866011" y="1666241"/>
                  <a:pt x="986327" y="2060877"/>
                  <a:pt x="930180" y="2089753"/>
                </a:cubicBezTo>
                <a:cubicBezTo>
                  <a:pt x="874033" y="2118629"/>
                  <a:pt x="679923" y="1919706"/>
                  <a:pt x="602921" y="1887622"/>
                </a:cubicBezTo>
                <a:cubicBezTo>
                  <a:pt x="525919" y="1855538"/>
                  <a:pt x="503459" y="1908476"/>
                  <a:pt x="468167" y="1897247"/>
                </a:cubicBezTo>
                <a:cubicBezTo>
                  <a:pt x="432875" y="1886018"/>
                  <a:pt x="468167" y="1929331"/>
                  <a:pt x="391165" y="1820245"/>
                </a:cubicBezTo>
                <a:cubicBezTo>
                  <a:pt x="314163" y="1711159"/>
                  <a:pt x="-51597" y="1470528"/>
                  <a:pt x="6154" y="1242730"/>
                </a:cubicBezTo>
                <a:cubicBezTo>
                  <a:pt x="63905" y="1014932"/>
                  <a:pt x="687944" y="506397"/>
                  <a:pt x="737674" y="453458"/>
                </a:cubicBezTo>
                <a:cubicBezTo>
                  <a:pt x="787404" y="400519"/>
                  <a:pt x="216305" y="994077"/>
                  <a:pt x="304537" y="925096"/>
                </a:cubicBezTo>
                <a:cubicBezTo>
                  <a:pt x="392769" y="856115"/>
                  <a:pt x="1117872" y="151867"/>
                  <a:pt x="1267064" y="39572"/>
                </a:cubicBezTo>
                <a:cubicBezTo>
                  <a:pt x="1416256" y="-72723"/>
                  <a:pt x="1249417" y="71656"/>
                  <a:pt x="1199687" y="251327"/>
                </a:cubicBezTo>
                <a:cubicBezTo>
                  <a:pt x="1149957" y="430998"/>
                  <a:pt x="971889" y="1080704"/>
                  <a:pt x="968681" y="1117601"/>
                </a:cubicBezTo>
                <a:cubicBezTo>
                  <a:pt x="965472" y="1154498"/>
                  <a:pt x="1101830" y="580191"/>
                  <a:pt x="1180436" y="472709"/>
                </a:cubicBezTo>
                <a:cubicBezTo>
                  <a:pt x="1259042" y="365227"/>
                  <a:pt x="1388984" y="418165"/>
                  <a:pt x="1430693" y="49195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98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二宮和也、怖すぎるアドリブ「全然覚えてない」 吉高由里子も怯える＜検察側の罪人＞ - モデルプレス" hidden="1">
            <a:extLst>
              <a:ext uri="{FF2B5EF4-FFF2-40B4-BE49-F238E27FC236}">
                <a16:creationId xmlns:a16="http://schemas.microsoft.com/office/drawing/2014/main" id="{ED885A27-C500-4B50-B2CA-7B6592E63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90"/>
          <a:stretch/>
        </p:blipFill>
        <p:spPr bwMode="auto">
          <a:xfrm>
            <a:off x="83601" y="698521"/>
            <a:ext cx="9460775" cy="1144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00" name="グループ化 1199">
            <a:extLst>
              <a:ext uri="{FF2B5EF4-FFF2-40B4-BE49-F238E27FC236}">
                <a16:creationId xmlns:a16="http://schemas.microsoft.com/office/drawing/2014/main" id="{75B08693-EF8B-4020-B687-05C87A08FBEA}"/>
              </a:ext>
            </a:extLst>
          </p:cNvPr>
          <p:cNvGrpSpPr/>
          <p:nvPr/>
        </p:nvGrpSpPr>
        <p:grpSpPr>
          <a:xfrm>
            <a:off x="213396" y="892334"/>
            <a:ext cx="8864847" cy="11503806"/>
            <a:chOff x="213396" y="892334"/>
            <a:chExt cx="8864847" cy="11503806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425214A6-775A-4DA7-B4FD-458AA86A1CF9}"/>
                </a:ext>
              </a:extLst>
            </p:cNvPr>
            <p:cNvSpPr/>
            <p:nvPr/>
          </p:nvSpPr>
          <p:spPr>
            <a:xfrm>
              <a:off x="3482652" y="3820760"/>
              <a:ext cx="295353" cy="95697"/>
            </a:xfrm>
            <a:custGeom>
              <a:avLst/>
              <a:gdLst>
                <a:gd name="connsiteX0" fmla="*/ 1911 w 295353"/>
                <a:gd name="connsiteY0" fmla="*/ 95603 h 95697"/>
                <a:gd name="connsiteX1" fmla="*/ 79698 w 295353"/>
                <a:gd name="connsiteY1" fmla="*/ 24165 h 95697"/>
                <a:gd name="connsiteX2" fmla="*/ 187648 w 295353"/>
                <a:gd name="connsiteY2" fmla="*/ 24165 h 95697"/>
                <a:gd name="connsiteX3" fmla="*/ 292423 w 295353"/>
                <a:gd name="connsiteY3" fmla="*/ 41628 h 95697"/>
                <a:gd name="connsiteX4" fmla="*/ 257498 w 295353"/>
                <a:gd name="connsiteY4" fmla="*/ 24165 h 95697"/>
                <a:gd name="connsiteX5" fmla="*/ 165423 w 295353"/>
                <a:gd name="connsiteY5" fmla="*/ 3528 h 95697"/>
                <a:gd name="connsiteX6" fmla="*/ 117798 w 295353"/>
                <a:gd name="connsiteY6" fmla="*/ 3528 h 95697"/>
                <a:gd name="connsiteX7" fmla="*/ 33661 w 295353"/>
                <a:gd name="connsiteY7" fmla="*/ 38453 h 95697"/>
                <a:gd name="connsiteX8" fmla="*/ 1911 w 295353"/>
                <a:gd name="connsiteY8" fmla="*/ 95603 h 95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353" h="95697">
                  <a:moveTo>
                    <a:pt x="1911" y="95603"/>
                  </a:moveTo>
                  <a:cubicBezTo>
                    <a:pt x="9584" y="93222"/>
                    <a:pt x="48742" y="36071"/>
                    <a:pt x="79698" y="24165"/>
                  </a:cubicBezTo>
                  <a:cubicBezTo>
                    <a:pt x="110654" y="12259"/>
                    <a:pt x="152194" y="21255"/>
                    <a:pt x="187648" y="24165"/>
                  </a:cubicBezTo>
                  <a:cubicBezTo>
                    <a:pt x="223102" y="27075"/>
                    <a:pt x="280781" y="41628"/>
                    <a:pt x="292423" y="41628"/>
                  </a:cubicBezTo>
                  <a:cubicBezTo>
                    <a:pt x="304065" y="41628"/>
                    <a:pt x="278665" y="30515"/>
                    <a:pt x="257498" y="24165"/>
                  </a:cubicBezTo>
                  <a:cubicBezTo>
                    <a:pt x="236331" y="17815"/>
                    <a:pt x="188706" y="6968"/>
                    <a:pt x="165423" y="3528"/>
                  </a:cubicBezTo>
                  <a:cubicBezTo>
                    <a:pt x="142140" y="88"/>
                    <a:pt x="139758" y="-2293"/>
                    <a:pt x="117798" y="3528"/>
                  </a:cubicBezTo>
                  <a:cubicBezTo>
                    <a:pt x="95838" y="9349"/>
                    <a:pt x="56680" y="22049"/>
                    <a:pt x="33661" y="38453"/>
                  </a:cubicBezTo>
                  <a:cubicBezTo>
                    <a:pt x="10642" y="54857"/>
                    <a:pt x="-5762" y="97984"/>
                    <a:pt x="1911" y="956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6369B293-ADA3-4B78-A52C-FA1FAAAB37FD}"/>
                </a:ext>
              </a:extLst>
            </p:cNvPr>
            <p:cNvSpPr/>
            <p:nvPr/>
          </p:nvSpPr>
          <p:spPr>
            <a:xfrm>
              <a:off x="3397231" y="3768715"/>
              <a:ext cx="386324" cy="171477"/>
            </a:xfrm>
            <a:custGeom>
              <a:avLst/>
              <a:gdLst>
                <a:gd name="connsiteX0" fmla="*/ 385782 w 386324"/>
                <a:gd name="connsiteY0" fmla="*/ 85735 h 171477"/>
                <a:gd name="connsiteX1" fmla="*/ 296882 w 386324"/>
                <a:gd name="connsiteY1" fmla="*/ 66685 h 171477"/>
                <a:gd name="connsiteX2" fmla="*/ 293707 w 386324"/>
                <a:gd name="connsiteY2" fmla="*/ 42873 h 171477"/>
                <a:gd name="connsiteX3" fmla="*/ 234969 w 386324"/>
                <a:gd name="connsiteY3" fmla="*/ 53985 h 171477"/>
                <a:gd name="connsiteX4" fmla="*/ 222269 w 386324"/>
                <a:gd name="connsiteY4" fmla="*/ 9535 h 171477"/>
                <a:gd name="connsiteX5" fmla="*/ 209569 w 386324"/>
                <a:gd name="connsiteY5" fmla="*/ 42873 h 171477"/>
                <a:gd name="connsiteX6" fmla="*/ 192107 w 386324"/>
                <a:gd name="connsiteY6" fmla="*/ 50810 h 171477"/>
                <a:gd name="connsiteX7" fmla="*/ 179407 w 386324"/>
                <a:gd name="connsiteY7" fmla="*/ 10 h 171477"/>
                <a:gd name="connsiteX8" fmla="*/ 173057 w 386324"/>
                <a:gd name="connsiteY8" fmla="*/ 55573 h 171477"/>
                <a:gd name="connsiteX9" fmla="*/ 127019 w 386324"/>
                <a:gd name="connsiteY9" fmla="*/ 36523 h 171477"/>
                <a:gd name="connsiteX10" fmla="*/ 142894 w 386324"/>
                <a:gd name="connsiteY10" fmla="*/ 44460 h 171477"/>
                <a:gd name="connsiteX11" fmla="*/ 120669 w 386324"/>
                <a:gd name="connsiteY11" fmla="*/ 57160 h 171477"/>
                <a:gd name="connsiteX12" fmla="*/ 39707 w 386324"/>
                <a:gd name="connsiteY12" fmla="*/ 60335 h 171477"/>
                <a:gd name="connsiteX13" fmla="*/ 69869 w 386324"/>
                <a:gd name="connsiteY13" fmla="*/ 98435 h 171477"/>
                <a:gd name="connsiteX14" fmla="*/ 69869 w 386324"/>
                <a:gd name="connsiteY14" fmla="*/ 111135 h 171477"/>
                <a:gd name="connsiteX15" fmla="*/ 53994 w 386324"/>
                <a:gd name="connsiteY15" fmla="*/ 111135 h 171477"/>
                <a:gd name="connsiteX16" fmla="*/ 19 w 386324"/>
                <a:gd name="connsiteY16" fmla="*/ 93673 h 171477"/>
                <a:gd name="connsiteX17" fmla="*/ 60344 w 386324"/>
                <a:gd name="connsiteY17" fmla="*/ 119073 h 171477"/>
                <a:gd name="connsiteX18" fmla="*/ 34944 w 386324"/>
                <a:gd name="connsiteY18" fmla="*/ 160348 h 171477"/>
                <a:gd name="connsiteX19" fmla="*/ 25419 w 386324"/>
                <a:gd name="connsiteY19" fmla="*/ 171460 h 171477"/>
                <a:gd name="connsiteX20" fmla="*/ 76219 w 386324"/>
                <a:gd name="connsiteY20" fmla="*/ 158760 h 171477"/>
                <a:gd name="connsiteX21" fmla="*/ 112732 w 386324"/>
                <a:gd name="connsiteY21" fmla="*/ 166698 h 171477"/>
                <a:gd name="connsiteX22" fmla="*/ 106382 w 386324"/>
                <a:gd name="connsiteY22" fmla="*/ 141298 h 171477"/>
                <a:gd name="connsiteX23" fmla="*/ 107969 w 386324"/>
                <a:gd name="connsiteY23" fmla="*/ 117485 h 171477"/>
                <a:gd name="connsiteX24" fmla="*/ 128607 w 386324"/>
                <a:gd name="connsiteY24" fmla="*/ 93673 h 171477"/>
                <a:gd name="connsiteX25" fmla="*/ 184169 w 386324"/>
                <a:gd name="connsiteY25" fmla="*/ 71448 h 171477"/>
                <a:gd name="connsiteX26" fmla="*/ 249257 w 386324"/>
                <a:gd name="connsiteY26" fmla="*/ 68273 h 171477"/>
                <a:gd name="connsiteX27" fmla="*/ 385782 w 386324"/>
                <a:gd name="connsiteY27" fmla="*/ 85735 h 171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6324" h="171477">
                  <a:moveTo>
                    <a:pt x="385782" y="85735"/>
                  </a:moveTo>
                  <a:cubicBezTo>
                    <a:pt x="393719" y="85470"/>
                    <a:pt x="312228" y="73829"/>
                    <a:pt x="296882" y="66685"/>
                  </a:cubicBezTo>
                  <a:cubicBezTo>
                    <a:pt x="281536" y="59541"/>
                    <a:pt x="304026" y="44990"/>
                    <a:pt x="293707" y="42873"/>
                  </a:cubicBezTo>
                  <a:cubicBezTo>
                    <a:pt x="283388" y="40756"/>
                    <a:pt x="246875" y="59541"/>
                    <a:pt x="234969" y="53985"/>
                  </a:cubicBezTo>
                  <a:cubicBezTo>
                    <a:pt x="223063" y="48429"/>
                    <a:pt x="226502" y="11387"/>
                    <a:pt x="222269" y="9535"/>
                  </a:cubicBezTo>
                  <a:cubicBezTo>
                    <a:pt x="218036" y="7683"/>
                    <a:pt x="214596" y="35994"/>
                    <a:pt x="209569" y="42873"/>
                  </a:cubicBezTo>
                  <a:cubicBezTo>
                    <a:pt x="204542" y="49752"/>
                    <a:pt x="197134" y="57954"/>
                    <a:pt x="192107" y="50810"/>
                  </a:cubicBezTo>
                  <a:cubicBezTo>
                    <a:pt x="187080" y="43666"/>
                    <a:pt x="182582" y="-784"/>
                    <a:pt x="179407" y="10"/>
                  </a:cubicBezTo>
                  <a:cubicBezTo>
                    <a:pt x="176232" y="804"/>
                    <a:pt x="181788" y="49488"/>
                    <a:pt x="173057" y="55573"/>
                  </a:cubicBezTo>
                  <a:cubicBezTo>
                    <a:pt x="164326" y="61658"/>
                    <a:pt x="132046" y="38375"/>
                    <a:pt x="127019" y="36523"/>
                  </a:cubicBezTo>
                  <a:cubicBezTo>
                    <a:pt x="121992" y="34671"/>
                    <a:pt x="143952" y="41021"/>
                    <a:pt x="142894" y="44460"/>
                  </a:cubicBezTo>
                  <a:cubicBezTo>
                    <a:pt x="141836" y="47899"/>
                    <a:pt x="137867" y="54514"/>
                    <a:pt x="120669" y="57160"/>
                  </a:cubicBezTo>
                  <a:cubicBezTo>
                    <a:pt x="103471" y="59806"/>
                    <a:pt x="48174" y="53456"/>
                    <a:pt x="39707" y="60335"/>
                  </a:cubicBezTo>
                  <a:cubicBezTo>
                    <a:pt x="31240" y="67214"/>
                    <a:pt x="64842" y="89968"/>
                    <a:pt x="69869" y="98435"/>
                  </a:cubicBezTo>
                  <a:cubicBezTo>
                    <a:pt x="74896" y="106902"/>
                    <a:pt x="72515" y="109018"/>
                    <a:pt x="69869" y="111135"/>
                  </a:cubicBezTo>
                  <a:cubicBezTo>
                    <a:pt x="67223" y="113252"/>
                    <a:pt x="65636" y="114045"/>
                    <a:pt x="53994" y="111135"/>
                  </a:cubicBezTo>
                  <a:cubicBezTo>
                    <a:pt x="42352" y="108225"/>
                    <a:pt x="-1039" y="92350"/>
                    <a:pt x="19" y="93673"/>
                  </a:cubicBezTo>
                  <a:cubicBezTo>
                    <a:pt x="1077" y="94996"/>
                    <a:pt x="54523" y="107961"/>
                    <a:pt x="60344" y="119073"/>
                  </a:cubicBezTo>
                  <a:cubicBezTo>
                    <a:pt x="66165" y="130185"/>
                    <a:pt x="40765" y="151617"/>
                    <a:pt x="34944" y="160348"/>
                  </a:cubicBezTo>
                  <a:cubicBezTo>
                    <a:pt x="29123" y="169079"/>
                    <a:pt x="18540" y="171725"/>
                    <a:pt x="25419" y="171460"/>
                  </a:cubicBezTo>
                  <a:cubicBezTo>
                    <a:pt x="32298" y="171195"/>
                    <a:pt x="61667" y="159554"/>
                    <a:pt x="76219" y="158760"/>
                  </a:cubicBezTo>
                  <a:cubicBezTo>
                    <a:pt x="90771" y="157966"/>
                    <a:pt x="107705" y="169608"/>
                    <a:pt x="112732" y="166698"/>
                  </a:cubicBezTo>
                  <a:cubicBezTo>
                    <a:pt x="117759" y="163788"/>
                    <a:pt x="107176" y="149500"/>
                    <a:pt x="106382" y="141298"/>
                  </a:cubicBezTo>
                  <a:cubicBezTo>
                    <a:pt x="105588" y="133096"/>
                    <a:pt x="104265" y="125422"/>
                    <a:pt x="107969" y="117485"/>
                  </a:cubicBezTo>
                  <a:cubicBezTo>
                    <a:pt x="111673" y="109548"/>
                    <a:pt x="115907" y="101346"/>
                    <a:pt x="128607" y="93673"/>
                  </a:cubicBezTo>
                  <a:cubicBezTo>
                    <a:pt x="141307" y="86000"/>
                    <a:pt x="164061" y="75681"/>
                    <a:pt x="184169" y="71448"/>
                  </a:cubicBezTo>
                  <a:cubicBezTo>
                    <a:pt x="204277" y="67215"/>
                    <a:pt x="220682" y="66421"/>
                    <a:pt x="249257" y="68273"/>
                  </a:cubicBezTo>
                  <a:cubicBezTo>
                    <a:pt x="277832" y="70125"/>
                    <a:pt x="377845" y="86000"/>
                    <a:pt x="385782" y="85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F94DB206-75E4-40CA-9F00-9B14DA4D0FEB}"/>
                </a:ext>
              </a:extLst>
            </p:cNvPr>
            <p:cNvSpPr/>
            <p:nvPr/>
          </p:nvSpPr>
          <p:spPr>
            <a:xfrm>
              <a:off x="3768713" y="3849465"/>
              <a:ext cx="273070" cy="163820"/>
            </a:xfrm>
            <a:custGeom>
              <a:avLst/>
              <a:gdLst>
                <a:gd name="connsiteX0" fmla="*/ 12 w 273070"/>
                <a:gd name="connsiteY0" fmla="*/ 223 h 163820"/>
                <a:gd name="connsiteX1" fmla="*/ 139712 w 273070"/>
                <a:gd name="connsiteY1" fmla="*/ 41498 h 163820"/>
                <a:gd name="connsiteX2" fmla="*/ 231787 w 273070"/>
                <a:gd name="connsiteY2" fmla="*/ 124048 h 163820"/>
                <a:gd name="connsiteX3" fmla="*/ 273062 w 273070"/>
                <a:gd name="connsiteY3" fmla="*/ 163735 h 163820"/>
                <a:gd name="connsiteX4" fmla="*/ 234962 w 273070"/>
                <a:gd name="connsiteY4" fmla="*/ 114523 h 163820"/>
                <a:gd name="connsiteX5" fmla="*/ 192100 w 273070"/>
                <a:gd name="connsiteY5" fmla="*/ 70073 h 163820"/>
                <a:gd name="connsiteX6" fmla="*/ 147650 w 273070"/>
                <a:gd name="connsiteY6" fmla="*/ 27210 h 163820"/>
                <a:gd name="connsiteX7" fmla="*/ 12 w 273070"/>
                <a:gd name="connsiteY7" fmla="*/ 223 h 16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070" h="163820">
                  <a:moveTo>
                    <a:pt x="12" y="223"/>
                  </a:moveTo>
                  <a:cubicBezTo>
                    <a:pt x="-1311" y="2604"/>
                    <a:pt x="101083" y="20860"/>
                    <a:pt x="139712" y="41498"/>
                  </a:cubicBezTo>
                  <a:cubicBezTo>
                    <a:pt x="178341" y="62136"/>
                    <a:pt x="209562" y="103675"/>
                    <a:pt x="231787" y="124048"/>
                  </a:cubicBezTo>
                  <a:cubicBezTo>
                    <a:pt x="254012" y="144421"/>
                    <a:pt x="272533" y="165322"/>
                    <a:pt x="273062" y="163735"/>
                  </a:cubicBezTo>
                  <a:cubicBezTo>
                    <a:pt x="273591" y="162148"/>
                    <a:pt x="248456" y="130133"/>
                    <a:pt x="234962" y="114523"/>
                  </a:cubicBezTo>
                  <a:cubicBezTo>
                    <a:pt x="221468" y="98913"/>
                    <a:pt x="206652" y="84625"/>
                    <a:pt x="192100" y="70073"/>
                  </a:cubicBezTo>
                  <a:cubicBezTo>
                    <a:pt x="177548" y="55521"/>
                    <a:pt x="181781" y="39381"/>
                    <a:pt x="147650" y="27210"/>
                  </a:cubicBezTo>
                  <a:cubicBezTo>
                    <a:pt x="113519" y="15039"/>
                    <a:pt x="1335" y="-2158"/>
                    <a:pt x="12" y="2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1B8AF3AD-139B-441C-9BD8-933C7604D061}"/>
                </a:ext>
              </a:extLst>
            </p:cNvPr>
            <p:cNvSpPr/>
            <p:nvPr/>
          </p:nvSpPr>
          <p:spPr>
            <a:xfrm>
              <a:off x="3789291" y="3870237"/>
              <a:ext cx="167117" cy="149867"/>
            </a:xfrm>
            <a:custGeom>
              <a:avLst/>
              <a:gdLst>
                <a:gd name="connsiteX0" fmla="*/ 72 w 167117"/>
                <a:gd name="connsiteY0" fmla="*/ 1676 h 149867"/>
                <a:gd name="connsiteX1" fmla="*/ 142947 w 167117"/>
                <a:gd name="connsiteY1" fmla="*/ 63588 h 149867"/>
                <a:gd name="connsiteX2" fmla="*/ 160409 w 167117"/>
                <a:gd name="connsiteY2" fmla="*/ 109626 h 149867"/>
                <a:gd name="connsiteX3" fmla="*/ 166759 w 167117"/>
                <a:gd name="connsiteY3" fmla="*/ 149313 h 149867"/>
                <a:gd name="connsiteX4" fmla="*/ 150884 w 167117"/>
                <a:gd name="connsiteY4" fmla="*/ 79463 h 149867"/>
                <a:gd name="connsiteX5" fmla="*/ 150884 w 167117"/>
                <a:gd name="connsiteY5" fmla="*/ 47713 h 149867"/>
                <a:gd name="connsiteX6" fmla="*/ 123897 w 167117"/>
                <a:gd name="connsiteY6" fmla="*/ 20726 h 149867"/>
                <a:gd name="connsiteX7" fmla="*/ 72 w 167117"/>
                <a:gd name="connsiteY7" fmla="*/ 1676 h 14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117" h="149867">
                  <a:moveTo>
                    <a:pt x="72" y="1676"/>
                  </a:moveTo>
                  <a:cubicBezTo>
                    <a:pt x="3247" y="8820"/>
                    <a:pt x="116224" y="45596"/>
                    <a:pt x="142947" y="63588"/>
                  </a:cubicBezTo>
                  <a:cubicBezTo>
                    <a:pt x="169670" y="81580"/>
                    <a:pt x="156440" y="95339"/>
                    <a:pt x="160409" y="109626"/>
                  </a:cubicBezTo>
                  <a:cubicBezTo>
                    <a:pt x="164378" y="123913"/>
                    <a:pt x="168346" y="154340"/>
                    <a:pt x="166759" y="149313"/>
                  </a:cubicBezTo>
                  <a:cubicBezTo>
                    <a:pt x="165172" y="144286"/>
                    <a:pt x="153530" y="96396"/>
                    <a:pt x="150884" y="79463"/>
                  </a:cubicBezTo>
                  <a:cubicBezTo>
                    <a:pt x="148238" y="62530"/>
                    <a:pt x="155382" y="57503"/>
                    <a:pt x="150884" y="47713"/>
                  </a:cubicBezTo>
                  <a:cubicBezTo>
                    <a:pt x="146386" y="37924"/>
                    <a:pt x="149032" y="29457"/>
                    <a:pt x="123897" y="20726"/>
                  </a:cubicBezTo>
                  <a:cubicBezTo>
                    <a:pt x="98762" y="11995"/>
                    <a:pt x="-3103" y="-5468"/>
                    <a:pt x="72" y="16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62805890-4BA7-466A-9FE8-BAE78FD8C34A}"/>
                </a:ext>
              </a:extLst>
            </p:cNvPr>
            <p:cNvSpPr/>
            <p:nvPr/>
          </p:nvSpPr>
          <p:spPr>
            <a:xfrm>
              <a:off x="3778249" y="4022076"/>
              <a:ext cx="259064" cy="21226"/>
            </a:xfrm>
            <a:custGeom>
              <a:avLst/>
              <a:gdLst>
                <a:gd name="connsiteX0" fmla="*/ 1 w 259064"/>
                <a:gd name="connsiteY0" fmla="*/ 19699 h 21226"/>
                <a:gd name="connsiteX1" fmla="*/ 149226 w 259064"/>
                <a:gd name="connsiteY1" fmla="*/ 19699 h 21226"/>
                <a:gd name="connsiteX2" fmla="*/ 257176 w 259064"/>
                <a:gd name="connsiteY2" fmla="*/ 11762 h 21226"/>
                <a:gd name="connsiteX3" fmla="*/ 212726 w 259064"/>
                <a:gd name="connsiteY3" fmla="*/ 649 h 21226"/>
                <a:gd name="connsiteX4" fmla="*/ 146051 w 259064"/>
                <a:gd name="connsiteY4" fmla="*/ 3824 h 21226"/>
                <a:gd name="connsiteX5" fmla="*/ 1 w 259064"/>
                <a:gd name="connsiteY5" fmla="*/ 19699 h 2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064" h="21226">
                  <a:moveTo>
                    <a:pt x="1" y="19699"/>
                  </a:moveTo>
                  <a:cubicBezTo>
                    <a:pt x="530" y="22345"/>
                    <a:pt x="106364" y="21022"/>
                    <a:pt x="149226" y="19699"/>
                  </a:cubicBezTo>
                  <a:cubicBezTo>
                    <a:pt x="192088" y="18376"/>
                    <a:pt x="246593" y="14937"/>
                    <a:pt x="257176" y="11762"/>
                  </a:cubicBezTo>
                  <a:cubicBezTo>
                    <a:pt x="267759" y="8587"/>
                    <a:pt x="231247" y="1972"/>
                    <a:pt x="212726" y="649"/>
                  </a:cubicBezTo>
                  <a:cubicBezTo>
                    <a:pt x="194205" y="-674"/>
                    <a:pt x="177007" y="-145"/>
                    <a:pt x="146051" y="3824"/>
                  </a:cubicBezTo>
                  <a:cubicBezTo>
                    <a:pt x="115095" y="7793"/>
                    <a:pt x="-528" y="17053"/>
                    <a:pt x="1" y="196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DAF66192-0745-4CBC-844F-54F7757DB0C5}"/>
                </a:ext>
              </a:extLst>
            </p:cNvPr>
            <p:cNvSpPr/>
            <p:nvPr/>
          </p:nvSpPr>
          <p:spPr>
            <a:xfrm>
              <a:off x="3851000" y="3990738"/>
              <a:ext cx="118078" cy="35819"/>
            </a:xfrm>
            <a:custGeom>
              <a:avLst/>
              <a:gdLst>
                <a:gd name="connsiteX0" fmla="*/ 275 w 118078"/>
                <a:gd name="connsiteY0" fmla="*/ 35162 h 35819"/>
                <a:gd name="connsiteX1" fmla="*/ 114575 w 118078"/>
                <a:gd name="connsiteY1" fmla="*/ 237 h 35819"/>
                <a:gd name="connsiteX2" fmla="*/ 82825 w 118078"/>
                <a:gd name="connsiteY2" fmla="*/ 20875 h 35819"/>
                <a:gd name="connsiteX3" fmla="*/ 275 w 118078"/>
                <a:gd name="connsiteY3" fmla="*/ 35162 h 3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078" h="35819">
                  <a:moveTo>
                    <a:pt x="275" y="35162"/>
                  </a:moveTo>
                  <a:cubicBezTo>
                    <a:pt x="5567" y="31722"/>
                    <a:pt x="100817" y="2618"/>
                    <a:pt x="114575" y="237"/>
                  </a:cubicBezTo>
                  <a:cubicBezTo>
                    <a:pt x="128333" y="-2144"/>
                    <a:pt x="98171" y="13996"/>
                    <a:pt x="82825" y="20875"/>
                  </a:cubicBezTo>
                  <a:cubicBezTo>
                    <a:pt x="67479" y="27754"/>
                    <a:pt x="-5017" y="38602"/>
                    <a:pt x="275" y="35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0CBF6026-A014-419F-A2A3-222AD453A07D}"/>
                </a:ext>
              </a:extLst>
            </p:cNvPr>
            <p:cNvSpPr/>
            <p:nvPr/>
          </p:nvSpPr>
          <p:spPr>
            <a:xfrm>
              <a:off x="3522663" y="3973513"/>
              <a:ext cx="290512" cy="79376"/>
            </a:xfrm>
            <a:custGeom>
              <a:avLst/>
              <a:gdLst>
                <a:gd name="connsiteX0" fmla="*/ 0 w 290512"/>
                <a:gd name="connsiteY0" fmla="*/ 0 h 79376"/>
                <a:gd name="connsiteX1" fmla="*/ 79375 w 290512"/>
                <a:gd name="connsiteY1" fmla="*/ 71437 h 79376"/>
                <a:gd name="connsiteX2" fmla="*/ 138112 w 290512"/>
                <a:gd name="connsiteY2" fmla="*/ 77787 h 79376"/>
                <a:gd name="connsiteX3" fmla="*/ 207962 w 290512"/>
                <a:gd name="connsiteY3" fmla="*/ 73025 h 79376"/>
                <a:gd name="connsiteX4" fmla="*/ 290512 w 290512"/>
                <a:gd name="connsiteY4" fmla="*/ 68262 h 79376"/>
                <a:gd name="connsiteX5" fmla="*/ 177800 w 290512"/>
                <a:gd name="connsiteY5" fmla="*/ 73025 h 79376"/>
                <a:gd name="connsiteX6" fmla="*/ 144462 w 290512"/>
                <a:gd name="connsiteY6" fmla="*/ 71437 h 79376"/>
                <a:gd name="connsiteX7" fmla="*/ 109537 w 290512"/>
                <a:gd name="connsiteY7" fmla="*/ 60325 h 79376"/>
                <a:gd name="connsiteX8" fmla="*/ 0 w 290512"/>
                <a:gd name="connsiteY8" fmla="*/ 0 h 79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0512" h="79376">
                  <a:moveTo>
                    <a:pt x="0" y="0"/>
                  </a:moveTo>
                  <a:cubicBezTo>
                    <a:pt x="28178" y="29236"/>
                    <a:pt x="56356" y="58472"/>
                    <a:pt x="79375" y="71437"/>
                  </a:cubicBezTo>
                  <a:cubicBezTo>
                    <a:pt x="102394" y="84402"/>
                    <a:pt x="116681" y="77522"/>
                    <a:pt x="138112" y="77787"/>
                  </a:cubicBezTo>
                  <a:cubicBezTo>
                    <a:pt x="159543" y="78052"/>
                    <a:pt x="207962" y="73025"/>
                    <a:pt x="207962" y="73025"/>
                  </a:cubicBezTo>
                  <a:lnTo>
                    <a:pt x="290512" y="68262"/>
                  </a:lnTo>
                  <a:cubicBezTo>
                    <a:pt x="285485" y="68262"/>
                    <a:pt x="202142" y="72496"/>
                    <a:pt x="177800" y="73025"/>
                  </a:cubicBezTo>
                  <a:cubicBezTo>
                    <a:pt x="153458" y="73554"/>
                    <a:pt x="155839" y="73554"/>
                    <a:pt x="144462" y="71437"/>
                  </a:cubicBezTo>
                  <a:cubicBezTo>
                    <a:pt x="133085" y="69320"/>
                    <a:pt x="109537" y="60325"/>
                    <a:pt x="109537" y="603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A8816E1-228D-487D-87B9-51C51A368829}"/>
                </a:ext>
              </a:extLst>
            </p:cNvPr>
            <p:cNvSpPr/>
            <p:nvPr/>
          </p:nvSpPr>
          <p:spPr>
            <a:xfrm>
              <a:off x="3388913" y="3849537"/>
              <a:ext cx="115617" cy="45695"/>
            </a:xfrm>
            <a:custGeom>
              <a:avLst/>
              <a:gdLst>
                <a:gd name="connsiteX0" fmla="*/ 1987 w 115617"/>
                <a:gd name="connsiteY0" fmla="*/ 151 h 45695"/>
                <a:gd name="connsiteX1" fmla="*/ 113112 w 115617"/>
                <a:gd name="connsiteY1" fmla="*/ 43013 h 45695"/>
                <a:gd name="connsiteX2" fmla="*/ 76600 w 115617"/>
                <a:gd name="connsiteY2" fmla="*/ 39838 h 45695"/>
                <a:gd name="connsiteX3" fmla="*/ 43262 w 115617"/>
                <a:gd name="connsiteY3" fmla="*/ 28726 h 45695"/>
                <a:gd name="connsiteX4" fmla="*/ 1987 w 115617"/>
                <a:gd name="connsiteY4" fmla="*/ 151 h 45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617" h="45695">
                  <a:moveTo>
                    <a:pt x="1987" y="151"/>
                  </a:moveTo>
                  <a:cubicBezTo>
                    <a:pt x="13629" y="2532"/>
                    <a:pt x="100677" y="36399"/>
                    <a:pt x="113112" y="43013"/>
                  </a:cubicBezTo>
                  <a:cubicBezTo>
                    <a:pt x="125548" y="49628"/>
                    <a:pt x="88242" y="42219"/>
                    <a:pt x="76600" y="39838"/>
                  </a:cubicBezTo>
                  <a:cubicBezTo>
                    <a:pt x="64958" y="37457"/>
                    <a:pt x="53316" y="33224"/>
                    <a:pt x="43262" y="28726"/>
                  </a:cubicBezTo>
                  <a:cubicBezTo>
                    <a:pt x="33208" y="24228"/>
                    <a:pt x="-9655" y="-2230"/>
                    <a:pt x="1987" y="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F9BCBC4F-094D-4E0E-AFA8-BB3D09543BCF}"/>
                </a:ext>
              </a:extLst>
            </p:cNvPr>
            <p:cNvSpPr/>
            <p:nvPr/>
          </p:nvSpPr>
          <p:spPr>
            <a:xfrm>
              <a:off x="3360343" y="3894079"/>
              <a:ext cx="118053" cy="31999"/>
            </a:xfrm>
            <a:custGeom>
              <a:avLst/>
              <a:gdLst>
                <a:gd name="connsiteX0" fmla="*/ 117870 w 118053"/>
                <a:gd name="connsiteY0" fmla="*/ 31809 h 31999"/>
                <a:gd name="connsiteX1" fmla="*/ 55957 w 118053"/>
                <a:gd name="connsiteY1" fmla="*/ 17521 h 31999"/>
                <a:gd name="connsiteX2" fmla="*/ 395 w 118053"/>
                <a:gd name="connsiteY2" fmla="*/ 59 h 31999"/>
                <a:gd name="connsiteX3" fmla="*/ 35320 w 118053"/>
                <a:gd name="connsiteY3" fmla="*/ 23871 h 31999"/>
                <a:gd name="connsiteX4" fmla="*/ 117870 w 118053"/>
                <a:gd name="connsiteY4" fmla="*/ 31809 h 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53" h="31999">
                  <a:moveTo>
                    <a:pt x="117870" y="31809"/>
                  </a:moveTo>
                  <a:cubicBezTo>
                    <a:pt x="121309" y="30751"/>
                    <a:pt x="75536" y="22813"/>
                    <a:pt x="55957" y="17521"/>
                  </a:cubicBezTo>
                  <a:cubicBezTo>
                    <a:pt x="36378" y="12229"/>
                    <a:pt x="3834" y="-999"/>
                    <a:pt x="395" y="59"/>
                  </a:cubicBezTo>
                  <a:cubicBezTo>
                    <a:pt x="-3044" y="1117"/>
                    <a:pt x="16535" y="18315"/>
                    <a:pt x="35320" y="23871"/>
                  </a:cubicBezTo>
                  <a:cubicBezTo>
                    <a:pt x="54105" y="29427"/>
                    <a:pt x="114431" y="32867"/>
                    <a:pt x="117870" y="318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6DCF3747-9CF6-4BA3-B7B5-500EF1F409CC}"/>
                </a:ext>
              </a:extLst>
            </p:cNvPr>
            <p:cNvSpPr/>
            <p:nvPr/>
          </p:nvSpPr>
          <p:spPr>
            <a:xfrm>
              <a:off x="3731969" y="3897311"/>
              <a:ext cx="169620" cy="133671"/>
            </a:xfrm>
            <a:custGeom>
              <a:avLst/>
              <a:gdLst>
                <a:gd name="connsiteX0" fmla="*/ 162169 w 169620"/>
                <a:gd name="connsiteY0" fmla="*/ 2 h 133671"/>
                <a:gd name="connsiteX1" fmla="*/ 163756 w 169620"/>
                <a:gd name="connsiteY1" fmla="*/ 90489 h 133671"/>
                <a:gd name="connsiteX2" fmla="*/ 151056 w 169620"/>
                <a:gd name="connsiteY2" fmla="*/ 100014 h 133671"/>
                <a:gd name="connsiteX3" fmla="*/ 79619 w 169620"/>
                <a:gd name="connsiteY3" fmla="*/ 114302 h 133671"/>
                <a:gd name="connsiteX4" fmla="*/ 244 w 169620"/>
                <a:gd name="connsiteY4" fmla="*/ 133352 h 133671"/>
                <a:gd name="connsiteX5" fmla="*/ 106606 w 169620"/>
                <a:gd name="connsiteY5" fmla="*/ 123827 h 133671"/>
                <a:gd name="connsiteX6" fmla="*/ 165344 w 169620"/>
                <a:gd name="connsiteY6" fmla="*/ 93664 h 133671"/>
                <a:gd name="connsiteX7" fmla="*/ 162169 w 169620"/>
                <a:gd name="connsiteY7" fmla="*/ 2 h 133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620" h="133671">
                  <a:moveTo>
                    <a:pt x="162169" y="2"/>
                  </a:moveTo>
                  <a:cubicBezTo>
                    <a:pt x="161904" y="-527"/>
                    <a:pt x="165608" y="73820"/>
                    <a:pt x="163756" y="90489"/>
                  </a:cubicBezTo>
                  <a:cubicBezTo>
                    <a:pt x="161904" y="107158"/>
                    <a:pt x="165079" y="96045"/>
                    <a:pt x="151056" y="100014"/>
                  </a:cubicBezTo>
                  <a:cubicBezTo>
                    <a:pt x="137033" y="103983"/>
                    <a:pt x="104754" y="108746"/>
                    <a:pt x="79619" y="114302"/>
                  </a:cubicBezTo>
                  <a:cubicBezTo>
                    <a:pt x="54484" y="119858"/>
                    <a:pt x="-4254" y="131765"/>
                    <a:pt x="244" y="133352"/>
                  </a:cubicBezTo>
                  <a:cubicBezTo>
                    <a:pt x="4742" y="134939"/>
                    <a:pt x="79089" y="130442"/>
                    <a:pt x="106606" y="123827"/>
                  </a:cubicBezTo>
                  <a:cubicBezTo>
                    <a:pt x="134123" y="117212"/>
                    <a:pt x="154232" y="111391"/>
                    <a:pt x="165344" y="93664"/>
                  </a:cubicBezTo>
                  <a:cubicBezTo>
                    <a:pt x="176456" y="75937"/>
                    <a:pt x="162434" y="531"/>
                    <a:pt x="162169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DF8C8660-E165-4639-ABD1-9296A88B9EDA}"/>
                </a:ext>
              </a:extLst>
            </p:cNvPr>
            <p:cNvSpPr/>
            <p:nvPr/>
          </p:nvSpPr>
          <p:spPr>
            <a:xfrm>
              <a:off x="3501881" y="3828222"/>
              <a:ext cx="256168" cy="204144"/>
            </a:xfrm>
            <a:custGeom>
              <a:avLst/>
              <a:gdLst>
                <a:gd name="connsiteX0" fmla="*/ 254144 w 256168"/>
                <a:gd name="connsiteY0" fmla="*/ 21466 h 204144"/>
                <a:gd name="connsiteX1" fmla="*/ 211282 w 256168"/>
                <a:gd name="connsiteY1" fmla="*/ 64328 h 204144"/>
                <a:gd name="connsiteX2" fmla="*/ 239857 w 256168"/>
                <a:gd name="connsiteY2" fmla="*/ 107191 h 204144"/>
                <a:gd name="connsiteX3" fmla="*/ 239857 w 256168"/>
                <a:gd name="connsiteY3" fmla="*/ 129416 h 204144"/>
                <a:gd name="connsiteX4" fmla="*/ 228744 w 256168"/>
                <a:gd name="connsiteY4" fmla="*/ 186566 h 204144"/>
                <a:gd name="connsiteX5" fmla="*/ 190644 w 256168"/>
                <a:gd name="connsiteY5" fmla="*/ 204028 h 204144"/>
                <a:gd name="connsiteX6" fmla="*/ 127144 w 256168"/>
                <a:gd name="connsiteY6" fmla="*/ 192916 h 204144"/>
                <a:gd name="connsiteX7" fmla="*/ 68407 w 256168"/>
                <a:gd name="connsiteY7" fmla="*/ 169103 h 204144"/>
                <a:gd name="connsiteX8" fmla="*/ 52532 w 256168"/>
                <a:gd name="connsiteY8" fmla="*/ 121478 h 204144"/>
                <a:gd name="connsiteX9" fmla="*/ 47769 w 256168"/>
                <a:gd name="connsiteY9" fmla="*/ 51628 h 204144"/>
                <a:gd name="connsiteX10" fmla="*/ 47769 w 256168"/>
                <a:gd name="connsiteY10" fmla="*/ 38928 h 204144"/>
                <a:gd name="connsiteX11" fmla="*/ 144 w 256168"/>
                <a:gd name="connsiteY11" fmla="*/ 50041 h 204144"/>
                <a:gd name="connsiteX12" fmla="*/ 36657 w 256168"/>
                <a:gd name="connsiteY12" fmla="*/ 4003 h 204144"/>
                <a:gd name="connsiteX13" fmla="*/ 133494 w 256168"/>
                <a:gd name="connsiteY13" fmla="*/ 4003 h 204144"/>
                <a:gd name="connsiteX14" fmla="*/ 254144 w 256168"/>
                <a:gd name="connsiteY14" fmla="*/ 21466 h 20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168" h="204144">
                  <a:moveTo>
                    <a:pt x="254144" y="21466"/>
                  </a:moveTo>
                  <a:cubicBezTo>
                    <a:pt x="267109" y="31520"/>
                    <a:pt x="213663" y="50041"/>
                    <a:pt x="211282" y="64328"/>
                  </a:cubicBezTo>
                  <a:cubicBezTo>
                    <a:pt x="208901" y="78616"/>
                    <a:pt x="235095" y="96343"/>
                    <a:pt x="239857" y="107191"/>
                  </a:cubicBezTo>
                  <a:cubicBezTo>
                    <a:pt x="244619" y="118039"/>
                    <a:pt x="241709" y="116187"/>
                    <a:pt x="239857" y="129416"/>
                  </a:cubicBezTo>
                  <a:cubicBezTo>
                    <a:pt x="238005" y="142645"/>
                    <a:pt x="236946" y="174131"/>
                    <a:pt x="228744" y="186566"/>
                  </a:cubicBezTo>
                  <a:cubicBezTo>
                    <a:pt x="220542" y="199001"/>
                    <a:pt x="207577" y="202970"/>
                    <a:pt x="190644" y="204028"/>
                  </a:cubicBezTo>
                  <a:cubicBezTo>
                    <a:pt x="173711" y="205086"/>
                    <a:pt x="147517" y="198737"/>
                    <a:pt x="127144" y="192916"/>
                  </a:cubicBezTo>
                  <a:cubicBezTo>
                    <a:pt x="106771" y="187095"/>
                    <a:pt x="80842" y="181009"/>
                    <a:pt x="68407" y="169103"/>
                  </a:cubicBezTo>
                  <a:cubicBezTo>
                    <a:pt x="55972" y="157197"/>
                    <a:pt x="55972" y="141057"/>
                    <a:pt x="52532" y="121478"/>
                  </a:cubicBezTo>
                  <a:cubicBezTo>
                    <a:pt x="49092" y="101899"/>
                    <a:pt x="48563" y="65386"/>
                    <a:pt x="47769" y="51628"/>
                  </a:cubicBezTo>
                  <a:cubicBezTo>
                    <a:pt x="46975" y="37870"/>
                    <a:pt x="55706" y="39192"/>
                    <a:pt x="47769" y="38928"/>
                  </a:cubicBezTo>
                  <a:cubicBezTo>
                    <a:pt x="39832" y="38664"/>
                    <a:pt x="1996" y="55862"/>
                    <a:pt x="144" y="50041"/>
                  </a:cubicBezTo>
                  <a:cubicBezTo>
                    <a:pt x="-1708" y="44220"/>
                    <a:pt x="14432" y="11676"/>
                    <a:pt x="36657" y="4003"/>
                  </a:cubicBezTo>
                  <a:cubicBezTo>
                    <a:pt x="58882" y="-3670"/>
                    <a:pt x="101480" y="1622"/>
                    <a:pt x="133494" y="4003"/>
                  </a:cubicBezTo>
                  <a:cubicBezTo>
                    <a:pt x="165508" y="6384"/>
                    <a:pt x="241179" y="11412"/>
                    <a:pt x="254144" y="214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16E4B008-B6A3-494A-BF53-0CD1F6B0472F}"/>
                </a:ext>
              </a:extLst>
            </p:cNvPr>
            <p:cNvSpPr/>
            <p:nvPr/>
          </p:nvSpPr>
          <p:spPr>
            <a:xfrm>
              <a:off x="3660776" y="386715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1707D6EA-7E37-4415-AFC2-42F1F1679709}"/>
                </a:ext>
              </a:extLst>
            </p:cNvPr>
            <p:cNvSpPr/>
            <p:nvPr/>
          </p:nvSpPr>
          <p:spPr>
            <a:xfrm>
              <a:off x="3394016" y="3593108"/>
              <a:ext cx="225200" cy="63179"/>
            </a:xfrm>
            <a:custGeom>
              <a:avLst/>
              <a:gdLst>
                <a:gd name="connsiteX0" fmla="*/ 59 w 225200"/>
                <a:gd name="connsiteY0" fmla="*/ 62905 h 63179"/>
                <a:gd name="connsiteX1" fmla="*/ 87372 w 225200"/>
                <a:gd name="connsiteY1" fmla="*/ 40680 h 63179"/>
                <a:gd name="connsiteX2" fmla="*/ 117534 w 225200"/>
                <a:gd name="connsiteY2" fmla="*/ 16867 h 63179"/>
                <a:gd name="connsiteX3" fmla="*/ 154047 w 225200"/>
                <a:gd name="connsiteY3" fmla="*/ 10517 h 63179"/>
                <a:gd name="connsiteX4" fmla="*/ 223897 w 225200"/>
                <a:gd name="connsiteY4" fmla="*/ 27980 h 63179"/>
                <a:gd name="connsiteX5" fmla="*/ 196909 w 225200"/>
                <a:gd name="connsiteY5" fmla="*/ 7342 h 63179"/>
                <a:gd name="connsiteX6" fmla="*/ 163572 w 225200"/>
                <a:gd name="connsiteY6" fmla="*/ 992 h 63179"/>
                <a:gd name="connsiteX7" fmla="*/ 120709 w 225200"/>
                <a:gd name="connsiteY7" fmla="*/ 2580 h 63179"/>
                <a:gd name="connsiteX8" fmla="*/ 101659 w 225200"/>
                <a:gd name="connsiteY8" fmla="*/ 24805 h 63179"/>
                <a:gd name="connsiteX9" fmla="*/ 59 w 225200"/>
                <a:gd name="connsiteY9" fmla="*/ 62905 h 63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5200" h="63179">
                  <a:moveTo>
                    <a:pt x="59" y="62905"/>
                  </a:moveTo>
                  <a:cubicBezTo>
                    <a:pt x="-2322" y="65551"/>
                    <a:pt x="67793" y="48353"/>
                    <a:pt x="87372" y="40680"/>
                  </a:cubicBezTo>
                  <a:cubicBezTo>
                    <a:pt x="106951" y="33007"/>
                    <a:pt x="106422" y="21894"/>
                    <a:pt x="117534" y="16867"/>
                  </a:cubicBezTo>
                  <a:cubicBezTo>
                    <a:pt x="128646" y="11840"/>
                    <a:pt x="136320" y="8665"/>
                    <a:pt x="154047" y="10517"/>
                  </a:cubicBezTo>
                  <a:cubicBezTo>
                    <a:pt x="171774" y="12369"/>
                    <a:pt x="216753" y="28509"/>
                    <a:pt x="223897" y="27980"/>
                  </a:cubicBezTo>
                  <a:cubicBezTo>
                    <a:pt x="231041" y="27451"/>
                    <a:pt x="206963" y="11840"/>
                    <a:pt x="196909" y="7342"/>
                  </a:cubicBezTo>
                  <a:cubicBezTo>
                    <a:pt x="186855" y="2844"/>
                    <a:pt x="176272" y="1786"/>
                    <a:pt x="163572" y="992"/>
                  </a:cubicBezTo>
                  <a:cubicBezTo>
                    <a:pt x="150872" y="198"/>
                    <a:pt x="131028" y="-1389"/>
                    <a:pt x="120709" y="2580"/>
                  </a:cubicBezTo>
                  <a:cubicBezTo>
                    <a:pt x="110390" y="6549"/>
                    <a:pt x="122296" y="16074"/>
                    <a:pt x="101659" y="24805"/>
                  </a:cubicBezTo>
                  <a:cubicBezTo>
                    <a:pt x="81022" y="33536"/>
                    <a:pt x="2440" y="60259"/>
                    <a:pt x="59" y="62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C881500C-F0B2-456A-BB38-7BA48067C482}"/>
                </a:ext>
              </a:extLst>
            </p:cNvPr>
            <p:cNvSpPr/>
            <p:nvPr/>
          </p:nvSpPr>
          <p:spPr>
            <a:xfrm>
              <a:off x="3623807" y="3609037"/>
              <a:ext cx="138472" cy="46990"/>
            </a:xfrm>
            <a:custGeom>
              <a:avLst/>
              <a:gdLst>
                <a:gd name="connsiteX0" fmla="*/ 456 w 138472"/>
                <a:gd name="connsiteY0" fmla="*/ 5701 h 46990"/>
                <a:gd name="connsiteX1" fmla="*/ 73481 w 138472"/>
                <a:gd name="connsiteY1" fmla="*/ 2526 h 46990"/>
                <a:gd name="connsiteX2" fmla="*/ 136981 w 138472"/>
                <a:gd name="connsiteY2" fmla="*/ 46976 h 46990"/>
                <a:gd name="connsiteX3" fmla="*/ 109993 w 138472"/>
                <a:gd name="connsiteY3" fmla="*/ 7288 h 46990"/>
                <a:gd name="connsiteX4" fmla="*/ 456 w 138472"/>
                <a:gd name="connsiteY4" fmla="*/ 5701 h 4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472" h="46990">
                  <a:moveTo>
                    <a:pt x="456" y="5701"/>
                  </a:moveTo>
                  <a:cubicBezTo>
                    <a:pt x="-5629" y="4907"/>
                    <a:pt x="50727" y="-4353"/>
                    <a:pt x="73481" y="2526"/>
                  </a:cubicBezTo>
                  <a:cubicBezTo>
                    <a:pt x="96235" y="9405"/>
                    <a:pt x="130896" y="46182"/>
                    <a:pt x="136981" y="46976"/>
                  </a:cubicBezTo>
                  <a:cubicBezTo>
                    <a:pt x="143066" y="47770"/>
                    <a:pt x="129837" y="14961"/>
                    <a:pt x="109993" y="7288"/>
                  </a:cubicBezTo>
                  <a:cubicBezTo>
                    <a:pt x="90149" y="-385"/>
                    <a:pt x="6541" y="6495"/>
                    <a:pt x="456" y="57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652702E1-74B7-4673-937F-ECA8DA09A3A7}"/>
                </a:ext>
              </a:extLst>
            </p:cNvPr>
            <p:cNvSpPr/>
            <p:nvPr/>
          </p:nvSpPr>
          <p:spPr>
            <a:xfrm>
              <a:off x="3674990" y="3570110"/>
              <a:ext cx="171638" cy="71674"/>
            </a:xfrm>
            <a:custGeom>
              <a:avLst/>
              <a:gdLst>
                <a:gd name="connsiteX0" fmla="*/ 73 w 171638"/>
                <a:gd name="connsiteY0" fmla="*/ 8115 h 71674"/>
                <a:gd name="connsiteX1" fmla="*/ 81035 w 171638"/>
                <a:gd name="connsiteY1" fmla="*/ 17640 h 71674"/>
                <a:gd name="connsiteX2" fmla="*/ 133423 w 171638"/>
                <a:gd name="connsiteY2" fmla="*/ 43040 h 71674"/>
                <a:gd name="connsiteX3" fmla="*/ 171523 w 171638"/>
                <a:gd name="connsiteY3" fmla="*/ 71615 h 71674"/>
                <a:gd name="connsiteX4" fmla="*/ 144535 w 171638"/>
                <a:gd name="connsiteY4" fmla="*/ 35103 h 71674"/>
                <a:gd name="connsiteX5" fmla="*/ 123898 w 171638"/>
                <a:gd name="connsiteY5" fmla="*/ 23990 h 71674"/>
                <a:gd name="connsiteX6" fmla="*/ 98498 w 171638"/>
                <a:gd name="connsiteY6" fmla="*/ 16053 h 71674"/>
                <a:gd name="connsiteX7" fmla="*/ 66748 w 171638"/>
                <a:gd name="connsiteY7" fmla="*/ 178 h 71674"/>
                <a:gd name="connsiteX8" fmla="*/ 73 w 171638"/>
                <a:gd name="connsiteY8" fmla="*/ 8115 h 7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638" h="71674">
                  <a:moveTo>
                    <a:pt x="73" y="8115"/>
                  </a:moveTo>
                  <a:cubicBezTo>
                    <a:pt x="2454" y="11025"/>
                    <a:pt x="58810" y="11819"/>
                    <a:pt x="81035" y="17640"/>
                  </a:cubicBezTo>
                  <a:cubicBezTo>
                    <a:pt x="103260" y="23461"/>
                    <a:pt x="118342" y="34044"/>
                    <a:pt x="133423" y="43040"/>
                  </a:cubicBezTo>
                  <a:cubicBezTo>
                    <a:pt x="148504" y="52036"/>
                    <a:pt x="169671" y="72938"/>
                    <a:pt x="171523" y="71615"/>
                  </a:cubicBezTo>
                  <a:cubicBezTo>
                    <a:pt x="173375" y="70292"/>
                    <a:pt x="152472" y="43040"/>
                    <a:pt x="144535" y="35103"/>
                  </a:cubicBezTo>
                  <a:cubicBezTo>
                    <a:pt x="136598" y="27166"/>
                    <a:pt x="131571" y="27165"/>
                    <a:pt x="123898" y="23990"/>
                  </a:cubicBezTo>
                  <a:cubicBezTo>
                    <a:pt x="116225" y="20815"/>
                    <a:pt x="108023" y="20022"/>
                    <a:pt x="98498" y="16053"/>
                  </a:cubicBezTo>
                  <a:cubicBezTo>
                    <a:pt x="88973" y="12084"/>
                    <a:pt x="79977" y="1501"/>
                    <a:pt x="66748" y="178"/>
                  </a:cubicBezTo>
                  <a:cubicBezTo>
                    <a:pt x="53519" y="-1145"/>
                    <a:pt x="-2308" y="5205"/>
                    <a:pt x="73" y="8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69B251C4-371E-4968-9A15-FB5D20278510}"/>
                </a:ext>
              </a:extLst>
            </p:cNvPr>
            <p:cNvSpPr/>
            <p:nvPr/>
          </p:nvSpPr>
          <p:spPr>
            <a:xfrm>
              <a:off x="3409661" y="3472185"/>
              <a:ext cx="126539" cy="86018"/>
            </a:xfrm>
            <a:custGeom>
              <a:avLst/>
              <a:gdLst>
                <a:gd name="connsiteX0" fmla="*/ 289 w 126539"/>
                <a:gd name="connsiteY0" fmla="*/ 85403 h 86018"/>
                <a:gd name="connsiteX1" fmla="*/ 122527 w 126539"/>
                <a:gd name="connsiteY1" fmla="*/ 1265 h 86018"/>
                <a:gd name="connsiteX2" fmla="*/ 89189 w 126539"/>
                <a:gd name="connsiteY2" fmla="*/ 37778 h 86018"/>
                <a:gd name="connsiteX3" fmla="*/ 289 w 126539"/>
                <a:gd name="connsiteY3" fmla="*/ 85403 h 8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539" h="86018">
                  <a:moveTo>
                    <a:pt x="289" y="85403"/>
                  </a:moveTo>
                  <a:cubicBezTo>
                    <a:pt x="5845" y="79318"/>
                    <a:pt x="107710" y="9202"/>
                    <a:pt x="122527" y="1265"/>
                  </a:cubicBezTo>
                  <a:cubicBezTo>
                    <a:pt x="137344" y="-6673"/>
                    <a:pt x="107710" y="24813"/>
                    <a:pt x="89189" y="37778"/>
                  </a:cubicBezTo>
                  <a:cubicBezTo>
                    <a:pt x="70668" y="50743"/>
                    <a:pt x="-5267" y="91488"/>
                    <a:pt x="289" y="85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8C17D862-00A5-4886-8F0A-3B6441F7D237}"/>
                </a:ext>
              </a:extLst>
            </p:cNvPr>
            <p:cNvSpPr/>
            <p:nvPr/>
          </p:nvSpPr>
          <p:spPr>
            <a:xfrm>
              <a:off x="3519305" y="3522550"/>
              <a:ext cx="244968" cy="28901"/>
            </a:xfrm>
            <a:custGeom>
              <a:avLst/>
              <a:gdLst>
                <a:gd name="connsiteX0" fmla="*/ 183 w 244968"/>
                <a:gd name="connsiteY0" fmla="*/ 15988 h 28901"/>
                <a:gd name="connsiteX1" fmla="*/ 106545 w 244968"/>
                <a:gd name="connsiteY1" fmla="*/ 113 h 28901"/>
                <a:gd name="connsiteX2" fmla="*/ 243070 w 244968"/>
                <a:gd name="connsiteY2" fmla="*/ 25513 h 28901"/>
                <a:gd name="connsiteX3" fmla="*/ 182745 w 244968"/>
                <a:gd name="connsiteY3" fmla="*/ 27100 h 28901"/>
                <a:gd name="connsiteX4" fmla="*/ 131945 w 244968"/>
                <a:gd name="connsiteY4" fmla="*/ 11225 h 28901"/>
                <a:gd name="connsiteX5" fmla="*/ 183 w 244968"/>
                <a:gd name="connsiteY5" fmla="*/ 15988 h 28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968" h="28901">
                  <a:moveTo>
                    <a:pt x="183" y="15988"/>
                  </a:moveTo>
                  <a:cubicBezTo>
                    <a:pt x="-4050" y="14136"/>
                    <a:pt x="66064" y="-1474"/>
                    <a:pt x="106545" y="113"/>
                  </a:cubicBezTo>
                  <a:cubicBezTo>
                    <a:pt x="147026" y="1700"/>
                    <a:pt x="230370" y="21015"/>
                    <a:pt x="243070" y="25513"/>
                  </a:cubicBezTo>
                  <a:cubicBezTo>
                    <a:pt x="255770" y="30011"/>
                    <a:pt x="201266" y="29481"/>
                    <a:pt x="182745" y="27100"/>
                  </a:cubicBezTo>
                  <a:cubicBezTo>
                    <a:pt x="164224" y="24719"/>
                    <a:pt x="161049" y="15194"/>
                    <a:pt x="131945" y="11225"/>
                  </a:cubicBezTo>
                  <a:cubicBezTo>
                    <a:pt x="102841" y="7256"/>
                    <a:pt x="4416" y="17840"/>
                    <a:pt x="183" y="159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8273430A-77E4-4BFA-870E-AB756B4AD580}"/>
                </a:ext>
              </a:extLst>
            </p:cNvPr>
            <p:cNvSpPr/>
            <p:nvPr/>
          </p:nvSpPr>
          <p:spPr>
            <a:xfrm>
              <a:off x="3792465" y="3562283"/>
              <a:ext cx="235726" cy="61982"/>
            </a:xfrm>
            <a:custGeom>
              <a:avLst/>
              <a:gdLst>
                <a:gd name="connsiteX0" fmla="*/ 73 w 235726"/>
                <a:gd name="connsiteY0" fmla="*/ 67 h 61982"/>
                <a:gd name="connsiteX1" fmla="*/ 123898 w 235726"/>
                <a:gd name="connsiteY1" fmla="*/ 22292 h 61982"/>
                <a:gd name="connsiteX2" fmla="*/ 158823 w 235726"/>
                <a:gd name="connsiteY2" fmla="*/ 31817 h 61982"/>
                <a:gd name="connsiteX3" fmla="*/ 235023 w 235726"/>
                <a:gd name="connsiteY3" fmla="*/ 61980 h 61982"/>
                <a:gd name="connsiteX4" fmla="*/ 193748 w 235726"/>
                <a:gd name="connsiteY4" fmla="*/ 30230 h 61982"/>
                <a:gd name="connsiteX5" fmla="*/ 142948 w 235726"/>
                <a:gd name="connsiteY5" fmla="*/ 15942 h 61982"/>
                <a:gd name="connsiteX6" fmla="*/ 73 w 235726"/>
                <a:gd name="connsiteY6" fmla="*/ 67 h 61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726" h="61982">
                  <a:moveTo>
                    <a:pt x="73" y="67"/>
                  </a:moveTo>
                  <a:cubicBezTo>
                    <a:pt x="-3102" y="1125"/>
                    <a:pt x="97440" y="17000"/>
                    <a:pt x="123898" y="22292"/>
                  </a:cubicBezTo>
                  <a:cubicBezTo>
                    <a:pt x="150356" y="27584"/>
                    <a:pt x="140302" y="25202"/>
                    <a:pt x="158823" y="31817"/>
                  </a:cubicBezTo>
                  <a:cubicBezTo>
                    <a:pt x="177344" y="38432"/>
                    <a:pt x="229202" y="62244"/>
                    <a:pt x="235023" y="61980"/>
                  </a:cubicBezTo>
                  <a:cubicBezTo>
                    <a:pt x="240844" y="61716"/>
                    <a:pt x="209094" y="37903"/>
                    <a:pt x="193748" y="30230"/>
                  </a:cubicBezTo>
                  <a:cubicBezTo>
                    <a:pt x="178402" y="22557"/>
                    <a:pt x="170994" y="21234"/>
                    <a:pt x="142948" y="15942"/>
                  </a:cubicBezTo>
                  <a:cubicBezTo>
                    <a:pt x="114902" y="10650"/>
                    <a:pt x="3248" y="-991"/>
                    <a:pt x="73" y="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66F9D0B4-F520-4ACE-8DC9-72344567841D}"/>
                </a:ext>
              </a:extLst>
            </p:cNvPr>
            <p:cNvSpPr/>
            <p:nvPr/>
          </p:nvSpPr>
          <p:spPr>
            <a:xfrm>
              <a:off x="3905246" y="3611467"/>
              <a:ext cx="92089" cy="36609"/>
            </a:xfrm>
            <a:custGeom>
              <a:avLst/>
              <a:gdLst>
                <a:gd name="connsiteX0" fmla="*/ 4 w 92089"/>
                <a:gd name="connsiteY0" fmla="*/ 1683 h 36609"/>
                <a:gd name="connsiteX1" fmla="*/ 57154 w 92089"/>
                <a:gd name="connsiteY1" fmla="*/ 36608 h 36609"/>
                <a:gd name="connsiteX2" fmla="*/ 92079 w 92089"/>
                <a:gd name="connsiteY2" fmla="*/ 96 h 36609"/>
                <a:gd name="connsiteX3" fmla="*/ 60329 w 92089"/>
                <a:gd name="connsiteY3" fmla="*/ 25496 h 36609"/>
                <a:gd name="connsiteX4" fmla="*/ 4 w 92089"/>
                <a:gd name="connsiteY4" fmla="*/ 1683 h 3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089" h="36609">
                  <a:moveTo>
                    <a:pt x="4" y="1683"/>
                  </a:moveTo>
                  <a:cubicBezTo>
                    <a:pt x="-525" y="3535"/>
                    <a:pt x="41808" y="36872"/>
                    <a:pt x="57154" y="36608"/>
                  </a:cubicBezTo>
                  <a:cubicBezTo>
                    <a:pt x="72500" y="36344"/>
                    <a:pt x="91550" y="1948"/>
                    <a:pt x="92079" y="96"/>
                  </a:cubicBezTo>
                  <a:cubicBezTo>
                    <a:pt x="92608" y="-1756"/>
                    <a:pt x="73558" y="23644"/>
                    <a:pt x="60329" y="25496"/>
                  </a:cubicBezTo>
                  <a:cubicBezTo>
                    <a:pt x="47100" y="27348"/>
                    <a:pt x="533" y="-169"/>
                    <a:pt x="4" y="16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0AB8CC8C-C4A4-437F-BFCA-652F096622CC}"/>
                </a:ext>
              </a:extLst>
            </p:cNvPr>
            <p:cNvSpPr/>
            <p:nvPr/>
          </p:nvSpPr>
          <p:spPr>
            <a:xfrm>
              <a:off x="4823904" y="3804523"/>
              <a:ext cx="205967" cy="103902"/>
            </a:xfrm>
            <a:custGeom>
              <a:avLst/>
              <a:gdLst>
                <a:gd name="connsiteX0" fmla="*/ 2096 w 205967"/>
                <a:gd name="connsiteY0" fmla="*/ 103902 h 103902"/>
                <a:gd name="connsiteX1" fmla="*/ 68771 w 205967"/>
                <a:gd name="connsiteY1" fmla="*/ 45165 h 103902"/>
                <a:gd name="connsiteX2" fmla="*/ 205296 w 205967"/>
                <a:gd name="connsiteY2" fmla="*/ 10240 h 103902"/>
                <a:gd name="connsiteX3" fmla="*/ 119571 w 205967"/>
                <a:gd name="connsiteY3" fmla="*/ 715 h 103902"/>
                <a:gd name="connsiteX4" fmla="*/ 84646 w 205967"/>
                <a:gd name="connsiteY4" fmla="*/ 3890 h 103902"/>
                <a:gd name="connsiteX5" fmla="*/ 51309 w 205967"/>
                <a:gd name="connsiteY5" fmla="*/ 29290 h 103902"/>
                <a:gd name="connsiteX6" fmla="*/ 19559 w 205967"/>
                <a:gd name="connsiteY6" fmla="*/ 45165 h 103902"/>
                <a:gd name="connsiteX7" fmla="*/ 2096 w 205967"/>
                <a:gd name="connsiteY7" fmla="*/ 103902 h 103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967" h="103902">
                  <a:moveTo>
                    <a:pt x="2096" y="103902"/>
                  </a:moveTo>
                  <a:cubicBezTo>
                    <a:pt x="10298" y="103902"/>
                    <a:pt x="34904" y="60775"/>
                    <a:pt x="68771" y="45165"/>
                  </a:cubicBezTo>
                  <a:cubicBezTo>
                    <a:pt x="102638" y="29555"/>
                    <a:pt x="196829" y="17648"/>
                    <a:pt x="205296" y="10240"/>
                  </a:cubicBezTo>
                  <a:cubicBezTo>
                    <a:pt x="213763" y="2832"/>
                    <a:pt x="139679" y="1773"/>
                    <a:pt x="119571" y="715"/>
                  </a:cubicBezTo>
                  <a:cubicBezTo>
                    <a:pt x="99463" y="-343"/>
                    <a:pt x="96023" y="-872"/>
                    <a:pt x="84646" y="3890"/>
                  </a:cubicBezTo>
                  <a:cubicBezTo>
                    <a:pt x="73269" y="8652"/>
                    <a:pt x="62157" y="22411"/>
                    <a:pt x="51309" y="29290"/>
                  </a:cubicBezTo>
                  <a:cubicBezTo>
                    <a:pt x="40461" y="36169"/>
                    <a:pt x="27232" y="36434"/>
                    <a:pt x="19559" y="45165"/>
                  </a:cubicBezTo>
                  <a:cubicBezTo>
                    <a:pt x="11886" y="53896"/>
                    <a:pt x="-6106" y="103902"/>
                    <a:pt x="2096" y="1039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5C107606-17DC-49C3-8C68-95F568A34440}"/>
                </a:ext>
              </a:extLst>
            </p:cNvPr>
            <p:cNvSpPr/>
            <p:nvPr/>
          </p:nvSpPr>
          <p:spPr>
            <a:xfrm>
              <a:off x="4965009" y="3749674"/>
              <a:ext cx="413747" cy="169488"/>
            </a:xfrm>
            <a:custGeom>
              <a:avLst/>
              <a:gdLst>
                <a:gd name="connsiteX0" fmla="*/ 413441 w 413747"/>
                <a:gd name="connsiteY0" fmla="*/ 168276 h 169488"/>
                <a:gd name="connsiteX1" fmla="*/ 316604 w 413747"/>
                <a:gd name="connsiteY1" fmla="*/ 144464 h 169488"/>
                <a:gd name="connsiteX2" fmla="*/ 261041 w 413747"/>
                <a:gd name="connsiteY2" fmla="*/ 119064 h 169488"/>
                <a:gd name="connsiteX3" fmla="*/ 183254 w 413747"/>
                <a:gd name="connsiteY3" fmla="*/ 71439 h 169488"/>
                <a:gd name="connsiteX4" fmla="*/ 126104 w 413747"/>
                <a:gd name="connsiteY4" fmla="*/ 61914 h 169488"/>
                <a:gd name="connsiteX5" fmla="*/ 92766 w 413747"/>
                <a:gd name="connsiteY5" fmla="*/ 60326 h 169488"/>
                <a:gd name="connsiteX6" fmla="*/ 691 w 413747"/>
                <a:gd name="connsiteY6" fmla="*/ 65089 h 169488"/>
                <a:gd name="connsiteX7" fmla="*/ 53079 w 413747"/>
                <a:gd name="connsiteY7" fmla="*/ 52389 h 169488"/>
                <a:gd name="connsiteX8" fmla="*/ 99116 w 413747"/>
                <a:gd name="connsiteY8" fmla="*/ 1 h 169488"/>
                <a:gd name="connsiteX9" fmla="*/ 84829 w 413747"/>
                <a:gd name="connsiteY9" fmla="*/ 50801 h 169488"/>
                <a:gd name="connsiteX10" fmla="*/ 118166 w 413747"/>
                <a:gd name="connsiteY10" fmla="*/ 41276 h 169488"/>
                <a:gd name="connsiteX11" fmla="*/ 137216 w 413747"/>
                <a:gd name="connsiteY11" fmla="*/ 20639 h 169488"/>
                <a:gd name="connsiteX12" fmla="*/ 156266 w 413747"/>
                <a:gd name="connsiteY12" fmla="*/ 39689 h 169488"/>
                <a:gd name="connsiteX13" fmla="*/ 183254 w 413747"/>
                <a:gd name="connsiteY13" fmla="*/ 46039 h 169488"/>
                <a:gd name="connsiteX14" fmla="*/ 213416 w 413747"/>
                <a:gd name="connsiteY14" fmla="*/ 50801 h 169488"/>
                <a:gd name="connsiteX15" fmla="*/ 257866 w 413747"/>
                <a:gd name="connsiteY15" fmla="*/ 55564 h 169488"/>
                <a:gd name="connsiteX16" fmla="*/ 305491 w 413747"/>
                <a:gd name="connsiteY16" fmla="*/ 71439 h 169488"/>
                <a:gd name="connsiteX17" fmla="*/ 338829 w 413747"/>
                <a:gd name="connsiteY17" fmla="*/ 85726 h 169488"/>
                <a:gd name="connsiteX18" fmla="*/ 354704 w 413747"/>
                <a:gd name="connsiteY18" fmla="*/ 98426 h 169488"/>
                <a:gd name="connsiteX19" fmla="*/ 370579 w 413747"/>
                <a:gd name="connsiteY19" fmla="*/ 107951 h 169488"/>
                <a:gd name="connsiteX20" fmla="*/ 381691 w 413747"/>
                <a:gd name="connsiteY20" fmla="*/ 117476 h 169488"/>
                <a:gd name="connsiteX21" fmla="*/ 348354 w 413747"/>
                <a:gd name="connsiteY21" fmla="*/ 104776 h 169488"/>
                <a:gd name="connsiteX22" fmla="*/ 413441 w 413747"/>
                <a:gd name="connsiteY22" fmla="*/ 168276 h 16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13747" h="169488">
                  <a:moveTo>
                    <a:pt x="413441" y="168276"/>
                  </a:moveTo>
                  <a:cubicBezTo>
                    <a:pt x="408149" y="174891"/>
                    <a:pt x="342004" y="152666"/>
                    <a:pt x="316604" y="144464"/>
                  </a:cubicBezTo>
                  <a:cubicBezTo>
                    <a:pt x="291204" y="136262"/>
                    <a:pt x="283266" y="131235"/>
                    <a:pt x="261041" y="119064"/>
                  </a:cubicBezTo>
                  <a:cubicBezTo>
                    <a:pt x="238816" y="106893"/>
                    <a:pt x="205744" y="80964"/>
                    <a:pt x="183254" y="71439"/>
                  </a:cubicBezTo>
                  <a:cubicBezTo>
                    <a:pt x="160764" y="61914"/>
                    <a:pt x="141185" y="63766"/>
                    <a:pt x="126104" y="61914"/>
                  </a:cubicBezTo>
                  <a:cubicBezTo>
                    <a:pt x="111023" y="60062"/>
                    <a:pt x="113668" y="59797"/>
                    <a:pt x="92766" y="60326"/>
                  </a:cubicBezTo>
                  <a:cubicBezTo>
                    <a:pt x="71864" y="60855"/>
                    <a:pt x="7305" y="66412"/>
                    <a:pt x="691" y="65089"/>
                  </a:cubicBezTo>
                  <a:cubicBezTo>
                    <a:pt x="-5923" y="63766"/>
                    <a:pt x="36675" y="63237"/>
                    <a:pt x="53079" y="52389"/>
                  </a:cubicBezTo>
                  <a:cubicBezTo>
                    <a:pt x="69483" y="41541"/>
                    <a:pt x="93824" y="266"/>
                    <a:pt x="99116" y="1"/>
                  </a:cubicBezTo>
                  <a:cubicBezTo>
                    <a:pt x="104408" y="-264"/>
                    <a:pt x="81654" y="43922"/>
                    <a:pt x="84829" y="50801"/>
                  </a:cubicBezTo>
                  <a:cubicBezTo>
                    <a:pt x="88004" y="57680"/>
                    <a:pt x="109435" y="46303"/>
                    <a:pt x="118166" y="41276"/>
                  </a:cubicBezTo>
                  <a:cubicBezTo>
                    <a:pt x="126897" y="36249"/>
                    <a:pt x="130866" y="20903"/>
                    <a:pt x="137216" y="20639"/>
                  </a:cubicBezTo>
                  <a:cubicBezTo>
                    <a:pt x="143566" y="20375"/>
                    <a:pt x="148593" y="35456"/>
                    <a:pt x="156266" y="39689"/>
                  </a:cubicBezTo>
                  <a:cubicBezTo>
                    <a:pt x="163939" y="43922"/>
                    <a:pt x="173729" y="44187"/>
                    <a:pt x="183254" y="46039"/>
                  </a:cubicBezTo>
                  <a:cubicBezTo>
                    <a:pt x="192779" y="47891"/>
                    <a:pt x="200981" y="49214"/>
                    <a:pt x="213416" y="50801"/>
                  </a:cubicBezTo>
                  <a:cubicBezTo>
                    <a:pt x="225851" y="52388"/>
                    <a:pt x="242520" y="52124"/>
                    <a:pt x="257866" y="55564"/>
                  </a:cubicBezTo>
                  <a:cubicBezTo>
                    <a:pt x="273212" y="59004"/>
                    <a:pt x="291997" y="66412"/>
                    <a:pt x="305491" y="71439"/>
                  </a:cubicBezTo>
                  <a:cubicBezTo>
                    <a:pt x="318985" y="76466"/>
                    <a:pt x="330627" y="81228"/>
                    <a:pt x="338829" y="85726"/>
                  </a:cubicBezTo>
                  <a:cubicBezTo>
                    <a:pt x="347031" y="90224"/>
                    <a:pt x="349412" y="94722"/>
                    <a:pt x="354704" y="98426"/>
                  </a:cubicBezTo>
                  <a:cubicBezTo>
                    <a:pt x="359996" y="102130"/>
                    <a:pt x="366081" y="104776"/>
                    <a:pt x="370579" y="107951"/>
                  </a:cubicBezTo>
                  <a:cubicBezTo>
                    <a:pt x="375077" y="111126"/>
                    <a:pt x="385395" y="118005"/>
                    <a:pt x="381691" y="117476"/>
                  </a:cubicBezTo>
                  <a:cubicBezTo>
                    <a:pt x="377987" y="116947"/>
                    <a:pt x="342798" y="100013"/>
                    <a:pt x="348354" y="104776"/>
                  </a:cubicBezTo>
                  <a:cubicBezTo>
                    <a:pt x="353910" y="109538"/>
                    <a:pt x="418733" y="161661"/>
                    <a:pt x="413441" y="168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E860465F-D3FD-4718-ABEC-2476748FA3A9}"/>
                </a:ext>
              </a:extLst>
            </p:cNvPr>
            <p:cNvSpPr/>
            <p:nvPr/>
          </p:nvSpPr>
          <p:spPr>
            <a:xfrm>
              <a:off x="5317201" y="3854014"/>
              <a:ext cx="176838" cy="80434"/>
            </a:xfrm>
            <a:custGeom>
              <a:avLst/>
              <a:gdLst>
                <a:gd name="connsiteX0" fmla="*/ 924 w 176838"/>
                <a:gd name="connsiteY0" fmla="*/ 436 h 80434"/>
                <a:gd name="connsiteX1" fmla="*/ 58074 w 176838"/>
                <a:gd name="connsiteY1" fmla="*/ 40124 h 80434"/>
                <a:gd name="connsiteX2" fmla="*/ 172374 w 176838"/>
                <a:gd name="connsiteY2" fmla="*/ 76636 h 80434"/>
                <a:gd name="connsiteX3" fmla="*/ 148562 w 176838"/>
                <a:gd name="connsiteY3" fmla="*/ 78224 h 80434"/>
                <a:gd name="connsiteX4" fmla="*/ 100937 w 176838"/>
                <a:gd name="connsiteY4" fmla="*/ 67111 h 80434"/>
                <a:gd name="connsiteX5" fmla="*/ 924 w 176838"/>
                <a:gd name="connsiteY5" fmla="*/ 436 h 80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838" h="80434">
                  <a:moveTo>
                    <a:pt x="924" y="436"/>
                  </a:moveTo>
                  <a:cubicBezTo>
                    <a:pt x="-6220" y="-4062"/>
                    <a:pt x="29499" y="27424"/>
                    <a:pt x="58074" y="40124"/>
                  </a:cubicBezTo>
                  <a:cubicBezTo>
                    <a:pt x="86649" y="52824"/>
                    <a:pt x="157293" y="70286"/>
                    <a:pt x="172374" y="76636"/>
                  </a:cubicBezTo>
                  <a:cubicBezTo>
                    <a:pt x="187455" y="82986"/>
                    <a:pt x="160468" y="79811"/>
                    <a:pt x="148562" y="78224"/>
                  </a:cubicBezTo>
                  <a:cubicBezTo>
                    <a:pt x="136656" y="76637"/>
                    <a:pt x="121310" y="75048"/>
                    <a:pt x="100937" y="67111"/>
                  </a:cubicBezTo>
                  <a:cubicBezTo>
                    <a:pt x="80564" y="59174"/>
                    <a:pt x="8068" y="4934"/>
                    <a:pt x="924" y="4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91E171D9-ACF1-4E2C-8BC6-FC671D2438E7}"/>
                </a:ext>
              </a:extLst>
            </p:cNvPr>
            <p:cNvSpPr/>
            <p:nvPr/>
          </p:nvSpPr>
          <p:spPr>
            <a:xfrm>
              <a:off x="4737398" y="3841612"/>
              <a:ext cx="80710" cy="209870"/>
            </a:xfrm>
            <a:custGeom>
              <a:avLst/>
              <a:gdLst>
                <a:gd name="connsiteX0" fmla="*/ 80665 w 80710"/>
                <a:gd name="connsiteY0" fmla="*/ 138 h 209870"/>
                <a:gd name="connsiteX1" fmla="*/ 47327 w 80710"/>
                <a:gd name="connsiteY1" fmla="*/ 77926 h 209870"/>
                <a:gd name="connsiteX2" fmla="*/ 9227 w 80710"/>
                <a:gd name="connsiteY2" fmla="*/ 117613 h 209870"/>
                <a:gd name="connsiteX3" fmla="*/ 1290 w 80710"/>
                <a:gd name="connsiteY3" fmla="*/ 141426 h 209870"/>
                <a:gd name="connsiteX4" fmla="*/ 29865 w 80710"/>
                <a:gd name="connsiteY4" fmla="*/ 209688 h 209870"/>
                <a:gd name="connsiteX5" fmla="*/ 12402 w 80710"/>
                <a:gd name="connsiteY5" fmla="*/ 160476 h 209870"/>
                <a:gd name="connsiteX6" fmla="*/ 15577 w 80710"/>
                <a:gd name="connsiteY6" fmla="*/ 130313 h 209870"/>
                <a:gd name="connsiteX7" fmla="*/ 53677 w 80710"/>
                <a:gd name="connsiteY7" fmla="*/ 98563 h 209870"/>
                <a:gd name="connsiteX8" fmla="*/ 80665 w 80710"/>
                <a:gd name="connsiteY8" fmla="*/ 138 h 209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710" h="209870">
                  <a:moveTo>
                    <a:pt x="80665" y="138"/>
                  </a:moveTo>
                  <a:cubicBezTo>
                    <a:pt x="79607" y="-3301"/>
                    <a:pt x="59233" y="58347"/>
                    <a:pt x="47327" y="77926"/>
                  </a:cubicBezTo>
                  <a:cubicBezTo>
                    <a:pt x="35421" y="97505"/>
                    <a:pt x="16900" y="107030"/>
                    <a:pt x="9227" y="117613"/>
                  </a:cubicBezTo>
                  <a:cubicBezTo>
                    <a:pt x="1554" y="128196"/>
                    <a:pt x="-2150" y="126080"/>
                    <a:pt x="1290" y="141426"/>
                  </a:cubicBezTo>
                  <a:cubicBezTo>
                    <a:pt x="4730" y="156772"/>
                    <a:pt x="28013" y="206513"/>
                    <a:pt x="29865" y="209688"/>
                  </a:cubicBezTo>
                  <a:cubicBezTo>
                    <a:pt x="31717" y="212863"/>
                    <a:pt x="14783" y="173705"/>
                    <a:pt x="12402" y="160476"/>
                  </a:cubicBezTo>
                  <a:cubicBezTo>
                    <a:pt x="10021" y="147247"/>
                    <a:pt x="8698" y="140632"/>
                    <a:pt x="15577" y="130313"/>
                  </a:cubicBezTo>
                  <a:cubicBezTo>
                    <a:pt x="22456" y="119994"/>
                    <a:pt x="43094" y="117084"/>
                    <a:pt x="53677" y="98563"/>
                  </a:cubicBezTo>
                  <a:cubicBezTo>
                    <a:pt x="64260" y="80042"/>
                    <a:pt x="81723" y="3577"/>
                    <a:pt x="80665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7A26585B-369B-4B96-8A58-E199B888BDF4}"/>
                </a:ext>
              </a:extLst>
            </p:cNvPr>
            <p:cNvSpPr/>
            <p:nvPr/>
          </p:nvSpPr>
          <p:spPr>
            <a:xfrm>
              <a:off x="5076561" y="3871894"/>
              <a:ext cx="390893" cy="151369"/>
            </a:xfrm>
            <a:custGeom>
              <a:avLst/>
              <a:gdLst>
                <a:gd name="connsiteX0" fmla="*/ 264 w 390893"/>
                <a:gd name="connsiteY0" fmla="*/ 150831 h 151369"/>
                <a:gd name="connsiteX1" fmla="*/ 141552 w 390893"/>
                <a:gd name="connsiteY1" fmla="*/ 115906 h 151369"/>
                <a:gd name="connsiteX2" fmla="*/ 228864 w 390893"/>
                <a:gd name="connsiteY2" fmla="*/ 80981 h 151369"/>
                <a:gd name="connsiteX3" fmla="*/ 271727 w 390893"/>
                <a:gd name="connsiteY3" fmla="*/ 55581 h 151369"/>
                <a:gd name="connsiteX4" fmla="*/ 390789 w 390893"/>
                <a:gd name="connsiteY4" fmla="*/ 19 h 151369"/>
                <a:gd name="connsiteX5" fmla="*/ 249502 w 390893"/>
                <a:gd name="connsiteY5" fmla="*/ 61931 h 151369"/>
                <a:gd name="connsiteX6" fmla="*/ 212989 w 390893"/>
                <a:gd name="connsiteY6" fmla="*/ 69869 h 151369"/>
                <a:gd name="connsiteX7" fmla="*/ 179652 w 390893"/>
                <a:gd name="connsiteY7" fmla="*/ 87331 h 151369"/>
                <a:gd name="connsiteX8" fmla="*/ 264 w 390893"/>
                <a:gd name="connsiteY8" fmla="*/ 150831 h 151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893" h="151369">
                  <a:moveTo>
                    <a:pt x="264" y="150831"/>
                  </a:moveTo>
                  <a:cubicBezTo>
                    <a:pt x="-6086" y="155593"/>
                    <a:pt x="103452" y="127548"/>
                    <a:pt x="141552" y="115906"/>
                  </a:cubicBezTo>
                  <a:cubicBezTo>
                    <a:pt x="179652" y="104264"/>
                    <a:pt x="207168" y="91035"/>
                    <a:pt x="228864" y="80981"/>
                  </a:cubicBezTo>
                  <a:cubicBezTo>
                    <a:pt x="250560" y="70927"/>
                    <a:pt x="244740" y="69075"/>
                    <a:pt x="271727" y="55581"/>
                  </a:cubicBezTo>
                  <a:cubicBezTo>
                    <a:pt x="298714" y="42087"/>
                    <a:pt x="394493" y="-1039"/>
                    <a:pt x="390789" y="19"/>
                  </a:cubicBezTo>
                  <a:cubicBezTo>
                    <a:pt x="387085" y="1077"/>
                    <a:pt x="279135" y="50289"/>
                    <a:pt x="249502" y="61931"/>
                  </a:cubicBezTo>
                  <a:cubicBezTo>
                    <a:pt x="219869" y="73573"/>
                    <a:pt x="224631" y="65636"/>
                    <a:pt x="212989" y="69869"/>
                  </a:cubicBezTo>
                  <a:cubicBezTo>
                    <a:pt x="201347" y="74102"/>
                    <a:pt x="209550" y="77277"/>
                    <a:pt x="179652" y="87331"/>
                  </a:cubicBezTo>
                  <a:cubicBezTo>
                    <a:pt x="149754" y="97385"/>
                    <a:pt x="6614" y="146069"/>
                    <a:pt x="264" y="1508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4AB418E4-6541-4757-9269-51C156DF2D98}"/>
                </a:ext>
              </a:extLst>
            </p:cNvPr>
            <p:cNvSpPr/>
            <p:nvPr/>
          </p:nvSpPr>
          <p:spPr>
            <a:xfrm>
              <a:off x="5057345" y="3865537"/>
              <a:ext cx="235476" cy="135386"/>
            </a:xfrm>
            <a:custGeom>
              <a:avLst/>
              <a:gdLst>
                <a:gd name="connsiteX0" fmla="*/ 430 w 235476"/>
                <a:gd name="connsiteY0" fmla="*/ 134963 h 135386"/>
                <a:gd name="connsiteX1" fmla="*/ 111555 w 235476"/>
                <a:gd name="connsiteY1" fmla="*/ 98451 h 135386"/>
                <a:gd name="connsiteX2" fmla="*/ 208393 w 235476"/>
                <a:gd name="connsiteY2" fmla="*/ 61938 h 135386"/>
                <a:gd name="connsiteX3" fmla="*/ 219505 w 235476"/>
                <a:gd name="connsiteY3" fmla="*/ 44476 h 135386"/>
                <a:gd name="connsiteX4" fmla="*/ 235380 w 235476"/>
                <a:gd name="connsiteY4" fmla="*/ 26 h 135386"/>
                <a:gd name="connsiteX5" fmla="*/ 211568 w 235476"/>
                <a:gd name="connsiteY5" fmla="*/ 38126 h 135386"/>
                <a:gd name="connsiteX6" fmla="*/ 206805 w 235476"/>
                <a:gd name="connsiteY6" fmla="*/ 47651 h 135386"/>
                <a:gd name="connsiteX7" fmla="*/ 154418 w 235476"/>
                <a:gd name="connsiteY7" fmla="*/ 73051 h 135386"/>
                <a:gd name="connsiteX8" fmla="*/ 430 w 235476"/>
                <a:gd name="connsiteY8" fmla="*/ 134963 h 13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476" h="135386">
                  <a:moveTo>
                    <a:pt x="430" y="134963"/>
                  </a:moveTo>
                  <a:cubicBezTo>
                    <a:pt x="-6714" y="139196"/>
                    <a:pt x="76895" y="110622"/>
                    <a:pt x="111555" y="98451"/>
                  </a:cubicBezTo>
                  <a:cubicBezTo>
                    <a:pt x="146215" y="86280"/>
                    <a:pt x="190401" y="70934"/>
                    <a:pt x="208393" y="61938"/>
                  </a:cubicBezTo>
                  <a:cubicBezTo>
                    <a:pt x="226385" y="52942"/>
                    <a:pt x="215007" y="54794"/>
                    <a:pt x="219505" y="44476"/>
                  </a:cubicBezTo>
                  <a:cubicBezTo>
                    <a:pt x="224003" y="34158"/>
                    <a:pt x="236703" y="1084"/>
                    <a:pt x="235380" y="26"/>
                  </a:cubicBezTo>
                  <a:cubicBezTo>
                    <a:pt x="234057" y="-1032"/>
                    <a:pt x="216331" y="30188"/>
                    <a:pt x="211568" y="38126"/>
                  </a:cubicBezTo>
                  <a:cubicBezTo>
                    <a:pt x="206806" y="46063"/>
                    <a:pt x="216330" y="41830"/>
                    <a:pt x="206805" y="47651"/>
                  </a:cubicBezTo>
                  <a:cubicBezTo>
                    <a:pt x="197280" y="53472"/>
                    <a:pt x="184051" y="61674"/>
                    <a:pt x="154418" y="73051"/>
                  </a:cubicBezTo>
                  <a:cubicBezTo>
                    <a:pt x="124785" y="84428"/>
                    <a:pt x="7574" y="130730"/>
                    <a:pt x="430" y="1349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570936C1-89E0-4B79-A24A-C779E199AC42}"/>
                </a:ext>
              </a:extLst>
            </p:cNvPr>
            <p:cNvSpPr/>
            <p:nvPr/>
          </p:nvSpPr>
          <p:spPr>
            <a:xfrm>
              <a:off x="4777694" y="4011527"/>
              <a:ext cx="341080" cy="24459"/>
            </a:xfrm>
            <a:custGeom>
              <a:avLst/>
              <a:gdLst>
                <a:gd name="connsiteX0" fmla="*/ 681 w 341080"/>
                <a:gd name="connsiteY0" fmla="*/ 14373 h 24459"/>
                <a:gd name="connsiteX1" fmla="*/ 132444 w 341080"/>
                <a:gd name="connsiteY1" fmla="*/ 8023 h 24459"/>
                <a:gd name="connsiteX2" fmla="*/ 227694 w 341080"/>
                <a:gd name="connsiteY2" fmla="*/ 23898 h 24459"/>
                <a:gd name="connsiteX3" fmla="*/ 340406 w 341080"/>
                <a:gd name="connsiteY3" fmla="*/ 20723 h 24459"/>
                <a:gd name="connsiteX4" fmla="*/ 273731 w 341080"/>
                <a:gd name="connsiteY4" fmla="*/ 19136 h 24459"/>
                <a:gd name="connsiteX5" fmla="*/ 254681 w 341080"/>
                <a:gd name="connsiteY5" fmla="*/ 9611 h 24459"/>
                <a:gd name="connsiteX6" fmla="*/ 192769 w 341080"/>
                <a:gd name="connsiteY6" fmla="*/ 86 h 24459"/>
                <a:gd name="connsiteX7" fmla="*/ 681 w 341080"/>
                <a:gd name="connsiteY7" fmla="*/ 14373 h 24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0" h="24459">
                  <a:moveTo>
                    <a:pt x="681" y="14373"/>
                  </a:moveTo>
                  <a:cubicBezTo>
                    <a:pt x="-9373" y="15696"/>
                    <a:pt x="94609" y="6435"/>
                    <a:pt x="132444" y="8023"/>
                  </a:cubicBezTo>
                  <a:cubicBezTo>
                    <a:pt x="170280" y="9610"/>
                    <a:pt x="193034" y="21781"/>
                    <a:pt x="227694" y="23898"/>
                  </a:cubicBezTo>
                  <a:cubicBezTo>
                    <a:pt x="262354" y="26015"/>
                    <a:pt x="332733" y="21517"/>
                    <a:pt x="340406" y="20723"/>
                  </a:cubicBezTo>
                  <a:cubicBezTo>
                    <a:pt x="348079" y="19929"/>
                    <a:pt x="288019" y="20988"/>
                    <a:pt x="273731" y="19136"/>
                  </a:cubicBezTo>
                  <a:cubicBezTo>
                    <a:pt x="259444" y="17284"/>
                    <a:pt x="268175" y="12786"/>
                    <a:pt x="254681" y="9611"/>
                  </a:cubicBezTo>
                  <a:cubicBezTo>
                    <a:pt x="241187" y="6436"/>
                    <a:pt x="235102" y="1409"/>
                    <a:pt x="192769" y="86"/>
                  </a:cubicBezTo>
                  <a:cubicBezTo>
                    <a:pt x="150436" y="-1237"/>
                    <a:pt x="10735" y="13050"/>
                    <a:pt x="681" y="14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75D85DF-272D-4C93-9181-347E68262D15}"/>
                </a:ext>
              </a:extLst>
            </p:cNvPr>
            <p:cNvSpPr/>
            <p:nvPr/>
          </p:nvSpPr>
          <p:spPr>
            <a:xfrm>
              <a:off x="4806404" y="3809922"/>
              <a:ext cx="107156" cy="101840"/>
            </a:xfrm>
            <a:custGeom>
              <a:avLst/>
              <a:gdLst>
                <a:gd name="connsiteX0" fmla="*/ 106909 w 107156"/>
                <a:gd name="connsiteY0" fmla="*/ 78 h 101840"/>
                <a:gd name="connsiteX1" fmla="*/ 32296 w 107156"/>
                <a:gd name="connsiteY1" fmla="*/ 46116 h 101840"/>
                <a:gd name="connsiteX2" fmla="*/ 22771 w 107156"/>
                <a:gd name="connsiteY2" fmla="*/ 100091 h 101840"/>
                <a:gd name="connsiteX3" fmla="*/ 22771 w 107156"/>
                <a:gd name="connsiteY3" fmla="*/ 85803 h 101840"/>
                <a:gd name="connsiteX4" fmla="*/ 3721 w 107156"/>
                <a:gd name="connsiteY4" fmla="*/ 57228 h 101840"/>
                <a:gd name="connsiteX5" fmla="*/ 106909 w 107156"/>
                <a:gd name="connsiteY5" fmla="*/ 78 h 1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56" h="101840">
                  <a:moveTo>
                    <a:pt x="106909" y="78"/>
                  </a:moveTo>
                  <a:cubicBezTo>
                    <a:pt x="111672" y="-1774"/>
                    <a:pt x="46319" y="29447"/>
                    <a:pt x="32296" y="46116"/>
                  </a:cubicBezTo>
                  <a:cubicBezTo>
                    <a:pt x="18273" y="62785"/>
                    <a:pt x="24358" y="93477"/>
                    <a:pt x="22771" y="100091"/>
                  </a:cubicBezTo>
                  <a:cubicBezTo>
                    <a:pt x="21184" y="106705"/>
                    <a:pt x="25946" y="92947"/>
                    <a:pt x="22771" y="85803"/>
                  </a:cubicBezTo>
                  <a:cubicBezTo>
                    <a:pt x="19596" y="78659"/>
                    <a:pt x="-10302" y="69134"/>
                    <a:pt x="3721" y="57228"/>
                  </a:cubicBezTo>
                  <a:cubicBezTo>
                    <a:pt x="17744" y="45322"/>
                    <a:pt x="102146" y="1930"/>
                    <a:pt x="106909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51F1BCC2-66CF-447D-813F-0A7CE9E9E43E}"/>
                </a:ext>
              </a:extLst>
            </p:cNvPr>
            <p:cNvSpPr/>
            <p:nvPr/>
          </p:nvSpPr>
          <p:spPr>
            <a:xfrm>
              <a:off x="4787478" y="3873437"/>
              <a:ext cx="120780" cy="129631"/>
            </a:xfrm>
            <a:custGeom>
              <a:avLst/>
              <a:gdLst>
                <a:gd name="connsiteX0" fmla="*/ 48047 w 120780"/>
                <a:gd name="connsiteY0" fmla="*/ 63 h 129631"/>
                <a:gd name="connsiteX1" fmla="*/ 27410 w 120780"/>
                <a:gd name="connsiteY1" fmla="*/ 65151 h 129631"/>
                <a:gd name="connsiteX2" fmla="*/ 55985 w 120780"/>
                <a:gd name="connsiteY2" fmla="*/ 93726 h 129631"/>
                <a:gd name="connsiteX3" fmla="*/ 119485 w 120780"/>
                <a:gd name="connsiteY3" fmla="*/ 128651 h 129631"/>
                <a:gd name="connsiteX4" fmla="*/ 90910 w 120780"/>
                <a:gd name="connsiteY4" fmla="*/ 120713 h 129631"/>
                <a:gd name="connsiteX5" fmla="*/ 422 w 120780"/>
                <a:gd name="connsiteY5" fmla="*/ 128651 h 129631"/>
                <a:gd name="connsiteX6" fmla="*/ 55985 w 120780"/>
                <a:gd name="connsiteY6" fmla="*/ 114363 h 129631"/>
                <a:gd name="connsiteX7" fmla="*/ 32172 w 120780"/>
                <a:gd name="connsiteY7" fmla="*/ 92138 h 129631"/>
                <a:gd name="connsiteX8" fmla="*/ 14710 w 120780"/>
                <a:gd name="connsiteY8" fmla="*/ 77851 h 129631"/>
                <a:gd name="connsiteX9" fmla="*/ 48047 w 120780"/>
                <a:gd name="connsiteY9" fmla="*/ 63 h 12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780" h="129631">
                  <a:moveTo>
                    <a:pt x="48047" y="63"/>
                  </a:moveTo>
                  <a:cubicBezTo>
                    <a:pt x="50164" y="-2054"/>
                    <a:pt x="26087" y="49541"/>
                    <a:pt x="27410" y="65151"/>
                  </a:cubicBezTo>
                  <a:cubicBezTo>
                    <a:pt x="28733" y="80762"/>
                    <a:pt x="40639" y="83143"/>
                    <a:pt x="55985" y="93726"/>
                  </a:cubicBezTo>
                  <a:cubicBezTo>
                    <a:pt x="71331" y="104309"/>
                    <a:pt x="113664" y="124153"/>
                    <a:pt x="119485" y="128651"/>
                  </a:cubicBezTo>
                  <a:cubicBezTo>
                    <a:pt x="125306" y="133149"/>
                    <a:pt x="110754" y="120713"/>
                    <a:pt x="90910" y="120713"/>
                  </a:cubicBezTo>
                  <a:cubicBezTo>
                    <a:pt x="71066" y="120713"/>
                    <a:pt x="6243" y="129709"/>
                    <a:pt x="422" y="128651"/>
                  </a:cubicBezTo>
                  <a:cubicBezTo>
                    <a:pt x="-5399" y="127593"/>
                    <a:pt x="50693" y="120448"/>
                    <a:pt x="55985" y="114363"/>
                  </a:cubicBezTo>
                  <a:cubicBezTo>
                    <a:pt x="61277" y="108278"/>
                    <a:pt x="39051" y="98223"/>
                    <a:pt x="32172" y="92138"/>
                  </a:cubicBezTo>
                  <a:cubicBezTo>
                    <a:pt x="25293" y="86053"/>
                    <a:pt x="12593" y="92668"/>
                    <a:pt x="14710" y="77851"/>
                  </a:cubicBezTo>
                  <a:cubicBezTo>
                    <a:pt x="16827" y="63034"/>
                    <a:pt x="45930" y="2180"/>
                    <a:pt x="48047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53F07A6E-F209-4625-8C1C-50B323442ABC}"/>
                </a:ext>
              </a:extLst>
            </p:cNvPr>
            <p:cNvSpPr/>
            <p:nvPr/>
          </p:nvSpPr>
          <p:spPr>
            <a:xfrm>
              <a:off x="5027603" y="3792426"/>
              <a:ext cx="263787" cy="80580"/>
            </a:xfrm>
            <a:custGeom>
              <a:avLst/>
              <a:gdLst>
                <a:gd name="connsiteX0" fmla="*/ 10 w 263787"/>
                <a:gd name="connsiteY0" fmla="*/ 20749 h 80580"/>
                <a:gd name="connsiteX1" fmla="*/ 71447 w 263787"/>
                <a:gd name="connsiteY1" fmla="*/ 39799 h 80580"/>
                <a:gd name="connsiteX2" fmla="*/ 63510 w 263787"/>
                <a:gd name="connsiteY2" fmla="*/ 14399 h 80580"/>
                <a:gd name="connsiteX3" fmla="*/ 131772 w 263787"/>
                <a:gd name="connsiteY3" fmla="*/ 47737 h 80580"/>
                <a:gd name="connsiteX4" fmla="*/ 209560 w 263787"/>
                <a:gd name="connsiteY4" fmla="*/ 73137 h 80580"/>
                <a:gd name="connsiteX5" fmla="*/ 263535 w 263787"/>
                <a:gd name="connsiteY5" fmla="*/ 79487 h 80580"/>
                <a:gd name="connsiteX6" fmla="*/ 225435 w 263787"/>
                <a:gd name="connsiteY6" fmla="*/ 54087 h 80580"/>
                <a:gd name="connsiteX7" fmla="*/ 130185 w 263787"/>
                <a:gd name="connsiteY7" fmla="*/ 9637 h 80580"/>
                <a:gd name="connsiteX8" fmla="*/ 66685 w 263787"/>
                <a:gd name="connsiteY8" fmla="*/ 112 h 80580"/>
                <a:gd name="connsiteX9" fmla="*/ 10 w 263787"/>
                <a:gd name="connsiteY9" fmla="*/ 20749 h 8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3787" h="80580">
                  <a:moveTo>
                    <a:pt x="10" y="20749"/>
                  </a:moveTo>
                  <a:cubicBezTo>
                    <a:pt x="804" y="27363"/>
                    <a:pt x="60864" y="40857"/>
                    <a:pt x="71447" y="39799"/>
                  </a:cubicBezTo>
                  <a:cubicBezTo>
                    <a:pt x="82030" y="38741"/>
                    <a:pt x="53456" y="13076"/>
                    <a:pt x="63510" y="14399"/>
                  </a:cubicBezTo>
                  <a:cubicBezTo>
                    <a:pt x="73564" y="15722"/>
                    <a:pt x="107430" y="37947"/>
                    <a:pt x="131772" y="47737"/>
                  </a:cubicBezTo>
                  <a:cubicBezTo>
                    <a:pt x="156114" y="57527"/>
                    <a:pt x="187600" y="67845"/>
                    <a:pt x="209560" y="73137"/>
                  </a:cubicBezTo>
                  <a:cubicBezTo>
                    <a:pt x="231520" y="78429"/>
                    <a:pt x="260889" y="82662"/>
                    <a:pt x="263535" y="79487"/>
                  </a:cubicBezTo>
                  <a:cubicBezTo>
                    <a:pt x="266181" y="76312"/>
                    <a:pt x="247660" y="65729"/>
                    <a:pt x="225435" y="54087"/>
                  </a:cubicBezTo>
                  <a:cubicBezTo>
                    <a:pt x="203210" y="42445"/>
                    <a:pt x="156643" y="18633"/>
                    <a:pt x="130185" y="9637"/>
                  </a:cubicBezTo>
                  <a:cubicBezTo>
                    <a:pt x="103727" y="641"/>
                    <a:pt x="88381" y="1699"/>
                    <a:pt x="66685" y="112"/>
                  </a:cubicBezTo>
                  <a:cubicBezTo>
                    <a:pt x="44989" y="-1475"/>
                    <a:pt x="-784" y="14135"/>
                    <a:pt x="10" y="207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F16E1E09-5231-4D0C-A51B-05CAB614E783}"/>
                </a:ext>
              </a:extLst>
            </p:cNvPr>
            <p:cNvSpPr/>
            <p:nvPr/>
          </p:nvSpPr>
          <p:spPr>
            <a:xfrm>
              <a:off x="4865657" y="3804804"/>
              <a:ext cx="220298" cy="190680"/>
            </a:xfrm>
            <a:custGeom>
              <a:avLst/>
              <a:gdLst>
                <a:gd name="connsiteX0" fmla="*/ 161956 w 220298"/>
                <a:gd name="connsiteY0" fmla="*/ 2021 h 190680"/>
                <a:gd name="connsiteX1" fmla="*/ 214343 w 220298"/>
                <a:gd name="connsiteY1" fmla="*/ 54409 h 190680"/>
                <a:gd name="connsiteX2" fmla="*/ 217518 w 220298"/>
                <a:gd name="connsiteY2" fmla="*/ 111559 h 190680"/>
                <a:gd name="connsiteX3" fmla="*/ 200056 w 220298"/>
                <a:gd name="connsiteY3" fmla="*/ 173471 h 190680"/>
                <a:gd name="connsiteX4" fmla="*/ 185768 w 220298"/>
                <a:gd name="connsiteY4" fmla="*/ 182996 h 190680"/>
                <a:gd name="connsiteX5" fmla="*/ 131793 w 220298"/>
                <a:gd name="connsiteY5" fmla="*/ 189346 h 190680"/>
                <a:gd name="connsiteX6" fmla="*/ 76231 w 220298"/>
                <a:gd name="connsiteY6" fmla="*/ 189346 h 190680"/>
                <a:gd name="connsiteX7" fmla="*/ 31781 w 220298"/>
                <a:gd name="connsiteY7" fmla="*/ 175059 h 190680"/>
                <a:gd name="connsiteX8" fmla="*/ 7968 w 220298"/>
                <a:gd name="connsiteY8" fmla="*/ 149659 h 190680"/>
                <a:gd name="connsiteX9" fmla="*/ 1618 w 220298"/>
                <a:gd name="connsiteY9" fmla="*/ 106796 h 190680"/>
                <a:gd name="connsiteX10" fmla="*/ 1618 w 220298"/>
                <a:gd name="connsiteY10" fmla="*/ 75046 h 190680"/>
                <a:gd name="connsiteX11" fmla="*/ 7968 w 220298"/>
                <a:gd name="connsiteY11" fmla="*/ 40121 h 190680"/>
                <a:gd name="connsiteX12" fmla="*/ 84168 w 220298"/>
                <a:gd name="connsiteY12" fmla="*/ 13134 h 190680"/>
                <a:gd name="connsiteX13" fmla="*/ 161956 w 220298"/>
                <a:gd name="connsiteY13" fmla="*/ 2021 h 19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0298" h="190680">
                  <a:moveTo>
                    <a:pt x="161956" y="2021"/>
                  </a:moveTo>
                  <a:cubicBezTo>
                    <a:pt x="183652" y="8900"/>
                    <a:pt x="205083" y="36153"/>
                    <a:pt x="214343" y="54409"/>
                  </a:cubicBezTo>
                  <a:cubicBezTo>
                    <a:pt x="223603" y="72665"/>
                    <a:pt x="219899" y="91715"/>
                    <a:pt x="217518" y="111559"/>
                  </a:cubicBezTo>
                  <a:cubicBezTo>
                    <a:pt x="215137" y="131403"/>
                    <a:pt x="205348" y="161565"/>
                    <a:pt x="200056" y="173471"/>
                  </a:cubicBezTo>
                  <a:cubicBezTo>
                    <a:pt x="194764" y="185377"/>
                    <a:pt x="197145" y="180350"/>
                    <a:pt x="185768" y="182996"/>
                  </a:cubicBezTo>
                  <a:cubicBezTo>
                    <a:pt x="174391" y="185642"/>
                    <a:pt x="150049" y="188288"/>
                    <a:pt x="131793" y="189346"/>
                  </a:cubicBezTo>
                  <a:cubicBezTo>
                    <a:pt x="113537" y="190404"/>
                    <a:pt x="92900" y="191727"/>
                    <a:pt x="76231" y="189346"/>
                  </a:cubicBezTo>
                  <a:cubicBezTo>
                    <a:pt x="59562" y="186965"/>
                    <a:pt x="43158" y="181674"/>
                    <a:pt x="31781" y="175059"/>
                  </a:cubicBezTo>
                  <a:cubicBezTo>
                    <a:pt x="20404" y="168445"/>
                    <a:pt x="12995" y="161036"/>
                    <a:pt x="7968" y="149659"/>
                  </a:cubicBezTo>
                  <a:cubicBezTo>
                    <a:pt x="2941" y="138282"/>
                    <a:pt x="2676" y="119231"/>
                    <a:pt x="1618" y="106796"/>
                  </a:cubicBezTo>
                  <a:cubicBezTo>
                    <a:pt x="560" y="94361"/>
                    <a:pt x="560" y="86158"/>
                    <a:pt x="1618" y="75046"/>
                  </a:cubicBezTo>
                  <a:cubicBezTo>
                    <a:pt x="2676" y="63934"/>
                    <a:pt x="-5790" y="50440"/>
                    <a:pt x="7968" y="40121"/>
                  </a:cubicBezTo>
                  <a:cubicBezTo>
                    <a:pt x="21726" y="29802"/>
                    <a:pt x="64324" y="18690"/>
                    <a:pt x="84168" y="13134"/>
                  </a:cubicBezTo>
                  <a:cubicBezTo>
                    <a:pt x="104012" y="7578"/>
                    <a:pt x="140260" y="-4858"/>
                    <a:pt x="161956" y="20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3860A602-4ACD-469A-8330-523DB3A9464A}"/>
                </a:ext>
              </a:extLst>
            </p:cNvPr>
            <p:cNvSpPr/>
            <p:nvPr/>
          </p:nvSpPr>
          <p:spPr>
            <a:xfrm>
              <a:off x="5003800" y="3852863"/>
              <a:ext cx="68263" cy="682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056C1953-6483-4827-B3FD-409CCA6F32DA}"/>
                </a:ext>
              </a:extLst>
            </p:cNvPr>
            <p:cNvSpPr/>
            <p:nvPr/>
          </p:nvSpPr>
          <p:spPr>
            <a:xfrm>
              <a:off x="4894264" y="3849689"/>
              <a:ext cx="58738" cy="587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146226B2-B504-4BD8-8966-67E6E50B307F}"/>
                </a:ext>
              </a:extLst>
            </p:cNvPr>
            <p:cNvSpPr/>
            <p:nvPr/>
          </p:nvSpPr>
          <p:spPr>
            <a:xfrm>
              <a:off x="4725758" y="3605073"/>
              <a:ext cx="245982" cy="106503"/>
            </a:xfrm>
            <a:custGeom>
              <a:avLst/>
              <a:gdLst>
                <a:gd name="connsiteX0" fmla="*/ 230 w 245982"/>
                <a:gd name="connsiteY0" fmla="*/ 106502 h 106503"/>
                <a:gd name="connsiteX1" fmla="*/ 147867 w 245982"/>
                <a:gd name="connsiteY1" fmla="*/ 60465 h 106503"/>
                <a:gd name="connsiteX2" fmla="*/ 244705 w 245982"/>
                <a:gd name="connsiteY2" fmla="*/ 1727 h 106503"/>
                <a:gd name="connsiteX3" fmla="*/ 200255 w 245982"/>
                <a:gd name="connsiteY3" fmla="*/ 17602 h 106503"/>
                <a:gd name="connsiteX4" fmla="*/ 155805 w 245982"/>
                <a:gd name="connsiteY4" fmla="*/ 38240 h 106503"/>
                <a:gd name="connsiteX5" fmla="*/ 114530 w 245982"/>
                <a:gd name="connsiteY5" fmla="*/ 58877 h 106503"/>
                <a:gd name="connsiteX6" fmla="*/ 230 w 245982"/>
                <a:gd name="connsiteY6" fmla="*/ 106502 h 10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982" h="106503">
                  <a:moveTo>
                    <a:pt x="230" y="106502"/>
                  </a:moveTo>
                  <a:cubicBezTo>
                    <a:pt x="5786" y="106767"/>
                    <a:pt x="107121" y="77927"/>
                    <a:pt x="147867" y="60465"/>
                  </a:cubicBezTo>
                  <a:cubicBezTo>
                    <a:pt x="188613" y="43002"/>
                    <a:pt x="235974" y="8871"/>
                    <a:pt x="244705" y="1727"/>
                  </a:cubicBezTo>
                  <a:cubicBezTo>
                    <a:pt x="253436" y="-5417"/>
                    <a:pt x="215072" y="11517"/>
                    <a:pt x="200255" y="17602"/>
                  </a:cubicBezTo>
                  <a:cubicBezTo>
                    <a:pt x="185438" y="23687"/>
                    <a:pt x="170093" y="31361"/>
                    <a:pt x="155805" y="38240"/>
                  </a:cubicBezTo>
                  <a:cubicBezTo>
                    <a:pt x="141518" y="45119"/>
                    <a:pt x="138078" y="50940"/>
                    <a:pt x="114530" y="58877"/>
                  </a:cubicBezTo>
                  <a:cubicBezTo>
                    <a:pt x="90982" y="66814"/>
                    <a:pt x="-5326" y="106237"/>
                    <a:pt x="230" y="106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88E807F5-42AF-4E6D-ACD6-790CFCBE1835}"/>
                </a:ext>
              </a:extLst>
            </p:cNvPr>
            <p:cNvSpPr/>
            <p:nvPr/>
          </p:nvSpPr>
          <p:spPr>
            <a:xfrm>
              <a:off x="5006729" y="3534878"/>
              <a:ext cx="267263" cy="64300"/>
            </a:xfrm>
            <a:custGeom>
              <a:avLst/>
              <a:gdLst>
                <a:gd name="connsiteX0" fmla="*/ 246 w 267263"/>
                <a:gd name="connsiteY0" fmla="*/ 63985 h 64300"/>
                <a:gd name="connsiteX1" fmla="*/ 130421 w 267263"/>
                <a:gd name="connsiteY1" fmla="*/ 25885 h 64300"/>
                <a:gd name="connsiteX2" fmla="*/ 222496 w 267263"/>
                <a:gd name="connsiteY2" fmla="*/ 19535 h 64300"/>
                <a:gd name="connsiteX3" fmla="*/ 266946 w 267263"/>
                <a:gd name="connsiteY3" fmla="*/ 11597 h 64300"/>
                <a:gd name="connsiteX4" fmla="*/ 201859 w 267263"/>
                <a:gd name="connsiteY4" fmla="*/ 10010 h 64300"/>
                <a:gd name="connsiteX5" fmla="*/ 165346 w 267263"/>
                <a:gd name="connsiteY5" fmla="*/ 2072 h 64300"/>
                <a:gd name="connsiteX6" fmla="*/ 246 w 267263"/>
                <a:gd name="connsiteY6" fmla="*/ 63985 h 6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263" h="64300">
                  <a:moveTo>
                    <a:pt x="246" y="63985"/>
                  </a:moveTo>
                  <a:cubicBezTo>
                    <a:pt x="-5575" y="67954"/>
                    <a:pt x="93379" y="33293"/>
                    <a:pt x="130421" y="25885"/>
                  </a:cubicBezTo>
                  <a:cubicBezTo>
                    <a:pt x="167463" y="18477"/>
                    <a:pt x="199742" y="21916"/>
                    <a:pt x="222496" y="19535"/>
                  </a:cubicBezTo>
                  <a:cubicBezTo>
                    <a:pt x="245250" y="17154"/>
                    <a:pt x="270385" y="13184"/>
                    <a:pt x="266946" y="11597"/>
                  </a:cubicBezTo>
                  <a:cubicBezTo>
                    <a:pt x="263507" y="10010"/>
                    <a:pt x="218792" y="11597"/>
                    <a:pt x="201859" y="10010"/>
                  </a:cubicBezTo>
                  <a:cubicBezTo>
                    <a:pt x="184926" y="8422"/>
                    <a:pt x="192598" y="-5072"/>
                    <a:pt x="165346" y="2072"/>
                  </a:cubicBezTo>
                  <a:cubicBezTo>
                    <a:pt x="138094" y="9216"/>
                    <a:pt x="6067" y="60016"/>
                    <a:pt x="246" y="639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1C7142C6-C627-46B9-BBF6-F2C2C7D46D59}"/>
                </a:ext>
              </a:extLst>
            </p:cNvPr>
            <p:cNvSpPr/>
            <p:nvPr/>
          </p:nvSpPr>
          <p:spPr>
            <a:xfrm>
              <a:off x="5241914" y="3565488"/>
              <a:ext cx="205012" cy="50854"/>
            </a:xfrm>
            <a:custGeom>
              <a:avLst/>
              <a:gdLst>
                <a:gd name="connsiteX0" fmla="*/ 11 w 205012"/>
                <a:gd name="connsiteY0" fmla="*/ 14325 h 50854"/>
                <a:gd name="connsiteX1" fmla="*/ 95261 w 205012"/>
                <a:gd name="connsiteY1" fmla="*/ 19087 h 50854"/>
                <a:gd name="connsiteX2" fmla="*/ 204799 w 205012"/>
                <a:gd name="connsiteY2" fmla="*/ 50837 h 50854"/>
                <a:gd name="connsiteX3" fmla="*/ 122249 w 205012"/>
                <a:gd name="connsiteY3" fmla="*/ 14325 h 50854"/>
                <a:gd name="connsiteX4" fmla="*/ 88911 w 205012"/>
                <a:gd name="connsiteY4" fmla="*/ 37 h 50854"/>
                <a:gd name="connsiteX5" fmla="*/ 11 w 205012"/>
                <a:gd name="connsiteY5" fmla="*/ 14325 h 50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012" h="50854">
                  <a:moveTo>
                    <a:pt x="11" y="14325"/>
                  </a:moveTo>
                  <a:cubicBezTo>
                    <a:pt x="1069" y="17500"/>
                    <a:pt x="61130" y="13002"/>
                    <a:pt x="95261" y="19087"/>
                  </a:cubicBezTo>
                  <a:cubicBezTo>
                    <a:pt x="129392" y="25172"/>
                    <a:pt x="200301" y="51631"/>
                    <a:pt x="204799" y="50837"/>
                  </a:cubicBezTo>
                  <a:cubicBezTo>
                    <a:pt x="209297" y="50043"/>
                    <a:pt x="141564" y="22792"/>
                    <a:pt x="122249" y="14325"/>
                  </a:cubicBezTo>
                  <a:cubicBezTo>
                    <a:pt x="102934" y="5858"/>
                    <a:pt x="105580" y="831"/>
                    <a:pt x="88911" y="37"/>
                  </a:cubicBezTo>
                  <a:cubicBezTo>
                    <a:pt x="72242" y="-757"/>
                    <a:pt x="-1047" y="11150"/>
                    <a:pt x="11" y="14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28B46446-242F-4CD9-A334-AB3E8CFE7270}"/>
                </a:ext>
              </a:extLst>
            </p:cNvPr>
            <p:cNvSpPr/>
            <p:nvPr/>
          </p:nvSpPr>
          <p:spPr>
            <a:xfrm>
              <a:off x="4471249" y="3590470"/>
              <a:ext cx="251564" cy="127266"/>
            </a:xfrm>
            <a:custGeom>
              <a:avLst/>
              <a:gdLst>
                <a:gd name="connsiteX0" fmla="*/ 739 w 251564"/>
                <a:gd name="connsiteY0" fmla="*/ 455 h 127266"/>
                <a:gd name="connsiteX1" fmla="*/ 102339 w 251564"/>
                <a:gd name="connsiteY1" fmla="*/ 52843 h 127266"/>
                <a:gd name="connsiteX2" fmla="*/ 156314 w 251564"/>
                <a:gd name="connsiteY2" fmla="*/ 117930 h 127266"/>
                <a:gd name="connsiteX3" fmla="*/ 156314 w 251564"/>
                <a:gd name="connsiteY3" fmla="*/ 125868 h 127266"/>
                <a:gd name="connsiteX4" fmla="*/ 175364 w 251564"/>
                <a:gd name="connsiteY4" fmla="*/ 108405 h 127266"/>
                <a:gd name="connsiteX5" fmla="*/ 251564 w 251564"/>
                <a:gd name="connsiteY5" fmla="*/ 70305 h 127266"/>
                <a:gd name="connsiteX6" fmla="*/ 173776 w 251564"/>
                <a:gd name="connsiteY6" fmla="*/ 94118 h 127266"/>
                <a:gd name="connsiteX7" fmla="*/ 159489 w 251564"/>
                <a:gd name="connsiteY7" fmla="*/ 83005 h 127266"/>
                <a:gd name="connsiteX8" fmla="*/ 739 w 251564"/>
                <a:gd name="connsiteY8" fmla="*/ 455 h 12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564" h="127266">
                  <a:moveTo>
                    <a:pt x="739" y="455"/>
                  </a:moveTo>
                  <a:cubicBezTo>
                    <a:pt x="-8786" y="-4572"/>
                    <a:pt x="76410" y="33264"/>
                    <a:pt x="102339" y="52843"/>
                  </a:cubicBezTo>
                  <a:cubicBezTo>
                    <a:pt x="128268" y="72422"/>
                    <a:pt x="147318" y="105759"/>
                    <a:pt x="156314" y="117930"/>
                  </a:cubicBezTo>
                  <a:cubicBezTo>
                    <a:pt x="165310" y="130101"/>
                    <a:pt x="153139" y="127455"/>
                    <a:pt x="156314" y="125868"/>
                  </a:cubicBezTo>
                  <a:cubicBezTo>
                    <a:pt x="159489" y="124281"/>
                    <a:pt x="159489" y="117665"/>
                    <a:pt x="175364" y="108405"/>
                  </a:cubicBezTo>
                  <a:cubicBezTo>
                    <a:pt x="191239" y="99145"/>
                    <a:pt x="251829" y="72686"/>
                    <a:pt x="251564" y="70305"/>
                  </a:cubicBezTo>
                  <a:cubicBezTo>
                    <a:pt x="251299" y="67924"/>
                    <a:pt x="189122" y="92001"/>
                    <a:pt x="173776" y="94118"/>
                  </a:cubicBezTo>
                  <a:cubicBezTo>
                    <a:pt x="158430" y="96235"/>
                    <a:pt x="185683" y="97292"/>
                    <a:pt x="159489" y="83005"/>
                  </a:cubicBezTo>
                  <a:cubicBezTo>
                    <a:pt x="133295" y="68718"/>
                    <a:pt x="10264" y="5482"/>
                    <a:pt x="739" y="4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FCEF5A33-8747-44B1-BD6E-DAE647132036}"/>
                </a:ext>
              </a:extLst>
            </p:cNvPr>
            <p:cNvSpPr/>
            <p:nvPr/>
          </p:nvSpPr>
          <p:spPr>
            <a:xfrm>
              <a:off x="4721136" y="3517512"/>
              <a:ext cx="138570" cy="138992"/>
            </a:xfrm>
            <a:custGeom>
              <a:avLst/>
              <a:gdLst>
                <a:gd name="connsiteX0" fmla="*/ 89 w 138570"/>
                <a:gd name="connsiteY0" fmla="*/ 138501 h 138992"/>
                <a:gd name="connsiteX1" fmla="*/ 69939 w 138570"/>
                <a:gd name="connsiteY1" fmla="*/ 86113 h 138992"/>
                <a:gd name="connsiteX2" fmla="*/ 138202 w 138570"/>
                <a:gd name="connsiteY2" fmla="*/ 1976 h 138992"/>
                <a:gd name="connsiteX3" fmla="*/ 95339 w 138570"/>
                <a:gd name="connsiteY3" fmla="*/ 28963 h 138992"/>
                <a:gd name="connsiteX4" fmla="*/ 55652 w 138570"/>
                <a:gd name="connsiteY4" fmla="*/ 55951 h 138992"/>
                <a:gd name="connsiteX5" fmla="*/ 89 w 138570"/>
                <a:gd name="connsiteY5" fmla="*/ 138501 h 13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570" h="138992">
                  <a:moveTo>
                    <a:pt x="89" y="138501"/>
                  </a:moveTo>
                  <a:cubicBezTo>
                    <a:pt x="2470" y="143528"/>
                    <a:pt x="46920" y="108867"/>
                    <a:pt x="69939" y="86113"/>
                  </a:cubicBezTo>
                  <a:cubicBezTo>
                    <a:pt x="92958" y="63359"/>
                    <a:pt x="133969" y="11501"/>
                    <a:pt x="138202" y="1976"/>
                  </a:cubicBezTo>
                  <a:cubicBezTo>
                    <a:pt x="142435" y="-7549"/>
                    <a:pt x="109097" y="19967"/>
                    <a:pt x="95339" y="28963"/>
                  </a:cubicBezTo>
                  <a:cubicBezTo>
                    <a:pt x="81581" y="37959"/>
                    <a:pt x="67823" y="44309"/>
                    <a:pt x="55652" y="55951"/>
                  </a:cubicBezTo>
                  <a:cubicBezTo>
                    <a:pt x="43481" y="67593"/>
                    <a:pt x="-2292" y="133474"/>
                    <a:pt x="89" y="138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FDA89641-5303-4ACD-B99E-809AA971FC52}"/>
                </a:ext>
              </a:extLst>
            </p:cNvPr>
            <p:cNvSpPr/>
            <p:nvPr/>
          </p:nvSpPr>
          <p:spPr>
            <a:xfrm>
              <a:off x="4554538" y="3541512"/>
              <a:ext cx="79501" cy="124409"/>
            </a:xfrm>
            <a:custGeom>
              <a:avLst/>
              <a:gdLst>
                <a:gd name="connsiteX0" fmla="*/ 0 w 79501"/>
                <a:gd name="connsiteY0" fmla="*/ 201 h 124409"/>
                <a:gd name="connsiteX1" fmla="*/ 69850 w 79501"/>
                <a:gd name="connsiteY1" fmla="*/ 33538 h 124409"/>
                <a:gd name="connsiteX2" fmla="*/ 79375 w 79501"/>
                <a:gd name="connsiteY2" fmla="*/ 124026 h 124409"/>
                <a:gd name="connsiteX3" fmla="*/ 74612 w 79501"/>
                <a:gd name="connsiteY3" fmla="*/ 65288 h 124409"/>
                <a:gd name="connsiteX4" fmla="*/ 69850 w 79501"/>
                <a:gd name="connsiteY4" fmla="*/ 46238 h 124409"/>
                <a:gd name="connsiteX5" fmla="*/ 0 w 79501"/>
                <a:gd name="connsiteY5" fmla="*/ 201 h 12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501" h="124409">
                  <a:moveTo>
                    <a:pt x="0" y="201"/>
                  </a:moveTo>
                  <a:cubicBezTo>
                    <a:pt x="0" y="-1916"/>
                    <a:pt x="56621" y="12900"/>
                    <a:pt x="69850" y="33538"/>
                  </a:cubicBezTo>
                  <a:cubicBezTo>
                    <a:pt x="83079" y="54176"/>
                    <a:pt x="78581" y="118734"/>
                    <a:pt x="79375" y="124026"/>
                  </a:cubicBezTo>
                  <a:cubicBezTo>
                    <a:pt x="80169" y="129318"/>
                    <a:pt x="76199" y="78253"/>
                    <a:pt x="74612" y="65288"/>
                  </a:cubicBezTo>
                  <a:cubicBezTo>
                    <a:pt x="73025" y="52323"/>
                    <a:pt x="77258" y="55234"/>
                    <a:pt x="69850" y="46238"/>
                  </a:cubicBezTo>
                  <a:cubicBezTo>
                    <a:pt x="62442" y="37242"/>
                    <a:pt x="0" y="2318"/>
                    <a:pt x="0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6EB6B2AD-5761-4FB2-9A3A-B6491A68A05C}"/>
                </a:ext>
              </a:extLst>
            </p:cNvPr>
            <p:cNvSpPr/>
            <p:nvPr/>
          </p:nvSpPr>
          <p:spPr>
            <a:xfrm>
              <a:off x="4792069" y="3515681"/>
              <a:ext cx="246575" cy="30851"/>
            </a:xfrm>
            <a:custGeom>
              <a:avLst/>
              <a:gdLst>
                <a:gd name="connsiteX0" fmla="*/ 594 w 246575"/>
                <a:gd name="connsiteY0" fmla="*/ 30794 h 30851"/>
                <a:gd name="connsiteX1" fmla="*/ 145056 w 246575"/>
                <a:gd name="connsiteY1" fmla="*/ 632 h 30851"/>
                <a:gd name="connsiteX2" fmla="*/ 243481 w 246575"/>
                <a:gd name="connsiteY2" fmla="*/ 10157 h 30851"/>
                <a:gd name="connsiteX3" fmla="*/ 203794 w 246575"/>
                <a:gd name="connsiteY3" fmla="*/ 8569 h 30851"/>
                <a:gd name="connsiteX4" fmla="*/ 594 w 246575"/>
                <a:gd name="connsiteY4" fmla="*/ 30794 h 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575" h="30851">
                  <a:moveTo>
                    <a:pt x="594" y="30794"/>
                  </a:moveTo>
                  <a:cubicBezTo>
                    <a:pt x="-9196" y="29471"/>
                    <a:pt x="104575" y="4071"/>
                    <a:pt x="145056" y="632"/>
                  </a:cubicBezTo>
                  <a:cubicBezTo>
                    <a:pt x="185537" y="-2807"/>
                    <a:pt x="233691" y="8834"/>
                    <a:pt x="243481" y="10157"/>
                  </a:cubicBezTo>
                  <a:cubicBezTo>
                    <a:pt x="253271" y="11480"/>
                    <a:pt x="239777" y="6981"/>
                    <a:pt x="203794" y="8569"/>
                  </a:cubicBezTo>
                  <a:cubicBezTo>
                    <a:pt x="167811" y="10156"/>
                    <a:pt x="10384" y="32117"/>
                    <a:pt x="594" y="30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C892EA4D-7116-4B25-A1FA-B0100EA778D9}"/>
                </a:ext>
              </a:extLst>
            </p:cNvPr>
            <p:cNvSpPr/>
            <p:nvPr/>
          </p:nvSpPr>
          <p:spPr>
            <a:xfrm>
              <a:off x="4986091" y="3440079"/>
              <a:ext cx="213239" cy="55035"/>
            </a:xfrm>
            <a:custGeom>
              <a:avLst/>
              <a:gdLst>
                <a:gd name="connsiteX0" fmla="*/ 247 w 213239"/>
                <a:gd name="connsiteY0" fmla="*/ 49246 h 55035"/>
                <a:gd name="connsiteX1" fmla="*/ 90734 w 213239"/>
                <a:gd name="connsiteY1" fmla="*/ 36546 h 55035"/>
                <a:gd name="connsiteX2" fmla="*/ 181222 w 213239"/>
                <a:gd name="connsiteY2" fmla="*/ 11146 h 55035"/>
                <a:gd name="connsiteX3" fmla="*/ 212972 w 213239"/>
                <a:gd name="connsiteY3" fmla="*/ 34 h 55035"/>
                <a:gd name="connsiteX4" fmla="*/ 166934 w 213239"/>
                <a:gd name="connsiteY4" fmla="*/ 14321 h 55035"/>
                <a:gd name="connsiteX5" fmla="*/ 119309 w 213239"/>
                <a:gd name="connsiteY5" fmla="*/ 52421 h 55035"/>
                <a:gd name="connsiteX6" fmla="*/ 247 w 213239"/>
                <a:gd name="connsiteY6" fmla="*/ 49246 h 5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3239" h="55035">
                  <a:moveTo>
                    <a:pt x="247" y="49246"/>
                  </a:moveTo>
                  <a:cubicBezTo>
                    <a:pt x="-4515" y="46600"/>
                    <a:pt x="60572" y="42896"/>
                    <a:pt x="90734" y="36546"/>
                  </a:cubicBezTo>
                  <a:cubicBezTo>
                    <a:pt x="120896" y="30196"/>
                    <a:pt x="160849" y="17231"/>
                    <a:pt x="181222" y="11146"/>
                  </a:cubicBezTo>
                  <a:cubicBezTo>
                    <a:pt x="201595" y="5061"/>
                    <a:pt x="215353" y="-495"/>
                    <a:pt x="212972" y="34"/>
                  </a:cubicBezTo>
                  <a:cubicBezTo>
                    <a:pt x="210591" y="563"/>
                    <a:pt x="182545" y="5590"/>
                    <a:pt x="166934" y="14321"/>
                  </a:cubicBezTo>
                  <a:cubicBezTo>
                    <a:pt x="151324" y="23052"/>
                    <a:pt x="143915" y="46071"/>
                    <a:pt x="119309" y="52421"/>
                  </a:cubicBezTo>
                  <a:cubicBezTo>
                    <a:pt x="94703" y="58771"/>
                    <a:pt x="5009" y="51892"/>
                    <a:pt x="247" y="492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B6529701-0879-4E8E-8865-6F525FAE566C}"/>
                </a:ext>
              </a:extLst>
            </p:cNvPr>
            <p:cNvSpPr/>
            <p:nvPr/>
          </p:nvSpPr>
          <p:spPr>
            <a:xfrm>
              <a:off x="5276347" y="3506786"/>
              <a:ext cx="175207" cy="79714"/>
            </a:xfrm>
            <a:custGeom>
              <a:avLst/>
              <a:gdLst>
                <a:gd name="connsiteX0" fmla="*/ 503 w 175207"/>
                <a:gd name="connsiteY0" fmla="*/ 2 h 79714"/>
                <a:gd name="connsiteX1" fmla="*/ 87816 w 175207"/>
                <a:gd name="connsiteY1" fmla="*/ 36514 h 79714"/>
                <a:gd name="connsiteX2" fmla="*/ 173541 w 175207"/>
                <a:gd name="connsiteY2" fmla="*/ 79377 h 79714"/>
                <a:gd name="connsiteX3" fmla="*/ 143378 w 175207"/>
                <a:gd name="connsiteY3" fmla="*/ 55564 h 79714"/>
                <a:gd name="connsiteX4" fmla="*/ 129091 w 175207"/>
                <a:gd name="connsiteY4" fmla="*/ 38102 h 79714"/>
                <a:gd name="connsiteX5" fmla="*/ 503 w 175207"/>
                <a:gd name="connsiteY5" fmla="*/ 2 h 7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07" h="79714">
                  <a:moveTo>
                    <a:pt x="503" y="2"/>
                  </a:moveTo>
                  <a:cubicBezTo>
                    <a:pt x="-6376" y="-263"/>
                    <a:pt x="58976" y="23285"/>
                    <a:pt x="87816" y="36514"/>
                  </a:cubicBezTo>
                  <a:cubicBezTo>
                    <a:pt x="116656" y="49743"/>
                    <a:pt x="164281" y="76202"/>
                    <a:pt x="173541" y="79377"/>
                  </a:cubicBezTo>
                  <a:cubicBezTo>
                    <a:pt x="182801" y="82552"/>
                    <a:pt x="150786" y="62443"/>
                    <a:pt x="143378" y="55564"/>
                  </a:cubicBezTo>
                  <a:cubicBezTo>
                    <a:pt x="135970" y="48685"/>
                    <a:pt x="149199" y="47362"/>
                    <a:pt x="129091" y="38102"/>
                  </a:cubicBezTo>
                  <a:cubicBezTo>
                    <a:pt x="108983" y="28842"/>
                    <a:pt x="7382" y="267"/>
                    <a:pt x="503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D3671665-2B76-4078-875A-571CD262DAE9}"/>
                </a:ext>
              </a:extLst>
            </p:cNvPr>
            <p:cNvSpPr/>
            <p:nvPr/>
          </p:nvSpPr>
          <p:spPr>
            <a:xfrm>
              <a:off x="5218113" y="3451225"/>
              <a:ext cx="304835" cy="150813"/>
            </a:xfrm>
            <a:custGeom>
              <a:avLst/>
              <a:gdLst>
                <a:gd name="connsiteX0" fmla="*/ 0 w 304835"/>
                <a:gd name="connsiteY0" fmla="*/ 0 h 150813"/>
                <a:gd name="connsiteX1" fmla="*/ 149225 w 304835"/>
                <a:gd name="connsiteY1" fmla="*/ 41275 h 150813"/>
                <a:gd name="connsiteX2" fmla="*/ 219075 w 304835"/>
                <a:gd name="connsiteY2" fmla="*/ 65088 h 150813"/>
                <a:gd name="connsiteX3" fmla="*/ 255587 w 304835"/>
                <a:gd name="connsiteY3" fmla="*/ 84138 h 150813"/>
                <a:gd name="connsiteX4" fmla="*/ 304800 w 304835"/>
                <a:gd name="connsiteY4" fmla="*/ 150813 h 150813"/>
                <a:gd name="connsiteX5" fmla="*/ 247650 w 304835"/>
                <a:gd name="connsiteY5" fmla="*/ 84138 h 150813"/>
                <a:gd name="connsiteX6" fmla="*/ 177800 w 304835"/>
                <a:gd name="connsiteY6" fmla="*/ 58738 h 150813"/>
                <a:gd name="connsiteX7" fmla="*/ 0 w 304835"/>
                <a:gd name="connsiteY7" fmla="*/ 0 h 15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35" h="150813">
                  <a:moveTo>
                    <a:pt x="0" y="0"/>
                  </a:moveTo>
                  <a:lnTo>
                    <a:pt x="149225" y="41275"/>
                  </a:lnTo>
                  <a:cubicBezTo>
                    <a:pt x="185738" y="52123"/>
                    <a:pt x="201348" y="57944"/>
                    <a:pt x="219075" y="65088"/>
                  </a:cubicBezTo>
                  <a:cubicBezTo>
                    <a:pt x="236802" y="72232"/>
                    <a:pt x="241300" y="69851"/>
                    <a:pt x="255587" y="84138"/>
                  </a:cubicBezTo>
                  <a:cubicBezTo>
                    <a:pt x="269874" y="98425"/>
                    <a:pt x="306123" y="150813"/>
                    <a:pt x="304800" y="150813"/>
                  </a:cubicBezTo>
                  <a:cubicBezTo>
                    <a:pt x="303477" y="150813"/>
                    <a:pt x="268817" y="99484"/>
                    <a:pt x="247650" y="84138"/>
                  </a:cubicBezTo>
                  <a:cubicBezTo>
                    <a:pt x="226483" y="68792"/>
                    <a:pt x="177800" y="58738"/>
                    <a:pt x="177800" y="5873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6E12EAFD-4385-456A-86DA-6D623CDDE4D4}"/>
                </a:ext>
              </a:extLst>
            </p:cNvPr>
            <p:cNvSpPr/>
            <p:nvPr/>
          </p:nvSpPr>
          <p:spPr>
            <a:xfrm>
              <a:off x="4817503" y="3589441"/>
              <a:ext cx="131826" cy="31656"/>
            </a:xfrm>
            <a:custGeom>
              <a:avLst/>
              <a:gdLst>
                <a:gd name="connsiteX0" fmla="*/ 560 w 131826"/>
                <a:gd name="connsiteY0" fmla="*/ 31647 h 31656"/>
                <a:gd name="connsiteX1" fmla="*/ 129147 w 131826"/>
                <a:gd name="connsiteY1" fmla="*/ 4659 h 31656"/>
                <a:gd name="connsiteX2" fmla="*/ 83110 w 131826"/>
                <a:gd name="connsiteY2" fmla="*/ 1484 h 31656"/>
                <a:gd name="connsiteX3" fmla="*/ 560 w 131826"/>
                <a:gd name="connsiteY3" fmla="*/ 31647 h 31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26" h="31656">
                  <a:moveTo>
                    <a:pt x="560" y="31647"/>
                  </a:moveTo>
                  <a:cubicBezTo>
                    <a:pt x="8233" y="32176"/>
                    <a:pt x="115389" y="9686"/>
                    <a:pt x="129147" y="4659"/>
                  </a:cubicBezTo>
                  <a:cubicBezTo>
                    <a:pt x="142905" y="-368"/>
                    <a:pt x="100043" y="-1162"/>
                    <a:pt x="83110" y="1484"/>
                  </a:cubicBezTo>
                  <a:cubicBezTo>
                    <a:pt x="66177" y="4130"/>
                    <a:pt x="-7113" y="31118"/>
                    <a:pt x="560" y="316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5F11B7C6-B27A-4D86-95FE-5648ADD957A4}"/>
                </a:ext>
              </a:extLst>
            </p:cNvPr>
            <p:cNvSpPr/>
            <p:nvPr/>
          </p:nvSpPr>
          <p:spPr>
            <a:xfrm>
              <a:off x="4198761" y="4052253"/>
              <a:ext cx="78454" cy="462898"/>
            </a:xfrm>
            <a:custGeom>
              <a:avLst/>
              <a:gdLst>
                <a:gd name="connsiteX0" fmla="*/ 60502 w 78454"/>
                <a:gd name="connsiteY0" fmla="*/ 635 h 462898"/>
                <a:gd name="connsiteX1" fmla="*/ 65264 w 78454"/>
                <a:gd name="connsiteY1" fmla="*/ 129222 h 462898"/>
                <a:gd name="connsiteX2" fmla="*/ 49389 w 78454"/>
                <a:gd name="connsiteY2" fmla="*/ 194310 h 462898"/>
                <a:gd name="connsiteX3" fmla="*/ 19227 w 78454"/>
                <a:gd name="connsiteY3" fmla="*/ 341947 h 462898"/>
                <a:gd name="connsiteX4" fmla="*/ 177 w 78454"/>
                <a:gd name="connsiteY4" fmla="*/ 414972 h 462898"/>
                <a:gd name="connsiteX5" fmla="*/ 9702 w 78454"/>
                <a:gd name="connsiteY5" fmla="*/ 462597 h 462898"/>
                <a:gd name="connsiteX6" fmla="*/ 9702 w 78454"/>
                <a:gd name="connsiteY6" fmla="*/ 392747 h 462898"/>
                <a:gd name="connsiteX7" fmla="*/ 76377 w 78454"/>
                <a:gd name="connsiteY7" fmla="*/ 187960 h 462898"/>
                <a:gd name="connsiteX8" fmla="*/ 60502 w 78454"/>
                <a:gd name="connsiteY8" fmla="*/ 635 h 4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454" h="462898">
                  <a:moveTo>
                    <a:pt x="60502" y="635"/>
                  </a:moveTo>
                  <a:cubicBezTo>
                    <a:pt x="58650" y="-9155"/>
                    <a:pt x="67116" y="96943"/>
                    <a:pt x="65264" y="129222"/>
                  </a:cubicBezTo>
                  <a:cubicBezTo>
                    <a:pt x="63412" y="161501"/>
                    <a:pt x="57062" y="158856"/>
                    <a:pt x="49389" y="194310"/>
                  </a:cubicBezTo>
                  <a:cubicBezTo>
                    <a:pt x="41716" y="229764"/>
                    <a:pt x="27429" y="305170"/>
                    <a:pt x="19227" y="341947"/>
                  </a:cubicBezTo>
                  <a:cubicBezTo>
                    <a:pt x="11025" y="378724"/>
                    <a:pt x="1764" y="394864"/>
                    <a:pt x="177" y="414972"/>
                  </a:cubicBezTo>
                  <a:cubicBezTo>
                    <a:pt x="-1411" y="435080"/>
                    <a:pt x="8115" y="466301"/>
                    <a:pt x="9702" y="462597"/>
                  </a:cubicBezTo>
                  <a:cubicBezTo>
                    <a:pt x="11289" y="458893"/>
                    <a:pt x="-1411" y="438520"/>
                    <a:pt x="9702" y="392747"/>
                  </a:cubicBezTo>
                  <a:cubicBezTo>
                    <a:pt x="20814" y="346974"/>
                    <a:pt x="67381" y="249872"/>
                    <a:pt x="76377" y="187960"/>
                  </a:cubicBezTo>
                  <a:cubicBezTo>
                    <a:pt x="85373" y="126048"/>
                    <a:pt x="62354" y="10425"/>
                    <a:pt x="60502" y="6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343903C0-9018-4C47-8D2A-17CA27361BFD}"/>
                </a:ext>
              </a:extLst>
            </p:cNvPr>
            <p:cNvSpPr/>
            <p:nvPr/>
          </p:nvSpPr>
          <p:spPr>
            <a:xfrm>
              <a:off x="4391687" y="3985473"/>
              <a:ext cx="70316" cy="473793"/>
            </a:xfrm>
            <a:custGeom>
              <a:avLst/>
              <a:gdLst>
                <a:gd name="connsiteX0" fmla="*/ 38496 w 70316"/>
                <a:gd name="connsiteY0" fmla="*/ 210 h 473793"/>
                <a:gd name="connsiteX1" fmla="*/ 4630 w 70316"/>
                <a:gd name="connsiteY1" fmla="*/ 129327 h 473793"/>
                <a:gd name="connsiteX2" fmla="*/ 19446 w 70316"/>
                <a:gd name="connsiteY2" fmla="*/ 201294 h 473793"/>
                <a:gd name="connsiteX3" fmla="*/ 66013 w 70316"/>
                <a:gd name="connsiteY3" fmla="*/ 457410 h 473793"/>
                <a:gd name="connsiteX4" fmla="*/ 61780 w 70316"/>
                <a:gd name="connsiteY4" fmla="*/ 425660 h 473793"/>
                <a:gd name="connsiteX5" fmla="*/ 8863 w 70316"/>
                <a:gd name="connsiteY5" fmla="*/ 243627 h 473793"/>
                <a:gd name="connsiteX6" fmla="*/ 396 w 70316"/>
                <a:gd name="connsiteY6" fmla="*/ 154727 h 473793"/>
                <a:gd name="connsiteX7" fmla="*/ 4630 w 70316"/>
                <a:gd name="connsiteY7" fmla="*/ 99694 h 473793"/>
                <a:gd name="connsiteX8" fmla="*/ 38496 w 70316"/>
                <a:gd name="connsiteY8" fmla="*/ 210 h 473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316" h="473793">
                  <a:moveTo>
                    <a:pt x="38496" y="210"/>
                  </a:moveTo>
                  <a:cubicBezTo>
                    <a:pt x="38496" y="5149"/>
                    <a:pt x="7805" y="95813"/>
                    <a:pt x="4630" y="129327"/>
                  </a:cubicBezTo>
                  <a:cubicBezTo>
                    <a:pt x="1455" y="162841"/>
                    <a:pt x="9216" y="146614"/>
                    <a:pt x="19446" y="201294"/>
                  </a:cubicBezTo>
                  <a:cubicBezTo>
                    <a:pt x="29676" y="255974"/>
                    <a:pt x="58957" y="420016"/>
                    <a:pt x="66013" y="457410"/>
                  </a:cubicBezTo>
                  <a:cubicBezTo>
                    <a:pt x="73069" y="494804"/>
                    <a:pt x="71305" y="461290"/>
                    <a:pt x="61780" y="425660"/>
                  </a:cubicBezTo>
                  <a:cubicBezTo>
                    <a:pt x="52255" y="390030"/>
                    <a:pt x="19094" y="288783"/>
                    <a:pt x="8863" y="243627"/>
                  </a:cubicBezTo>
                  <a:cubicBezTo>
                    <a:pt x="-1368" y="198472"/>
                    <a:pt x="1101" y="178716"/>
                    <a:pt x="396" y="154727"/>
                  </a:cubicBezTo>
                  <a:cubicBezTo>
                    <a:pt x="-309" y="130738"/>
                    <a:pt x="-662" y="120860"/>
                    <a:pt x="4630" y="99694"/>
                  </a:cubicBezTo>
                  <a:cubicBezTo>
                    <a:pt x="9922" y="78528"/>
                    <a:pt x="38496" y="-4729"/>
                    <a:pt x="38496" y="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0826DE97-5C5F-4BDD-811F-5DD17E39CC9A}"/>
                </a:ext>
              </a:extLst>
            </p:cNvPr>
            <p:cNvSpPr/>
            <p:nvPr/>
          </p:nvSpPr>
          <p:spPr>
            <a:xfrm>
              <a:off x="4155474" y="4577998"/>
              <a:ext cx="45058" cy="289895"/>
            </a:xfrm>
            <a:custGeom>
              <a:avLst/>
              <a:gdLst>
                <a:gd name="connsiteX0" fmla="*/ 45051 w 45058"/>
                <a:gd name="connsiteY0" fmla="*/ 352 h 289895"/>
                <a:gd name="connsiteX1" fmla="*/ 13301 w 45058"/>
                <a:gd name="connsiteY1" fmla="*/ 105127 h 289895"/>
                <a:gd name="connsiteX2" fmla="*/ 601 w 45058"/>
                <a:gd name="connsiteY2" fmla="*/ 138465 h 289895"/>
                <a:gd name="connsiteX3" fmla="*/ 30764 w 45058"/>
                <a:gd name="connsiteY3" fmla="*/ 254352 h 289895"/>
                <a:gd name="connsiteX4" fmla="*/ 41876 w 45058"/>
                <a:gd name="connsiteY4" fmla="*/ 287690 h 289895"/>
                <a:gd name="connsiteX5" fmla="*/ 24414 w 45058"/>
                <a:gd name="connsiteY5" fmla="*/ 203552 h 289895"/>
                <a:gd name="connsiteX6" fmla="*/ 16476 w 45058"/>
                <a:gd name="connsiteY6" fmla="*/ 144815 h 289895"/>
                <a:gd name="connsiteX7" fmla="*/ 45051 w 45058"/>
                <a:gd name="connsiteY7" fmla="*/ 352 h 289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058" h="289895">
                  <a:moveTo>
                    <a:pt x="45051" y="352"/>
                  </a:moveTo>
                  <a:cubicBezTo>
                    <a:pt x="44522" y="-6262"/>
                    <a:pt x="20709" y="82108"/>
                    <a:pt x="13301" y="105127"/>
                  </a:cubicBezTo>
                  <a:cubicBezTo>
                    <a:pt x="5893" y="128146"/>
                    <a:pt x="-2310" y="113594"/>
                    <a:pt x="601" y="138465"/>
                  </a:cubicBezTo>
                  <a:cubicBezTo>
                    <a:pt x="3512" y="163336"/>
                    <a:pt x="23885" y="229481"/>
                    <a:pt x="30764" y="254352"/>
                  </a:cubicBezTo>
                  <a:cubicBezTo>
                    <a:pt x="37643" y="279223"/>
                    <a:pt x="42934" y="296157"/>
                    <a:pt x="41876" y="287690"/>
                  </a:cubicBezTo>
                  <a:cubicBezTo>
                    <a:pt x="40818" y="279223"/>
                    <a:pt x="28647" y="227364"/>
                    <a:pt x="24414" y="203552"/>
                  </a:cubicBezTo>
                  <a:cubicBezTo>
                    <a:pt x="20181" y="179740"/>
                    <a:pt x="14095" y="174184"/>
                    <a:pt x="16476" y="144815"/>
                  </a:cubicBezTo>
                  <a:cubicBezTo>
                    <a:pt x="18857" y="115446"/>
                    <a:pt x="45580" y="6966"/>
                    <a:pt x="45051" y="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14A79A10-BF06-4E31-9690-D67167993E7B}"/>
                </a:ext>
              </a:extLst>
            </p:cNvPr>
            <p:cNvSpPr/>
            <p:nvPr/>
          </p:nvSpPr>
          <p:spPr>
            <a:xfrm>
              <a:off x="4351209" y="4568545"/>
              <a:ext cx="97454" cy="251127"/>
            </a:xfrm>
            <a:custGeom>
              <a:avLst/>
              <a:gdLst>
                <a:gd name="connsiteX0" fmla="*/ 47754 w 97454"/>
                <a:gd name="connsiteY0" fmla="*/ 280 h 251127"/>
                <a:gd name="connsiteX1" fmla="*/ 6479 w 97454"/>
                <a:gd name="connsiteY1" fmla="*/ 101880 h 251127"/>
                <a:gd name="connsiteX2" fmla="*/ 129 w 97454"/>
                <a:gd name="connsiteY2" fmla="*/ 125693 h 251127"/>
                <a:gd name="connsiteX3" fmla="*/ 6479 w 97454"/>
                <a:gd name="connsiteY3" fmla="*/ 149505 h 251127"/>
                <a:gd name="connsiteX4" fmla="*/ 14416 w 97454"/>
                <a:gd name="connsiteY4" fmla="*/ 225705 h 251127"/>
                <a:gd name="connsiteX5" fmla="*/ 96966 w 97454"/>
                <a:gd name="connsiteY5" fmla="*/ 251105 h 251127"/>
                <a:gd name="connsiteX6" fmla="*/ 47754 w 97454"/>
                <a:gd name="connsiteY6" fmla="*/ 222530 h 251127"/>
                <a:gd name="connsiteX7" fmla="*/ 28704 w 97454"/>
                <a:gd name="connsiteY7" fmla="*/ 195543 h 251127"/>
                <a:gd name="connsiteX8" fmla="*/ 20766 w 97454"/>
                <a:gd name="connsiteY8" fmla="*/ 136805 h 251127"/>
                <a:gd name="connsiteX9" fmla="*/ 47754 w 97454"/>
                <a:gd name="connsiteY9" fmla="*/ 280 h 25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454" h="251127">
                  <a:moveTo>
                    <a:pt x="47754" y="280"/>
                  </a:moveTo>
                  <a:cubicBezTo>
                    <a:pt x="45373" y="-5541"/>
                    <a:pt x="14416" y="80978"/>
                    <a:pt x="6479" y="101880"/>
                  </a:cubicBezTo>
                  <a:cubicBezTo>
                    <a:pt x="-1459" y="122782"/>
                    <a:pt x="129" y="117756"/>
                    <a:pt x="129" y="125693"/>
                  </a:cubicBezTo>
                  <a:cubicBezTo>
                    <a:pt x="129" y="133630"/>
                    <a:pt x="4098" y="132836"/>
                    <a:pt x="6479" y="149505"/>
                  </a:cubicBezTo>
                  <a:cubicBezTo>
                    <a:pt x="8860" y="166174"/>
                    <a:pt x="-665" y="208772"/>
                    <a:pt x="14416" y="225705"/>
                  </a:cubicBezTo>
                  <a:cubicBezTo>
                    <a:pt x="29497" y="242638"/>
                    <a:pt x="91410" y="251634"/>
                    <a:pt x="96966" y="251105"/>
                  </a:cubicBezTo>
                  <a:cubicBezTo>
                    <a:pt x="102522" y="250576"/>
                    <a:pt x="59131" y="231790"/>
                    <a:pt x="47754" y="222530"/>
                  </a:cubicBezTo>
                  <a:cubicBezTo>
                    <a:pt x="36377" y="213270"/>
                    <a:pt x="33202" y="209830"/>
                    <a:pt x="28704" y="195543"/>
                  </a:cubicBezTo>
                  <a:cubicBezTo>
                    <a:pt x="24206" y="181256"/>
                    <a:pt x="14945" y="167761"/>
                    <a:pt x="20766" y="136805"/>
                  </a:cubicBezTo>
                  <a:cubicBezTo>
                    <a:pt x="26587" y="105849"/>
                    <a:pt x="50135" y="6101"/>
                    <a:pt x="47754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9E28BE07-5E2B-4737-8AD5-21805A84AF3B}"/>
                </a:ext>
              </a:extLst>
            </p:cNvPr>
            <p:cNvSpPr/>
            <p:nvPr/>
          </p:nvSpPr>
          <p:spPr>
            <a:xfrm>
              <a:off x="4227472" y="4624142"/>
              <a:ext cx="100663" cy="41809"/>
            </a:xfrm>
            <a:custGeom>
              <a:avLst/>
              <a:gdLst>
                <a:gd name="connsiteX0" fmla="*/ 41 w 100663"/>
                <a:gd name="connsiteY0" fmla="*/ 33583 h 41809"/>
                <a:gd name="connsiteX1" fmla="*/ 76241 w 100663"/>
                <a:gd name="connsiteY1" fmla="*/ 19296 h 41809"/>
                <a:gd name="connsiteX2" fmla="*/ 100053 w 100663"/>
                <a:gd name="connsiteY2" fmla="*/ 41521 h 41809"/>
                <a:gd name="connsiteX3" fmla="*/ 87353 w 100663"/>
                <a:gd name="connsiteY3" fmla="*/ 246 h 41809"/>
                <a:gd name="connsiteX4" fmla="*/ 41 w 100663"/>
                <a:gd name="connsiteY4" fmla="*/ 33583 h 41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63" h="41809">
                  <a:moveTo>
                    <a:pt x="41" y="33583"/>
                  </a:moveTo>
                  <a:cubicBezTo>
                    <a:pt x="-1811" y="36758"/>
                    <a:pt x="59572" y="17973"/>
                    <a:pt x="76241" y="19296"/>
                  </a:cubicBezTo>
                  <a:cubicBezTo>
                    <a:pt x="92910" y="20619"/>
                    <a:pt x="98201" y="44696"/>
                    <a:pt x="100053" y="41521"/>
                  </a:cubicBezTo>
                  <a:cubicBezTo>
                    <a:pt x="101905" y="38346"/>
                    <a:pt x="100053" y="3686"/>
                    <a:pt x="87353" y="246"/>
                  </a:cubicBezTo>
                  <a:cubicBezTo>
                    <a:pt x="74653" y="-3194"/>
                    <a:pt x="1893" y="30408"/>
                    <a:pt x="41" y="335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31F80BFF-4C09-4AEA-9060-EAACE4543EA8}"/>
                </a:ext>
              </a:extLst>
            </p:cNvPr>
            <p:cNvSpPr/>
            <p:nvPr/>
          </p:nvSpPr>
          <p:spPr>
            <a:xfrm>
              <a:off x="4081457" y="4628033"/>
              <a:ext cx="166159" cy="305983"/>
            </a:xfrm>
            <a:custGeom>
              <a:avLst/>
              <a:gdLst>
                <a:gd name="connsiteX0" fmla="*/ 50806 w 166159"/>
                <a:gd name="connsiteY0" fmla="*/ 1117 h 305983"/>
                <a:gd name="connsiteX1" fmla="*/ 12706 w 166159"/>
                <a:gd name="connsiteY1" fmla="*/ 129705 h 305983"/>
                <a:gd name="connsiteX2" fmla="*/ 1593 w 166159"/>
                <a:gd name="connsiteY2" fmla="*/ 204317 h 305983"/>
                <a:gd name="connsiteX3" fmla="*/ 1593 w 166159"/>
                <a:gd name="connsiteY3" fmla="*/ 239242 h 305983"/>
                <a:gd name="connsiteX4" fmla="*/ 15881 w 166159"/>
                <a:gd name="connsiteY4" fmla="*/ 258292 h 305983"/>
                <a:gd name="connsiteX5" fmla="*/ 39693 w 166159"/>
                <a:gd name="connsiteY5" fmla="*/ 258292 h 305983"/>
                <a:gd name="connsiteX6" fmla="*/ 61918 w 166159"/>
                <a:gd name="connsiteY6" fmla="*/ 266230 h 305983"/>
                <a:gd name="connsiteX7" fmla="*/ 88906 w 166159"/>
                <a:gd name="connsiteY7" fmla="*/ 272580 h 305983"/>
                <a:gd name="connsiteX8" fmla="*/ 165106 w 166159"/>
                <a:gd name="connsiteY8" fmla="*/ 305917 h 305983"/>
                <a:gd name="connsiteX9" fmla="*/ 130181 w 166159"/>
                <a:gd name="connsiteY9" fmla="*/ 280517 h 305983"/>
                <a:gd name="connsiteX10" fmla="*/ 85731 w 166159"/>
                <a:gd name="connsiteY10" fmla="*/ 258292 h 305983"/>
                <a:gd name="connsiteX11" fmla="*/ 19056 w 166159"/>
                <a:gd name="connsiteY11" fmla="*/ 232892 h 305983"/>
                <a:gd name="connsiteX12" fmla="*/ 12706 w 166159"/>
                <a:gd name="connsiteY12" fmla="*/ 209080 h 305983"/>
                <a:gd name="connsiteX13" fmla="*/ 50806 w 166159"/>
                <a:gd name="connsiteY13" fmla="*/ 1117 h 30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6159" h="305983">
                  <a:moveTo>
                    <a:pt x="50806" y="1117"/>
                  </a:moveTo>
                  <a:cubicBezTo>
                    <a:pt x="50806" y="-12112"/>
                    <a:pt x="20908" y="95838"/>
                    <a:pt x="12706" y="129705"/>
                  </a:cubicBezTo>
                  <a:cubicBezTo>
                    <a:pt x="4504" y="163572"/>
                    <a:pt x="3445" y="186061"/>
                    <a:pt x="1593" y="204317"/>
                  </a:cubicBezTo>
                  <a:cubicBezTo>
                    <a:pt x="-259" y="222573"/>
                    <a:pt x="-788" y="230246"/>
                    <a:pt x="1593" y="239242"/>
                  </a:cubicBezTo>
                  <a:cubicBezTo>
                    <a:pt x="3974" y="248238"/>
                    <a:pt x="9531" y="255117"/>
                    <a:pt x="15881" y="258292"/>
                  </a:cubicBezTo>
                  <a:cubicBezTo>
                    <a:pt x="22231" y="261467"/>
                    <a:pt x="32020" y="256969"/>
                    <a:pt x="39693" y="258292"/>
                  </a:cubicBezTo>
                  <a:cubicBezTo>
                    <a:pt x="47366" y="259615"/>
                    <a:pt x="53716" y="263849"/>
                    <a:pt x="61918" y="266230"/>
                  </a:cubicBezTo>
                  <a:cubicBezTo>
                    <a:pt x="70120" y="268611"/>
                    <a:pt x="71708" y="265966"/>
                    <a:pt x="88906" y="272580"/>
                  </a:cubicBezTo>
                  <a:cubicBezTo>
                    <a:pt x="106104" y="279195"/>
                    <a:pt x="158227" y="304594"/>
                    <a:pt x="165106" y="305917"/>
                  </a:cubicBezTo>
                  <a:cubicBezTo>
                    <a:pt x="171985" y="307240"/>
                    <a:pt x="143410" y="288454"/>
                    <a:pt x="130181" y="280517"/>
                  </a:cubicBezTo>
                  <a:cubicBezTo>
                    <a:pt x="116952" y="272580"/>
                    <a:pt x="104252" y="266229"/>
                    <a:pt x="85731" y="258292"/>
                  </a:cubicBezTo>
                  <a:cubicBezTo>
                    <a:pt x="67210" y="250355"/>
                    <a:pt x="31227" y="241094"/>
                    <a:pt x="19056" y="232892"/>
                  </a:cubicBezTo>
                  <a:cubicBezTo>
                    <a:pt x="6885" y="224690"/>
                    <a:pt x="8208" y="242947"/>
                    <a:pt x="12706" y="209080"/>
                  </a:cubicBezTo>
                  <a:cubicBezTo>
                    <a:pt x="17204" y="175213"/>
                    <a:pt x="50806" y="14346"/>
                    <a:pt x="50806" y="1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39111408-AC5C-412D-B7D0-205AF5993DCA}"/>
                </a:ext>
              </a:extLst>
            </p:cNvPr>
            <p:cNvSpPr/>
            <p:nvPr/>
          </p:nvSpPr>
          <p:spPr>
            <a:xfrm>
              <a:off x="4630224" y="4638634"/>
              <a:ext cx="165619" cy="233937"/>
            </a:xfrm>
            <a:custGeom>
              <a:avLst/>
              <a:gdLst>
                <a:gd name="connsiteX0" fmla="*/ 64014 w 165619"/>
                <a:gd name="connsiteY0" fmla="*/ 41 h 233937"/>
                <a:gd name="connsiteX1" fmla="*/ 152914 w 165619"/>
                <a:gd name="connsiteY1" fmla="*/ 123866 h 233937"/>
                <a:gd name="connsiteX2" fmla="*/ 164026 w 165619"/>
                <a:gd name="connsiteY2" fmla="*/ 158791 h 233937"/>
                <a:gd name="connsiteX3" fmla="*/ 164026 w 165619"/>
                <a:gd name="connsiteY3" fmla="*/ 192129 h 233937"/>
                <a:gd name="connsiteX4" fmla="*/ 149739 w 165619"/>
                <a:gd name="connsiteY4" fmla="*/ 219116 h 233937"/>
                <a:gd name="connsiteX5" fmla="*/ 148151 w 165619"/>
                <a:gd name="connsiteY5" fmla="*/ 233404 h 233937"/>
                <a:gd name="connsiteX6" fmla="*/ 133864 w 165619"/>
                <a:gd name="connsiteY6" fmla="*/ 230229 h 233937"/>
                <a:gd name="connsiteX7" fmla="*/ 119576 w 165619"/>
                <a:gd name="connsiteY7" fmla="*/ 223879 h 233937"/>
                <a:gd name="connsiteX8" fmla="*/ 92589 w 165619"/>
                <a:gd name="connsiteY8" fmla="*/ 220704 h 233937"/>
                <a:gd name="connsiteX9" fmla="*/ 514 w 165619"/>
                <a:gd name="connsiteY9" fmla="*/ 230229 h 233937"/>
                <a:gd name="connsiteX10" fmla="*/ 59251 w 165619"/>
                <a:gd name="connsiteY10" fmla="*/ 209591 h 233937"/>
                <a:gd name="connsiteX11" fmla="*/ 141801 w 165619"/>
                <a:gd name="connsiteY11" fmla="*/ 214354 h 233937"/>
                <a:gd name="connsiteX12" fmla="*/ 154501 w 165619"/>
                <a:gd name="connsiteY12" fmla="*/ 165141 h 233937"/>
                <a:gd name="connsiteX13" fmla="*/ 148151 w 165619"/>
                <a:gd name="connsiteY13" fmla="*/ 138154 h 233937"/>
                <a:gd name="connsiteX14" fmla="*/ 64014 w 165619"/>
                <a:gd name="connsiteY14" fmla="*/ 41 h 233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5619" h="233937">
                  <a:moveTo>
                    <a:pt x="64014" y="41"/>
                  </a:moveTo>
                  <a:cubicBezTo>
                    <a:pt x="64808" y="-2340"/>
                    <a:pt x="136245" y="97408"/>
                    <a:pt x="152914" y="123866"/>
                  </a:cubicBezTo>
                  <a:cubicBezTo>
                    <a:pt x="169583" y="150324"/>
                    <a:pt x="162174" y="147414"/>
                    <a:pt x="164026" y="158791"/>
                  </a:cubicBezTo>
                  <a:cubicBezTo>
                    <a:pt x="165878" y="170168"/>
                    <a:pt x="166407" y="182075"/>
                    <a:pt x="164026" y="192129"/>
                  </a:cubicBezTo>
                  <a:cubicBezTo>
                    <a:pt x="161645" y="202183"/>
                    <a:pt x="152385" y="212237"/>
                    <a:pt x="149739" y="219116"/>
                  </a:cubicBezTo>
                  <a:cubicBezTo>
                    <a:pt x="147093" y="225995"/>
                    <a:pt x="150797" y="231552"/>
                    <a:pt x="148151" y="233404"/>
                  </a:cubicBezTo>
                  <a:cubicBezTo>
                    <a:pt x="145505" y="235256"/>
                    <a:pt x="138626" y="231816"/>
                    <a:pt x="133864" y="230229"/>
                  </a:cubicBezTo>
                  <a:cubicBezTo>
                    <a:pt x="129102" y="228642"/>
                    <a:pt x="126455" y="225466"/>
                    <a:pt x="119576" y="223879"/>
                  </a:cubicBezTo>
                  <a:cubicBezTo>
                    <a:pt x="112697" y="222292"/>
                    <a:pt x="112433" y="219646"/>
                    <a:pt x="92589" y="220704"/>
                  </a:cubicBezTo>
                  <a:cubicBezTo>
                    <a:pt x="72745" y="221762"/>
                    <a:pt x="6070" y="232081"/>
                    <a:pt x="514" y="230229"/>
                  </a:cubicBezTo>
                  <a:cubicBezTo>
                    <a:pt x="-5042" y="228377"/>
                    <a:pt x="35703" y="212237"/>
                    <a:pt x="59251" y="209591"/>
                  </a:cubicBezTo>
                  <a:cubicBezTo>
                    <a:pt x="82799" y="206945"/>
                    <a:pt x="125926" y="221762"/>
                    <a:pt x="141801" y="214354"/>
                  </a:cubicBezTo>
                  <a:cubicBezTo>
                    <a:pt x="157676" y="206946"/>
                    <a:pt x="153443" y="177841"/>
                    <a:pt x="154501" y="165141"/>
                  </a:cubicBezTo>
                  <a:cubicBezTo>
                    <a:pt x="155559" y="152441"/>
                    <a:pt x="161645" y="161702"/>
                    <a:pt x="148151" y="138154"/>
                  </a:cubicBezTo>
                  <a:cubicBezTo>
                    <a:pt x="134657" y="114606"/>
                    <a:pt x="63220" y="2422"/>
                    <a:pt x="64014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D11A07B0-830F-46D2-8024-1244F5382DBF}"/>
                </a:ext>
              </a:extLst>
            </p:cNvPr>
            <p:cNvSpPr/>
            <p:nvPr/>
          </p:nvSpPr>
          <p:spPr>
            <a:xfrm>
              <a:off x="4299852" y="4889431"/>
              <a:ext cx="272686" cy="133484"/>
            </a:xfrm>
            <a:custGeom>
              <a:avLst/>
              <a:gdLst>
                <a:gd name="connsiteX0" fmla="*/ 686 w 272686"/>
                <a:gd name="connsiteY0" fmla="*/ 79444 h 133484"/>
                <a:gd name="connsiteX1" fmla="*/ 57836 w 272686"/>
                <a:gd name="connsiteY1" fmla="*/ 117544 h 133484"/>
                <a:gd name="connsiteX2" fmla="*/ 146736 w 272686"/>
                <a:gd name="connsiteY2" fmla="*/ 133419 h 133484"/>
                <a:gd name="connsiteX3" fmla="*/ 194361 w 272686"/>
                <a:gd name="connsiteY3" fmla="*/ 122307 h 133484"/>
                <a:gd name="connsiteX4" fmla="*/ 194361 w 272686"/>
                <a:gd name="connsiteY4" fmla="*/ 101669 h 133484"/>
                <a:gd name="connsiteX5" fmla="*/ 195948 w 272686"/>
                <a:gd name="connsiteY5" fmla="*/ 77857 h 133484"/>
                <a:gd name="connsiteX6" fmla="*/ 213411 w 272686"/>
                <a:gd name="connsiteY6" fmla="*/ 44519 h 133484"/>
                <a:gd name="connsiteX7" fmla="*/ 241986 w 272686"/>
                <a:gd name="connsiteY7" fmla="*/ 12769 h 133484"/>
                <a:gd name="connsiteX8" fmla="*/ 272148 w 272686"/>
                <a:gd name="connsiteY8" fmla="*/ 69 h 133484"/>
                <a:gd name="connsiteX9" fmla="*/ 214998 w 272686"/>
                <a:gd name="connsiteY9" fmla="*/ 17532 h 133484"/>
                <a:gd name="connsiteX10" fmla="*/ 189598 w 272686"/>
                <a:gd name="connsiteY10" fmla="*/ 46107 h 133484"/>
                <a:gd name="connsiteX11" fmla="*/ 173723 w 272686"/>
                <a:gd name="connsiteY11" fmla="*/ 79444 h 133484"/>
                <a:gd name="connsiteX12" fmla="*/ 170548 w 272686"/>
                <a:gd name="connsiteY12" fmla="*/ 114369 h 133484"/>
                <a:gd name="connsiteX13" fmla="*/ 154673 w 272686"/>
                <a:gd name="connsiteY13" fmla="*/ 115957 h 133484"/>
                <a:gd name="connsiteX14" fmla="*/ 95936 w 272686"/>
                <a:gd name="connsiteY14" fmla="*/ 109607 h 133484"/>
                <a:gd name="connsiteX15" fmla="*/ 686 w 272686"/>
                <a:gd name="connsiteY15" fmla="*/ 79444 h 133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2686" h="133484">
                  <a:moveTo>
                    <a:pt x="686" y="79444"/>
                  </a:moveTo>
                  <a:cubicBezTo>
                    <a:pt x="-5664" y="80767"/>
                    <a:pt x="33494" y="108548"/>
                    <a:pt x="57836" y="117544"/>
                  </a:cubicBezTo>
                  <a:cubicBezTo>
                    <a:pt x="82178" y="126540"/>
                    <a:pt x="123982" y="132625"/>
                    <a:pt x="146736" y="133419"/>
                  </a:cubicBezTo>
                  <a:cubicBezTo>
                    <a:pt x="169490" y="134213"/>
                    <a:pt x="186424" y="127599"/>
                    <a:pt x="194361" y="122307"/>
                  </a:cubicBezTo>
                  <a:cubicBezTo>
                    <a:pt x="202298" y="117015"/>
                    <a:pt x="194361" y="101669"/>
                    <a:pt x="194361" y="101669"/>
                  </a:cubicBezTo>
                  <a:cubicBezTo>
                    <a:pt x="194626" y="94261"/>
                    <a:pt x="192773" y="87382"/>
                    <a:pt x="195948" y="77857"/>
                  </a:cubicBezTo>
                  <a:cubicBezTo>
                    <a:pt x="199123" y="68332"/>
                    <a:pt x="205738" y="55367"/>
                    <a:pt x="213411" y="44519"/>
                  </a:cubicBezTo>
                  <a:cubicBezTo>
                    <a:pt x="221084" y="33671"/>
                    <a:pt x="232197" y="20177"/>
                    <a:pt x="241986" y="12769"/>
                  </a:cubicBezTo>
                  <a:cubicBezTo>
                    <a:pt x="251775" y="5361"/>
                    <a:pt x="276646" y="-725"/>
                    <a:pt x="272148" y="69"/>
                  </a:cubicBezTo>
                  <a:cubicBezTo>
                    <a:pt x="267650" y="863"/>
                    <a:pt x="228756" y="9859"/>
                    <a:pt x="214998" y="17532"/>
                  </a:cubicBezTo>
                  <a:cubicBezTo>
                    <a:pt x="201240" y="25205"/>
                    <a:pt x="196477" y="35788"/>
                    <a:pt x="189598" y="46107"/>
                  </a:cubicBezTo>
                  <a:cubicBezTo>
                    <a:pt x="182719" y="56426"/>
                    <a:pt x="176898" y="68067"/>
                    <a:pt x="173723" y="79444"/>
                  </a:cubicBezTo>
                  <a:cubicBezTo>
                    <a:pt x="170548" y="90821"/>
                    <a:pt x="173723" y="108284"/>
                    <a:pt x="170548" y="114369"/>
                  </a:cubicBezTo>
                  <a:cubicBezTo>
                    <a:pt x="167373" y="120454"/>
                    <a:pt x="167108" y="116751"/>
                    <a:pt x="154673" y="115957"/>
                  </a:cubicBezTo>
                  <a:cubicBezTo>
                    <a:pt x="142238" y="115163"/>
                    <a:pt x="123717" y="114370"/>
                    <a:pt x="95936" y="109607"/>
                  </a:cubicBezTo>
                  <a:cubicBezTo>
                    <a:pt x="68155" y="104845"/>
                    <a:pt x="7036" y="78121"/>
                    <a:pt x="686" y="79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CFDAC100-9362-46AD-994E-825E224EBB5A}"/>
                </a:ext>
              </a:extLst>
            </p:cNvPr>
            <p:cNvSpPr/>
            <p:nvPr/>
          </p:nvSpPr>
          <p:spPr>
            <a:xfrm>
              <a:off x="3913188" y="5230813"/>
              <a:ext cx="491058" cy="87504"/>
            </a:xfrm>
            <a:custGeom>
              <a:avLst/>
              <a:gdLst>
                <a:gd name="connsiteX0" fmla="*/ 0 w 491058"/>
                <a:gd name="connsiteY0" fmla="*/ 0 h 87504"/>
                <a:gd name="connsiteX1" fmla="*/ 104775 w 491058"/>
                <a:gd name="connsiteY1" fmla="*/ 38100 h 87504"/>
                <a:gd name="connsiteX2" fmla="*/ 322262 w 491058"/>
                <a:gd name="connsiteY2" fmla="*/ 41275 h 87504"/>
                <a:gd name="connsiteX3" fmla="*/ 365125 w 491058"/>
                <a:gd name="connsiteY3" fmla="*/ 44450 h 87504"/>
                <a:gd name="connsiteX4" fmla="*/ 490537 w 491058"/>
                <a:gd name="connsiteY4" fmla="*/ 87312 h 87504"/>
                <a:gd name="connsiteX5" fmla="*/ 407987 w 491058"/>
                <a:gd name="connsiteY5" fmla="*/ 60325 h 87504"/>
                <a:gd name="connsiteX6" fmla="*/ 361950 w 491058"/>
                <a:gd name="connsiteY6" fmla="*/ 61912 h 87504"/>
                <a:gd name="connsiteX7" fmla="*/ 260350 w 491058"/>
                <a:gd name="connsiteY7" fmla="*/ 61912 h 87504"/>
                <a:gd name="connsiteX8" fmla="*/ 176212 w 491058"/>
                <a:gd name="connsiteY8" fmla="*/ 47625 h 87504"/>
                <a:gd name="connsiteX9" fmla="*/ 0 w 491058"/>
                <a:gd name="connsiteY9" fmla="*/ 0 h 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1058" h="87504">
                  <a:moveTo>
                    <a:pt x="0" y="0"/>
                  </a:moveTo>
                  <a:cubicBezTo>
                    <a:pt x="25532" y="15610"/>
                    <a:pt x="51065" y="31221"/>
                    <a:pt x="104775" y="38100"/>
                  </a:cubicBezTo>
                  <a:cubicBezTo>
                    <a:pt x="158485" y="44979"/>
                    <a:pt x="278870" y="40217"/>
                    <a:pt x="322262" y="41275"/>
                  </a:cubicBezTo>
                  <a:cubicBezTo>
                    <a:pt x="365654" y="42333"/>
                    <a:pt x="337079" y="36777"/>
                    <a:pt x="365125" y="44450"/>
                  </a:cubicBezTo>
                  <a:cubicBezTo>
                    <a:pt x="393171" y="52123"/>
                    <a:pt x="483393" y="84666"/>
                    <a:pt x="490537" y="87312"/>
                  </a:cubicBezTo>
                  <a:cubicBezTo>
                    <a:pt x="497681" y="89958"/>
                    <a:pt x="429418" y="64558"/>
                    <a:pt x="407987" y="60325"/>
                  </a:cubicBezTo>
                  <a:cubicBezTo>
                    <a:pt x="386556" y="56092"/>
                    <a:pt x="361950" y="61912"/>
                    <a:pt x="361950" y="61912"/>
                  </a:cubicBezTo>
                  <a:cubicBezTo>
                    <a:pt x="337344" y="62176"/>
                    <a:pt x="291306" y="64293"/>
                    <a:pt x="260350" y="61912"/>
                  </a:cubicBezTo>
                  <a:cubicBezTo>
                    <a:pt x="229394" y="59531"/>
                    <a:pt x="176212" y="47625"/>
                    <a:pt x="176212" y="476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39465CDE-B32B-468B-835E-1B62B3EEBE88}"/>
                </a:ext>
              </a:extLst>
            </p:cNvPr>
            <p:cNvSpPr/>
            <p:nvPr/>
          </p:nvSpPr>
          <p:spPr>
            <a:xfrm>
              <a:off x="4383088" y="5233897"/>
              <a:ext cx="777875" cy="79466"/>
            </a:xfrm>
            <a:custGeom>
              <a:avLst/>
              <a:gdLst>
                <a:gd name="connsiteX0" fmla="*/ 0 w 777875"/>
                <a:gd name="connsiteY0" fmla="*/ 68353 h 79466"/>
                <a:gd name="connsiteX1" fmla="*/ 134937 w 777875"/>
                <a:gd name="connsiteY1" fmla="*/ 60416 h 79466"/>
                <a:gd name="connsiteX2" fmla="*/ 317500 w 777875"/>
                <a:gd name="connsiteY2" fmla="*/ 63591 h 79466"/>
                <a:gd name="connsiteX3" fmla="*/ 496887 w 777875"/>
                <a:gd name="connsiteY3" fmla="*/ 57241 h 79466"/>
                <a:gd name="connsiteX4" fmla="*/ 592137 w 777875"/>
                <a:gd name="connsiteY4" fmla="*/ 57241 h 79466"/>
                <a:gd name="connsiteX5" fmla="*/ 638175 w 777875"/>
                <a:gd name="connsiteY5" fmla="*/ 49303 h 79466"/>
                <a:gd name="connsiteX6" fmla="*/ 673100 w 777875"/>
                <a:gd name="connsiteY6" fmla="*/ 41366 h 79466"/>
                <a:gd name="connsiteX7" fmla="*/ 777875 w 777875"/>
                <a:gd name="connsiteY7" fmla="*/ 91 h 79466"/>
                <a:gd name="connsiteX8" fmla="*/ 674687 w 777875"/>
                <a:gd name="connsiteY8" fmla="*/ 54066 h 79466"/>
                <a:gd name="connsiteX9" fmla="*/ 565150 w 777875"/>
                <a:gd name="connsiteY9" fmla="*/ 74703 h 79466"/>
                <a:gd name="connsiteX10" fmla="*/ 466725 w 777875"/>
                <a:gd name="connsiteY10" fmla="*/ 68353 h 79466"/>
                <a:gd name="connsiteX11" fmla="*/ 355600 w 777875"/>
                <a:gd name="connsiteY11" fmla="*/ 79466 h 79466"/>
                <a:gd name="connsiteX12" fmla="*/ 293687 w 777875"/>
                <a:gd name="connsiteY12" fmla="*/ 76291 h 79466"/>
                <a:gd name="connsiteX13" fmla="*/ 0 w 777875"/>
                <a:gd name="connsiteY13" fmla="*/ 68353 h 7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7875" h="79466">
                  <a:moveTo>
                    <a:pt x="0" y="68353"/>
                  </a:moveTo>
                  <a:cubicBezTo>
                    <a:pt x="41010" y="64781"/>
                    <a:pt x="134937" y="60416"/>
                    <a:pt x="134937" y="60416"/>
                  </a:cubicBezTo>
                  <a:cubicBezTo>
                    <a:pt x="187854" y="59622"/>
                    <a:pt x="257175" y="64120"/>
                    <a:pt x="317500" y="63591"/>
                  </a:cubicBezTo>
                  <a:cubicBezTo>
                    <a:pt x="377825" y="63062"/>
                    <a:pt x="451114" y="58299"/>
                    <a:pt x="496887" y="57241"/>
                  </a:cubicBezTo>
                  <a:cubicBezTo>
                    <a:pt x="542660" y="56183"/>
                    <a:pt x="568589" y="58564"/>
                    <a:pt x="592137" y="57241"/>
                  </a:cubicBezTo>
                  <a:cubicBezTo>
                    <a:pt x="615685" y="55918"/>
                    <a:pt x="624681" y="51949"/>
                    <a:pt x="638175" y="49303"/>
                  </a:cubicBezTo>
                  <a:cubicBezTo>
                    <a:pt x="651669" y="46657"/>
                    <a:pt x="649817" y="49568"/>
                    <a:pt x="673100" y="41366"/>
                  </a:cubicBezTo>
                  <a:cubicBezTo>
                    <a:pt x="696383" y="33164"/>
                    <a:pt x="777611" y="-2026"/>
                    <a:pt x="777875" y="91"/>
                  </a:cubicBezTo>
                  <a:cubicBezTo>
                    <a:pt x="778139" y="2208"/>
                    <a:pt x="710141" y="41631"/>
                    <a:pt x="674687" y="54066"/>
                  </a:cubicBezTo>
                  <a:cubicBezTo>
                    <a:pt x="639233" y="66501"/>
                    <a:pt x="599810" y="72322"/>
                    <a:pt x="565150" y="74703"/>
                  </a:cubicBezTo>
                  <a:cubicBezTo>
                    <a:pt x="530490" y="77084"/>
                    <a:pt x="501650" y="67559"/>
                    <a:pt x="466725" y="68353"/>
                  </a:cubicBezTo>
                  <a:cubicBezTo>
                    <a:pt x="431800" y="69147"/>
                    <a:pt x="384440" y="78143"/>
                    <a:pt x="355600" y="79466"/>
                  </a:cubicBezTo>
                  <a:lnTo>
                    <a:pt x="293687" y="76291"/>
                  </a:lnTo>
                  <a:lnTo>
                    <a:pt x="0" y="6835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C481636E-1156-4B3C-B078-AD60C03E5F7A}"/>
                </a:ext>
              </a:extLst>
            </p:cNvPr>
            <p:cNvSpPr/>
            <p:nvPr/>
          </p:nvSpPr>
          <p:spPr>
            <a:xfrm>
              <a:off x="4725838" y="5399989"/>
              <a:ext cx="238724" cy="141077"/>
            </a:xfrm>
            <a:custGeom>
              <a:avLst/>
              <a:gdLst>
                <a:gd name="connsiteX0" fmla="*/ 150 w 238724"/>
                <a:gd name="connsiteY0" fmla="*/ 140386 h 141077"/>
                <a:gd name="connsiteX1" fmla="*/ 111275 w 238724"/>
                <a:gd name="connsiteY1" fmla="*/ 87999 h 141077"/>
                <a:gd name="connsiteX2" fmla="*/ 236687 w 238724"/>
                <a:gd name="connsiteY2" fmla="*/ 2274 h 141077"/>
                <a:gd name="connsiteX3" fmla="*/ 192237 w 238724"/>
                <a:gd name="connsiteY3" fmla="*/ 22911 h 141077"/>
                <a:gd name="connsiteX4" fmla="*/ 135087 w 238724"/>
                <a:gd name="connsiteY4" fmla="*/ 51486 h 141077"/>
                <a:gd name="connsiteX5" fmla="*/ 150 w 238724"/>
                <a:gd name="connsiteY5" fmla="*/ 140386 h 14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724" h="141077">
                  <a:moveTo>
                    <a:pt x="150" y="140386"/>
                  </a:moveTo>
                  <a:cubicBezTo>
                    <a:pt x="-3819" y="146471"/>
                    <a:pt x="71852" y="111018"/>
                    <a:pt x="111275" y="87999"/>
                  </a:cubicBezTo>
                  <a:cubicBezTo>
                    <a:pt x="150698" y="64980"/>
                    <a:pt x="223194" y="13122"/>
                    <a:pt x="236687" y="2274"/>
                  </a:cubicBezTo>
                  <a:cubicBezTo>
                    <a:pt x="250180" y="-8574"/>
                    <a:pt x="192237" y="22911"/>
                    <a:pt x="192237" y="22911"/>
                  </a:cubicBezTo>
                  <a:cubicBezTo>
                    <a:pt x="175304" y="31113"/>
                    <a:pt x="164456" y="33759"/>
                    <a:pt x="135087" y="51486"/>
                  </a:cubicBezTo>
                  <a:cubicBezTo>
                    <a:pt x="105718" y="69213"/>
                    <a:pt x="4119" y="134301"/>
                    <a:pt x="150" y="140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06B927A3-6F12-4C58-B4A3-A37AED8AB264}"/>
                </a:ext>
              </a:extLst>
            </p:cNvPr>
            <p:cNvSpPr/>
            <p:nvPr/>
          </p:nvSpPr>
          <p:spPr>
            <a:xfrm>
              <a:off x="4994944" y="5263982"/>
              <a:ext cx="129896" cy="100980"/>
            </a:xfrm>
            <a:custGeom>
              <a:avLst/>
              <a:gdLst>
                <a:gd name="connsiteX0" fmla="*/ 129506 w 129896"/>
                <a:gd name="connsiteY0" fmla="*/ 168 h 100980"/>
                <a:gd name="connsiteX1" fmla="*/ 53306 w 129896"/>
                <a:gd name="connsiteY1" fmla="*/ 49381 h 100980"/>
                <a:gd name="connsiteX2" fmla="*/ 2506 w 129896"/>
                <a:gd name="connsiteY2" fmla="*/ 100181 h 100980"/>
                <a:gd name="connsiteX3" fmla="*/ 8856 w 129896"/>
                <a:gd name="connsiteY3" fmla="*/ 79543 h 100980"/>
                <a:gd name="connsiteX4" fmla="*/ 18381 w 129896"/>
                <a:gd name="connsiteY4" fmla="*/ 66843 h 100980"/>
                <a:gd name="connsiteX5" fmla="*/ 129506 w 129896"/>
                <a:gd name="connsiteY5" fmla="*/ 168 h 10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896" h="100980">
                  <a:moveTo>
                    <a:pt x="129506" y="168"/>
                  </a:moveTo>
                  <a:cubicBezTo>
                    <a:pt x="135327" y="-2742"/>
                    <a:pt x="74473" y="32712"/>
                    <a:pt x="53306" y="49381"/>
                  </a:cubicBezTo>
                  <a:cubicBezTo>
                    <a:pt x="32139" y="66050"/>
                    <a:pt x="9914" y="95154"/>
                    <a:pt x="2506" y="100181"/>
                  </a:cubicBezTo>
                  <a:cubicBezTo>
                    <a:pt x="-4902" y="105208"/>
                    <a:pt x="6210" y="85099"/>
                    <a:pt x="8856" y="79543"/>
                  </a:cubicBezTo>
                  <a:cubicBezTo>
                    <a:pt x="11502" y="73987"/>
                    <a:pt x="1712" y="79014"/>
                    <a:pt x="18381" y="66843"/>
                  </a:cubicBezTo>
                  <a:cubicBezTo>
                    <a:pt x="35050" y="54672"/>
                    <a:pt x="123685" y="3078"/>
                    <a:pt x="129506" y="1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8872BCAE-53A5-4FAE-B56F-1DFFDFBD153A}"/>
                </a:ext>
              </a:extLst>
            </p:cNvPr>
            <p:cNvSpPr/>
            <p:nvPr/>
          </p:nvSpPr>
          <p:spPr>
            <a:xfrm>
              <a:off x="3927464" y="5264095"/>
              <a:ext cx="115064" cy="87490"/>
            </a:xfrm>
            <a:custGeom>
              <a:avLst/>
              <a:gdLst>
                <a:gd name="connsiteX0" fmla="*/ 11 w 115064"/>
                <a:gd name="connsiteY0" fmla="*/ 55 h 87490"/>
                <a:gd name="connsiteX1" fmla="*/ 87324 w 115064"/>
                <a:gd name="connsiteY1" fmla="*/ 50855 h 87490"/>
                <a:gd name="connsiteX2" fmla="*/ 114311 w 115064"/>
                <a:gd name="connsiteY2" fmla="*/ 87368 h 87490"/>
                <a:gd name="connsiteX3" fmla="*/ 106374 w 115064"/>
                <a:gd name="connsiteY3" fmla="*/ 61968 h 87490"/>
                <a:gd name="connsiteX4" fmla="*/ 93674 w 115064"/>
                <a:gd name="connsiteY4" fmla="*/ 41330 h 87490"/>
                <a:gd name="connsiteX5" fmla="*/ 11 w 115064"/>
                <a:gd name="connsiteY5" fmla="*/ 55 h 8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064" h="87490">
                  <a:moveTo>
                    <a:pt x="11" y="55"/>
                  </a:moveTo>
                  <a:cubicBezTo>
                    <a:pt x="-1047" y="1643"/>
                    <a:pt x="68274" y="36303"/>
                    <a:pt x="87324" y="50855"/>
                  </a:cubicBezTo>
                  <a:cubicBezTo>
                    <a:pt x="106374" y="65407"/>
                    <a:pt x="111136" y="85516"/>
                    <a:pt x="114311" y="87368"/>
                  </a:cubicBezTo>
                  <a:cubicBezTo>
                    <a:pt x="117486" y="89220"/>
                    <a:pt x="109813" y="69641"/>
                    <a:pt x="106374" y="61968"/>
                  </a:cubicBezTo>
                  <a:cubicBezTo>
                    <a:pt x="102935" y="54295"/>
                    <a:pt x="106639" y="51120"/>
                    <a:pt x="93674" y="41330"/>
                  </a:cubicBezTo>
                  <a:cubicBezTo>
                    <a:pt x="80709" y="31540"/>
                    <a:pt x="1069" y="-1533"/>
                    <a:pt x="11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F748250B-3E53-49D6-8521-0C54F9DAC548}"/>
                </a:ext>
              </a:extLst>
            </p:cNvPr>
            <p:cNvSpPr/>
            <p:nvPr/>
          </p:nvSpPr>
          <p:spPr>
            <a:xfrm>
              <a:off x="4052439" y="5373687"/>
              <a:ext cx="130647" cy="130629"/>
            </a:xfrm>
            <a:custGeom>
              <a:avLst/>
              <a:gdLst>
                <a:gd name="connsiteX0" fmla="*/ 449 w 130647"/>
                <a:gd name="connsiteY0" fmla="*/ 1 h 130629"/>
                <a:gd name="connsiteX1" fmla="*/ 51249 w 130647"/>
                <a:gd name="connsiteY1" fmla="*/ 66676 h 130629"/>
                <a:gd name="connsiteX2" fmla="*/ 129036 w 130647"/>
                <a:gd name="connsiteY2" fmla="*/ 130176 h 130629"/>
                <a:gd name="connsiteX3" fmla="*/ 102049 w 130647"/>
                <a:gd name="connsiteY3" fmla="*/ 93663 h 130629"/>
                <a:gd name="connsiteX4" fmla="*/ 79824 w 130647"/>
                <a:gd name="connsiteY4" fmla="*/ 65088 h 130629"/>
                <a:gd name="connsiteX5" fmla="*/ 449 w 130647"/>
                <a:gd name="connsiteY5" fmla="*/ 1 h 13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647" h="130629">
                  <a:moveTo>
                    <a:pt x="449" y="1"/>
                  </a:moveTo>
                  <a:cubicBezTo>
                    <a:pt x="-4313" y="266"/>
                    <a:pt x="29818" y="44980"/>
                    <a:pt x="51249" y="66676"/>
                  </a:cubicBezTo>
                  <a:cubicBezTo>
                    <a:pt x="72680" y="88372"/>
                    <a:pt x="120569" y="125678"/>
                    <a:pt x="129036" y="130176"/>
                  </a:cubicBezTo>
                  <a:cubicBezTo>
                    <a:pt x="137503" y="134674"/>
                    <a:pt x="110251" y="104511"/>
                    <a:pt x="102049" y="93663"/>
                  </a:cubicBezTo>
                  <a:cubicBezTo>
                    <a:pt x="93847" y="82815"/>
                    <a:pt x="94376" y="78582"/>
                    <a:pt x="79824" y="65088"/>
                  </a:cubicBezTo>
                  <a:cubicBezTo>
                    <a:pt x="65272" y="51594"/>
                    <a:pt x="5211" y="-264"/>
                    <a:pt x="449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7DFAD7FC-D7BC-4B38-A8AE-A58F6C0706DC}"/>
                </a:ext>
              </a:extLst>
            </p:cNvPr>
            <p:cNvSpPr/>
            <p:nvPr/>
          </p:nvSpPr>
          <p:spPr>
            <a:xfrm>
              <a:off x="4207372" y="5511295"/>
              <a:ext cx="514803" cy="52721"/>
            </a:xfrm>
            <a:custGeom>
              <a:avLst/>
              <a:gdLst>
                <a:gd name="connsiteX0" fmla="*/ 1091 w 514803"/>
                <a:gd name="connsiteY0" fmla="*/ 505 h 52721"/>
                <a:gd name="connsiteX1" fmla="*/ 102691 w 514803"/>
                <a:gd name="connsiteY1" fmla="*/ 37018 h 52721"/>
                <a:gd name="connsiteX2" fmla="*/ 172541 w 514803"/>
                <a:gd name="connsiteY2" fmla="*/ 43368 h 52721"/>
                <a:gd name="connsiteX3" fmla="*/ 293191 w 514803"/>
                <a:gd name="connsiteY3" fmla="*/ 51305 h 52721"/>
                <a:gd name="connsiteX4" fmla="*/ 343991 w 514803"/>
                <a:gd name="connsiteY4" fmla="*/ 51305 h 52721"/>
                <a:gd name="connsiteX5" fmla="*/ 510678 w 514803"/>
                <a:gd name="connsiteY5" fmla="*/ 37018 h 52721"/>
                <a:gd name="connsiteX6" fmla="*/ 467816 w 514803"/>
                <a:gd name="connsiteY6" fmla="*/ 33843 h 52721"/>
                <a:gd name="connsiteX7" fmla="*/ 423366 w 514803"/>
                <a:gd name="connsiteY7" fmla="*/ 30668 h 52721"/>
                <a:gd name="connsiteX8" fmla="*/ 358278 w 514803"/>
                <a:gd name="connsiteY8" fmla="*/ 38605 h 52721"/>
                <a:gd name="connsiteX9" fmla="*/ 269378 w 514803"/>
                <a:gd name="connsiteY9" fmla="*/ 35430 h 52721"/>
                <a:gd name="connsiteX10" fmla="*/ 172541 w 514803"/>
                <a:gd name="connsiteY10" fmla="*/ 16380 h 52721"/>
                <a:gd name="connsiteX11" fmla="*/ 1091 w 514803"/>
                <a:gd name="connsiteY11" fmla="*/ 505 h 52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4803" h="52721">
                  <a:moveTo>
                    <a:pt x="1091" y="505"/>
                  </a:moveTo>
                  <a:cubicBezTo>
                    <a:pt x="-10551" y="3945"/>
                    <a:pt x="74116" y="29874"/>
                    <a:pt x="102691" y="37018"/>
                  </a:cubicBezTo>
                  <a:cubicBezTo>
                    <a:pt x="131266" y="44162"/>
                    <a:pt x="172541" y="43368"/>
                    <a:pt x="172541" y="43368"/>
                  </a:cubicBezTo>
                  <a:lnTo>
                    <a:pt x="293191" y="51305"/>
                  </a:lnTo>
                  <a:cubicBezTo>
                    <a:pt x="321766" y="52628"/>
                    <a:pt x="307743" y="53686"/>
                    <a:pt x="343991" y="51305"/>
                  </a:cubicBezTo>
                  <a:cubicBezTo>
                    <a:pt x="380239" y="48924"/>
                    <a:pt x="490041" y="39928"/>
                    <a:pt x="510678" y="37018"/>
                  </a:cubicBezTo>
                  <a:cubicBezTo>
                    <a:pt x="531315" y="34108"/>
                    <a:pt x="467816" y="33843"/>
                    <a:pt x="467816" y="33843"/>
                  </a:cubicBezTo>
                  <a:cubicBezTo>
                    <a:pt x="453264" y="32785"/>
                    <a:pt x="441622" y="29874"/>
                    <a:pt x="423366" y="30668"/>
                  </a:cubicBezTo>
                  <a:cubicBezTo>
                    <a:pt x="405110" y="31462"/>
                    <a:pt x="383943" y="37811"/>
                    <a:pt x="358278" y="38605"/>
                  </a:cubicBezTo>
                  <a:cubicBezTo>
                    <a:pt x="332613" y="39399"/>
                    <a:pt x="300334" y="39134"/>
                    <a:pt x="269378" y="35430"/>
                  </a:cubicBezTo>
                  <a:cubicBezTo>
                    <a:pt x="238422" y="31726"/>
                    <a:pt x="210112" y="20613"/>
                    <a:pt x="172541" y="16380"/>
                  </a:cubicBezTo>
                  <a:cubicBezTo>
                    <a:pt x="134970" y="12147"/>
                    <a:pt x="12733" y="-2935"/>
                    <a:pt x="1091" y="5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04124CA2-EF64-499A-95E5-41844673E220}"/>
                </a:ext>
              </a:extLst>
            </p:cNvPr>
            <p:cNvSpPr/>
            <p:nvPr/>
          </p:nvSpPr>
          <p:spPr>
            <a:xfrm>
              <a:off x="4090918" y="5366961"/>
              <a:ext cx="351546" cy="63881"/>
            </a:xfrm>
            <a:custGeom>
              <a:avLst/>
              <a:gdLst>
                <a:gd name="connsiteX0" fmla="*/ 70 w 351546"/>
                <a:gd name="connsiteY0" fmla="*/ 377 h 63881"/>
                <a:gd name="connsiteX1" fmla="*/ 220732 w 351546"/>
                <a:gd name="connsiteY1" fmla="*/ 32127 h 63881"/>
                <a:gd name="connsiteX2" fmla="*/ 257245 w 351546"/>
                <a:gd name="connsiteY2" fmla="*/ 46414 h 63881"/>
                <a:gd name="connsiteX3" fmla="*/ 350907 w 351546"/>
                <a:gd name="connsiteY3" fmla="*/ 63877 h 63881"/>
                <a:gd name="connsiteX4" fmla="*/ 295345 w 351546"/>
                <a:gd name="connsiteY4" fmla="*/ 44827 h 63881"/>
                <a:gd name="connsiteX5" fmla="*/ 235020 w 351546"/>
                <a:gd name="connsiteY5" fmla="*/ 32127 h 63881"/>
                <a:gd name="connsiteX6" fmla="*/ 196920 w 351546"/>
                <a:gd name="connsiteY6" fmla="*/ 16252 h 63881"/>
                <a:gd name="connsiteX7" fmla="*/ 70 w 351546"/>
                <a:gd name="connsiteY7" fmla="*/ 377 h 6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546" h="63881">
                  <a:moveTo>
                    <a:pt x="70" y="377"/>
                  </a:moveTo>
                  <a:cubicBezTo>
                    <a:pt x="4039" y="3023"/>
                    <a:pt x="177870" y="24454"/>
                    <a:pt x="220732" y="32127"/>
                  </a:cubicBezTo>
                  <a:cubicBezTo>
                    <a:pt x="263594" y="39800"/>
                    <a:pt x="235549" y="41122"/>
                    <a:pt x="257245" y="46414"/>
                  </a:cubicBezTo>
                  <a:cubicBezTo>
                    <a:pt x="278941" y="51706"/>
                    <a:pt x="344557" y="64141"/>
                    <a:pt x="350907" y="63877"/>
                  </a:cubicBezTo>
                  <a:cubicBezTo>
                    <a:pt x="357257" y="63613"/>
                    <a:pt x="314659" y="50119"/>
                    <a:pt x="295345" y="44827"/>
                  </a:cubicBezTo>
                  <a:cubicBezTo>
                    <a:pt x="276031" y="39535"/>
                    <a:pt x="251424" y="36890"/>
                    <a:pt x="235020" y="32127"/>
                  </a:cubicBezTo>
                  <a:cubicBezTo>
                    <a:pt x="218616" y="27364"/>
                    <a:pt x="233697" y="22867"/>
                    <a:pt x="196920" y="16252"/>
                  </a:cubicBezTo>
                  <a:cubicBezTo>
                    <a:pt x="160143" y="9637"/>
                    <a:pt x="-3899" y="-2269"/>
                    <a:pt x="70" y="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AA0F2EFD-FE3E-4A34-9D06-17AE3752DA46}"/>
                </a:ext>
              </a:extLst>
            </p:cNvPr>
            <p:cNvSpPr/>
            <p:nvPr/>
          </p:nvSpPr>
          <p:spPr>
            <a:xfrm>
              <a:off x="4501072" y="5334000"/>
              <a:ext cx="436815" cy="95400"/>
            </a:xfrm>
            <a:custGeom>
              <a:avLst/>
              <a:gdLst>
                <a:gd name="connsiteX0" fmla="*/ 1078 w 436815"/>
                <a:gd name="connsiteY0" fmla="*/ 95250 h 95400"/>
                <a:gd name="connsiteX1" fmla="*/ 147128 w 436815"/>
                <a:gd name="connsiteY1" fmla="*/ 71438 h 95400"/>
                <a:gd name="connsiteX2" fmla="*/ 229678 w 436815"/>
                <a:gd name="connsiteY2" fmla="*/ 34925 h 95400"/>
                <a:gd name="connsiteX3" fmla="*/ 302703 w 436815"/>
                <a:gd name="connsiteY3" fmla="*/ 15875 h 95400"/>
                <a:gd name="connsiteX4" fmla="*/ 436053 w 436815"/>
                <a:gd name="connsiteY4" fmla="*/ 0 h 95400"/>
                <a:gd name="connsiteX5" fmla="*/ 353503 w 436815"/>
                <a:gd name="connsiteY5" fmla="*/ 15875 h 95400"/>
                <a:gd name="connsiteX6" fmla="*/ 275716 w 436815"/>
                <a:gd name="connsiteY6" fmla="*/ 41275 h 95400"/>
                <a:gd name="connsiteX7" fmla="*/ 229678 w 436815"/>
                <a:gd name="connsiteY7" fmla="*/ 60325 h 95400"/>
                <a:gd name="connsiteX8" fmla="*/ 1078 w 436815"/>
                <a:gd name="connsiteY8" fmla="*/ 95250 h 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815" h="95400">
                  <a:moveTo>
                    <a:pt x="1078" y="95250"/>
                  </a:moveTo>
                  <a:cubicBezTo>
                    <a:pt x="-12680" y="97102"/>
                    <a:pt x="109028" y="81492"/>
                    <a:pt x="147128" y="71438"/>
                  </a:cubicBezTo>
                  <a:cubicBezTo>
                    <a:pt x="185228" y="61384"/>
                    <a:pt x="203749" y="44185"/>
                    <a:pt x="229678" y="34925"/>
                  </a:cubicBezTo>
                  <a:cubicBezTo>
                    <a:pt x="255607" y="25665"/>
                    <a:pt x="268307" y="21696"/>
                    <a:pt x="302703" y="15875"/>
                  </a:cubicBezTo>
                  <a:cubicBezTo>
                    <a:pt x="337099" y="10054"/>
                    <a:pt x="427586" y="0"/>
                    <a:pt x="436053" y="0"/>
                  </a:cubicBezTo>
                  <a:cubicBezTo>
                    <a:pt x="444520" y="0"/>
                    <a:pt x="380226" y="8996"/>
                    <a:pt x="353503" y="15875"/>
                  </a:cubicBezTo>
                  <a:cubicBezTo>
                    <a:pt x="326780" y="22754"/>
                    <a:pt x="296353" y="33867"/>
                    <a:pt x="275716" y="41275"/>
                  </a:cubicBezTo>
                  <a:cubicBezTo>
                    <a:pt x="255079" y="48683"/>
                    <a:pt x="270953" y="51329"/>
                    <a:pt x="229678" y="60325"/>
                  </a:cubicBezTo>
                  <a:cubicBezTo>
                    <a:pt x="188403" y="69321"/>
                    <a:pt x="14836" y="93398"/>
                    <a:pt x="1078" y="95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02AC3532-F30B-41BB-9213-9F19BFA2332F}"/>
                </a:ext>
              </a:extLst>
            </p:cNvPr>
            <p:cNvSpPr/>
            <p:nvPr/>
          </p:nvSpPr>
          <p:spPr>
            <a:xfrm>
              <a:off x="4419324" y="5399598"/>
              <a:ext cx="242341" cy="44487"/>
            </a:xfrm>
            <a:custGeom>
              <a:avLst/>
              <a:gdLst>
                <a:gd name="connsiteX0" fmla="*/ 276 w 242341"/>
                <a:gd name="connsiteY0" fmla="*/ 23302 h 44487"/>
                <a:gd name="connsiteX1" fmla="*/ 116693 w 242341"/>
                <a:gd name="connsiteY1" fmla="*/ 29652 h 44487"/>
                <a:gd name="connsiteX2" fmla="*/ 239459 w 242341"/>
                <a:gd name="connsiteY2" fmla="*/ 19 h 44487"/>
                <a:gd name="connsiteX3" fmla="*/ 199243 w 242341"/>
                <a:gd name="connsiteY3" fmla="*/ 25419 h 44487"/>
                <a:gd name="connsiteX4" fmla="*/ 150559 w 242341"/>
                <a:gd name="connsiteY4" fmla="*/ 44469 h 44487"/>
                <a:gd name="connsiteX5" fmla="*/ 276 w 242341"/>
                <a:gd name="connsiteY5" fmla="*/ 23302 h 44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341" h="44487">
                  <a:moveTo>
                    <a:pt x="276" y="23302"/>
                  </a:moveTo>
                  <a:cubicBezTo>
                    <a:pt x="-5368" y="20833"/>
                    <a:pt x="76829" y="33532"/>
                    <a:pt x="116693" y="29652"/>
                  </a:cubicBezTo>
                  <a:cubicBezTo>
                    <a:pt x="156557" y="25772"/>
                    <a:pt x="225701" y="724"/>
                    <a:pt x="239459" y="19"/>
                  </a:cubicBezTo>
                  <a:cubicBezTo>
                    <a:pt x="253217" y="-687"/>
                    <a:pt x="214060" y="18011"/>
                    <a:pt x="199243" y="25419"/>
                  </a:cubicBezTo>
                  <a:cubicBezTo>
                    <a:pt x="184426" y="32827"/>
                    <a:pt x="183720" y="43764"/>
                    <a:pt x="150559" y="44469"/>
                  </a:cubicBezTo>
                  <a:cubicBezTo>
                    <a:pt x="117398" y="45174"/>
                    <a:pt x="5920" y="25771"/>
                    <a:pt x="276" y="23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710B686C-3CBC-463F-8B8B-8A9D255D9222}"/>
                </a:ext>
              </a:extLst>
            </p:cNvPr>
            <p:cNvSpPr/>
            <p:nvPr/>
          </p:nvSpPr>
          <p:spPr>
            <a:xfrm>
              <a:off x="4491541" y="5077878"/>
              <a:ext cx="21201" cy="152415"/>
            </a:xfrm>
            <a:custGeom>
              <a:avLst/>
              <a:gdLst>
                <a:gd name="connsiteX0" fmla="*/ 8492 w 21201"/>
                <a:gd name="connsiteY0" fmla="*/ 5 h 152415"/>
                <a:gd name="connsiteX1" fmla="*/ 21192 w 21201"/>
                <a:gd name="connsiteY1" fmla="*/ 95255 h 152415"/>
                <a:gd name="connsiteX2" fmla="*/ 6376 w 21201"/>
                <a:gd name="connsiteY2" fmla="*/ 152405 h 152415"/>
                <a:gd name="connsiteX3" fmla="*/ 26 w 21201"/>
                <a:gd name="connsiteY3" fmla="*/ 99489 h 152415"/>
                <a:gd name="connsiteX4" fmla="*/ 8492 w 21201"/>
                <a:gd name="connsiteY4" fmla="*/ 5 h 15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01" h="152415">
                  <a:moveTo>
                    <a:pt x="8492" y="5"/>
                  </a:moveTo>
                  <a:cubicBezTo>
                    <a:pt x="12020" y="-701"/>
                    <a:pt x="21545" y="69855"/>
                    <a:pt x="21192" y="95255"/>
                  </a:cubicBezTo>
                  <a:cubicBezTo>
                    <a:pt x="20839" y="120655"/>
                    <a:pt x="9904" y="151699"/>
                    <a:pt x="6376" y="152405"/>
                  </a:cubicBezTo>
                  <a:cubicBezTo>
                    <a:pt x="2848" y="153111"/>
                    <a:pt x="-327" y="118539"/>
                    <a:pt x="26" y="99489"/>
                  </a:cubicBezTo>
                  <a:cubicBezTo>
                    <a:pt x="379" y="80439"/>
                    <a:pt x="4964" y="711"/>
                    <a:pt x="8492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EA66EF83-FDA2-4812-81E3-DFC6C4BE80E2}"/>
                </a:ext>
              </a:extLst>
            </p:cNvPr>
            <p:cNvSpPr/>
            <p:nvPr/>
          </p:nvSpPr>
          <p:spPr>
            <a:xfrm>
              <a:off x="4338337" y="5085695"/>
              <a:ext cx="20448" cy="151181"/>
            </a:xfrm>
            <a:custGeom>
              <a:avLst/>
              <a:gdLst>
                <a:gd name="connsiteX0" fmla="*/ 19880 w 20448"/>
                <a:gd name="connsiteY0" fmla="*/ 655 h 151181"/>
                <a:gd name="connsiteX1" fmla="*/ 5063 w 20448"/>
                <a:gd name="connsiteY1" fmla="*/ 66272 h 151181"/>
                <a:gd name="connsiteX2" fmla="*/ 830 w 20448"/>
                <a:gd name="connsiteY2" fmla="*/ 93788 h 151181"/>
                <a:gd name="connsiteX3" fmla="*/ 19880 w 20448"/>
                <a:gd name="connsiteY3" fmla="*/ 150938 h 151181"/>
                <a:gd name="connsiteX4" fmla="*/ 15646 w 20448"/>
                <a:gd name="connsiteY4" fmla="*/ 110722 h 151181"/>
                <a:gd name="connsiteX5" fmla="*/ 19880 w 20448"/>
                <a:gd name="connsiteY5" fmla="*/ 655 h 151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48" h="151181">
                  <a:moveTo>
                    <a:pt x="19880" y="655"/>
                  </a:moveTo>
                  <a:cubicBezTo>
                    <a:pt x="18116" y="-6753"/>
                    <a:pt x="8238" y="50750"/>
                    <a:pt x="5063" y="66272"/>
                  </a:cubicBezTo>
                  <a:cubicBezTo>
                    <a:pt x="1888" y="81794"/>
                    <a:pt x="-1640" y="79677"/>
                    <a:pt x="830" y="93788"/>
                  </a:cubicBezTo>
                  <a:cubicBezTo>
                    <a:pt x="3300" y="107899"/>
                    <a:pt x="17411" y="148116"/>
                    <a:pt x="19880" y="150938"/>
                  </a:cubicBezTo>
                  <a:cubicBezTo>
                    <a:pt x="22349" y="153760"/>
                    <a:pt x="15999" y="131536"/>
                    <a:pt x="15646" y="110722"/>
                  </a:cubicBezTo>
                  <a:cubicBezTo>
                    <a:pt x="15293" y="89908"/>
                    <a:pt x="21644" y="8063"/>
                    <a:pt x="19880" y="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A18F1A55-6988-48BE-AB21-C31AB56EE133}"/>
                </a:ext>
              </a:extLst>
            </p:cNvPr>
            <p:cNvSpPr/>
            <p:nvPr/>
          </p:nvSpPr>
          <p:spPr>
            <a:xfrm>
              <a:off x="3793610" y="5017856"/>
              <a:ext cx="97355" cy="211457"/>
            </a:xfrm>
            <a:custGeom>
              <a:avLst/>
              <a:gdLst>
                <a:gd name="connsiteX0" fmla="*/ 97353 w 97355"/>
                <a:gd name="connsiteY0" fmla="*/ 232 h 211457"/>
                <a:gd name="connsiteX1" fmla="*/ 10040 w 97355"/>
                <a:gd name="connsiteY1" fmla="*/ 78019 h 211457"/>
                <a:gd name="connsiteX2" fmla="*/ 10040 w 97355"/>
                <a:gd name="connsiteY2" fmla="*/ 122469 h 211457"/>
                <a:gd name="connsiteX3" fmla="*/ 83065 w 97355"/>
                <a:gd name="connsiteY3" fmla="*/ 211369 h 211457"/>
                <a:gd name="connsiteX4" fmla="*/ 13215 w 97355"/>
                <a:gd name="connsiteY4" fmla="*/ 105007 h 211457"/>
                <a:gd name="connsiteX5" fmla="*/ 97353 w 97355"/>
                <a:gd name="connsiteY5" fmla="*/ 232 h 21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355" h="211457">
                  <a:moveTo>
                    <a:pt x="97353" y="232"/>
                  </a:moveTo>
                  <a:cubicBezTo>
                    <a:pt x="96824" y="-4266"/>
                    <a:pt x="24592" y="57646"/>
                    <a:pt x="10040" y="78019"/>
                  </a:cubicBezTo>
                  <a:cubicBezTo>
                    <a:pt x="-4512" y="98392"/>
                    <a:pt x="-2131" y="100244"/>
                    <a:pt x="10040" y="122469"/>
                  </a:cubicBezTo>
                  <a:cubicBezTo>
                    <a:pt x="22211" y="144694"/>
                    <a:pt x="82536" y="214279"/>
                    <a:pt x="83065" y="211369"/>
                  </a:cubicBezTo>
                  <a:cubicBezTo>
                    <a:pt x="83594" y="208459"/>
                    <a:pt x="11098" y="136492"/>
                    <a:pt x="13215" y="105007"/>
                  </a:cubicBezTo>
                  <a:cubicBezTo>
                    <a:pt x="15332" y="73522"/>
                    <a:pt x="97882" y="4730"/>
                    <a:pt x="97353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882035F4-0964-47FA-AB25-549EBA2E9943}"/>
                </a:ext>
              </a:extLst>
            </p:cNvPr>
            <p:cNvSpPr/>
            <p:nvPr/>
          </p:nvSpPr>
          <p:spPr>
            <a:xfrm>
              <a:off x="5032256" y="4868253"/>
              <a:ext cx="349489" cy="214194"/>
            </a:xfrm>
            <a:custGeom>
              <a:avLst/>
              <a:gdLst>
                <a:gd name="connsiteX0" fmla="*/ 3294 w 349489"/>
                <a:gd name="connsiteY0" fmla="*/ 2197 h 214194"/>
                <a:gd name="connsiteX1" fmla="*/ 139819 w 349489"/>
                <a:gd name="connsiteY1" fmla="*/ 67285 h 214194"/>
                <a:gd name="connsiteX2" fmla="*/ 341432 w 349489"/>
                <a:gd name="connsiteY2" fmla="*/ 210160 h 214194"/>
                <a:gd name="connsiteX3" fmla="*/ 306507 w 349489"/>
                <a:gd name="connsiteY3" fmla="*/ 172060 h 214194"/>
                <a:gd name="connsiteX4" fmla="*/ 277932 w 349489"/>
                <a:gd name="connsiteY4" fmla="*/ 141897 h 214194"/>
                <a:gd name="connsiteX5" fmla="*/ 3294 w 349489"/>
                <a:gd name="connsiteY5" fmla="*/ 2197 h 21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489" h="214194">
                  <a:moveTo>
                    <a:pt x="3294" y="2197"/>
                  </a:moveTo>
                  <a:cubicBezTo>
                    <a:pt x="-19725" y="-10238"/>
                    <a:pt x="83463" y="32625"/>
                    <a:pt x="139819" y="67285"/>
                  </a:cubicBezTo>
                  <a:cubicBezTo>
                    <a:pt x="196175" y="101945"/>
                    <a:pt x="313651" y="192698"/>
                    <a:pt x="341432" y="210160"/>
                  </a:cubicBezTo>
                  <a:cubicBezTo>
                    <a:pt x="369213" y="227622"/>
                    <a:pt x="317090" y="183437"/>
                    <a:pt x="306507" y="172060"/>
                  </a:cubicBezTo>
                  <a:cubicBezTo>
                    <a:pt x="295924" y="160683"/>
                    <a:pt x="323176" y="168884"/>
                    <a:pt x="277932" y="141897"/>
                  </a:cubicBezTo>
                  <a:cubicBezTo>
                    <a:pt x="232688" y="114910"/>
                    <a:pt x="26313" y="14632"/>
                    <a:pt x="3294" y="2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0A272211-5810-4436-80B9-3BD9CFD10468}"/>
                </a:ext>
              </a:extLst>
            </p:cNvPr>
            <p:cNvSpPr/>
            <p:nvPr/>
          </p:nvSpPr>
          <p:spPr>
            <a:xfrm>
              <a:off x="6132529" y="4186712"/>
              <a:ext cx="112249" cy="994423"/>
            </a:xfrm>
            <a:custGeom>
              <a:avLst/>
              <a:gdLst>
                <a:gd name="connsiteX0" fmla="*/ 109521 w 112249"/>
                <a:gd name="connsiteY0" fmla="*/ 55 h 994423"/>
                <a:gd name="connsiteX1" fmla="*/ 111638 w 112249"/>
                <a:gd name="connsiteY1" fmla="*/ 364121 h 994423"/>
                <a:gd name="connsiteX2" fmla="*/ 98938 w 112249"/>
                <a:gd name="connsiteY2" fmla="*/ 535571 h 994423"/>
                <a:gd name="connsiteX3" fmla="*/ 79888 w 112249"/>
                <a:gd name="connsiteY3" fmla="*/ 639288 h 994423"/>
                <a:gd name="connsiteX4" fmla="*/ 3688 w 112249"/>
                <a:gd name="connsiteY4" fmla="*/ 984305 h 994423"/>
                <a:gd name="connsiteX5" fmla="*/ 18504 w 112249"/>
                <a:gd name="connsiteY5" fmla="*/ 872121 h 994423"/>
                <a:gd name="connsiteX6" fmla="*/ 75654 w 112249"/>
                <a:gd name="connsiteY6" fmla="*/ 560971 h 994423"/>
                <a:gd name="connsiteX7" fmla="*/ 103171 w 112249"/>
                <a:gd name="connsiteY7" fmla="*/ 391638 h 994423"/>
                <a:gd name="connsiteX8" fmla="*/ 109521 w 112249"/>
                <a:gd name="connsiteY8" fmla="*/ 55 h 994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249" h="994423">
                  <a:moveTo>
                    <a:pt x="109521" y="55"/>
                  </a:moveTo>
                  <a:cubicBezTo>
                    <a:pt x="110932" y="-4531"/>
                    <a:pt x="113402" y="274868"/>
                    <a:pt x="111638" y="364121"/>
                  </a:cubicBezTo>
                  <a:cubicBezTo>
                    <a:pt x="109874" y="453374"/>
                    <a:pt x="104230" y="489710"/>
                    <a:pt x="98938" y="535571"/>
                  </a:cubicBezTo>
                  <a:cubicBezTo>
                    <a:pt x="93646" y="581432"/>
                    <a:pt x="95763" y="564499"/>
                    <a:pt x="79888" y="639288"/>
                  </a:cubicBezTo>
                  <a:cubicBezTo>
                    <a:pt x="64013" y="714077"/>
                    <a:pt x="13919" y="945500"/>
                    <a:pt x="3688" y="984305"/>
                  </a:cubicBezTo>
                  <a:cubicBezTo>
                    <a:pt x="-6543" y="1023111"/>
                    <a:pt x="6510" y="942677"/>
                    <a:pt x="18504" y="872121"/>
                  </a:cubicBezTo>
                  <a:cubicBezTo>
                    <a:pt x="30498" y="801565"/>
                    <a:pt x="61543" y="641051"/>
                    <a:pt x="75654" y="560971"/>
                  </a:cubicBezTo>
                  <a:cubicBezTo>
                    <a:pt x="89765" y="480891"/>
                    <a:pt x="97879" y="481596"/>
                    <a:pt x="103171" y="391638"/>
                  </a:cubicBezTo>
                  <a:cubicBezTo>
                    <a:pt x="108463" y="301680"/>
                    <a:pt x="108110" y="4641"/>
                    <a:pt x="109521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85837861-5247-41A6-9A0B-4FFA487538DD}"/>
                </a:ext>
              </a:extLst>
            </p:cNvPr>
            <p:cNvSpPr/>
            <p:nvPr/>
          </p:nvSpPr>
          <p:spPr>
            <a:xfrm>
              <a:off x="5616254" y="5293677"/>
              <a:ext cx="429276" cy="453919"/>
            </a:xfrm>
            <a:custGeom>
              <a:avLst/>
              <a:gdLst>
                <a:gd name="connsiteX0" fmla="*/ 428946 w 429276"/>
                <a:gd name="connsiteY0" fmla="*/ 106 h 453919"/>
                <a:gd name="connsiteX1" fmla="*/ 187646 w 429276"/>
                <a:gd name="connsiteY1" fmla="*/ 285856 h 453919"/>
                <a:gd name="connsiteX2" fmla="*/ 3496 w 429276"/>
                <a:gd name="connsiteY2" fmla="*/ 446723 h 453919"/>
                <a:gd name="connsiteX3" fmla="*/ 79696 w 429276"/>
                <a:gd name="connsiteY3" fmla="*/ 408623 h 453919"/>
                <a:gd name="connsiteX4" fmla="*/ 236329 w 429276"/>
                <a:gd name="connsiteY4" fmla="*/ 254106 h 453919"/>
                <a:gd name="connsiteX5" fmla="*/ 428946 w 429276"/>
                <a:gd name="connsiteY5" fmla="*/ 106 h 45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276" h="453919">
                  <a:moveTo>
                    <a:pt x="428946" y="106"/>
                  </a:moveTo>
                  <a:cubicBezTo>
                    <a:pt x="420832" y="5398"/>
                    <a:pt x="258554" y="211420"/>
                    <a:pt x="187646" y="285856"/>
                  </a:cubicBezTo>
                  <a:cubicBezTo>
                    <a:pt x="116738" y="360292"/>
                    <a:pt x="21488" y="426262"/>
                    <a:pt x="3496" y="446723"/>
                  </a:cubicBezTo>
                  <a:cubicBezTo>
                    <a:pt x="-14496" y="467184"/>
                    <a:pt x="40891" y="440726"/>
                    <a:pt x="79696" y="408623"/>
                  </a:cubicBezTo>
                  <a:cubicBezTo>
                    <a:pt x="118501" y="376520"/>
                    <a:pt x="178826" y="319370"/>
                    <a:pt x="236329" y="254106"/>
                  </a:cubicBezTo>
                  <a:cubicBezTo>
                    <a:pt x="293832" y="188842"/>
                    <a:pt x="437060" y="-5186"/>
                    <a:pt x="428946" y="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584A862B-C4F7-4882-9463-EF74DA456C35}"/>
                </a:ext>
              </a:extLst>
            </p:cNvPr>
            <p:cNvSpPr/>
            <p:nvPr/>
          </p:nvSpPr>
          <p:spPr>
            <a:xfrm>
              <a:off x="5019593" y="5807911"/>
              <a:ext cx="551768" cy="355494"/>
            </a:xfrm>
            <a:custGeom>
              <a:avLst/>
              <a:gdLst>
                <a:gd name="connsiteX0" fmla="*/ 1140 w 551768"/>
                <a:gd name="connsiteY0" fmla="*/ 353706 h 355494"/>
                <a:gd name="connsiteX1" fmla="*/ 149307 w 551768"/>
                <a:gd name="connsiteY1" fmla="*/ 300789 h 355494"/>
                <a:gd name="connsiteX2" fmla="*/ 286890 w 551768"/>
                <a:gd name="connsiteY2" fmla="*/ 205539 h 355494"/>
                <a:gd name="connsiteX3" fmla="*/ 547240 w 551768"/>
                <a:gd name="connsiteY3" fmla="*/ 4456 h 355494"/>
                <a:gd name="connsiteX4" fmla="*/ 449874 w 551768"/>
                <a:gd name="connsiteY4" fmla="*/ 67956 h 355494"/>
                <a:gd name="connsiteX5" fmla="*/ 418124 w 551768"/>
                <a:gd name="connsiteY5" fmla="*/ 89122 h 355494"/>
                <a:gd name="connsiteX6" fmla="*/ 293240 w 551768"/>
                <a:gd name="connsiteY6" fmla="*/ 178022 h 355494"/>
                <a:gd name="connsiteX7" fmla="*/ 231857 w 551768"/>
                <a:gd name="connsiteY7" fmla="*/ 237289 h 355494"/>
                <a:gd name="connsiteX8" fmla="*/ 1140 w 551768"/>
                <a:gd name="connsiteY8" fmla="*/ 353706 h 35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768" h="355494">
                  <a:moveTo>
                    <a:pt x="1140" y="353706"/>
                  </a:moveTo>
                  <a:cubicBezTo>
                    <a:pt x="-12618" y="364289"/>
                    <a:pt x="101682" y="325483"/>
                    <a:pt x="149307" y="300789"/>
                  </a:cubicBezTo>
                  <a:cubicBezTo>
                    <a:pt x="196932" y="276094"/>
                    <a:pt x="220568" y="254928"/>
                    <a:pt x="286890" y="205539"/>
                  </a:cubicBezTo>
                  <a:cubicBezTo>
                    <a:pt x="353212" y="156150"/>
                    <a:pt x="520076" y="27386"/>
                    <a:pt x="547240" y="4456"/>
                  </a:cubicBezTo>
                  <a:cubicBezTo>
                    <a:pt x="574404" y="-18474"/>
                    <a:pt x="471393" y="53845"/>
                    <a:pt x="449874" y="67956"/>
                  </a:cubicBezTo>
                  <a:cubicBezTo>
                    <a:pt x="428355" y="82067"/>
                    <a:pt x="418124" y="89122"/>
                    <a:pt x="418124" y="89122"/>
                  </a:cubicBezTo>
                  <a:cubicBezTo>
                    <a:pt x="392018" y="107466"/>
                    <a:pt x="324284" y="153328"/>
                    <a:pt x="293240" y="178022"/>
                  </a:cubicBezTo>
                  <a:cubicBezTo>
                    <a:pt x="262196" y="202716"/>
                    <a:pt x="274896" y="211889"/>
                    <a:pt x="231857" y="237289"/>
                  </a:cubicBezTo>
                  <a:cubicBezTo>
                    <a:pt x="188818" y="262689"/>
                    <a:pt x="14898" y="343123"/>
                    <a:pt x="1140" y="3537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3D7BB27A-283A-452D-8B03-E9FDA17DAF7F}"/>
                </a:ext>
              </a:extLst>
            </p:cNvPr>
            <p:cNvSpPr/>
            <p:nvPr/>
          </p:nvSpPr>
          <p:spPr>
            <a:xfrm>
              <a:off x="4325939" y="6219841"/>
              <a:ext cx="644959" cy="30364"/>
            </a:xfrm>
            <a:custGeom>
              <a:avLst/>
              <a:gdLst>
                <a:gd name="connsiteX0" fmla="*/ 528 w 644959"/>
                <a:gd name="connsiteY0" fmla="*/ 7392 h 30364"/>
                <a:gd name="connsiteX1" fmla="*/ 207961 w 644959"/>
                <a:gd name="connsiteY1" fmla="*/ 26442 h 30364"/>
                <a:gd name="connsiteX2" fmla="*/ 339194 w 644959"/>
                <a:gd name="connsiteY2" fmla="*/ 28559 h 30364"/>
                <a:gd name="connsiteX3" fmla="*/ 430211 w 644959"/>
                <a:gd name="connsiteY3" fmla="*/ 28559 h 30364"/>
                <a:gd name="connsiteX4" fmla="*/ 643994 w 644959"/>
                <a:gd name="connsiteY4" fmla="*/ 5276 h 30364"/>
                <a:gd name="connsiteX5" fmla="*/ 504294 w 644959"/>
                <a:gd name="connsiteY5" fmla="*/ 1042 h 30364"/>
                <a:gd name="connsiteX6" fmla="*/ 387878 w 644959"/>
                <a:gd name="connsiteY6" fmla="*/ 20092 h 30364"/>
                <a:gd name="connsiteX7" fmla="*/ 273578 w 644959"/>
                <a:gd name="connsiteY7" fmla="*/ 20092 h 30364"/>
                <a:gd name="connsiteX8" fmla="*/ 528 w 644959"/>
                <a:gd name="connsiteY8" fmla="*/ 7392 h 30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4959" h="30364">
                  <a:moveTo>
                    <a:pt x="528" y="7392"/>
                  </a:moveTo>
                  <a:cubicBezTo>
                    <a:pt x="-10408" y="8450"/>
                    <a:pt x="151517" y="22914"/>
                    <a:pt x="207961" y="26442"/>
                  </a:cubicBezTo>
                  <a:cubicBezTo>
                    <a:pt x="264405" y="29970"/>
                    <a:pt x="302152" y="28206"/>
                    <a:pt x="339194" y="28559"/>
                  </a:cubicBezTo>
                  <a:cubicBezTo>
                    <a:pt x="376236" y="28912"/>
                    <a:pt x="379411" y="32439"/>
                    <a:pt x="430211" y="28559"/>
                  </a:cubicBezTo>
                  <a:cubicBezTo>
                    <a:pt x="481011" y="24679"/>
                    <a:pt x="631647" y="9862"/>
                    <a:pt x="643994" y="5276"/>
                  </a:cubicBezTo>
                  <a:cubicBezTo>
                    <a:pt x="656341" y="690"/>
                    <a:pt x="546980" y="-1427"/>
                    <a:pt x="504294" y="1042"/>
                  </a:cubicBezTo>
                  <a:cubicBezTo>
                    <a:pt x="461608" y="3511"/>
                    <a:pt x="426331" y="16917"/>
                    <a:pt x="387878" y="20092"/>
                  </a:cubicBezTo>
                  <a:cubicBezTo>
                    <a:pt x="349425" y="23267"/>
                    <a:pt x="336372" y="23620"/>
                    <a:pt x="273578" y="20092"/>
                  </a:cubicBezTo>
                  <a:lnTo>
                    <a:pt x="528" y="739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A670F907-80A1-4ACA-A56A-4004291D5D87}"/>
                </a:ext>
              </a:extLst>
            </p:cNvPr>
            <p:cNvSpPr/>
            <p:nvPr/>
          </p:nvSpPr>
          <p:spPr>
            <a:xfrm>
              <a:off x="3800109" y="5759050"/>
              <a:ext cx="547828" cy="462795"/>
            </a:xfrm>
            <a:custGeom>
              <a:avLst/>
              <a:gdLst>
                <a:gd name="connsiteX0" fmla="*/ 1424 w 547828"/>
                <a:gd name="connsiteY0" fmla="*/ 400 h 462795"/>
                <a:gd name="connsiteX1" fmla="*/ 128424 w 547828"/>
                <a:gd name="connsiteY1" fmla="*/ 125283 h 462795"/>
                <a:gd name="connsiteX2" fmla="*/ 223674 w 547828"/>
                <a:gd name="connsiteY2" fmla="*/ 264983 h 462795"/>
                <a:gd name="connsiteX3" fmla="*/ 361258 w 547828"/>
                <a:gd name="connsiteY3" fmla="*/ 366583 h 462795"/>
                <a:gd name="connsiteX4" fmla="*/ 541174 w 547828"/>
                <a:gd name="connsiteY4" fmla="*/ 461833 h 462795"/>
                <a:gd name="connsiteX5" fmla="*/ 500958 w 547828"/>
                <a:gd name="connsiteY5" fmla="*/ 413150 h 462795"/>
                <a:gd name="connsiteX6" fmla="*/ 422641 w 547828"/>
                <a:gd name="connsiteY6" fmla="*/ 370817 h 462795"/>
                <a:gd name="connsiteX7" fmla="*/ 244841 w 547828"/>
                <a:gd name="connsiteY7" fmla="*/ 245933 h 462795"/>
                <a:gd name="connsiteX8" fmla="*/ 217324 w 547828"/>
                <a:gd name="connsiteY8" fmla="*/ 167617 h 462795"/>
                <a:gd name="connsiteX9" fmla="*/ 1424 w 547828"/>
                <a:gd name="connsiteY9" fmla="*/ 400 h 46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7828" h="462795">
                  <a:moveTo>
                    <a:pt x="1424" y="400"/>
                  </a:moveTo>
                  <a:cubicBezTo>
                    <a:pt x="-13393" y="-6656"/>
                    <a:pt x="91382" y="81186"/>
                    <a:pt x="128424" y="125283"/>
                  </a:cubicBezTo>
                  <a:cubicBezTo>
                    <a:pt x="165466" y="169380"/>
                    <a:pt x="184868" y="224766"/>
                    <a:pt x="223674" y="264983"/>
                  </a:cubicBezTo>
                  <a:cubicBezTo>
                    <a:pt x="262480" y="305200"/>
                    <a:pt x="308341" y="333775"/>
                    <a:pt x="361258" y="366583"/>
                  </a:cubicBezTo>
                  <a:cubicBezTo>
                    <a:pt x="414175" y="399391"/>
                    <a:pt x="517891" y="454072"/>
                    <a:pt x="541174" y="461833"/>
                  </a:cubicBezTo>
                  <a:cubicBezTo>
                    <a:pt x="564457" y="469594"/>
                    <a:pt x="520714" y="428319"/>
                    <a:pt x="500958" y="413150"/>
                  </a:cubicBezTo>
                  <a:cubicBezTo>
                    <a:pt x="481203" y="397981"/>
                    <a:pt x="465327" y="398686"/>
                    <a:pt x="422641" y="370817"/>
                  </a:cubicBezTo>
                  <a:cubicBezTo>
                    <a:pt x="379955" y="342948"/>
                    <a:pt x="279061" y="279800"/>
                    <a:pt x="244841" y="245933"/>
                  </a:cubicBezTo>
                  <a:cubicBezTo>
                    <a:pt x="210622" y="212066"/>
                    <a:pt x="257893" y="211361"/>
                    <a:pt x="217324" y="167617"/>
                  </a:cubicBezTo>
                  <a:cubicBezTo>
                    <a:pt x="176755" y="123873"/>
                    <a:pt x="16241" y="7456"/>
                    <a:pt x="1424" y="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58D3B200-C465-4D6F-8B2A-9477DFC6E76E}"/>
                </a:ext>
              </a:extLst>
            </p:cNvPr>
            <p:cNvSpPr/>
            <p:nvPr/>
          </p:nvSpPr>
          <p:spPr>
            <a:xfrm>
              <a:off x="3456730" y="5299124"/>
              <a:ext cx="330935" cy="422479"/>
            </a:xfrm>
            <a:custGeom>
              <a:avLst/>
              <a:gdLst>
                <a:gd name="connsiteX0" fmla="*/ 1903 w 330935"/>
                <a:gd name="connsiteY0" fmla="*/ 1009 h 422479"/>
                <a:gd name="connsiteX1" fmla="*/ 135253 w 330935"/>
                <a:gd name="connsiteY1" fmla="*/ 183043 h 422479"/>
                <a:gd name="connsiteX2" fmla="*/ 167003 w 330935"/>
                <a:gd name="connsiteY2" fmla="*/ 223259 h 422479"/>
                <a:gd name="connsiteX3" fmla="*/ 323637 w 330935"/>
                <a:gd name="connsiteY3" fmla="*/ 415876 h 422479"/>
                <a:gd name="connsiteX4" fmla="*/ 302470 w 330935"/>
                <a:gd name="connsiteY4" fmla="*/ 373543 h 422479"/>
                <a:gd name="connsiteX5" fmla="*/ 279187 w 330935"/>
                <a:gd name="connsiteY5" fmla="*/ 331209 h 422479"/>
                <a:gd name="connsiteX6" fmla="*/ 247437 w 330935"/>
                <a:gd name="connsiteY6" fmla="*/ 274059 h 422479"/>
                <a:gd name="connsiteX7" fmla="*/ 1903 w 330935"/>
                <a:gd name="connsiteY7" fmla="*/ 1009 h 422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935" h="422479">
                  <a:moveTo>
                    <a:pt x="1903" y="1009"/>
                  </a:moveTo>
                  <a:cubicBezTo>
                    <a:pt x="-16794" y="-14160"/>
                    <a:pt x="107736" y="146001"/>
                    <a:pt x="135253" y="183043"/>
                  </a:cubicBezTo>
                  <a:cubicBezTo>
                    <a:pt x="162770" y="220085"/>
                    <a:pt x="167003" y="223259"/>
                    <a:pt x="167003" y="223259"/>
                  </a:cubicBezTo>
                  <a:cubicBezTo>
                    <a:pt x="198400" y="262065"/>
                    <a:pt x="301059" y="390829"/>
                    <a:pt x="323637" y="415876"/>
                  </a:cubicBezTo>
                  <a:cubicBezTo>
                    <a:pt x="346215" y="440923"/>
                    <a:pt x="309878" y="387654"/>
                    <a:pt x="302470" y="373543"/>
                  </a:cubicBezTo>
                  <a:cubicBezTo>
                    <a:pt x="295062" y="359432"/>
                    <a:pt x="288359" y="347790"/>
                    <a:pt x="279187" y="331209"/>
                  </a:cubicBezTo>
                  <a:cubicBezTo>
                    <a:pt x="270015" y="314628"/>
                    <a:pt x="291534" y="326976"/>
                    <a:pt x="247437" y="274059"/>
                  </a:cubicBezTo>
                  <a:cubicBezTo>
                    <a:pt x="203340" y="221142"/>
                    <a:pt x="20600" y="16178"/>
                    <a:pt x="1903" y="1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635B94F7-BD9D-4ABB-9202-CB4E6524078D}"/>
                </a:ext>
              </a:extLst>
            </p:cNvPr>
            <p:cNvSpPr/>
            <p:nvPr/>
          </p:nvSpPr>
          <p:spPr>
            <a:xfrm>
              <a:off x="3313911" y="4701112"/>
              <a:ext cx="120639" cy="557826"/>
            </a:xfrm>
            <a:custGeom>
              <a:avLst/>
              <a:gdLst>
                <a:gd name="connsiteX0" fmla="*/ 17722 w 120639"/>
                <a:gd name="connsiteY0" fmla="*/ 5 h 557826"/>
                <a:gd name="connsiteX1" fmla="*/ 789 w 120639"/>
                <a:gd name="connsiteY1" fmla="*/ 110071 h 557826"/>
                <a:gd name="connsiteX2" fmla="*/ 47356 w 120639"/>
                <a:gd name="connsiteY2" fmla="*/ 325971 h 557826"/>
                <a:gd name="connsiteX3" fmla="*/ 119322 w 120639"/>
                <a:gd name="connsiteY3" fmla="*/ 556688 h 557826"/>
                <a:gd name="connsiteX4" fmla="*/ 89689 w 120639"/>
                <a:gd name="connsiteY4" fmla="*/ 406405 h 557826"/>
                <a:gd name="connsiteX5" fmla="*/ 36772 w 120639"/>
                <a:gd name="connsiteY5" fmla="*/ 224371 h 557826"/>
                <a:gd name="connsiteX6" fmla="*/ 13489 w 120639"/>
                <a:gd name="connsiteY6" fmla="*/ 105838 h 557826"/>
                <a:gd name="connsiteX7" fmla="*/ 17722 w 120639"/>
                <a:gd name="connsiteY7" fmla="*/ 5 h 55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639" h="557826">
                  <a:moveTo>
                    <a:pt x="17722" y="5"/>
                  </a:moveTo>
                  <a:cubicBezTo>
                    <a:pt x="15605" y="711"/>
                    <a:pt x="-4150" y="55743"/>
                    <a:pt x="789" y="110071"/>
                  </a:cubicBezTo>
                  <a:cubicBezTo>
                    <a:pt x="5728" y="164399"/>
                    <a:pt x="27601" y="251535"/>
                    <a:pt x="47356" y="325971"/>
                  </a:cubicBezTo>
                  <a:cubicBezTo>
                    <a:pt x="67112" y="400407"/>
                    <a:pt x="112267" y="543282"/>
                    <a:pt x="119322" y="556688"/>
                  </a:cubicBezTo>
                  <a:cubicBezTo>
                    <a:pt x="126377" y="570094"/>
                    <a:pt x="103447" y="461791"/>
                    <a:pt x="89689" y="406405"/>
                  </a:cubicBezTo>
                  <a:cubicBezTo>
                    <a:pt x="75931" y="351019"/>
                    <a:pt x="49472" y="274465"/>
                    <a:pt x="36772" y="224371"/>
                  </a:cubicBezTo>
                  <a:cubicBezTo>
                    <a:pt x="24072" y="174277"/>
                    <a:pt x="15958" y="139705"/>
                    <a:pt x="13489" y="105838"/>
                  </a:cubicBezTo>
                  <a:cubicBezTo>
                    <a:pt x="11020" y="71971"/>
                    <a:pt x="19839" y="-701"/>
                    <a:pt x="17722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DA6A5B2E-ED8C-4707-8DDC-AFDE3FBDEDF5}"/>
                </a:ext>
              </a:extLst>
            </p:cNvPr>
            <p:cNvSpPr/>
            <p:nvPr/>
          </p:nvSpPr>
          <p:spPr>
            <a:xfrm>
              <a:off x="3301792" y="4165255"/>
              <a:ext cx="80599" cy="582694"/>
            </a:xfrm>
            <a:custGeom>
              <a:avLst/>
              <a:gdLst>
                <a:gd name="connsiteX0" fmla="*/ 72175 w 80599"/>
                <a:gd name="connsiteY0" fmla="*/ 4578 h 582694"/>
                <a:gd name="connsiteX1" fmla="*/ 67941 w 80599"/>
                <a:gd name="connsiteY1" fmla="*/ 123112 h 582694"/>
                <a:gd name="connsiteX2" fmla="*/ 36191 w 80599"/>
                <a:gd name="connsiteY2" fmla="*/ 322078 h 582694"/>
                <a:gd name="connsiteX3" fmla="*/ 23491 w 80599"/>
                <a:gd name="connsiteY3" fmla="*/ 408862 h 582694"/>
                <a:gd name="connsiteX4" fmla="*/ 208 w 80599"/>
                <a:gd name="connsiteY4" fmla="*/ 493528 h 582694"/>
                <a:gd name="connsiteX5" fmla="*/ 12908 w 80599"/>
                <a:gd name="connsiteY5" fmla="*/ 582428 h 582694"/>
                <a:gd name="connsiteX6" fmla="*/ 27725 w 80599"/>
                <a:gd name="connsiteY6" fmla="*/ 463895 h 582694"/>
                <a:gd name="connsiteX7" fmla="*/ 76408 w 80599"/>
                <a:gd name="connsiteY7" fmla="*/ 279745 h 582694"/>
                <a:gd name="connsiteX8" fmla="*/ 72175 w 80599"/>
                <a:gd name="connsiteY8" fmla="*/ 4578 h 582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9" h="582694">
                  <a:moveTo>
                    <a:pt x="72175" y="4578"/>
                  </a:moveTo>
                  <a:cubicBezTo>
                    <a:pt x="70764" y="-21527"/>
                    <a:pt x="73938" y="70195"/>
                    <a:pt x="67941" y="123112"/>
                  </a:cubicBezTo>
                  <a:cubicBezTo>
                    <a:pt x="61944" y="176029"/>
                    <a:pt x="43599" y="274453"/>
                    <a:pt x="36191" y="322078"/>
                  </a:cubicBezTo>
                  <a:cubicBezTo>
                    <a:pt x="28783" y="369703"/>
                    <a:pt x="29488" y="380287"/>
                    <a:pt x="23491" y="408862"/>
                  </a:cubicBezTo>
                  <a:cubicBezTo>
                    <a:pt x="17494" y="437437"/>
                    <a:pt x="1972" y="464600"/>
                    <a:pt x="208" y="493528"/>
                  </a:cubicBezTo>
                  <a:cubicBezTo>
                    <a:pt x="-1556" y="522456"/>
                    <a:pt x="8322" y="587367"/>
                    <a:pt x="12908" y="582428"/>
                  </a:cubicBezTo>
                  <a:cubicBezTo>
                    <a:pt x="17494" y="577489"/>
                    <a:pt x="17142" y="514342"/>
                    <a:pt x="27725" y="463895"/>
                  </a:cubicBezTo>
                  <a:cubicBezTo>
                    <a:pt x="38308" y="413448"/>
                    <a:pt x="65472" y="351712"/>
                    <a:pt x="76408" y="279745"/>
                  </a:cubicBezTo>
                  <a:cubicBezTo>
                    <a:pt x="87344" y="207778"/>
                    <a:pt x="73586" y="30683"/>
                    <a:pt x="72175" y="4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D0D727EF-36F2-458B-B41C-E8124A2D436B}"/>
                </a:ext>
              </a:extLst>
            </p:cNvPr>
            <p:cNvSpPr/>
            <p:nvPr/>
          </p:nvSpPr>
          <p:spPr>
            <a:xfrm>
              <a:off x="3364635" y="3678688"/>
              <a:ext cx="62451" cy="510396"/>
            </a:xfrm>
            <a:custGeom>
              <a:avLst/>
              <a:gdLst>
                <a:gd name="connsiteX0" fmla="*/ 51665 w 62451"/>
                <a:gd name="connsiteY0" fmla="*/ 2195 h 510396"/>
                <a:gd name="connsiteX1" fmla="*/ 49548 w 62451"/>
                <a:gd name="connsiteY1" fmla="*/ 171529 h 510396"/>
                <a:gd name="connsiteX2" fmla="*/ 36848 w 62451"/>
                <a:gd name="connsiteY2" fmla="*/ 319695 h 510396"/>
                <a:gd name="connsiteX3" fmla="*/ 22032 w 62451"/>
                <a:gd name="connsiteY3" fmla="*/ 419179 h 510396"/>
                <a:gd name="connsiteX4" fmla="*/ 865 w 62451"/>
                <a:gd name="connsiteY4" fmla="*/ 510195 h 510396"/>
                <a:gd name="connsiteX5" fmla="*/ 53782 w 62451"/>
                <a:gd name="connsiteY5" fmla="*/ 393779 h 510396"/>
                <a:gd name="connsiteX6" fmla="*/ 62248 w 62451"/>
                <a:gd name="connsiteY6" fmla="*/ 298529 h 510396"/>
                <a:gd name="connsiteX7" fmla="*/ 51665 w 62451"/>
                <a:gd name="connsiteY7" fmla="*/ 2195 h 510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51" h="510396">
                  <a:moveTo>
                    <a:pt x="51665" y="2195"/>
                  </a:moveTo>
                  <a:cubicBezTo>
                    <a:pt x="49548" y="-18972"/>
                    <a:pt x="52017" y="118612"/>
                    <a:pt x="49548" y="171529"/>
                  </a:cubicBezTo>
                  <a:cubicBezTo>
                    <a:pt x="47079" y="224446"/>
                    <a:pt x="41434" y="278420"/>
                    <a:pt x="36848" y="319695"/>
                  </a:cubicBezTo>
                  <a:cubicBezTo>
                    <a:pt x="32262" y="360970"/>
                    <a:pt x="28029" y="387429"/>
                    <a:pt x="22032" y="419179"/>
                  </a:cubicBezTo>
                  <a:cubicBezTo>
                    <a:pt x="16035" y="450929"/>
                    <a:pt x="-4427" y="514428"/>
                    <a:pt x="865" y="510195"/>
                  </a:cubicBezTo>
                  <a:cubicBezTo>
                    <a:pt x="6157" y="505962"/>
                    <a:pt x="43551" y="429057"/>
                    <a:pt x="53782" y="393779"/>
                  </a:cubicBezTo>
                  <a:cubicBezTo>
                    <a:pt x="64013" y="358501"/>
                    <a:pt x="60484" y="361676"/>
                    <a:pt x="62248" y="298529"/>
                  </a:cubicBezTo>
                  <a:cubicBezTo>
                    <a:pt x="64012" y="235382"/>
                    <a:pt x="53782" y="23362"/>
                    <a:pt x="51665" y="21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BEC43C24-AEE4-4F70-A3B7-1CAA4BD15463}"/>
                </a:ext>
              </a:extLst>
            </p:cNvPr>
            <p:cNvSpPr/>
            <p:nvPr/>
          </p:nvSpPr>
          <p:spPr>
            <a:xfrm>
              <a:off x="3412269" y="2466968"/>
              <a:ext cx="523178" cy="1042657"/>
            </a:xfrm>
            <a:custGeom>
              <a:avLst/>
              <a:gdLst>
                <a:gd name="connsiteX0" fmla="*/ 454881 w 523178"/>
                <a:gd name="connsiteY0" fmla="*/ 60332 h 1042657"/>
                <a:gd name="connsiteX1" fmla="*/ 261206 w 523178"/>
                <a:gd name="connsiteY1" fmla="*/ 346082 h 1042657"/>
                <a:gd name="connsiteX2" fmla="*/ 185006 w 523178"/>
                <a:gd name="connsiteY2" fmla="*/ 492132 h 1042657"/>
                <a:gd name="connsiteX3" fmla="*/ 45306 w 523178"/>
                <a:gd name="connsiteY3" fmla="*/ 863607 h 1042657"/>
                <a:gd name="connsiteX4" fmla="*/ 856 w 523178"/>
                <a:gd name="connsiteY4" fmla="*/ 1041407 h 1042657"/>
                <a:gd name="connsiteX5" fmla="*/ 23081 w 523178"/>
                <a:gd name="connsiteY5" fmla="*/ 927107 h 1042657"/>
                <a:gd name="connsiteX6" fmla="*/ 105631 w 523178"/>
                <a:gd name="connsiteY6" fmla="*/ 641357 h 1042657"/>
                <a:gd name="connsiteX7" fmla="*/ 178656 w 523178"/>
                <a:gd name="connsiteY7" fmla="*/ 434982 h 1042657"/>
                <a:gd name="connsiteX8" fmla="*/ 505681 w 523178"/>
                <a:gd name="connsiteY8" fmla="*/ 31757 h 1042657"/>
                <a:gd name="connsiteX9" fmla="*/ 454881 w 523178"/>
                <a:gd name="connsiteY9" fmla="*/ 60332 h 104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3178" h="1042657">
                  <a:moveTo>
                    <a:pt x="454881" y="60332"/>
                  </a:moveTo>
                  <a:cubicBezTo>
                    <a:pt x="414135" y="112719"/>
                    <a:pt x="306185" y="274115"/>
                    <a:pt x="261206" y="346082"/>
                  </a:cubicBezTo>
                  <a:cubicBezTo>
                    <a:pt x="216227" y="418049"/>
                    <a:pt x="220989" y="405878"/>
                    <a:pt x="185006" y="492132"/>
                  </a:cubicBezTo>
                  <a:cubicBezTo>
                    <a:pt x="149023" y="578386"/>
                    <a:pt x="75998" y="772061"/>
                    <a:pt x="45306" y="863607"/>
                  </a:cubicBezTo>
                  <a:cubicBezTo>
                    <a:pt x="14614" y="955153"/>
                    <a:pt x="4560" y="1030824"/>
                    <a:pt x="856" y="1041407"/>
                  </a:cubicBezTo>
                  <a:cubicBezTo>
                    <a:pt x="-2848" y="1051990"/>
                    <a:pt x="5619" y="993782"/>
                    <a:pt x="23081" y="927107"/>
                  </a:cubicBezTo>
                  <a:cubicBezTo>
                    <a:pt x="40543" y="860432"/>
                    <a:pt x="79702" y="723378"/>
                    <a:pt x="105631" y="641357"/>
                  </a:cubicBezTo>
                  <a:cubicBezTo>
                    <a:pt x="131560" y="559336"/>
                    <a:pt x="111981" y="536582"/>
                    <a:pt x="178656" y="434982"/>
                  </a:cubicBezTo>
                  <a:cubicBezTo>
                    <a:pt x="245331" y="333382"/>
                    <a:pt x="459114" y="93140"/>
                    <a:pt x="505681" y="31757"/>
                  </a:cubicBezTo>
                  <a:cubicBezTo>
                    <a:pt x="552248" y="-29626"/>
                    <a:pt x="495627" y="7945"/>
                    <a:pt x="454881" y="60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46F9D2AC-E1D3-4F04-A12F-7A8FA90B93F5}"/>
                </a:ext>
              </a:extLst>
            </p:cNvPr>
            <p:cNvSpPr/>
            <p:nvPr/>
          </p:nvSpPr>
          <p:spPr>
            <a:xfrm>
              <a:off x="3736381" y="2347411"/>
              <a:ext cx="1094767" cy="387528"/>
            </a:xfrm>
            <a:custGeom>
              <a:avLst/>
              <a:gdLst>
                <a:gd name="connsiteX0" fmla="*/ 1076919 w 1094767"/>
                <a:gd name="connsiteY0" fmla="*/ 2089 h 387528"/>
                <a:gd name="connsiteX1" fmla="*/ 981669 w 1094767"/>
                <a:gd name="connsiteY1" fmla="*/ 135439 h 387528"/>
                <a:gd name="connsiteX2" fmla="*/ 803869 w 1094767"/>
                <a:gd name="connsiteY2" fmla="*/ 256089 h 387528"/>
                <a:gd name="connsiteX3" fmla="*/ 32344 w 1094767"/>
                <a:gd name="connsiteY3" fmla="*/ 383089 h 387528"/>
                <a:gd name="connsiteX4" fmla="*/ 133944 w 1094767"/>
                <a:gd name="connsiteY4" fmla="*/ 360864 h 387528"/>
                <a:gd name="connsiteX5" fmla="*/ 435569 w 1094767"/>
                <a:gd name="connsiteY5" fmla="*/ 297364 h 387528"/>
                <a:gd name="connsiteX6" fmla="*/ 616544 w 1094767"/>
                <a:gd name="connsiteY6" fmla="*/ 246564 h 387528"/>
                <a:gd name="connsiteX7" fmla="*/ 1076919 w 1094767"/>
                <a:gd name="connsiteY7" fmla="*/ 2089 h 38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4767" h="387528">
                  <a:moveTo>
                    <a:pt x="1076919" y="2089"/>
                  </a:moveTo>
                  <a:cubicBezTo>
                    <a:pt x="1137773" y="-16432"/>
                    <a:pt x="1027177" y="93106"/>
                    <a:pt x="981669" y="135439"/>
                  </a:cubicBezTo>
                  <a:cubicBezTo>
                    <a:pt x="936161" y="177772"/>
                    <a:pt x="962090" y="214814"/>
                    <a:pt x="803869" y="256089"/>
                  </a:cubicBezTo>
                  <a:cubicBezTo>
                    <a:pt x="645648" y="297364"/>
                    <a:pt x="143998" y="365627"/>
                    <a:pt x="32344" y="383089"/>
                  </a:cubicBezTo>
                  <a:cubicBezTo>
                    <a:pt x="-79310" y="400551"/>
                    <a:pt x="133944" y="360864"/>
                    <a:pt x="133944" y="360864"/>
                  </a:cubicBezTo>
                  <a:lnTo>
                    <a:pt x="435569" y="297364"/>
                  </a:lnTo>
                  <a:cubicBezTo>
                    <a:pt x="516002" y="278314"/>
                    <a:pt x="516002" y="291543"/>
                    <a:pt x="616544" y="246564"/>
                  </a:cubicBezTo>
                  <a:cubicBezTo>
                    <a:pt x="717086" y="201585"/>
                    <a:pt x="1016065" y="20610"/>
                    <a:pt x="1076919" y="2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3154E32C-A4E7-4E30-B9EA-192FD6B8038A}"/>
                </a:ext>
              </a:extLst>
            </p:cNvPr>
            <p:cNvSpPr/>
            <p:nvPr/>
          </p:nvSpPr>
          <p:spPr>
            <a:xfrm>
              <a:off x="4832341" y="2436734"/>
              <a:ext cx="950960" cy="687096"/>
            </a:xfrm>
            <a:custGeom>
              <a:avLst/>
              <a:gdLst>
                <a:gd name="connsiteX0" fmla="*/ 9 w 950960"/>
                <a:gd name="connsiteY0" fmla="*/ 1666 h 687096"/>
                <a:gd name="connsiteX1" fmla="*/ 133359 w 950960"/>
                <a:gd name="connsiteY1" fmla="*/ 230266 h 687096"/>
                <a:gd name="connsiteX2" fmla="*/ 282584 w 950960"/>
                <a:gd name="connsiteY2" fmla="*/ 382666 h 687096"/>
                <a:gd name="connsiteX3" fmla="*/ 590559 w 950960"/>
                <a:gd name="connsiteY3" fmla="*/ 547766 h 687096"/>
                <a:gd name="connsiteX4" fmla="*/ 939809 w 950960"/>
                <a:gd name="connsiteY4" fmla="*/ 681116 h 687096"/>
                <a:gd name="connsiteX5" fmla="*/ 822334 w 950960"/>
                <a:gd name="connsiteY5" fmla="*/ 649366 h 687096"/>
                <a:gd name="connsiteX6" fmla="*/ 406409 w 950960"/>
                <a:gd name="connsiteY6" fmla="*/ 519191 h 687096"/>
                <a:gd name="connsiteX7" fmla="*/ 139709 w 950960"/>
                <a:gd name="connsiteY7" fmla="*/ 357266 h 687096"/>
                <a:gd name="connsiteX8" fmla="*/ 9 w 950960"/>
                <a:gd name="connsiteY8" fmla="*/ 1666 h 68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0960" h="687096">
                  <a:moveTo>
                    <a:pt x="9" y="1666"/>
                  </a:moveTo>
                  <a:cubicBezTo>
                    <a:pt x="-1049" y="-19501"/>
                    <a:pt x="86263" y="166766"/>
                    <a:pt x="133359" y="230266"/>
                  </a:cubicBezTo>
                  <a:cubicBezTo>
                    <a:pt x="180455" y="293766"/>
                    <a:pt x="206384" y="329749"/>
                    <a:pt x="282584" y="382666"/>
                  </a:cubicBezTo>
                  <a:cubicBezTo>
                    <a:pt x="358784" y="435583"/>
                    <a:pt x="481022" y="498024"/>
                    <a:pt x="590559" y="547766"/>
                  </a:cubicBezTo>
                  <a:cubicBezTo>
                    <a:pt x="700097" y="597508"/>
                    <a:pt x="901180" y="664183"/>
                    <a:pt x="939809" y="681116"/>
                  </a:cubicBezTo>
                  <a:cubicBezTo>
                    <a:pt x="978438" y="698049"/>
                    <a:pt x="911234" y="676354"/>
                    <a:pt x="822334" y="649366"/>
                  </a:cubicBezTo>
                  <a:cubicBezTo>
                    <a:pt x="733434" y="622379"/>
                    <a:pt x="520180" y="567874"/>
                    <a:pt x="406409" y="519191"/>
                  </a:cubicBezTo>
                  <a:cubicBezTo>
                    <a:pt x="292638" y="470508"/>
                    <a:pt x="203738" y="444049"/>
                    <a:pt x="139709" y="357266"/>
                  </a:cubicBezTo>
                  <a:cubicBezTo>
                    <a:pt x="75680" y="270483"/>
                    <a:pt x="1067" y="22833"/>
                    <a:pt x="9" y="16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2E50D605-CADD-45A4-8B00-9B169E27ABF3}"/>
                </a:ext>
              </a:extLst>
            </p:cNvPr>
            <p:cNvSpPr/>
            <p:nvPr/>
          </p:nvSpPr>
          <p:spPr>
            <a:xfrm>
              <a:off x="5864213" y="3174720"/>
              <a:ext cx="388230" cy="899691"/>
            </a:xfrm>
            <a:custGeom>
              <a:avLst/>
              <a:gdLst>
                <a:gd name="connsiteX0" fmla="*/ 12 w 388230"/>
                <a:gd name="connsiteY0" fmla="*/ 280 h 899691"/>
                <a:gd name="connsiteX1" fmla="*/ 187337 w 388230"/>
                <a:gd name="connsiteY1" fmla="*/ 143155 h 899691"/>
                <a:gd name="connsiteX2" fmla="*/ 228612 w 388230"/>
                <a:gd name="connsiteY2" fmla="*/ 276505 h 899691"/>
                <a:gd name="connsiteX3" fmla="*/ 285762 w 388230"/>
                <a:gd name="connsiteY3" fmla="*/ 705130 h 899691"/>
                <a:gd name="connsiteX4" fmla="*/ 381012 w 388230"/>
                <a:gd name="connsiteY4" fmla="*/ 882930 h 899691"/>
                <a:gd name="connsiteX5" fmla="*/ 365137 w 388230"/>
                <a:gd name="connsiteY5" fmla="*/ 867055 h 899691"/>
                <a:gd name="connsiteX6" fmla="*/ 234962 w 388230"/>
                <a:gd name="connsiteY6" fmla="*/ 660680 h 899691"/>
                <a:gd name="connsiteX7" fmla="*/ 196862 w 388230"/>
                <a:gd name="connsiteY7" fmla="*/ 181255 h 899691"/>
                <a:gd name="connsiteX8" fmla="*/ 12 w 388230"/>
                <a:gd name="connsiteY8" fmla="*/ 280 h 89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8230" h="899691">
                  <a:moveTo>
                    <a:pt x="12" y="280"/>
                  </a:moveTo>
                  <a:cubicBezTo>
                    <a:pt x="-1576" y="-6070"/>
                    <a:pt x="149237" y="97118"/>
                    <a:pt x="187337" y="143155"/>
                  </a:cubicBezTo>
                  <a:cubicBezTo>
                    <a:pt x="225437" y="189192"/>
                    <a:pt x="212208" y="182843"/>
                    <a:pt x="228612" y="276505"/>
                  </a:cubicBezTo>
                  <a:cubicBezTo>
                    <a:pt x="245016" y="370167"/>
                    <a:pt x="260362" y="604059"/>
                    <a:pt x="285762" y="705130"/>
                  </a:cubicBezTo>
                  <a:cubicBezTo>
                    <a:pt x="311162" y="806201"/>
                    <a:pt x="367783" y="855943"/>
                    <a:pt x="381012" y="882930"/>
                  </a:cubicBezTo>
                  <a:cubicBezTo>
                    <a:pt x="394241" y="909918"/>
                    <a:pt x="389479" y="904097"/>
                    <a:pt x="365137" y="867055"/>
                  </a:cubicBezTo>
                  <a:cubicBezTo>
                    <a:pt x="340795" y="830013"/>
                    <a:pt x="263008" y="774980"/>
                    <a:pt x="234962" y="660680"/>
                  </a:cubicBezTo>
                  <a:cubicBezTo>
                    <a:pt x="206916" y="546380"/>
                    <a:pt x="236020" y="289734"/>
                    <a:pt x="196862" y="181255"/>
                  </a:cubicBezTo>
                  <a:cubicBezTo>
                    <a:pt x="157704" y="72776"/>
                    <a:pt x="1600" y="6630"/>
                    <a:pt x="12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1841F221-EA90-4723-80AE-D0365D8D31B4}"/>
                </a:ext>
              </a:extLst>
            </p:cNvPr>
            <p:cNvSpPr/>
            <p:nvPr/>
          </p:nvSpPr>
          <p:spPr>
            <a:xfrm>
              <a:off x="6332726" y="3517546"/>
              <a:ext cx="372890" cy="571900"/>
            </a:xfrm>
            <a:custGeom>
              <a:avLst/>
              <a:gdLst>
                <a:gd name="connsiteX0" fmla="*/ 347474 w 372890"/>
                <a:gd name="connsiteY0" fmla="*/ 354 h 571900"/>
                <a:gd name="connsiteX1" fmla="*/ 372874 w 372890"/>
                <a:gd name="connsiteY1" fmla="*/ 125237 h 571900"/>
                <a:gd name="connsiteX2" fmla="*/ 343241 w 372890"/>
                <a:gd name="connsiteY2" fmla="*/ 305154 h 571900"/>
                <a:gd name="connsiteX3" fmla="*/ 269157 w 372890"/>
                <a:gd name="connsiteY3" fmla="*/ 427921 h 571900"/>
                <a:gd name="connsiteX4" fmla="*/ 195074 w 372890"/>
                <a:gd name="connsiteY4" fmla="*/ 489304 h 571900"/>
                <a:gd name="connsiteX5" fmla="*/ 341 w 372890"/>
                <a:gd name="connsiteY5" fmla="*/ 571854 h 571900"/>
                <a:gd name="connsiteX6" fmla="*/ 150624 w 372890"/>
                <a:gd name="connsiteY6" fmla="*/ 499887 h 571900"/>
                <a:gd name="connsiteX7" fmla="*/ 256457 w 372890"/>
                <a:gd name="connsiteY7" fmla="*/ 423687 h 571900"/>
                <a:gd name="connsiteX8" fmla="*/ 351707 w 372890"/>
                <a:gd name="connsiteY8" fmla="*/ 163337 h 571900"/>
                <a:gd name="connsiteX9" fmla="*/ 347474 w 372890"/>
                <a:gd name="connsiteY9" fmla="*/ 354 h 57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2890" h="571900">
                  <a:moveTo>
                    <a:pt x="347474" y="354"/>
                  </a:moveTo>
                  <a:cubicBezTo>
                    <a:pt x="351002" y="-5996"/>
                    <a:pt x="373579" y="74437"/>
                    <a:pt x="372874" y="125237"/>
                  </a:cubicBezTo>
                  <a:cubicBezTo>
                    <a:pt x="372169" y="176037"/>
                    <a:pt x="360527" y="254707"/>
                    <a:pt x="343241" y="305154"/>
                  </a:cubicBezTo>
                  <a:cubicBezTo>
                    <a:pt x="325955" y="355601"/>
                    <a:pt x="293851" y="397229"/>
                    <a:pt x="269157" y="427921"/>
                  </a:cubicBezTo>
                  <a:cubicBezTo>
                    <a:pt x="244463" y="458613"/>
                    <a:pt x="239877" y="465315"/>
                    <a:pt x="195074" y="489304"/>
                  </a:cubicBezTo>
                  <a:cubicBezTo>
                    <a:pt x="150271" y="513293"/>
                    <a:pt x="7749" y="570090"/>
                    <a:pt x="341" y="571854"/>
                  </a:cubicBezTo>
                  <a:cubicBezTo>
                    <a:pt x="-7067" y="573618"/>
                    <a:pt x="107938" y="524582"/>
                    <a:pt x="150624" y="499887"/>
                  </a:cubicBezTo>
                  <a:cubicBezTo>
                    <a:pt x="193310" y="475193"/>
                    <a:pt x="222943" y="479779"/>
                    <a:pt x="256457" y="423687"/>
                  </a:cubicBezTo>
                  <a:cubicBezTo>
                    <a:pt x="289971" y="367595"/>
                    <a:pt x="331951" y="236362"/>
                    <a:pt x="351707" y="163337"/>
                  </a:cubicBezTo>
                  <a:cubicBezTo>
                    <a:pt x="371463" y="90312"/>
                    <a:pt x="343946" y="6704"/>
                    <a:pt x="347474" y="3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B6B94FEA-CADF-4E93-9F64-7A707F10DF0C}"/>
                </a:ext>
              </a:extLst>
            </p:cNvPr>
            <p:cNvSpPr/>
            <p:nvPr/>
          </p:nvSpPr>
          <p:spPr>
            <a:xfrm>
              <a:off x="6709148" y="3474983"/>
              <a:ext cx="271934" cy="505331"/>
            </a:xfrm>
            <a:custGeom>
              <a:avLst/>
              <a:gdLst>
                <a:gd name="connsiteX0" fmla="*/ 685 w 271934"/>
                <a:gd name="connsiteY0" fmla="*/ 59850 h 505331"/>
                <a:gd name="connsiteX1" fmla="*/ 106519 w 271934"/>
                <a:gd name="connsiteY1" fmla="*/ 2700 h 505331"/>
                <a:gd name="connsiteX2" fmla="*/ 178485 w 271934"/>
                <a:gd name="connsiteY2" fmla="*/ 17517 h 505331"/>
                <a:gd name="connsiteX3" fmla="*/ 246219 w 271934"/>
                <a:gd name="connsiteY3" fmla="*/ 89484 h 505331"/>
                <a:gd name="connsiteX4" fmla="*/ 271619 w 271934"/>
                <a:gd name="connsiteY4" fmla="*/ 199550 h 505331"/>
                <a:gd name="connsiteX5" fmla="*/ 231402 w 271934"/>
                <a:gd name="connsiteY5" fmla="*/ 364650 h 505331"/>
                <a:gd name="connsiteX6" fmla="*/ 159435 w 271934"/>
                <a:gd name="connsiteY6" fmla="*/ 504350 h 505331"/>
                <a:gd name="connsiteX7" fmla="*/ 239869 w 271934"/>
                <a:gd name="connsiteY7" fmla="*/ 292684 h 505331"/>
                <a:gd name="connsiteX8" fmla="*/ 258919 w 271934"/>
                <a:gd name="connsiteY8" fmla="*/ 178384 h 505331"/>
                <a:gd name="connsiteX9" fmla="*/ 214469 w 271934"/>
                <a:gd name="connsiteY9" fmla="*/ 70434 h 505331"/>
                <a:gd name="connsiteX10" fmla="*/ 161552 w 271934"/>
                <a:gd name="connsiteY10" fmla="*/ 25984 h 505331"/>
                <a:gd name="connsiteX11" fmla="*/ 685 w 271934"/>
                <a:gd name="connsiteY11" fmla="*/ 59850 h 50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1934" h="505331">
                  <a:moveTo>
                    <a:pt x="685" y="59850"/>
                  </a:moveTo>
                  <a:cubicBezTo>
                    <a:pt x="-8487" y="55969"/>
                    <a:pt x="76886" y="9755"/>
                    <a:pt x="106519" y="2700"/>
                  </a:cubicBezTo>
                  <a:cubicBezTo>
                    <a:pt x="136152" y="-4355"/>
                    <a:pt x="155202" y="3053"/>
                    <a:pt x="178485" y="17517"/>
                  </a:cubicBezTo>
                  <a:cubicBezTo>
                    <a:pt x="201768" y="31981"/>
                    <a:pt x="230697" y="59145"/>
                    <a:pt x="246219" y="89484"/>
                  </a:cubicBezTo>
                  <a:cubicBezTo>
                    <a:pt x="261741" y="119823"/>
                    <a:pt x="274089" y="153689"/>
                    <a:pt x="271619" y="199550"/>
                  </a:cubicBezTo>
                  <a:cubicBezTo>
                    <a:pt x="269150" y="245411"/>
                    <a:pt x="250099" y="313850"/>
                    <a:pt x="231402" y="364650"/>
                  </a:cubicBezTo>
                  <a:cubicBezTo>
                    <a:pt x="212705" y="415450"/>
                    <a:pt x="158024" y="516344"/>
                    <a:pt x="159435" y="504350"/>
                  </a:cubicBezTo>
                  <a:cubicBezTo>
                    <a:pt x="160846" y="492356"/>
                    <a:pt x="223288" y="347012"/>
                    <a:pt x="239869" y="292684"/>
                  </a:cubicBezTo>
                  <a:cubicBezTo>
                    <a:pt x="256450" y="238356"/>
                    <a:pt x="263152" y="215426"/>
                    <a:pt x="258919" y="178384"/>
                  </a:cubicBezTo>
                  <a:cubicBezTo>
                    <a:pt x="254686" y="141342"/>
                    <a:pt x="230697" y="95834"/>
                    <a:pt x="214469" y="70434"/>
                  </a:cubicBezTo>
                  <a:cubicBezTo>
                    <a:pt x="198241" y="45034"/>
                    <a:pt x="193655" y="28806"/>
                    <a:pt x="161552" y="25984"/>
                  </a:cubicBezTo>
                  <a:cubicBezTo>
                    <a:pt x="129449" y="23162"/>
                    <a:pt x="9857" y="63731"/>
                    <a:pt x="685" y="59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8974B902-7E32-44B7-A07A-8EB337A0806E}"/>
                </a:ext>
              </a:extLst>
            </p:cNvPr>
            <p:cNvSpPr/>
            <p:nvPr/>
          </p:nvSpPr>
          <p:spPr>
            <a:xfrm>
              <a:off x="6654782" y="4022829"/>
              <a:ext cx="218596" cy="519539"/>
            </a:xfrm>
            <a:custGeom>
              <a:avLst/>
              <a:gdLst>
                <a:gd name="connsiteX0" fmla="*/ 218035 w 218596"/>
                <a:gd name="connsiteY0" fmla="*/ 954 h 519539"/>
                <a:gd name="connsiteX1" fmla="*/ 150301 w 218596"/>
                <a:gd name="connsiteY1" fmla="*/ 153354 h 519539"/>
                <a:gd name="connsiteX2" fmla="*/ 67751 w 218596"/>
                <a:gd name="connsiteY2" fmla="*/ 401004 h 519539"/>
                <a:gd name="connsiteX3" fmla="*/ 18 w 218596"/>
                <a:gd name="connsiteY3" fmla="*/ 519538 h 519539"/>
                <a:gd name="connsiteX4" fmla="*/ 61401 w 218596"/>
                <a:gd name="connsiteY4" fmla="*/ 403121 h 519539"/>
                <a:gd name="connsiteX5" fmla="*/ 112201 w 218596"/>
                <a:gd name="connsiteY5" fmla="*/ 223204 h 519539"/>
                <a:gd name="connsiteX6" fmla="*/ 218035 w 218596"/>
                <a:gd name="connsiteY6" fmla="*/ 954 h 51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596" h="519539">
                  <a:moveTo>
                    <a:pt x="218035" y="954"/>
                  </a:moveTo>
                  <a:cubicBezTo>
                    <a:pt x="224385" y="-10688"/>
                    <a:pt x="175348" y="86679"/>
                    <a:pt x="150301" y="153354"/>
                  </a:cubicBezTo>
                  <a:cubicBezTo>
                    <a:pt x="125254" y="220029"/>
                    <a:pt x="92798" y="339973"/>
                    <a:pt x="67751" y="401004"/>
                  </a:cubicBezTo>
                  <a:cubicBezTo>
                    <a:pt x="42704" y="462035"/>
                    <a:pt x="1076" y="519185"/>
                    <a:pt x="18" y="519538"/>
                  </a:cubicBezTo>
                  <a:cubicBezTo>
                    <a:pt x="-1040" y="519891"/>
                    <a:pt x="42704" y="452510"/>
                    <a:pt x="61401" y="403121"/>
                  </a:cubicBezTo>
                  <a:cubicBezTo>
                    <a:pt x="80098" y="353732"/>
                    <a:pt x="86448" y="288115"/>
                    <a:pt x="112201" y="223204"/>
                  </a:cubicBezTo>
                  <a:cubicBezTo>
                    <a:pt x="137954" y="158293"/>
                    <a:pt x="211685" y="12596"/>
                    <a:pt x="218035" y="9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AB32A999-2715-4C39-8C4A-465D5B3D642B}"/>
                </a:ext>
              </a:extLst>
            </p:cNvPr>
            <p:cNvSpPr/>
            <p:nvPr/>
          </p:nvSpPr>
          <p:spPr>
            <a:xfrm>
              <a:off x="6741567" y="3608806"/>
              <a:ext cx="100685" cy="349512"/>
            </a:xfrm>
            <a:custGeom>
              <a:avLst/>
              <a:gdLst>
                <a:gd name="connsiteX0" fmla="*/ 16 w 100685"/>
                <a:gd name="connsiteY0" fmla="*/ 69961 h 349512"/>
                <a:gd name="connsiteX1" fmla="*/ 63516 w 100685"/>
                <a:gd name="connsiteY1" fmla="*/ 6461 h 349512"/>
                <a:gd name="connsiteX2" fmla="*/ 78333 w 100685"/>
                <a:gd name="connsiteY2" fmla="*/ 21277 h 349512"/>
                <a:gd name="connsiteX3" fmla="*/ 99500 w 100685"/>
                <a:gd name="connsiteY3" fmla="*/ 175794 h 349512"/>
                <a:gd name="connsiteX4" fmla="*/ 95266 w 100685"/>
                <a:gd name="connsiteY4" fmla="*/ 349361 h 349512"/>
                <a:gd name="connsiteX5" fmla="*/ 99500 w 100685"/>
                <a:gd name="connsiteY5" fmla="*/ 203311 h 349512"/>
                <a:gd name="connsiteX6" fmla="*/ 69866 w 100685"/>
                <a:gd name="connsiteY6" fmla="*/ 48794 h 349512"/>
                <a:gd name="connsiteX7" fmla="*/ 16 w 100685"/>
                <a:gd name="connsiteY7" fmla="*/ 69961 h 34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685" h="349512">
                  <a:moveTo>
                    <a:pt x="16" y="69961"/>
                  </a:moveTo>
                  <a:cubicBezTo>
                    <a:pt x="-1042" y="62906"/>
                    <a:pt x="50463" y="14575"/>
                    <a:pt x="63516" y="6461"/>
                  </a:cubicBezTo>
                  <a:cubicBezTo>
                    <a:pt x="76569" y="-1653"/>
                    <a:pt x="72336" y="-6945"/>
                    <a:pt x="78333" y="21277"/>
                  </a:cubicBezTo>
                  <a:cubicBezTo>
                    <a:pt x="84330" y="49499"/>
                    <a:pt x="96678" y="121113"/>
                    <a:pt x="99500" y="175794"/>
                  </a:cubicBezTo>
                  <a:cubicBezTo>
                    <a:pt x="102322" y="230475"/>
                    <a:pt x="95266" y="344775"/>
                    <a:pt x="95266" y="349361"/>
                  </a:cubicBezTo>
                  <a:cubicBezTo>
                    <a:pt x="95266" y="353947"/>
                    <a:pt x="103733" y="253405"/>
                    <a:pt x="99500" y="203311"/>
                  </a:cubicBezTo>
                  <a:cubicBezTo>
                    <a:pt x="95267" y="153217"/>
                    <a:pt x="84330" y="72077"/>
                    <a:pt x="69866" y="48794"/>
                  </a:cubicBezTo>
                  <a:cubicBezTo>
                    <a:pt x="55402" y="25511"/>
                    <a:pt x="1074" y="77016"/>
                    <a:pt x="16" y="699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21074EFE-83E2-4C9E-8B86-3A6F1A0AA05E}"/>
                </a:ext>
              </a:extLst>
            </p:cNvPr>
            <p:cNvSpPr/>
            <p:nvPr/>
          </p:nvSpPr>
          <p:spPr>
            <a:xfrm>
              <a:off x="6610869" y="4004695"/>
              <a:ext cx="226398" cy="489088"/>
            </a:xfrm>
            <a:custGeom>
              <a:avLst/>
              <a:gdLst>
                <a:gd name="connsiteX0" fmla="*/ 225964 w 226398"/>
                <a:gd name="connsiteY0" fmla="*/ 38 h 489088"/>
                <a:gd name="connsiteX1" fmla="*/ 137064 w 226398"/>
                <a:gd name="connsiteY1" fmla="*/ 154555 h 489088"/>
                <a:gd name="connsiteX2" fmla="*/ 43931 w 226398"/>
                <a:gd name="connsiteY2" fmla="*/ 245572 h 489088"/>
                <a:gd name="connsiteX3" fmla="*/ 29114 w 226398"/>
                <a:gd name="connsiteY3" fmla="*/ 270972 h 489088"/>
                <a:gd name="connsiteX4" fmla="*/ 1598 w 226398"/>
                <a:gd name="connsiteY4" fmla="*/ 488988 h 489088"/>
                <a:gd name="connsiteX5" fmla="*/ 5831 w 226398"/>
                <a:gd name="connsiteY5" fmla="*/ 298488 h 489088"/>
                <a:gd name="connsiteX6" fmla="*/ 26998 w 226398"/>
                <a:gd name="connsiteY6" fmla="*/ 237105 h 489088"/>
                <a:gd name="connsiteX7" fmla="*/ 98964 w 226398"/>
                <a:gd name="connsiteY7" fmla="*/ 169372 h 489088"/>
                <a:gd name="connsiteX8" fmla="*/ 225964 w 226398"/>
                <a:gd name="connsiteY8" fmla="*/ 38 h 48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98" h="489088">
                  <a:moveTo>
                    <a:pt x="225964" y="38"/>
                  </a:moveTo>
                  <a:cubicBezTo>
                    <a:pt x="232314" y="-2431"/>
                    <a:pt x="167403" y="113633"/>
                    <a:pt x="137064" y="154555"/>
                  </a:cubicBezTo>
                  <a:cubicBezTo>
                    <a:pt x="106725" y="195477"/>
                    <a:pt x="61923" y="226169"/>
                    <a:pt x="43931" y="245572"/>
                  </a:cubicBezTo>
                  <a:cubicBezTo>
                    <a:pt x="25939" y="264975"/>
                    <a:pt x="36169" y="230403"/>
                    <a:pt x="29114" y="270972"/>
                  </a:cubicBezTo>
                  <a:cubicBezTo>
                    <a:pt x="22059" y="311541"/>
                    <a:pt x="5479" y="484402"/>
                    <a:pt x="1598" y="488988"/>
                  </a:cubicBezTo>
                  <a:cubicBezTo>
                    <a:pt x="-2283" y="493574"/>
                    <a:pt x="1598" y="340469"/>
                    <a:pt x="5831" y="298488"/>
                  </a:cubicBezTo>
                  <a:cubicBezTo>
                    <a:pt x="10064" y="256508"/>
                    <a:pt x="11476" y="258624"/>
                    <a:pt x="26998" y="237105"/>
                  </a:cubicBezTo>
                  <a:cubicBezTo>
                    <a:pt x="42520" y="215586"/>
                    <a:pt x="62981" y="207472"/>
                    <a:pt x="98964" y="169372"/>
                  </a:cubicBezTo>
                  <a:cubicBezTo>
                    <a:pt x="134947" y="131272"/>
                    <a:pt x="219614" y="2507"/>
                    <a:pt x="225964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D197572F-7D42-4135-B4BB-1EB6586887C9}"/>
                </a:ext>
              </a:extLst>
            </p:cNvPr>
            <p:cNvSpPr/>
            <p:nvPr/>
          </p:nvSpPr>
          <p:spPr>
            <a:xfrm>
              <a:off x="6425224" y="3932747"/>
              <a:ext cx="352375" cy="506350"/>
            </a:xfrm>
            <a:custGeom>
              <a:avLst/>
              <a:gdLst>
                <a:gd name="connsiteX0" fmla="*/ 352343 w 352375"/>
                <a:gd name="connsiteY0" fmla="*/ 20 h 506350"/>
                <a:gd name="connsiteX1" fmla="*/ 257093 w 352375"/>
                <a:gd name="connsiteY1" fmla="*/ 203220 h 506350"/>
                <a:gd name="connsiteX2" fmla="*/ 195709 w 352375"/>
                <a:gd name="connsiteY2" fmla="*/ 241320 h 506350"/>
                <a:gd name="connsiteX3" fmla="*/ 132209 w 352375"/>
                <a:gd name="connsiteY3" fmla="*/ 270953 h 506350"/>
                <a:gd name="connsiteX4" fmla="*/ 976 w 352375"/>
                <a:gd name="connsiteY4" fmla="*/ 505903 h 506350"/>
                <a:gd name="connsiteX5" fmla="*/ 75059 w 352375"/>
                <a:gd name="connsiteY5" fmla="*/ 328103 h 506350"/>
                <a:gd name="connsiteX6" fmla="*/ 125859 w 352375"/>
                <a:gd name="connsiteY6" fmla="*/ 254020 h 506350"/>
                <a:gd name="connsiteX7" fmla="*/ 212643 w 352375"/>
                <a:gd name="connsiteY7" fmla="*/ 201103 h 506350"/>
                <a:gd name="connsiteX8" fmla="*/ 246509 w 352375"/>
                <a:gd name="connsiteY8" fmla="*/ 190520 h 506350"/>
                <a:gd name="connsiteX9" fmla="*/ 352343 w 352375"/>
                <a:gd name="connsiteY9" fmla="*/ 20 h 50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2375" h="506350">
                  <a:moveTo>
                    <a:pt x="352343" y="20"/>
                  </a:moveTo>
                  <a:cubicBezTo>
                    <a:pt x="354107" y="2137"/>
                    <a:pt x="283199" y="163003"/>
                    <a:pt x="257093" y="203220"/>
                  </a:cubicBezTo>
                  <a:cubicBezTo>
                    <a:pt x="230987" y="243437"/>
                    <a:pt x="216523" y="230031"/>
                    <a:pt x="195709" y="241320"/>
                  </a:cubicBezTo>
                  <a:cubicBezTo>
                    <a:pt x="174895" y="252609"/>
                    <a:pt x="164664" y="226856"/>
                    <a:pt x="132209" y="270953"/>
                  </a:cubicBezTo>
                  <a:cubicBezTo>
                    <a:pt x="99754" y="315050"/>
                    <a:pt x="10501" y="496378"/>
                    <a:pt x="976" y="505903"/>
                  </a:cubicBezTo>
                  <a:cubicBezTo>
                    <a:pt x="-8549" y="515428"/>
                    <a:pt x="54245" y="370084"/>
                    <a:pt x="75059" y="328103"/>
                  </a:cubicBezTo>
                  <a:cubicBezTo>
                    <a:pt x="95873" y="286122"/>
                    <a:pt x="102928" y="275187"/>
                    <a:pt x="125859" y="254020"/>
                  </a:cubicBezTo>
                  <a:cubicBezTo>
                    <a:pt x="148790" y="232853"/>
                    <a:pt x="192535" y="211686"/>
                    <a:pt x="212643" y="201103"/>
                  </a:cubicBezTo>
                  <a:cubicBezTo>
                    <a:pt x="232751" y="190520"/>
                    <a:pt x="226048" y="221565"/>
                    <a:pt x="246509" y="190520"/>
                  </a:cubicBezTo>
                  <a:cubicBezTo>
                    <a:pt x="266970" y="159475"/>
                    <a:pt x="350579" y="-2097"/>
                    <a:pt x="352343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ED9D13C8-0EDF-418A-A00B-8FAF6B0DA97B}"/>
                </a:ext>
              </a:extLst>
            </p:cNvPr>
            <p:cNvSpPr/>
            <p:nvPr/>
          </p:nvSpPr>
          <p:spPr>
            <a:xfrm>
              <a:off x="6707693" y="3538196"/>
              <a:ext cx="46541" cy="265017"/>
            </a:xfrm>
            <a:custGeom>
              <a:avLst/>
              <a:gdLst>
                <a:gd name="connsiteX0" fmla="*/ 23307 w 46541"/>
                <a:gd name="connsiteY0" fmla="*/ 871 h 265017"/>
                <a:gd name="connsiteX1" fmla="*/ 36007 w 46541"/>
                <a:gd name="connsiteY1" fmla="*/ 216771 h 265017"/>
                <a:gd name="connsiteX2" fmla="*/ 24 w 46541"/>
                <a:gd name="connsiteY2" fmla="*/ 263337 h 265017"/>
                <a:gd name="connsiteX3" fmla="*/ 42357 w 46541"/>
                <a:gd name="connsiteY3" fmla="*/ 180787 h 265017"/>
                <a:gd name="connsiteX4" fmla="*/ 42357 w 46541"/>
                <a:gd name="connsiteY4" fmla="*/ 142687 h 265017"/>
                <a:gd name="connsiteX5" fmla="*/ 23307 w 46541"/>
                <a:gd name="connsiteY5" fmla="*/ 871 h 265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541" h="265017">
                  <a:moveTo>
                    <a:pt x="23307" y="871"/>
                  </a:moveTo>
                  <a:cubicBezTo>
                    <a:pt x="22249" y="13218"/>
                    <a:pt x="39888" y="173027"/>
                    <a:pt x="36007" y="216771"/>
                  </a:cubicBezTo>
                  <a:cubicBezTo>
                    <a:pt x="32127" y="260515"/>
                    <a:pt x="-1034" y="269334"/>
                    <a:pt x="24" y="263337"/>
                  </a:cubicBezTo>
                  <a:cubicBezTo>
                    <a:pt x="1082" y="257340"/>
                    <a:pt x="35302" y="200895"/>
                    <a:pt x="42357" y="180787"/>
                  </a:cubicBezTo>
                  <a:cubicBezTo>
                    <a:pt x="49413" y="160679"/>
                    <a:pt x="46238" y="174437"/>
                    <a:pt x="42357" y="142687"/>
                  </a:cubicBezTo>
                  <a:cubicBezTo>
                    <a:pt x="38477" y="110937"/>
                    <a:pt x="24365" y="-11476"/>
                    <a:pt x="23307" y="8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FF785385-90FD-4F2E-927C-9D1D673D772E}"/>
                </a:ext>
              </a:extLst>
            </p:cNvPr>
            <p:cNvSpPr/>
            <p:nvPr/>
          </p:nvSpPr>
          <p:spPr>
            <a:xfrm>
              <a:off x="6299171" y="4548717"/>
              <a:ext cx="368329" cy="226828"/>
            </a:xfrm>
            <a:custGeom>
              <a:avLst/>
              <a:gdLst>
                <a:gd name="connsiteX0" fmla="*/ 368329 w 368329"/>
                <a:gd name="connsiteY0" fmla="*/ 0 h 226828"/>
                <a:gd name="connsiteX1" fmla="*/ 285779 w 368329"/>
                <a:gd name="connsiteY1" fmla="*/ 99483 h 226828"/>
                <a:gd name="connsiteX2" fmla="*/ 152429 w 368329"/>
                <a:gd name="connsiteY2" fmla="*/ 209550 h 226828"/>
                <a:gd name="connsiteX3" fmla="*/ 107979 w 368329"/>
                <a:gd name="connsiteY3" fmla="*/ 226483 h 226828"/>
                <a:gd name="connsiteX4" fmla="*/ 65646 w 368329"/>
                <a:gd name="connsiteY4" fmla="*/ 209550 h 226828"/>
                <a:gd name="connsiteX5" fmla="*/ 29 w 368329"/>
                <a:gd name="connsiteY5" fmla="*/ 114300 h 226828"/>
                <a:gd name="connsiteX6" fmla="*/ 74112 w 368329"/>
                <a:gd name="connsiteY6" fmla="*/ 188383 h 226828"/>
                <a:gd name="connsiteX7" fmla="*/ 97396 w 368329"/>
                <a:gd name="connsiteY7" fmla="*/ 192616 h 226828"/>
                <a:gd name="connsiteX8" fmla="*/ 198996 w 368329"/>
                <a:gd name="connsiteY8" fmla="*/ 127000 h 226828"/>
                <a:gd name="connsiteX9" fmla="*/ 368329 w 368329"/>
                <a:gd name="connsiteY9" fmla="*/ 0 h 22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8329" h="226828">
                  <a:moveTo>
                    <a:pt x="368329" y="0"/>
                  </a:moveTo>
                  <a:cubicBezTo>
                    <a:pt x="345045" y="32279"/>
                    <a:pt x="321762" y="64558"/>
                    <a:pt x="285779" y="99483"/>
                  </a:cubicBezTo>
                  <a:cubicBezTo>
                    <a:pt x="249796" y="134408"/>
                    <a:pt x="182062" y="188383"/>
                    <a:pt x="152429" y="209550"/>
                  </a:cubicBezTo>
                  <a:cubicBezTo>
                    <a:pt x="122796" y="230717"/>
                    <a:pt x="122443" y="226483"/>
                    <a:pt x="107979" y="226483"/>
                  </a:cubicBezTo>
                  <a:cubicBezTo>
                    <a:pt x="93515" y="226483"/>
                    <a:pt x="83638" y="228247"/>
                    <a:pt x="65646" y="209550"/>
                  </a:cubicBezTo>
                  <a:cubicBezTo>
                    <a:pt x="47654" y="190853"/>
                    <a:pt x="-1382" y="117828"/>
                    <a:pt x="29" y="114300"/>
                  </a:cubicBezTo>
                  <a:cubicBezTo>
                    <a:pt x="1440" y="110772"/>
                    <a:pt x="57884" y="175330"/>
                    <a:pt x="74112" y="188383"/>
                  </a:cubicBezTo>
                  <a:cubicBezTo>
                    <a:pt x="90340" y="201436"/>
                    <a:pt x="76582" y="202846"/>
                    <a:pt x="97396" y="192616"/>
                  </a:cubicBezTo>
                  <a:cubicBezTo>
                    <a:pt x="118210" y="182386"/>
                    <a:pt x="154193" y="156633"/>
                    <a:pt x="198996" y="127000"/>
                  </a:cubicBezTo>
                  <a:lnTo>
                    <a:pt x="36832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E8E8256A-3241-4734-9BDE-05782AB4C32F}"/>
                </a:ext>
              </a:extLst>
            </p:cNvPr>
            <p:cNvSpPr/>
            <p:nvPr/>
          </p:nvSpPr>
          <p:spPr>
            <a:xfrm>
              <a:off x="5020288" y="2184198"/>
              <a:ext cx="711899" cy="653184"/>
            </a:xfrm>
            <a:custGeom>
              <a:avLst/>
              <a:gdLst>
                <a:gd name="connsiteX0" fmla="*/ 445 w 711899"/>
                <a:gd name="connsiteY0" fmla="*/ 202 h 653184"/>
                <a:gd name="connsiteX1" fmla="*/ 301012 w 711899"/>
                <a:gd name="connsiteY1" fmla="*/ 351569 h 653184"/>
                <a:gd name="connsiteX2" fmla="*/ 635445 w 711899"/>
                <a:gd name="connsiteY2" fmla="*/ 605569 h 653184"/>
                <a:gd name="connsiteX3" fmla="*/ 711645 w 711899"/>
                <a:gd name="connsiteY3" fmla="*/ 652135 h 653184"/>
                <a:gd name="connsiteX4" fmla="*/ 622745 w 711899"/>
                <a:gd name="connsiteY4" fmla="*/ 588635 h 653184"/>
                <a:gd name="connsiteX5" fmla="*/ 368745 w 711899"/>
                <a:gd name="connsiteY5" fmla="*/ 305002 h 653184"/>
                <a:gd name="connsiteX6" fmla="*/ 445 w 711899"/>
                <a:gd name="connsiteY6" fmla="*/ 202 h 653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1899" h="653184">
                  <a:moveTo>
                    <a:pt x="445" y="202"/>
                  </a:moveTo>
                  <a:cubicBezTo>
                    <a:pt x="-10844" y="7963"/>
                    <a:pt x="195179" y="250674"/>
                    <a:pt x="301012" y="351569"/>
                  </a:cubicBezTo>
                  <a:cubicBezTo>
                    <a:pt x="406845" y="452464"/>
                    <a:pt x="567006" y="555475"/>
                    <a:pt x="635445" y="605569"/>
                  </a:cubicBezTo>
                  <a:cubicBezTo>
                    <a:pt x="703884" y="655663"/>
                    <a:pt x="713762" y="654957"/>
                    <a:pt x="711645" y="652135"/>
                  </a:cubicBezTo>
                  <a:cubicBezTo>
                    <a:pt x="709528" y="649313"/>
                    <a:pt x="679895" y="646490"/>
                    <a:pt x="622745" y="588635"/>
                  </a:cubicBezTo>
                  <a:cubicBezTo>
                    <a:pt x="565595" y="530780"/>
                    <a:pt x="469639" y="400252"/>
                    <a:pt x="368745" y="305002"/>
                  </a:cubicBezTo>
                  <a:cubicBezTo>
                    <a:pt x="267851" y="209752"/>
                    <a:pt x="11734" y="-7559"/>
                    <a:pt x="445" y="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448A6559-6036-43CF-A3F6-94A38F2E39E6}"/>
                </a:ext>
              </a:extLst>
            </p:cNvPr>
            <p:cNvSpPr/>
            <p:nvPr/>
          </p:nvSpPr>
          <p:spPr>
            <a:xfrm>
              <a:off x="5020528" y="1978867"/>
              <a:ext cx="1198832" cy="1488689"/>
            </a:xfrm>
            <a:custGeom>
              <a:avLst/>
              <a:gdLst>
                <a:gd name="connsiteX0" fmla="*/ 12905 w 1198832"/>
                <a:gd name="connsiteY0" fmla="*/ 2333 h 1488689"/>
                <a:gd name="connsiteX1" fmla="*/ 381205 w 1198832"/>
                <a:gd name="connsiteY1" fmla="*/ 218233 h 1488689"/>
                <a:gd name="connsiteX2" fmla="*/ 736805 w 1198832"/>
                <a:gd name="connsiteY2" fmla="*/ 438366 h 1488689"/>
                <a:gd name="connsiteX3" fmla="*/ 910372 w 1198832"/>
                <a:gd name="connsiteY3" fmla="*/ 645800 h 1488689"/>
                <a:gd name="connsiteX4" fmla="*/ 1185539 w 1198832"/>
                <a:gd name="connsiteY4" fmla="*/ 1450133 h 1488689"/>
                <a:gd name="connsiteX5" fmla="*/ 1151672 w 1198832"/>
                <a:gd name="connsiteY5" fmla="*/ 1335833 h 1488689"/>
                <a:gd name="connsiteX6" fmla="*/ 1117805 w 1198832"/>
                <a:gd name="connsiteY6" fmla="*/ 1115700 h 1488689"/>
                <a:gd name="connsiteX7" fmla="*/ 1045839 w 1198832"/>
                <a:gd name="connsiteY7" fmla="*/ 548433 h 1488689"/>
                <a:gd name="connsiteX8" fmla="*/ 872272 w 1198832"/>
                <a:gd name="connsiteY8" fmla="*/ 362166 h 1488689"/>
                <a:gd name="connsiteX9" fmla="*/ 12905 w 1198832"/>
                <a:gd name="connsiteY9" fmla="*/ 2333 h 1488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98832" h="1488689">
                  <a:moveTo>
                    <a:pt x="12905" y="2333"/>
                  </a:moveTo>
                  <a:cubicBezTo>
                    <a:pt x="-68940" y="-21656"/>
                    <a:pt x="260555" y="145561"/>
                    <a:pt x="381205" y="218233"/>
                  </a:cubicBezTo>
                  <a:cubicBezTo>
                    <a:pt x="501855" y="290905"/>
                    <a:pt x="648611" y="367105"/>
                    <a:pt x="736805" y="438366"/>
                  </a:cubicBezTo>
                  <a:cubicBezTo>
                    <a:pt x="824999" y="509627"/>
                    <a:pt x="835583" y="477172"/>
                    <a:pt x="910372" y="645800"/>
                  </a:cubicBezTo>
                  <a:cubicBezTo>
                    <a:pt x="985161" y="814428"/>
                    <a:pt x="1145322" y="1335128"/>
                    <a:pt x="1185539" y="1450133"/>
                  </a:cubicBezTo>
                  <a:cubicBezTo>
                    <a:pt x="1225756" y="1565138"/>
                    <a:pt x="1162961" y="1391572"/>
                    <a:pt x="1151672" y="1335833"/>
                  </a:cubicBezTo>
                  <a:cubicBezTo>
                    <a:pt x="1140383" y="1280094"/>
                    <a:pt x="1135444" y="1246933"/>
                    <a:pt x="1117805" y="1115700"/>
                  </a:cubicBezTo>
                  <a:cubicBezTo>
                    <a:pt x="1100166" y="984467"/>
                    <a:pt x="1086761" y="674022"/>
                    <a:pt x="1045839" y="548433"/>
                  </a:cubicBezTo>
                  <a:cubicBezTo>
                    <a:pt x="1004917" y="422844"/>
                    <a:pt x="1039489" y="452477"/>
                    <a:pt x="872272" y="362166"/>
                  </a:cubicBezTo>
                  <a:cubicBezTo>
                    <a:pt x="705055" y="271855"/>
                    <a:pt x="94750" y="26322"/>
                    <a:pt x="12905" y="2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2B005476-7848-4EAD-A3A9-A48BF489ED4B}"/>
                </a:ext>
              </a:extLst>
            </p:cNvPr>
            <p:cNvSpPr/>
            <p:nvPr/>
          </p:nvSpPr>
          <p:spPr>
            <a:xfrm>
              <a:off x="5105396" y="1794064"/>
              <a:ext cx="1831400" cy="1442524"/>
            </a:xfrm>
            <a:custGeom>
              <a:avLst/>
              <a:gdLst>
                <a:gd name="connsiteX0" fmla="*/ 4 w 1831400"/>
                <a:gd name="connsiteY0" fmla="*/ 869 h 1442524"/>
                <a:gd name="connsiteX1" fmla="*/ 872071 w 1831400"/>
                <a:gd name="connsiteY1" fmla="*/ 229469 h 1442524"/>
                <a:gd name="connsiteX2" fmla="*/ 1062571 w 1831400"/>
                <a:gd name="connsiteY2" fmla="*/ 390336 h 1442524"/>
                <a:gd name="connsiteX3" fmla="*/ 1219204 w 1831400"/>
                <a:gd name="connsiteY3" fmla="*/ 686669 h 1442524"/>
                <a:gd name="connsiteX4" fmla="*/ 1367371 w 1831400"/>
                <a:gd name="connsiteY4" fmla="*/ 1050736 h 1442524"/>
                <a:gd name="connsiteX5" fmla="*/ 1811871 w 1831400"/>
                <a:gd name="connsiteY5" fmla="*/ 1423269 h 1442524"/>
                <a:gd name="connsiteX6" fmla="*/ 1701804 w 1831400"/>
                <a:gd name="connsiteY6" fmla="*/ 1347069 h 1442524"/>
                <a:gd name="connsiteX7" fmla="*/ 1248837 w 1831400"/>
                <a:gd name="connsiteY7" fmla="*/ 987236 h 1442524"/>
                <a:gd name="connsiteX8" fmla="*/ 884771 w 1831400"/>
                <a:gd name="connsiteY8" fmla="*/ 318369 h 1442524"/>
                <a:gd name="connsiteX9" fmla="*/ 4 w 1831400"/>
                <a:gd name="connsiteY9" fmla="*/ 869 h 144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31400" h="1442524">
                  <a:moveTo>
                    <a:pt x="4" y="869"/>
                  </a:moveTo>
                  <a:cubicBezTo>
                    <a:pt x="-2113" y="-13948"/>
                    <a:pt x="694977" y="164558"/>
                    <a:pt x="872071" y="229469"/>
                  </a:cubicBezTo>
                  <a:cubicBezTo>
                    <a:pt x="1049165" y="294380"/>
                    <a:pt x="1004715" y="314136"/>
                    <a:pt x="1062571" y="390336"/>
                  </a:cubicBezTo>
                  <a:cubicBezTo>
                    <a:pt x="1120427" y="466536"/>
                    <a:pt x="1168404" y="576602"/>
                    <a:pt x="1219204" y="686669"/>
                  </a:cubicBezTo>
                  <a:cubicBezTo>
                    <a:pt x="1270004" y="796736"/>
                    <a:pt x="1268593" y="927969"/>
                    <a:pt x="1367371" y="1050736"/>
                  </a:cubicBezTo>
                  <a:cubicBezTo>
                    <a:pt x="1466149" y="1173503"/>
                    <a:pt x="1756132" y="1373880"/>
                    <a:pt x="1811871" y="1423269"/>
                  </a:cubicBezTo>
                  <a:cubicBezTo>
                    <a:pt x="1867610" y="1472658"/>
                    <a:pt x="1795643" y="1419741"/>
                    <a:pt x="1701804" y="1347069"/>
                  </a:cubicBezTo>
                  <a:cubicBezTo>
                    <a:pt x="1607965" y="1274397"/>
                    <a:pt x="1385009" y="1158686"/>
                    <a:pt x="1248837" y="987236"/>
                  </a:cubicBezTo>
                  <a:cubicBezTo>
                    <a:pt x="1112665" y="815786"/>
                    <a:pt x="1087971" y="484175"/>
                    <a:pt x="884771" y="318369"/>
                  </a:cubicBezTo>
                  <a:cubicBezTo>
                    <a:pt x="681571" y="152563"/>
                    <a:pt x="2121" y="15686"/>
                    <a:pt x="4" y="8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48490562-92EC-4BFC-A34E-DD5C0B478BE0}"/>
                </a:ext>
              </a:extLst>
            </p:cNvPr>
            <p:cNvSpPr/>
            <p:nvPr/>
          </p:nvSpPr>
          <p:spPr>
            <a:xfrm>
              <a:off x="5685238" y="1188986"/>
              <a:ext cx="1149093" cy="1177674"/>
            </a:xfrm>
            <a:custGeom>
              <a:avLst/>
              <a:gdLst>
                <a:gd name="connsiteX0" fmla="*/ 4362 w 1149093"/>
                <a:gd name="connsiteY0" fmla="*/ 4814 h 1177674"/>
                <a:gd name="connsiteX1" fmla="*/ 541995 w 1149093"/>
                <a:gd name="connsiteY1" fmla="*/ 152981 h 1177674"/>
                <a:gd name="connsiteX2" fmla="*/ 1109262 w 1149093"/>
                <a:gd name="connsiteY2" fmla="*/ 1113947 h 1177674"/>
                <a:gd name="connsiteX3" fmla="*/ 1066929 w 1149093"/>
                <a:gd name="connsiteY3" fmla="*/ 1037747 h 1177674"/>
                <a:gd name="connsiteX4" fmla="*/ 787529 w 1149093"/>
                <a:gd name="connsiteY4" fmla="*/ 635581 h 1177674"/>
                <a:gd name="connsiteX5" fmla="*/ 622429 w 1149093"/>
                <a:gd name="connsiteY5" fmla="*/ 398514 h 1177674"/>
                <a:gd name="connsiteX6" fmla="*/ 304929 w 1149093"/>
                <a:gd name="connsiteY6" fmla="*/ 178381 h 1177674"/>
                <a:gd name="connsiteX7" fmla="*/ 4362 w 1149093"/>
                <a:gd name="connsiteY7" fmla="*/ 4814 h 117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9093" h="1177674">
                  <a:moveTo>
                    <a:pt x="4362" y="4814"/>
                  </a:moveTo>
                  <a:cubicBezTo>
                    <a:pt x="43873" y="581"/>
                    <a:pt x="357845" y="-31874"/>
                    <a:pt x="541995" y="152981"/>
                  </a:cubicBezTo>
                  <a:cubicBezTo>
                    <a:pt x="726145" y="337836"/>
                    <a:pt x="1021773" y="966486"/>
                    <a:pt x="1109262" y="1113947"/>
                  </a:cubicBezTo>
                  <a:cubicBezTo>
                    <a:pt x="1196751" y="1261408"/>
                    <a:pt x="1120551" y="1117475"/>
                    <a:pt x="1066929" y="1037747"/>
                  </a:cubicBezTo>
                  <a:cubicBezTo>
                    <a:pt x="1013307" y="958019"/>
                    <a:pt x="861612" y="742120"/>
                    <a:pt x="787529" y="635581"/>
                  </a:cubicBezTo>
                  <a:cubicBezTo>
                    <a:pt x="713446" y="529042"/>
                    <a:pt x="702862" y="474714"/>
                    <a:pt x="622429" y="398514"/>
                  </a:cubicBezTo>
                  <a:cubicBezTo>
                    <a:pt x="541996" y="322314"/>
                    <a:pt x="405824" y="243998"/>
                    <a:pt x="304929" y="178381"/>
                  </a:cubicBezTo>
                  <a:cubicBezTo>
                    <a:pt x="204035" y="112764"/>
                    <a:pt x="-35149" y="9047"/>
                    <a:pt x="4362" y="4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8E501B1C-63F1-4DC2-B568-5173372F00AC}"/>
                </a:ext>
              </a:extLst>
            </p:cNvPr>
            <p:cNvSpPr/>
            <p:nvPr/>
          </p:nvSpPr>
          <p:spPr>
            <a:xfrm>
              <a:off x="5507324" y="1424922"/>
              <a:ext cx="1567921" cy="1593935"/>
            </a:xfrm>
            <a:custGeom>
              <a:avLst/>
              <a:gdLst>
                <a:gd name="connsiteX0" fmla="*/ 243 w 1567921"/>
                <a:gd name="connsiteY0" fmla="*/ 1711 h 1593935"/>
                <a:gd name="connsiteX1" fmla="*/ 681809 w 1567921"/>
                <a:gd name="connsiteY1" fmla="*/ 264178 h 1593935"/>
                <a:gd name="connsiteX2" fmla="*/ 910409 w 1567921"/>
                <a:gd name="connsiteY2" fmla="*/ 547811 h 1593935"/>
                <a:gd name="connsiteX3" fmla="*/ 1511543 w 1567921"/>
                <a:gd name="connsiteY3" fmla="*/ 1517245 h 1593935"/>
                <a:gd name="connsiteX4" fmla="*/ 1481909 w 1567921"/>
                <a:gd name="connsiteY4" fmla="*/ 1445278 h 1593935"/>
                <a:gd name="connsiteX5" fmla="*/ 978143 w 1567921"/>
                <a:gd name="connsiteY5" fmla="*/ 751011 h 1593935"/>
                <a:gd name="connsiteX6" fmla="*/ 762243 w 1567921"/>
                <a:gd name="connsiteY6" fmla="*/ 395411 h 1593935"/>
                <a:gd name="connsiteX7" fmla="*/ 243 w 1567921"/>
                <a:gd name="connsiteY7" fmla="*/ 1711 h 1593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7921" h="1593935">
                  <a:moveTo>
                    <a:pt x="243" y="1711"/>
                  </a:moveTo>
                  <a:cubicBezTo>
                    <a:pt x="-13163" y="-20161"/>
                    <a:pt x="530115" y="173161"/>
                    <a:pt x="681809" y="264178"/>
                  </a:cubicBezTo>
                  <a:cubicBezTo>
                    <a:pt x="833503" y="355195"/>
                    <a:pt x="772120" y="338967"/>
                    <a:pt x="910409" y="547811"/>
                  </a:cubicBezTo>
                  <a:cubicBezTo>
                    <a:pt x="1048698" y="756655"/>
                    <a:pt x="1416293" y="1367667"/>
                    <a:pt x="1511543" y="1517245"/>
                  </a:cubicBezTo>
                  <a:cubicBezTo>
                    <a:pt x="1606793" y="1666823"/>
                    <a:pt x="1570809" y="1572984"/>
                    <a:pt x="1481909" y="1445278"/>
                  </a:cubicBezTo>
                  <a:cubicBezTo>
                    <a:pt x="1393009" y="1317572"/>
                    <a:pt x="1098087" y="925989"/>
                    <a:pt x="978143" y="751011"/>
                  </a:cubicBezTo>
                  <a:cubicBezTo>
                    <a:pt x="858199" y="576033"/>
                    <a:pt x="924521" y="519589"/>
                    <a:pt x="762243" y="395411"/>
                  </a:cubicBezTo>
                  <a:cubicBezTo>
                    <a:pt x="599965" y="271233"/>
                    <a:pt x="13649" y="23583"/>
                    <a:pt x="243" y="17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B5E07455-705F-431E-BD8E-0848D84A4858}"/>
                </a:ext>
              </a:extLst>
            </p:cNvPr>
            <p:cNvSpPr/>
            <p:nvPr/>
          </p:nvSpPr>
          <p:spPr>
            <a:xfrm>
              <a:off x="5169102" y="1558101"/>
              <a:ext cx="1975868" cy="1851508"/>
            </a:xfrm>
            <a:custGeom>
              <a:avLst/>
              <a:gdLst>
                <a:gd name="connsiteX0" fmla="*/ 75998 w 1975868"/>
                <a:gd name="connsiteY0" fmla="*/ 29399 h 1851508"/>
                <a:gd name="connsiteX1" fmla="*/ 126798 w 1975868"/>
                <a:gd name="connsiteY1" fmla="*/ 59032 h 1851508"/>
                <a:gd name="connsiteX2" fmla="*/ 973465 w 1975868"/>
                <a:gd name="connsiteY2" fmla="*/ 401932 h 1851508"/>
                <a:gd name="connsiteX3" fmla="*/ 1430665 w 1975868"/>
                <a:gd name="connsiteY3" fmla="*/ 1049632 h 1851508"/>
                <a:gd name="connsiteX4" fmla="*/ 1896331 w 1975868"/>
                <a:gd name="connsiteY4" fmla="*/ 1633832 h 1851508"/>
                <a:gd name="connsiteX5" fmla="*/ 1917498 w 1975868"/>
                <a:gd name="connsiteY5" fmla="*/ 1807399 h 1851508"/>
                <a:gd name="connsiteX6" fmla="*/ 1913265 w 1975868"/>
                <a:gd name="connsiteY6" fmla="*/ 1731199 h 1851508"/>
                <a:gd name="connsiteX7" fmla="*/ 1096231 w 1975868"/>
                <a:gd name="connsiteY7" fmla="*/ 596666 h 1851508"/>
                <a:gd name="connsiteX8" fmla="*/ 825298 w 1975868"/>
                <a:gd name="connsiteY8" fmla="*/ 363832 h 1851508"/>
                <a:gd name="connsiteX9" fmla="*/ 75998 w 1975868"/>
                <a:gd name="connsiteY9" fmla="*/ 29399 h 1851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75868" h="1851508">
                  <a:moveTo>
                    <a:pt x="75998" y="29399"/>
                  </a:moveTo>
                  <a:cubicBezTo>
                    <a:pt x="-40419" y="-21401"/>
                    <a:pt x="-22780" y="-3057"/>
                    <a:pt x="126798" y="59032"/>
                  </a:cubicBezTo>
                  <a:cubicBezTo>
                    <a:pt x="276376" y="121121"/>
                    <a:pt x="756154" y="236832"/>
                    <a:pt x="973465" y="401932"/>
                  </a:cubicBezTo>
                  <a:cubicBezTo>
                    <a:pt x="1190776" y="567032"/>
                    <a:pt x="1276854" y="844315"/>
                    <a:pt x="1430665" y="1049632"/>
                  </a:cubicBezTo>
                  <a:cubicBezTo>
                    <a:pt x="1584476" y="1254949"/>
                    <a:pt x="1815192" y="1507538"/>
                    <a:pt x="1896331" y="1633832"/>
                  </a:cubicBezTo>
                  <a:cubicBezTo>
                    <a:pt x="1977470" y="1760127"/>
                    <a:pt x="1914676" y="1791171"/>
                    <a:pt x="1917498" y="1807399"/>
                  </a:cubicBezTo>
                  <a:cubicBezTo>
                    <a:pt x="1920320" y="1823627"/>
                    <a:pt x="2050143" y="1932988"/>
                    <a:pt x="1913265" y="1731199"/>
                  </a:cubicBezTo>
                  <a:cubicBezTo>
                    <a:pt x="1776387" y="1529410"/>
                    <a:pt x="1277559" y="824560"/>
                    <a:pt x="1096231" y="596666"/>
                  </a:cubicBezTo>
                  <a:cubicBezTo>
                    <a:pt x="914903" y="368772"/>
                    <a:pt x="1001687" y="458376"/>
                    <a:pt x="825298" y="363832"/>
                  </a:cubicBezTo>
                  <a:cubicBezTo>
                    <a:pt x="648909" y="269288"/>
                    <a:pt x="192415" y="80199"/>
                    <a:pt x="75998" y="29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CA383D3E-DD88-49FD-B66D-B3F3AE0FAA96}"/>
                </a:ext>
              </a:extLst>
            </p:cNvPr>
            <p:cNvSpPr/>
            <p:nvPr/>
          </p:nvSpPr>
          <p:spPr>
            <a:xfrm>
              <a:off x="6239241" y="2864626"/>
              <a:ext cx="675770" cy="620034"/>
            </a:xfrm>
            <a:custGeom>
              <a:avLst/>
              <a:gdLst>
                <a:gd name="connsiteX0" fmla="*/ 9159 w 675770"/>
                <a:gd name="connsiteY0" fmla="*/ 1341 h 620034"/>
                <a:gd name="connsiteX1" fmla="*/ 51492 w 675770"/>
                <a:gd name="connsiteY1" fmla="*/ 395041 h 620034"/>
                <a:gd name="connsiteX2" fmla="*/ 110759 w 675770"/>
                <a:gd name="connsiteY2" fmla="*/ 572841 h 620034"/>
                <a:gd name="connsiteX3" fmla="*/ 288559 w 675770"/>
                <a:gd name="connsiteY3" fmla="*/ 615174 h 620034"/>
                <a:gd name="connsiteX4" fmla="*/ 665326 w 675770"/>
                <a:gd name="connsiteY4" fmla="*/ 483941 h 620034"/>
                <a:gd name="connsiteX5" fmla="*/ 576426 w 675770"/>
                <a:gd name="connsiteY5" fmla="*/ 492407 h 620034"/>
                <a:gd name="connsiteX6" fmla="*/ 639926 w 675770"/>
                <a:gd name="connsiteY6" fmla="*/ 483941 h 620034"/>
                <a:gd name="connsiteX7" fmla="*/ 237759 w 675770"/>
                <a:gd name="connsiteY7" fmla="*/ 543207 h 620034"/>
                <a:gd name="connsiteX8" fmla="*/ 9159 w 675770"/>
                <a:gd name="connsiteY8" fmla="*/ 1341 h 62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5770" h="620034">
                  <a:moveTo>
                    <a:pt x="9159" y="1341"/>
                  </a:moveTo>
                  <a:cubicBezTo>
                    <a:pt x="-21885" y="-23353"/>
                    <a:pt x="34559" y="299791"/>
                    <a:pt x="51492" y="395041"/>
                  </a:cubicBezTo>
                  <a:cubicBezTo>
                    <a:pt x="68425" y="490291"/>
                    <a:pt x="71248" y="536152"/>
                    <a:pt x="110759" y="572841"/>
                  </a:cubicBezTo>
                  <a:cubicBezTo>
                    <a:pt x="150270" y="609530"/>
                    <a:pt x="196131" y="629991"/>
                    <a:pt x="288559" y="615174"/>
                  </a:cubicBezTo>
                  <a:cubicBezTo>
                    <a:pt x="380987" y="600357"/>
                    <a:pt x="617348" y="504402"/>
                    <a:pt x="665326" y="483941"/>
                  </a:cubicBezTo>
                  <a:cubicBezTo>
                    <a:pt x="713304" y="463480"/>
                    <a:pt x="580659" y="492407"/>
                    <a:pt x="576426" y="492407"/>
                  </a:cubicBezTo>
                  <a:cubicBezTo>
                    <a:pt x="572193" y="492407"/>
                    <a:pt x="639926" y="483941"/>
                    <a:pt x="639926" y="483941"/>
                  </a:cubicBezTo>
                  <a:cubicBezTo>
                    <a:pt x="583482" y="492408"/>
                    <a:pt x="341476" y="618701"/>
                    <a:pt x="237759" y="543207"/>
                  </a:cubicBezTo>
                  <a:cubicBezTo>
                    <a:pt x="134042" y="467713"/>
                    <a:pt x="40203" y="26035"/>
                    <a:pt x="9159" y="13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CC04938A-D2E4-467F-9CF0-E9308AACFBAB}"/>
                </a:ext>
              </a:extLst>
            </p:cNvPr>
            <p:cNvSpPr/>
            <p:nvPr/>
          </p:nvSpPr>
          <p:spPr>
            <a:xfrm>
              <a:off x="6192559" y="3403405"/>
              <a:ext cx="749513" cy="367074"/>
            </a:xfrm>
            <a:custGeom>
              <a:avLst/>
              <a:gdLst>
                <a:gd name="connsiteX0" fmla="*/ 2924 w 749513"/>
                <a:gd name="connsiteY0" fmla="*/ 195 h 367074"/>
                <a:gd name="connsiteX1" fmla="*/ 89708 w 749513"/>
                <a:gd name="connsiteY1" fmla="*/ 218212 h 367074"/>
                <a:gd name="connsiteX2" fmla="*/ 197658 w 749513"/>
                <a:gd name="connsiteY2" fmla="*/ 340978 h 367074"/>
                <a:gd name="connsiteX3" fmla="*/ 265391 w 749513"/>
                <a:gd name="connsiteY3" fmla="*/ 338862 h 367074"/>
                <a:gd name="connsiteX4" fmla="*/ 671791 w 749513"/>
                <a:gd name="connsiteY4" fmla="*/ 40412 h 367074"/>
                <a:gd name="connsiteX5" fmla="*/ 747991 w 749513"/>
                <a:gd name="connsiteY5" fmla="*/ 40412 h 367074"/>
                <a:gd name="connsiteX6" fmla="*/ 705658 w 749513"/>
                <a:gd name="connsiteY6" fmla="*/ 21362 h 367074"/>
                <a:gd name="connsiteX7" fmla="*/ 515158 w 749513"/>
                <a:gd name="connsiteY7" fmla="*/ 110262 h 367074"/>
                <a:gd name="connsiteX8" fmla="*/ 242108 w 749513"/>
                <a:gd name="connsiteY8" fmla="*/ 266895 h 367074"/>
                <a:gd name="connsiteX9" fmla="*/ 199774 w 749513"/>
                <a:gd name="connsiteY9" fmla="*/ 258428 h 367074"/>
                <a:gd name="connsiteX10" fmla="*/ 2924 w 749513"/>
                <a:gd name="connsiteY10" fmla="*/ 195 h 36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9513" h="367074">
                  <a:moveTo>
                    <a:pt x="2924" y="195"/>
                  </a:moveTo>
                  <a:cubicBezTo>
                    <a:pt x="-15420" y="-6508"/>
                    <a:pt x="57252" y="161415"/>
                    <a:pt x="89708" y="218212"/>
                  </a:cubicBezTo>
                  <a:cubicBezTo>
                    <a:pt x="122164" y="275009"/>
                    <a:pt x="168378" y="320870"/>
                    <a:pt x="197658" y="340978"/>
                  </a:cubicBezTo>
                  <a:cubicBezTo>
                    <a:pt x="226938" y="361086"/>
                    <a:pt x="186369" y="388956"/>
                    <a:pt x="265391" y="338862"/>
                  </a:cubicBezTo>
                  <a:cubicBezTo>
                    <a:pt x="344413" y="288768"/>
                    <a:pt x="591358" y="90154"/>
                    <a:pt x="671791" y="40412"/>
                  </a:cubicBezTo>
                  <a:cubicBezTo>
                    <a:pt x="752224" y="-9330"/>
                    <a:pt x="742346" y="43587"/>
                    <a:pt x="747991" y="40412"/>
                  </a:cubicBezTo>
                  <a:cubicBezTo>
                    <a:pt x="753636" y="37237"/>
                    <a:pt x="744464" y="9720"/>
                    <a:pt x="705658" y="21362"/>
                  </a:cubicBezTo>
                  <a:cubicBezTo>
                    <a:pt x="666853" y="33004"/>
                    <a:pt x="592416" y="69340"/>
                    <a:pt x="515158" y="110262"/>
                  </a:cubicBezTo>
                  <a:cubicBezTo>
                    <a:pt x="437900" y="151184"/>
                    <a:pt x="294672" y="242201"/>
                    <a:pt x="242108" y="266895"/>
                  </a:cubicBezTo>
                  <a:cubicBezTo>
                    <a:pt x="189544" y="291589"/>
                    <a:pt x="238932" y="296881"/>
                    <a:pt x="199774" y="258428"/>
                  </a:cubicBezTo>
                  <a:cubicBezTo>
                    <a:pt x="160616" y="219975"/>
                    <a:pt x="21268" y="6898"/>
                    <a:pt x="2924" y="1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7690522E-0D38-4844-883D-A92BD1DAC4A8}"/>
                </a:ext>
              </a:extLst>
            </p:cNvPr>
            <p:cNvSpPr/>
            <p:nvPr/>
          </p:nvSpPr>
          <p:spPr>
            <a:xfrm>
              <a:off x="6215841" y="3595437"/>
              <a:ext cx="443429" cy="415710"/>
            </a:xfrm>
            <a:custGeom>
              <a:avLst/>
              <a:gdLst>
                <a:gd name="connsiteX0" fmla="*/ 809 w 443429"/>
                <a:gd name="connsiteY0" fmla="*/ 780 h 415710"/>
                <a:gd name="connsiteX1" fmla="*/ 34676 w 443429"/>
                <a:gd name="connsiteY1" fmla="*/ 352146 h 415710"/>
                <a:gd name="connsiteX2" fmla="*/ 168026 w 443429"/>
                <a:gd name="connsiteY2" fmla="*/ 413530 h 415710"/>
                <a:gd name="connsiteX3" fmla="*/ 301376 w 443429"/>
                <a:gd name="connsiteY3" fmla="*/ 322513 h 415710"/>
                <a:gd name="connsiteX4" fmla="*/ 436842 w 443429"/>
                <a:gd name="connsiteY4" fmla="*/ 91796 h 415710"/>
                <a:gd name="connsiteX5" fmla="*/ 402976 w 443429"/>
                <a:gd name="connsiteY5" fmla="*/ 127780 h 415710"/>
                <a:gd name="connsiteX6" fmla="*/ 235759 w 443429"/>
                <a:gd name="connsiteY6" fmla="*/ 328863 h 415710"/>
                <a:gd name="connsiteX7" fmla="*/ 98176 w 443429"/>
                <a:gd name="connsiteY7" fmla="*/ 335213 h 415710"/>
                <a:gd name="connsiteX8" fmla="*/ 57959 w 443429"/>
                <a:gd name="connsiteY8" fmla="*/ 259013 h 415710"/>
                <a:gd name="connsiteX9" fmla="*/ 809 w 443429"/>
                <a:gd name="connsiteY9" fmla="*/ 780 h 415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3429" h="415710">
                  <a:moveTo>
                    <a:pt x="809" y="780"/>
                  </a:moveTo>
                  <a:cubicBezTo>
                    <a:pt x="-3072" y="16302"/>
                    <a:pt x="6807" y="283354"/>
                    <a:pt x="34676" y="352146"/>
                  </a:cubicBezTo>
                  <a:cubicBezTo>
                    <a:pt x="62545" y="420938"/>
                    <a:pt x="123576" y="418469"/>
                    <a:pt x="168026" y="413530"/>
                  </a:cubicBezTo>
                  <a:cubicBezTo>
                    <a:pt x="212476" y="408591"/>
                    <a:pt x="256573" y="376135"/>
                    <a:pt x="301376" y="322513"/>
                  </a:cubicBezTo>
                  <a:cubicBezTo>
                    <a:pt x="346179" y="268891"/>
                    <a:pt x="419909" y="124251"/>
                    <a:pt x="436842" y="91796"/>
                  </a:cubicBezTo>
                  <a:cubicBezTo>
                    <a:pt x="453775" y="59341"/>
                    <a:pt x="436490" y="88269"/>
                    <a:pt x="402976" y="127780"/>
                  </a:cubicBezTo>
                  <a:cubicBezTo>
                    <a:pt x="369462" y="167291"/>
                    <a:pt x="286559" y="294291"/>
                    <a:pt x="235759" y="328863"/>
                  </a:cubicBezTo>
                  <a:cubicBezTo>
                    <a:pt x="184959" y="363435"/>
                    <a:pt x="127809" y="346855"/>
                    <a:pt x="98176" y="335213"/>
                  </a:cubicBezTo>
                  <a:cubicBezTo>
                    <a:pt x="68543" y="323571"/>
                    <a:pt x="72070" y="312283"/>
                    <a:pt x="57959" y="259013"/>
                  </a:cubicBezTo>
                  <a:cubicBezTo>
                    <a:pt x="43848" y="205744"/>
                    <a:pt x="4690" y="-14742"/>
                    <a:pt x="809" y="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2CDF3BDC-9C66-4FC1-9F2A-B95429F37B70}"/>
                </a:ext>
              </a:extLst>
            </p:cNvPr>
            <p:cNvSpPr/>
            <p:nvPr/>
          </p:nvSpPr>
          <p:spPr>
            <a:xfrm>
              <a:off x="3403412" y="892334"/>
              <a:ext cx="2296428" cy="736935"/>
            </a:xfrm>
            <a:custGeom>
              <a:avLst/>
              <a:gdLst>
                <a:gd name="connsiteX0" fmla="*/ 2296348 w 2296428"/>
                <a:gd name="connsiteY0" fmla="*/ 433546 h 736935"/>
                <a:gd name="connsiteX1" fmla="*/ 1635948 w 2296428"/>
                <a:gd name="connsiteY1" fmla="*/ 6826 h 736935"/>
                <a:gd name="connsiteX2" fmla="*/ 838388 w 2296428"/>
                <a:gd name="connsiteY2" fmla="*/ 210026 h 736935"/>
                <a:gd name="connsiteX3" fmla="*/ 25588 w 2296428"/>
                <a:gd name="connsiteY3" fmla="*/ 718026 h 736935"/>
                <a:gd name="connsiteX4" fmla="*/ 188148 w 2296428"/>
                <a:gd name="connsiteY4" fmla="*/ 636746 h 736935"/>
                <a:gd name="connsiteX5" fmla="*/ 1199068 w 2296428"/>
                <a:gd name="connsiteY5" fmla="*/ 169386 h 736935"/>
                <a:gd name="connsiteX6" fmla="*/ 1595308 w 2296428"/>
                <a:gd name="connsiteY6" fmla="*/ 118586 h 736935"/>
                <a:gd name="connsiteX7" fmla="*/ 2296348 w 2296428"/>
                <a:gd name="connsiteY7" fmla="*/ 433546 h 73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6428" h="736935">
                  <a:moveTo>
                    <a:pt x="2296348" y="433546"/>
                  </a:moveTo>
                  <a:cubicBezTo>
                    <a:pt x="2303121" y="414919"/>
                    <a:pt x="1878941" y="44079"/>
                    <a:pt x="1635948" y="6826"/>
                  </a:cubicBezTo>
                  <a:cubicBezTo>
                    <a:pt x="1392955" y="-30427"/>
                    <a:pt x="1106781" y="91493"/>
                    <a:pt x="838388" y="210026"/>
                  </a:cubicBezTo>
                  <a:cubicBezTo>
                    <a:pt x="569995" y="328559"/>
                    <a:pt x="133961" y="646906"/>
                    <a:pt x="25588" y="718026"/>
                  </a:cubicBezTo>
                  <a:cubicBezTo>
                    <a:pt x="-82785" y="789146"/>
                    <a:pt x="188148" y="636746"/>
                    <a:pt x="188148" y="636746"/>
                  </a:cubicBezTo>
                  <a:cubicBezTo>
                    <a:pt x="383728" y="545306"/>
                    <a:pt x="964541" y="255746"/>
                    <a:pt x="1199068" y="169386"/>
                  </a:cubicBezTo>
                  <a:cubicBezTo>
                    <a:pt x="1433595" y="83026"/>
                    <a:pt x="1415815" y="81333"/>
                    <a:pt x="1595308" y="118586"/>
                  </a:cubicBezTo>
                  <a:cubicBezTo>
                    <a:pt x="1774801" y="155839"/>
                    <a:pt x="2289575" y="452173"/>
                    <a:pt x="2296348" y="4335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C877103C-4E42-4511-A8A1-69C778B662CA}"/>
                </a:ext>
              </a:extLst>
            </p:cNvPr>
            <p:cNvSpPr/>
            <p:nvPr/>
          </p:nvSpPr>
          <p:spPr>
            <a:xfrm>
              <a:off x="3536924" y="1290555"/>
              <a:ext cx="1924624" cy="481548"/>
            </a:xfrm>
            <a:custGeom>
              <a:avLst/>
              <a:gdLst>
                <a:gd name="connsiteX0" fmla="*/ 1924076 w 1924624"/>
                <a:gd name="connsiteY0" fmla="*/ 213125 h 481548"/>
                <a:gd name="connsiteX1" fmla="*/ 1329716 w 1924624"/>
                <a:gd name="connsiteY1" fmla="*/ 4845 h 481548"/>
                <a:gd name="connsiteX2" fmla="*/ 95276 w 1924624"/>
                <a:gd name="connsiteY2" fmla="*/ 456965 h 481548"/>
                <a:gd name="connsiteX3" fmla="*/ 212116 w 1924624"/>
                <a:gd name="connsiteY3" fmla="*/ 390925 h 481548"/>
                <a:gd name="connsiteX4" fmla="*/ 1238276 w 1924624"/>
                <a:gd name="connsiteY4" fmla="*/ 131845 h 481548"/>
                <a:gd name="connsiteX5" fmla="*/ 1924076 w 1924624"/>
                <a:gd name="connsiteY5" fmla="*/ 213125 h 48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624" h="481548">
                  <a:moveTo>
                    <a:pt x="1924076" y="213125"/>
                  </a:moveTo>
                  <a:cubicBezTo>
                    <a:pt x="1939316" y="191958"/>
                    <a:pt x="1634516" y="-35795"/>
                    <a:pt x="1329716" y="4845"/>
                  </a:cubicBezTo>
                  <a:cubicBezTo>
                    <a:pt x="1024916" y="45485"/>
                    <a:pt x="281543" y="392618"/>
                    <a:pt x="95276" y="456965"/>
                  </a:cubicBezTo>
                  <a:cubicBezTo>
                    <a:pt x="-90991" y="521312"/>
                    <a:pt x="21616" y="445112"/>
                    <a:pt x="212116" y="390925"/>
                  </a:cubicBezTo>
                  <a:cubicBezTo>
                    <a:pt x="402616" y="336738"/>
                    <a:pt x="950409" y="162325"/>
                    <a:pt x="1238276" y="131845"/>
                  </a:cubicBezTo>
                  <a:cubicBezTo>
                    <a:pt x="1526143" y="101365"/>
                    <a:pt x="1908836" y="234292"/>
                    <a:pt x="1924076" y="2131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FF37508C-CF15-4E8F-86D3-FD90CF9DF42E}"/>
                </a:ext>
              </a:extLst>
            </p:cNvPr>
            <p:cNvSpPr/>
            <p:nvPr/>
          </p:nvSpPr>
          <p:spPr>
            <a:xfrm>
              <a:off x="3184714" y="1564576"/>
              <a:ext cx="2066359" cy="638372"/>
            </a:xfrm>
            <a:custGeom>
              <a:avLst/>
              <a:gdLst>
                <a:gd name="connsiteX0" fmla="*/ 2062926 w 2066359"/>
                <a:gd name="connsiteY0" fmla="*/ 228664 h 638372"/>
                <a:gd name="connsiteX1" fmla="*/ 1499046 w 2066359"/>
                <a:gd name="connsiteY1" fmla="*/ 55944 h 638372"/>
                <a:gd name="connsiteX2" fmla="*/ 1234886 w 2066359"/>
                <a:gd name="connsiteY2" fmla="*/ 45784 h 638372"/>
                <a:gd name="connsiteX3" fmla="*/ 41086 w 2066359"/>
                <a:gd name="connsiteY3" fmla="*/ 614744 h 638372"/>
                <a:gd name="connsiteX4" fmla="*/ 254446 w 2066359"/>
                <a:gd name="connsiteY4" fmla="*/ 538544 h 638372"/>
                <a:gd name="connsiteX5" fmla="*/ 1209486 w 2066359"/>
                <a:gd name="connsiteY5" fmla="*/ 157544 h 638372"/>
                <a:gd name="connsiteX6" fmla="*/ 2062926 w 2066359"/>
                <a:gd name="connsiteY6" fmla="*/ 228664 h 6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6359" h="638372">
                  <a:moveTo>
                    <a:pt x="2062926" y="228664"/>
                  </a:moveTo>
                  <a:cubicBezTo>
                    <a:pt x="2111186" y="211731"/>
                    <a:pt x="1637053" y="86424"/>
                    <a:pt x="1499046" y="55944"/>
                  </a:cubicBezTo>
                  <a:cubicBezTo>
                    <a:pt x="1361039" y="25464"/>
                    <a:pt x="1477879" y="-47349"/>
                    <a:pt x="1234886" y="45784"/>
                  </a:cubicBezTo>
                  <a:cubicBezTo>
                    <a:pt x="991893" y="138917"/>
                    <a:pt x="204493" y="532617"/>
                    <a:pt x="41086" y="614744"/>
                  </a:cubicBezTo>
                  <a:cubicBezTo>
                    <a:pt x="-122321" y="696871"/>
                    <a:pt x="254446" y="538544"/>
                    <a:pt x="254446" y="538544"/>
                  </a:cubicBezTo>
                  <a:cubicBezTo>
                    <a:pt x="449179" y="462344"/>
                    <a:pt x="911459" y="207497"/>
                    <a:pt x="1209486" y="157544"/>
                  </a:cubicBezTo>
                  <a:cubicBezTo>
                    <a:pt x="1507513" y="107591"/>
                    <a:pt x="2014666" y="245597"/>
                    <a:pt x="2062926" y="2286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52131C66-1A29-48CB-BE2C-8AD6BFB69359}"/>
                </a:ext>
              </a:extLst>
            </p:cNvPr>
            <p:cNvSpPr/>
            <p:nvPr/>
          </p:nvSpPr>
          <p:spPr>
            <a:xfrm>
              <a:off x="3668578" y="1912284"/>
              <a:ext cx="1375964" cy="561381"/>
            </a:xfrm>
            <a:custGeom>
              <a:avLst/>
              <a:gdLst>
                <a:gd name="connsiteX0" fmla="*/ 1375862 w 1375964"/>
                <a:gd name="connsiteY0" fmla="*/ 195916 h 561381"/>
                <a:gd name="connsiteX1" fmla="*/ 938982 w 1375964"/>
                <a:gd name="connsiteY1" fmla="*/ 58756 h 561381"/>
                <a:gd name="connsiteX2" fmla="*/ 517342 w 1375964"/>
                <a:gd name="connsiteY2" fmla="*/ 104476 h 561381"/>
                <a:gd name="connsiteX3" fmla="*/ 14422 w 1375964"/>
                <a:gd name="connsiteY3" fmla="*/ 551516 h 561381"/>
                <a:gd name="connsiteX4" fmla="*/ 126182 w 1375964"/>
                <a:gd name="connsiteY4" fmla="*/ 424516 h 561381"/>
                <a:gd name="connsiteX5" fmla="*/ 461462 w 1375964"/>
                <a:gd name="connsiteY5" fmla="*/ 43516 h 561381"/>
                <a:gd name="connsiteX6" fmla="*/ 974542 w 1375964"/>
                <a:gd name="connsiteY6" fmla="*/ 23196 h 561381"/>
                <a:gd name="connsiteX7" fmla="*/ 1375862 w 1375964"/>
                <a:gd name="connsiteY7" fmla="*/ 195916 h 56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5964" h="561381">
                  <a:moveTo>
                    <a:pt x="1375862" y="195916"/>
                  </a:moveTo>
                  <a:cubicBezTo>
                    <a:pt x="1369935" y="201843"/>
                    <a:pt x="1082069" y="73996"/>
                    <a:pt x="938982" y="58756"/>
                  </a:cubicBezTo>
                  <a:cubicBezTo>
                    <a:pt x="795895" y="43516"/>
                    <a:pt x="671435" y="22349"/>
                    <a:pt x="517342" y="104476"/>
                  </a:cubicBezTo>
                  <a:cubicBezTo>
                    <a:pt x="363249" y="186603"/>
                    <a:pt x="79615" y="498176"/>
                    <a:pt x="14422" y="551516"/>
                  </a:cubicBezTo>
                  <a:cubicBezTo>
                    <a:pt x="-50771" y="604856"/>
                    <a:pt x="126182" y="424516"/>
                    <a:pt x="126182" y="424516"/>
                  </a:cubicBezTo>
                  <a:cubicBezTo>
                    <a:pt x="200689" y="339849"/>
                    <a:pt x="320069" y="110403"/>
                    <a:pt x="461462" y="43516"/>
                  </a:cubicBezTo>
                  <a:cubicBezTo>
                    <a:pt x="602855" y="-23371"/>
                    <a:pt x="820449" y="1183"/>
                    <a:pt x="974542" y="23196"/>
                  </a:cubicBezTo>
                  <a:cubicBezTo>
                    <a:pt x="1128635" y="45209"/>
                    <a:pt x="1381789" y="189989"/>
                    <a:pt x="1375862" y="1959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740FB5B1-9610-44C1-A434-54C04A8005A7}"/>
                </a:ext>
              </a:extLst>
            </p:cNvPr>
            <p:cNvSpPr/>
            <p:nvPr/>
          </p:nvSpPr>
          <p:spPr>
            <a:xfrm>
              <a:off x="3973605" y="2164018"/>
              <a:ext cx="935803" cy="475938"/>
            </a:xfrm>
            <a:custGeom>
              <a:avLst/>
              <a:gdLst>
                <a:gd name="connsiteX0" fmla="*/ 933675 w 935803"/>
                <a:gd name="connsiteY0" fmla="*/ 62 h 475938"/>
                <a:gd name="connsiteX1" fmla="*/ 867635 w 935803"/>
                <a:gd name="connsiteY1" fmla="*/ 106742 h 475938"/>
                <a:gd name="connsiteX2" fmla="*/ 705075 w 935803"/>
                <a:gd name="connsiteY2" fmla="*/ 203262 h 475938"/>
                <a:gd name="connsiteX3" fmla="*/ 9115 w 935803"/>
                <a:gd name="connsiteY3" fmla="*/ 472502 h 475938"/>
                <a:gd name="connsiteX4" fmla="*/ 339315 w 935803"/>
                <a:gd name="connsiteY4" fmla="*/ 340422 h 475938"/>
                <a:gd name="connsiteX5" fmla="*/ 796515 w 935803"/>
                <a:gd name="connsiteY5" fmla="*/ 121982 h 475938"/>
                <a:gd name="connsiteX6" fmla="*/ 933675 w 935803"/>
                <a:gd name="connsiteY6" fmla="*/ 62 h 47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5803" h="475938">
                  <a:moveTo>
                    <a:pt x="933675" y="62"/>
                  </a:moveTo>
                  <a:cubicBezTo>
                    <a:pt x="945528" y="-2478"/>
                    <a:pt x="905735" y="72875"/>
                    <a:pt x="867635" y="106742"/>
                  </a:cubicBezTo>
                  <a:cubicBezTo>
                    <a:pt x="829535" y="140609"/>
                    <a:pt x="848162" y="142302"/>
                    <a:pt x="705075" y="203262"/>
                  </a:cubicBezTo>
                  <a:cubicBezTo>
                    <a:pt x="561988" y="264222"/>
                    <a:pt x="9115" y="472502"/>
                    <a:pt x="9115" y="472502"/>
                  </a:cubicBezTo>
                  <a:cubicBezTo>
                    <a:pt x="-51845" y="495362"/>
                    <a:pt x="208082" y="398842"/>
                    <a:pt x="339315" y="340422"/>
                  </a:cubicBezTo>
                  <a:cubicBezTo>
                    <a:pt x="470548" y="282002"/>
                    <a:pt x="694068" y="177862"/>
                    <a:pt x="796515" y="121982"/>
                  </a:cubicBezTo>
                  <a:cubicBezTo>
                    <a:pt x="898962" y="66102"/>
                    <a:pt x="921822" y="2602"/>
                    <a:pt x="933675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DCAC6A9B-9550-47B4-B594-B57EEDE5F295}"/>
                </a:ext>
              </a:extLst>
            </p:cNvPr>
            <p:cNvSpPr/>
            <p:nvPr/>
          </p:nvSpPr>
          <p:spPr>
            <a:xfrm>
              <a:off x="4079360" y="2059477"/>
              <a:ext cx="845789" cy="338532"/>
            </a:xfrm>
            <a:custGeom>
              <a:avLst/>
              <a:gdLst>
                <a:gd name="connsiteX0" fmla="*/ 515 w 845789"/>
                <a:gd name="connsiteY0" fmla="*/ 337648 h 338532"/>
                <a:gd name="connsiteX1" fmla="*/ 387865 w 845789"/>
                <a:gd name="connsiteY1" fmla="*/ 229698 h 338532"/>
                <a:gd name="connsiteX2" fmla="*/ 562490 w 845789"/>
                <a:gd name="connsiteY2" fmla="*/ 204298 h 338532"/>
                <a:gd name="connsiteX3" fmla="*/ 845065 w 845789"/>
                <a:gd name="connsiteY3" fmla="*/ 1098 h 338532"/>
                <a:gd name="connsiteX4" fmla="*/ 638690 w 845789"/>
                <a:gd name="connsiteY4" fmla="*/ 124923 h 338532"/>
                <a:gd name="connsiteX5" fmla="*/ 476765 w 845789"/>
                <a:gd name="connsiteY5" fmla="*/ 163023 h 338532"/>
                <a:gd name="connsiteX6" fmla="*/ 515 w 845789"/>
                <a:gd name="connsiteY6" fmla="*/ 337648 h 338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5789" h="338532">
                  <a:moveTo>
                    <a:pt x="515" y="337648"/>
                  </a:moveTo>
                  <a:cubicBezTo>
                    <a:pt x="-14301" y="348760"/>
                    <a:pt x="294203" y="251923"/>
                    <a:pt x="387865" y="229698"/>
                  </a:cubicBezTo>
                  <a:cubicBezTo>
                    <a:pt x="481527" y="207473"/>
                    <a:pt x="486290" y="242398"/>
                    <a:pt x="562490" y="204298"/>
                  </a:cubicBezTo>
                  <a:cubicBezTo>
                    <a:pt x="638690" y="166198"/>
                    <a:pt x="832365" y="14327"/>
                    <a:pt x="845065" y="1098"/>
                  </a:cubicBezTo>
                  <a:cubicBezTo>
                    <a:pt x="857765" y="-12131"/>
                    <a:pt x="700073" y="97936"/>
                    <a:pt x="638690" y="124923"/>
                  </a:cubicBezTo>
                  <a:cubicBezTo>
                    <a:pt x="577307" y="151910"/>
                    <a:pt x="580482" y="130744"/>
                    <a:pt x="476765" y="163023"/>
                  </a:cubicBezTo>
                  <a:cubicBezTo>
                    <a:pt x="373048" y="195302"/>
                    <a:pt x="15331" y="326536"/>
                    <a:pt x="515" y="3376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BBFF3F6D-A7AC-45B0-AE4E-B81DC2FC5474}"/>
                </a:ext>
              </a:extLst>
            </p:cNvPr>
            <p:cNvSpPr/>
            <p:nvPr/>
          </p:nvSpPr>
          <p:spPr>
            <a:xfrm>
              <a:off x="3054237" y="1624032"/>
              <a:ext cx="610584" cy="1099106"/>
            </a:xfrm>
            <a:custGeom>
              <a:avLst/>
              <a:gdLst>
                <a:gd name="connsiteX0" fmla="*/ 608443 w 610584"/>
                <a:gd name="connsiteY0" fmla="*/ 1568 h 1099106"/>
                <a:gd name="connsiteX1" fmla="*/ 313803 w 610584"/>
                <a:gd name="connsiteY1" fmla="*/ 280968 h 1099106"/>
                <a:gd name="connsiteX2" fmla="*/ 14083 w 610584"/>
                <a:gd name="connsiteY2" fmla="*/ 1048048 h 1099106"/>
                <a:gd name="connsiteX3" fmla="*/ 59803 w 610584"/>
                <a:gd name="connsiteY3" fmla="*/ 956608 h 1099106"/>
                <a:gd name="connsiteX4" fmla="*/ 156323 w 610584"/>
                <a:gd name="connsiteY4" fmla="*/ 382568 h 1099106"/>
                <a:gd name="connsiteX5" fmla="*/ 608443 w 610584"/>
                <a:gd name="connsiteY5" fmla="*/ 1568 h 1099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0584" h="1099106">
                  <a:moveTo>
                    <a:pt x="608443" y="1568"/>
                  </a:moveTo>
                  <a:cubicBezTo>
                    <a:pt x="634690" y="-15365"/>
                    <a:pt x="412863" y="106555"/>
                    <a:pt x="313803" y="280968"/>
                  </a:cubicBezTo>
                  <a:cubicBezTo>
                    <a:pt x="214743" y="455381"/>
                    <a:pt x="56416" y="935441"/>
                    <a:pt x="14083" y="1048048"/>
                  </a:cubicBezTo>
                  <a:cubicBezTo>
                    <a:pt x="-28250" y="1160655"/>
                    <a:pt x="36096" y="1067521"/>
                    <a:pt x="59803" y="956608"/>
                  </a:cubicBezTo>
                  <a:cubicBezTo>
                    <a:pt x="83510" y="845695"/>
                    <a:pt x="66576" y="548515"/>
                    <a:pt x="156323" y="382568"/>
                  </a:cubicBezTo>
                  <a:cubicBezTo>
                    <a:pt x="246070" y="216621"/>
                    <a:pt x="582196" y="18501"/>
                    <a:pt x="608443" y="15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42551218-758F-4BCE-A24B-5522F1D4AC7E}"/>
                </a:ext>
              </a:extLst>
            </p:cNvPr>
            <p:cNvSpPr/>
            <p:nvPr/>
          </p:nvSpPr>
          <p:spPr>
            <a:xfrm>
              <a:off x="3470703" y="2411693"/>
              <a:ext cx="375039" cy="1017710"/>
            </a:xfrm>
            <a:custGeom>
              <a:avLst/>
              <a:gdLst>
                <a:gd name="connsiteX0" fmla="*/ 374857 w 375039"/>
                <a:gd name="connsiteY0" fmla="*/ 1307 h 1017710"/>
                <a:gd name="connsiteX1" fmla="*/ 136097 w 375039"/>
                <a:gd name="connsiteY1" fmla="*/ 336587 h 1017710"/>
                <a:gd name="connsiteX2" fmla="*/ 4017 w 375039"/>
                <a:gd name="connsiteY2" fmla="*/ 986827 h 1017710"/>
                <a:gd name="connsiteX3" fmla="*/ 39577 w 375039"/>
                <a:gd name="connsiteY3" fmla="*/ 844587 h 1017710"/>
                <a:gd name="connsiteX4" fmla="*/ 95457 w 375039"/>
                <a:gd name="connsiteY4" fmla="*/ 245147 h 1017710"/>
                <a:gd name="connsiteX5" fmla="*/ 374857 w 375039"/>
                <a:gd name="connsiteY5" fmla="*/ 1307 h 1017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5039" h="1017710">
                  <a:moveTo>
                    <a:pt x="374857" y="1307"/>
                  </a:moveTo>
                  <a:cubicBezTo>
                    <a:pt x="381630" y="16547"/>
                    <a:pt x="197904" y="172334"/>
                    <a:pt x="136097" y="336587"/>
                  </a:cubicBezTo>
                  <a:cubicBezTo>
                    <a:pt x="74290" y="500840"/>
                    <a:pt x="20104" y="902160"/>
                    <a:pt x="4017" y="986827"/>
                  </a:cubicBezTo>
                  <a:cubicBezTo>
                    <a:pt x="-12070" y="1071494"/>
                    <a:pt x="24337" y="968200"/>
                    <a:pt x="39577" y="844587"/>
                  </a:cubicBezTo>
                  <a:cubicBezTo>
                    <a:pt x="54817" y="720974"/>
                    <a:pt x="31957" y="384000"/>
                    <a:pt x="95457" y="245147"/>
                  </a:cubicBezTo>
                  <a:cubicBezTo>
                    <a:pt x="158957" y="106294"/>
                    <a:pt x="368084" y="-13933"/>
                    <a:pt x="374857" y="1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A54F2261-16D8-4D90-B00F-7B3E3D328643}"/>
                </a:ext>
              </a:extLst>
            </p:cNvPr>
            <p:cNvSpPr/>
            <p:nvPr/>
          </p:nvSpPr>
          <p:spPr>
            <a:xfrm>
              <a:off x="2819311" y="2317795"/>
              <a:ext cx="295014" cy="1147693"/>
            </a:xfrm>
            <a:custGeom>
              <a:avLst/>
              <a:gdLst>
                <a:gd name="connsiteX0" fmla="*/ 254089 w 295014"/>
                <a:gd name="connsiteY0" fmla="*/ 74885 h 1147693"/>
                <a:gd name="connsiteX1" fmla="*/ 132169 w 295014"/>
                <a:gd name="connsiteY1" fmla="*/ 369525 h 1147693"/>
                <a:gd name="connsiteX2" fmla="*/ 89 w 295014"/>
                <a:gd name="connsiteY2" fmla="*/ 1146765 h 1147693"/>
                <a:gd name="connsiteX3" fmla="*/ 152489 w 295014"/>
                <a:gd name="connsiteY3" fmla="*/ 516845 h 1147693"/>
                <a:gd name="connsiteX4" fmla="*/ 289649 w 295014"/>
                <a:gd name="connsiteY4" fmla="*/ 34245 h 1147693"/>
                <a:gd name="connsiteX5" fmla="*/ 254089 w 295014"/>
                <a:gd name="connsiteY5" fmla="*/ 74885 h 114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014" h="1147693">
                  <a:moveTo>
                    <a:pt x="254089" y="74885"/>
                  </a:moveTo>
                  <a:cubicBezTo>
                    <a:pt x="227842" y="130765"/>
                    <a:pt x="174502" y="190878"/>
                    <a:pt x="132169" y="369525"/>
                  </a:cubicBezTo>
                  <a:cubicBezTo>
                    <a:pt x="89836" y="548172"/>
                    <a:pt x="-3298" y="1122212"/>
                    <a:pt x="89" y="1146765"/>
                  </a:cubicBezTo>
                  <a:cubicBezTo>
                    <a:pt x="3476" y="1171318"/>
                    <a:pt x="104229" y="702265"/>
                    <a:pt x="152489" y="516845"/>
                  </a:cubicBezTo>
                  <a:cubicBezTo>
                    <a:pt x="200749" y="331425"/>
                    <a:pt x="272716" y="107058"/>
                    <a:pt x="289649" y="34245"/>
                  </a:cubicBezTo>
                  <a:cubicBezTo>
                    <a:pt x="306582" y="-38568"/>
                    <a:pt x="280336" y="19005"/>
                    <a:pt x="254089" y="74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CBACF35E-861C-4DFA-8319-ACB4977B887B}"/>
                </a:ext>
              </a:extLst>
            </p:cNvPr>
            <p:cNvSpPr/>
            <p:nvPr/>
          </p:nvSpPr>
          <p:spPr>
            <a:xfrm>
              <a:off x="3261268" y="3119011"/>
              <a:ext cx="261253" cy="1373111"/>
            </a:xfrm>
            <a:custGeom>
              <a:avLst/>
              <a:gdLst>
                <a:gd name="connsiteX0" fmla="*/ 259172 w 261253"/>
                <a:gd name="connsiteY0" fmla="*/ 109 h 1373111"/>
                <a:gd name="connsiteX1" fmla="*/ 157572 w 261253"/>
                <a:gd name="connsiteY1" fmla="*/ 396349 h 1373111"/>
                <a:gd name="connsiteX2" fmla="*/ 40732 w 261253"/>
                <a:gd name="connsiteY2" fmla="*/ 751949 h 1373111"/>
                <a:gd name="connsiteX3" fmla="*/ 92 w 261253"/>
                <a:gd name="connsiteY3" fmla="*/ 1346309 h 1373111"/>
                <a:gd name="connsiteX4" fmla="*/ 30572 w 261253"/>
                <a:gd name="connsiteY4" fmla="*/ 1178669 h 1373111"/>
                <a:gd name="connsiteX5" fmla="*/ 61052 w 261253"/>
                <a:gd name="connsiteY5" fmla="*/ 365869 h 1373111"/>
                <a:gd name="connsiteX6" fmla="*/ 259172 w 261253"/>
                <a:gd name="connsiteY6" fmla="*/ 109 h 137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53" h="1373111">
                  <a:moveTo>
                    <a:pt x="259172" y="109"/>
                  </a:moveTo>
                  <a:cubicBezTo>
                    <a:pt x="275259" y="5189"/>
                    <a:pt x="193979" y="271042"/>
                    <a:pt x="157572" y="396349"/>
                  </a:cubicBezTo>
                  <a:cubicBezTo>
                    <a:pt x="121165" y="521656"/>
                    <a:pt x="66979" y="593622"/>
                    <a:pt x="40732" y="751949"/>
                  </a:cubicBezTo>
                  <a:cubicBezTo>
                    <a:pt x="14485" y="910276"/>
                    <a:pt x="1785" y="1275189"/>
                    <a:pt x="92" y="1346309"/>
                  </a:cubicBezTo>
                  <a:cubicBezTo>
                    <a:pt x="-1601" y="1417429"/>
                    <a:pt x="20412" y="1342076"/>
                    <a:pt x="30572" y="1178669"/>
                  </a:cubicBezTo>
                  <a:cubicBezTo>
                    <a:pt x="40732" y="1015262"/>
                    <a:pt x="17025" y="563989"/>
                    <a:pt x="61052" y="365869"/>
                  </a:cubicBezTo>
                  <a:cubicBezTo>
                    <a:pt x="105079" y="167749"/>
                    <a:pt x="243085" y="-4971"/>
                    <a:pt x="259172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28453367-A5D2-4239-9436-747217300E03}"/>
                </a:ext>
              </a:extLst>
            </p:cNvPr>
            <p:cNvSpPr/>
            <p:nvPr/>
          </p:nvSpPr>
          <p:spPr>
            <a:xfrm>
              <a:off x="3126552" y="2049973"/>
              <a:ext cx="746135" cy="1295259"/>
            </a:xfrm>
            <a:custGeom>
              <a:avLst/>
              <a:gdLst>
                <a:gd name="connsiteX0" fmla="*/ 744408 w 746135"/>
                <a:gd name="connsiteY0" fmla="*/ 2347 h 1295259"/>
                <a:gd name="connsiteX1" fmla="*/ 292288 w 746135"/>
                <a:gd name="connsiteY1" fmla="*/ 383347 h 1295259"/>
                <a:gd name="connsiteX2" fmla="*/ 12888 w 746135"/>
                <a:gd name="connsiteY2" fmla="*/ 1257107 h 1295259"/>
                <a:gd name="connsiteX3" fmla="*/ 53528 w 746135"/>
                <a:gd name="connsiteY3" fmla="*/ 1079307 h 1295259"/>
                <a:gd name="connsiteX4" fmla="*/ 114488 w 746135"/>
                <a:gd name="connsiteY4" fmla="*/ 540827 h 1295259"/>
                <a:gd name="connsiteX5" fmla="*/ 744408 w 746135"/>
                <a:gd name="connsiteY5" fmla="*/ 2347 h 1295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135" h="1295259">
                  <a:moveTo>
                    <a:pt x="744408" y="2347"/>
                  </a:moveTo>
                  <a:cubicBezTo>
                    <a:pt x="774041" y="-23900"/>
                    <a:pt x="414208" y="174220"/>
                    <a:pt x="292288" y="383347"/>
                  </a:cubicBezTo>
                  <a:cubicBezTo>
                    <a:pt x="170368" y="592474"/>
                    <a:pt x="52681" y="1141114"/>
                    <a:pt x="12888" y="1257107"/>
                  </a:cubicBezTo>
                  <a:cubicBezTo>
                    <a:pt x="-26905" y="1373100"/>
                    <a:pt x="36595" y="1198687"/>
                    <a:pt x="53528" y="1079307"/>
                  </a:cubicBezTo>
                  <a:cubicBezTo>
                    <a:pt x="70461" y="959927"/>
                    <a:pt x="-6585" y="722860"/>
                    <a:pt x="114488" y="540827"/>
                  </a:cubicBezTo>
                  <a:cubicBezTo>
                    <a:pt x="235561" y="358794"/>
                    <a:pt x="714775" y="28594"/>
                    <a:pt x="744408" y="23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2490FDDD-E2DA-4865-AC99-B4EA74C79642}"/>
                </a:ext>
              </a:extLst>
            </p:cNvPr>
            <p:cNvSpPr/>
            <p:nvPr/>
          </p:nvSpPr>
          <p:spPr>
            <a:xfrm>
              <a:off x="2793813" y="3514187"/>
              <a:ext cx="107356" cy="1550456"/>
            </a:xfrm>
            <a:custGeom>
              <a:avLst/>
              <a:gdLst>
                <a:gd name="connsiteX0" fmla="*/ 76387 w 107356"/>
                <a:gd name="connsiteY0" fmla="*/ 1173 h 1550456"/>
                <a:gd name="connsiteX1" fmla="*/ 187 w 107356"/>
                <a:gd name="connsiteY1" fmla="*/ 336453 h 1550456"/>
                <a:gd name="connsiteX2" fmla="*/ 101787 w 107356"/>
                <a:gd name="connsiteY2" fmla="*/ 1474373 h 1550456"/>
                <a:gd name="connsiteX3" fmla="*/ 91627 w 107356"/>
                <a:gd name="connsiteY3" fmla="*/ 1332133 h 1550456"/>
                <a:gd name="connsiteX4" fmla="*/ 71307 w 107356"/>
                <a:gd name="connsiteY4" fmla="*/ 417733 h 1550456"/>
                <a:gd name="connsiteX5" fmla="*/ 76387 w 107356"/>
                <a:gd name="connsiteY5" fmla="*/ 1173 h 1550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356" h="1550456">
                  <a:moveTo>
                    <a:pt x="76387" y="1173"/>
                  </a:moveTo>
                  <a:cubicBezTo>
                    <a:pt x="64534" y="-12374"/>
                    <a:pt x="-4046" y="90920"/>
                    <a:pt x="187" y="336453"/>
                  </a:cubicBezTo>
                  <a:cubicBezTo>
                    <a:pt x="4420" y="581986"/>
                    <a:pt x="86547" y="1308426"/>
                    <a:pt x="101787" y="1474373"/>
                  </a:cubicBezTo>
                  <a:cubicBezTo>
                    <a:pt x="117027" y="1640320"/>
                    <a:pt x="96707" y="1508240"/>
                    <a:pt x="91627" y="1332133"/>
                  </a:cubicBezTo>
                  <a:cubicBezTo>
                    <a:pt x="86547" y="1156026"/>
                    <a:pt x="69614" y="642100"/>
                    <a:pt x="71307" y="417733"/>
                  </a:cubicBezTo>
                  <a:cubicBezTo>
                    <a:pt x="73000" y="193366"/>
                    <a:pt x="88240" y="14720"/>
                    <a:pt x="76387" y="1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DE1C32A3-B601-4A89-B6D1-9520BF69E6E2}"/>
                </a:ext>
              </a:extLst>
            </p:cNvPr>
            <p:cNvSpPr/>
            <p:nvPr/>
          </p:nvSpPr>
          <p:spPr>
            <a:xfrm>
              <a:off x="3044964" y="3143039"/>
              <a:ext cx="324245" cy="1844282"/>
            </a:xfrm>
            <a:custGeom>
              <a:avLst/>
              <a:gdLst>
                <a:gd name="connsiteX0" fmla="*/ 323076 w 324245"/>
                <a:gd name="connsiteY0" fmla="*/ 1481 h 1844282"/>
                <a:gd name="connsiteX1" fmla="*/ 130036 w 324245"/>
                <a:gd name="connsiteY1" fmla="*/ 377401 h 1844282"/>
                <a:gd name="connsiteX2" fmla="*/ 94476 w 324245"/>
                <a:gd name="connsiteY2" fmla="*/ 1743921 h 1844282"/>
                <a:gd name="connsiteX3" fmla="*/ 94476 w 324245"/>
                <a:gd name="connsiteY3" fmla="*/ 1627081 h 1844282"/>
                <a:gd name="connsiteX4" fmla="*/ 18276 w 324245"/>
                <a:gd name="connsiteY4" fmla="*/ 717761 h 1844282"/>
                <a:gd name="connsiteX5" fmla="*/ 28436 w 324245"/>
                <a:gd name="connsiteY5" fmla="*/ 468841 h 1844282"/>
                <a:gd name="connsiteX6" fmla="*/ 323076 w 324245"/>
                <a:gd name="connsiteY6" fmla="*/ 1481 h 184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245" h="1844282">
                  <a:moveTo>
                    <a:pt x="323076" y="1481"/>
                  </a:moveTo>
                  <a:cubicBezTo>
                    <a:pt x="340009" y="-13759"/>
                    <a:pt x="168136" y="86994"/>
                    <a:pt x="130036" y="377401"/>
                  </a:cubicBezTo>
                  <a:cubicBezTo>
                    <a:pt x="91936" y="667808"/>
                    <a:pt x="100403" y="1535641"/>
                    <a:pt x="94476" y="1743921"/>
                  </a:cubicBezTo>
                  <a:cubicBezTo>
                    <a:pt x="88549" y="1952201"/>
                    <a:pt x="107176" y="1798107"/>
                    <a:pt x="94476" y="1627081"/>
                  </a:cubicBezTo>
                  <a:cubicBezTo>
                    <a:pt x="81776" y="1456055"/>
                    <a:pt x="29283" y="910801"/>
                    <a:pt x="18276" y="717761"/>
                  </a:cubicBezTo>
                  <a:cubicBezTo>
                    <a:pt x="7269" y="524721"/>
                    <a:pt x="-21517" y="587374"/>
                    <a:pt x="28436" y="468841"/>
                  </a:cubicBezTo>
                  <a:cubicBezTo>
                    <a:pt x="78389" y="350308"/>
                    <a:pt x="306143" y="16721"/>
                    <a:pt x="323076" y="1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33EBF3AC-15E5-4A0F-B2E5-3192DE04A628}"/>
                </a:ext>
              </a:extLst>
            </p:cNvPr>
            <p:cNvSpPr/>
            <p:nvPr/>
          </p:nvSpPr>
          <p:spPr>
            <a:xfrm>
              <a:off x="3095609" y="4581380"/>
              <a:ext cx="793173" cy="1466793"/>
            </a:xfrm>
            <a:custGeom>
              <a:avLst/>
              <a:gdLst>
                <a:gd name="connsiteX0" fmla="*/ 142891 w 793173"/>
                <a:gd name="connsiteY0" fmla="*/ 145 h 1466793"/>
                <a:gd name="connsiteX1" fmla="*/ 114316 w 793173"/>
                <a:gd name="connsiteY1" fmla="*/ 498620 h 1466793"/>
                <a:gd name="connsiteX2" fmla="*/ 717566 w 793173"/>
                <a:gd name="connsiteY2" fmla="*/ 1374920 h 1466793"/>
                <a:gd name="connsiteX3" fmla="*/ 708041 w 793173"/>
                <a:gd name="connsiteY3" fmla="*/ 1346345 h 1466793"/>
                <a:gd name="connsiteX4" fmla="*/ 25416 w 793173"/>
                <a:gd name="connsiteY4" fmla="*/ 543070 h 1466793"/>
                <a:gd name="connsiteX5" fmla="*/ 142891 w 793173"/>
                <a:gd name="connsiteY5" fmla="*/ 145 h 146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3173" h="1466793">
                  <a:moveTo>
                    <a:pt x="142891" y="145"/>
                  </a:moveTo>
                  <a:cubicBezTo>
                    <a:pt x="157708" y="-7263"/>
                    <a:pt x="18537" y="269491"/>
                    <a:pt x="114316" y="498620"/>
                  </a:cubicBezTo>
                  <a:cubicBezTo>
                    <a:pt x="210095" y="727749"/>
                    <a:pt x="618612" y="1233633"/>
                    <a:pt x="717566" y="1374920"/>
                  </a:cubicBezTo>
                  <a:cubicBezTo>
                    <a:pt x="816520" y="1516207"/>
                    <a:pt x="823399" y="1484987"/>
                    <a:pt x="708041" y="1346345"/>
                  </a:cubicBezTo>
                  <a:cubicBezTo>
                    <a:pt x="592683" y="1207703"/>
                    <a:pt x="119608" y="764791"/>
                    <a:pt x="25416" y="543070"/>
                  </a:cubicBezTo>
                  <a:cubicBezTo>
                    <a:pt x="-68776" y="321349"/>
                    <a:pt x="128074" y="7553"/>
                    <a:pt x="142891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6D94011A-7481-4BCB-8A2F-333C1CC9DC97}"/>
                </a:ext>
              </a:extLst>
            </p:cNvPr>
            <p:cNvSpPr/>
            <p:nvPr/>
          </p:nvSpPr>
          <p:spPr>
            <a:xfrm>
              <a:off x="2933197" y="5172070"/>
              <a:ext cx="241808" cy="1365424"/>
            </a:xfrm>
            <a:custGeom>
              <a:avLst/>
              <a:gdLst>
                <a:gd name="connsiteX0" fmla="*/ 29078 w 241808"/>
                <a:gd name="connsiteY0" fmla="*/ 5 h 1365424"/>
                <a:gd name="connsiteX1" fmla="*/ 124328 w 241808"/>
                <a:gd name="connsiteY1" fmla="*/ 377830 h 1365424"/>
                <a:gd name="connsiteX2" fmla="*/ 6853 w 241808"/>
                <a:gd name="connsiteY2" fmla="*/ 1317630 h 1365424"/>
                <a:gd name="connsiteX3" fmla="*/ 38603 w 241808"/>
                <a:gd name="connsiteY3" fmla="*/ 1139830 h 1365424"/>
                <a:gd name="connsiteX4" fmla="*/ 241803 w 241808"/>
                <a:gd name="connsiteY4" fmla="*/ 384180 h 1365424"/>
                <a:gd name="connsiteX5" fmla="*/ 29078 w 241808"/>
                <a:gd name="connsiteY5" fmla="*/ 5 h 136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808" h="1365424">
                  <a:moveTo>
                    <a:pt x="29078" y="5"/>
                  </a:moveTo>
                  <a:cubicBezTo>
                    <a:pt x="9499" y="-1053"/>
                    <a:pt x="128032" y="158226"/>
                    <a:pt x="124328" y="377830"/>
                  </a:cubicBezTo>
                  <a:cubicBezTo>
                    <a:pt x="120624" y="597434"/>
                    <a:pt x="21140" y="1190630"/>
                    <a:pt x="6853" y="1317630"/>
                  </a:cubicBezTo>
                  <a:cubicBezTo>
                    <a:pt x="-7434" y="1444630"/>
                    <a:pt x="-555" y="1295405"/>
                    <a:pt x="38603" y="1139830"/>
                  </a:cubicBezTo>
                  <a:cubicBezTo>
                    <a:pt x="77761" y="984255"/>
                    <a:pt x="242861" y="574151"/>
                    <a:pt x="241803" y="384180"/>
                  </a:cubicBezTo>
                  <a:cubicBezTo>
                    <a:pt x="240745" y="194209"/>
                    <a:pt x="48657" y="1063"/>
                    <a:pt x="29078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81D12778-6025-434B-9EA6-5131DF58609F}"/>
                </a:ext>
              </a:extLst>
            </p:cNvPr>
            <p:cNvSpPr/>
            <p:nvPr/>
          </p:nvSpPr>
          <p:spPr>
            <a:xfrm>
              <a:off x="3470275" y="5851525"/>
              <a:ext cx="888811" cy="1466059"/>
            </a:xfrm>
            <a:custGeom>
              <a:avLst/>
              <a:gdLst>
                <a:gd name="connsiteX0" fmla="*/ 0 w 888811"/>
                <a:gd name="connsiteY0" fmla="*/ 0 h 1466059"/>
                <a:gd name="connsiteX1" fmla="*/ 666750 w 888811"/>
                <a:gd name="connsiteY1" fmla="*/ 428625 h 1466059"/>
                <a:gd name="connsiteX2" fmla="*/ 809625 w 888811"/>
                <a:gd name="connsiteY2" fmla="*/ 600075 h 1466059"/>
                <a:gd name="connsiteX3" fmla="*/ 879475 w 888811"/>
                <a:gd name="connsiteY3" fmla="*/ 1406525 h 1466059"/>
                <a:gd name="connsiteX4" fmla="*/ 879475 w 888811"/>
                <a:gd name="connsiteY4" fmla="*/ 1355725 h 1466059"/>
                <a:gd name="connsiteX5" fmla="*/ 800100 w 888811"/>
                <a:gd name="connsiteY5" fmla="*/ 955675 h 1466059"/>
                <a:gd name="connsiteX6" fmla="*/ 749300 w 888811"/>
                <a:gd name="connsiteY6" fmla="*/ 527050 h 1466059"/>
                <a:gd name="connsiteX7" fmla="*/ 612775 w 888811"/>
                <a:gd name="connsiteY7" fmla="*/ 425450 h 1466059"/>
                <a:gd name="connsiteX8" fmla="*/ 0 w 888811"/>
                <a:gd name="connsiteY8" fmla="*/ 0 h 1466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811" h="1466059">
                  <a:moveTo>
                    <a:pt x="0" y="0"/>
                  </a:moveTo>
                  <a:cubicBezTo>
                    <a:pt x="265906" y="164306"/>
                    <a:pt x="531813" y="328613"/>
                    <a:pt x="666750" y="428625"/>
                  </a:cubicBezTo>
                  <a:cubicBezTo>
                    <a:pt x="801687" y="528637"/>
                    <a:pt x="774171" y="437092"/>
                    <a:pt x="809625" y="600075"/>
                  </a:cubicBezTo>
                  <a:cubicBezTo>
                    <a:pt x="845079" y="763058"/>
                    <a:pt x="867833" y="1280583"/>
                    <a:pt x="879475" y="1406525"/>
                  </a:cubicBezTo>
                  <a:cubicBezTo>
                    <a:pt x="891117" y="1532467"/>
                    <a:pt x="892704" y="1430867"/>
                    <a:pt x="879475" y="1355725"/>
                  </a:cubicBezTo>
                  <a:cubicBezTo>
                    <a:pt x="866246" y="1280583"/>
                    <a:pt x="821796" y="1093788"/>
                    <a:pt x="800100" y="955675"/>
                  </a:cubicBezTo>
                  <a:cubicBezTo>
                    <a:pt x="778404" y="817562"/>
                    <a:pt x="780521" y="615421"/>
                    <a:pt x="749300" y="527050"/>
                  </a:cubicBezTo>
                  <a:cubicBezTo>
                    <a:pt x="718079" y="438679"/>
                    <a:pt x="612775" y="425450"/>
                    <a:pt x="612775" y="4254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97507DE1-6F3D-477D-9280-A5DE87F8CEF5}"/>
                </a:ext>
              </a:extLst>
            </p:cNvPr>
            <p:cNvSpPr/>
            <p:nvPr/>
          </p:nvSpPr>
          <p:spPr>
            <a:xfrm>
              <a:off x="2001296" y="4897727"/>
              <a:ext cx="888546" cy="1807973"/>
            </a:xfrm>
            <a:custGeom>
              <a:avLst/>
              <a:gdLst>
                <a:gd name="connsiteX0" fmla="*/ 884144 w 888546"/>
                <a:gd name="connsiteY0" fmla="*/ 4473 h 1807973"/>
                <a:gd name="connsiteX1" fmla="*/ 731744 w 888546"/>
                <a:gd name="connsiteY1" fmla="*/ 807113 h 1807973"/>
                <a:gd name="connsiteX2" fmla="*/ 650464 w 888546"/>
                <a:gd name="connsiteY2" fmla="*/ 1111913 h 1807973"/>
                <a:gd name="connsiteX3" fmla="*/ 528544 w 888546"/>
                <a:gd name="connsiteY3" fmla="*/ 1299873 h 1807973"/>
                <a:gd name="connsiteX4" fmla="*/ 365984 w 888546"/>
                <a:gd name="connsiteY4" fmla="*/ 1492913 h 1807973"/>
                <a:gd name="connsiteX5" fmla="*/ 224 w 888546"/>
                <a:gd name="connsiteY5" fmla="*/ 1807873 h 1807973"/>
                <a:gd name="connsiteX6" fmla="*/ 315184 w 888546"/>
                <a:gd name="connsiteY6" fmla="*/ 1523393 h 1807973"/>
                <a:gd name="connsiteX7" fmla="*/ 543784 w 888546"/>
                <a:gd name="connsiteY7" fmla="*/ 1203353 h 1807973"/>
                <a:gd name="connsiteX8" fmla="*/ 884144 w 888546"/>
                <a:gd name="connsiteY8" fmla="*/ 4473 h 1807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546" h="1807973">
                  <a:moveTo>
                    <a:pt x="884144" y="4473"/>
                  </a:moveTo>
                  <a:cubicBezTo>
                    <a:pt x="915471" y="-61567"/>
                    <a:pt x="770691" y="622540"/>
                    <a:pt x="731744" y="807113"/>
                  </a:cubicBezTo>
                  <a:cubicBezTo>
                    <a:pt x="692797" y="991686"/>
                    <a:pt x="684331" y="1029786"/>
                    <a:pt x="650464" y="1111913"/>
                  </a:cubicBezTo>
                  <a:cubicBezTo>
                    <a:pt x="616597" y="1194040"/>
                    <a:pt x="575957" y="1236373"/>
                    <a:pt x="528544" y="1299873"/>
                  </a:cubicBezTo>
                  <a:cubicBezTo>
                    <a:pt x="481131" y="1363373"/>
                    <a:pt x="454037" y="1408246"/>
                    <a:pt x="365984" y="1492913"/>
                  </a:cubicBezTo>
                  <a:cubicBezTo>
                    <a:pt x="277931" y="1577580"/>
                    <a:pt x="8691" y="1802793"/>
                    <a:pt x="224" y="1807873"/>
                  </a:cubicBezTo>
                  <a:cubicBezTo>
                    <a:pt x="-8243" y="1812953"/>
                    <a:pt x="224591" y="1624146"/>
                    <a:pt x="315184" y="1523393"/>
                  </a:cubicBezTo>
                  <a:cubicBezTo>
                    <a:pt x="405777" y="1422640"/>
                    <a:pt x="455731" y="1453966"/>
                    <a:pt x="543784" y="1203353"/>
                  </a:cubicBezTo>
                  <a:cubicBezTo>
                    <a:pt x="631837" y="952740"/>
                    <a:pt x="852817" y="70513"/>
                    <a:pt x="884144" y="44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AF9B0DED-C2C9-4B07-BE91-A969DC8B759F}"/>
                </a:ext>
              </a:extLst>
            </p:cNvPr>
            <p:cNvSpPr/>
            <p:nvPr/>
          </p:nvSpPr>
          <p:spPr>
            <a:xfrm>
              <a:off x="2165097" y="5592795"/>
              <a:ext cx="1652928" cy="2022955"/>
            </a:xfrm>
            <a:custGeom>
              <a:avLst/>
              <a:gdLst>
                <a:gd name="connsiteX0" fmla="*/ 1116583 w 1652928"/>
                <a:gd name="connsiteY0" fmla="*/ 285 h 2022955"/>
                <a:gd name="connsiteX1" fmla="*/ 1604263 w 1652928"/>
                <a:gd name="connsiteY1" fmla="*/ 1011205 h 2022955"/>
                <a:gd name="connsiteX2" fmla="*/ 1619503 w 1652928"/>
                <a:gd name="connsiteY2" fmla="*/ 1270285 h 2022955"/>
                <a:gd name="connsiteX3" fmla="*/ 1462023 w 1652928"/>
                <a:gd name="connsiteY3" fmla="*/ 1671605 h 2022955"/>
                <a:gd name="connsiteX4" fmla="*/ 1126743 w 1652928"/>
                <a:gd name="connsiteY4" fmla="*/ 1930685 h 2022955"/>
                <a:gd name="connsiteX5" fmla="*/ 710183 w 1652928"/>
                <a:gd name="connsiteY5" fmla="*/ 1991645 h 2022955"/>
                <a:gd name="connsiteX6" fmla="*/ 24383 w 1652928"/>
                <a:gd name="connsiteY6" fmla="*/ 1463325 h 2022955"/>
                <a:gd name="connsiteX7" fmla="*/ 197103 w 1652928"/>
                <a:gd name="connsiteY7" fmla="*/ 1559845 h 2022955"/>
                <a:gd name="connsiteX8" fmla="*/ 618743 w 1652928"/>
                <a:gd name="connsiteY8" fmla="*/ 1818925 h 2022955"/>
                <a:gd name="connsiteX9" fmla="*/ 1106423 w 1652928"/>
                <a:gd name="connsiteY9" fmla="*/ 1859565 h 2022955"/>
                <a:gd name="connsiteX10" fmla="*/ 1497583 w 1652928"/>
                <a:gd name="connsiteY10" fmla="*/ 1432845 h 2022955"/>
                <a:gd name="connsiteX11" fmla="*/ 1594103 w 1652928"/>
                <a:gd name="connsiteY11" fmla="*/ 1117885 h 2022955"/>
                <a:gd name="connsiteX12" fmla="*/ 1116583 w 1652928"/>
                <a:gd name="connsiteY12" fmla="*/ 285 h 202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28" h="2022955">
                  <a:moveTo>
                    <a:pt x="1116583" y="285"/>
                  </a:moveTo>
                  <a:cubicBezTo>
                    <a:pt x="1118276" y="-17495"/>
                    <a:pt x="1520443" y="799538"/>
                    <a:pt x="1604263" y="1011205"/>
                  </a:cubicBezTo>
                  <a:cubicBezTo>
                    <a:pt x="1688083" y="1222872"/>
                    <a:pt x="1643210" y="1160218"/>
                    <a:pt x="1619503" y="1270285"/>
                  </a:cubicBezTo>
                  <a:cubicBezTo>
                    <a:pt x="1595796" y="1380352"/>
                    <a:pt x="1544150" y="1561538"/>
                    <a:pt x="1462023" y="1671605"/>
                  </a:cubicBezTo>
                  <a:cubicBezTo>
                    <a:pt x="1379896" y="1781672"/>
                    <a:pt x="1252050" y="1877345"/>
                    <a:pt x="1126743" y="1930685"/>
                  </a:cubicBezTo>
                  <a:cubicBezTo>
                    <a:pt x="1001436" y="1984025"/>
                    <a:pt x="893910" y="2069538"/>
                    <a:pt x="710183" y="1991645"/>
                  </a:cubicBezTo>
                  <a:cubicBezTo>
                    <a:pt x="526456" y="1913752"/>
                    <a:pt x="109896" y="1535292"/>
                    <a:pt x="24383" y="1463325"/>
                  </a:cubicBezTo>
                  <a:cubicBezTo>
                    <a:pt x="-61130" y="1391358"/>
                    <a:pt x="98043" y="1500578"/>
                    <a:pt x="197103" y="1559845"/>
                  </a:cubicBezTo>
                  <a:cubicBezTo>
                    <a:pt x="296163" y="1619112"/>
                    <a:pt x="467190" y="1768972"/>
                    <a:pt x="618743" y="1818925"/>
                  </a:cubicBezTo>
                  <a:cubicBezTo>
                    <a:pt x="770296" y="1868878"/>
                    <a:pt x="959950" y="1923912"/>
                    <a:pt x="1106423" y="1859565"/>
                  </a:cubicBezTo>
                  <a:cubicBezTo>
                    <a:pt x="1252896" y="1795218"/>
                    <a:pt x="1416303" y="1556458"/>
                    <a:pt x="1497583" y="1432845"/>
                  </a:cubicBezTo>
                  <a:cubicBezTo>
                    <a:pt x="1578863" y="1309232"/>
                    <a:pt x="1657603" y="1362572"/>
                    <a:pt x="1594103" y="1117885"/>
                  </a:cubicBezTo>
                  <a:cubicBezTo>
                    <a:pt x="1530603" y="873198"/>
                    <a:pt x="1114890" y="18065"/>
                    <a:pt x="1116583" y="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0DB4A025-FAF3-4009-B588-DED07BF3FE1F}"/>
                </a:ext>
              </a:extLst>
            </p:cNvPr>
            <p:cNvSpPr/>
            <p:nvPr/>
          </p:nvSpPr>
          <p:spPr>
            <a:xfrm>
              <a:off x="1313164" y="5318497"/>
              <a:ext cx="1672760" cy="1311926"/>
            </a:xfrm>
            <a:custGeom>
              <a:avLst/>
              <a:gdLst>
                <a:gd name="connsiteX0" fmla="*/ 1658636 w 1672760"/>
                <a:gd name="connsiteY0" fmla="*/ 5343 h 1311926"/>
                <a:gd name="connsiteX1" fmla="*/ 1485916 w 1672760"/>
                <a:gd name="connsiteY1" fmla="*/ 625103 h 1311926"/>
                <a:gd name="connsiteX2" fmla="*/ 1272556 w 1672760"/>
                <a:gd name="connsiteY2" fmla="*/ 899423 h 1311926"/>
                <a:gd name="connsiteX3" fmla="*/ 947436 w 1672760"/>
                <a:gd name="connsiteY3" fmla="*/ 1188983 h 1311926"/>
                <a:gd name="connsiteX4" fmla="*/ 17796 w 1672760"/>
                <a:gd name="connsiteY4" fmla="*/ 1305823 h 1311926"/>
                <a:gd name="connsiteX5" fmla="*/ 393716 w 1672760"/>
                <a:gd name="connsiteY5" fmla="*/ 1265183 h 1311926"/>
                <a:gd name="connsiteX6" fmla="*/ 1099836 w 1672760"/>
                <a:gd name="connsiteY6" fmla="*/ 1011183 h 1311926"/>
                <a:gd name="connsiteX7" fmla="*/ 1658636 w 1672760"/>
                <a:gd name="connsiteY7" fmla="*/ 5343 h 131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2760" h="1311926">
                  <a:moveTo>
                    <a:pt x="1658636" y="5343"/>
                  </a:moveTo>
                  <a:cubicBezTo>
                    <a:pt x="1722983" y="-59004"/>
                    <a:pt x="1550263" y="476090"/>
                    <a:pt x="1485916" y="625103"/>
                  </a:cubicBezTo>
                  <a:cubicBezTo>
                    <a:pt x="1421569" y="774116"/>
                    <a:pt x="1362303" y="805443"/>
                    <a:pt x="1272556" y="899423"/>
                  </a:cubicBezTo>
                  <a:cubicBezTo>
                    <a:pt x="1182809" y="993403"/>
                    <a:pt x="1156563" y="1121250"/>
                    <a:pt x="947436" y="1188983"/>
                  </a:cubicBezTo>
                  <a:cubicBezTo>
                    <a:pt x="738309" y="1256716"/>
                    <a:pt x="110083" y="1293123"/>
                    <a:pt x="17796" y="1305823"/>
                  </a:cubicBezTo>
                  <a:cubicBezTo>
                    <a:pt x="-74491" y="1318523"/>
                    <a:pt x="213376" y="1314290"/>
                    <a:pt x="393716" y="1265183"/>
                  </a:cubicBezTo>
                  <a:cubicBezTo>
                    <a:pt x="574056" y="1216076"/>
                    <a:pt x="888169" y="1223696"/>
                    <a:pt x="1099836" y="1011183"/>
                  </a:cubicBezTo>
                  <a:cubicBezTo>
                    <a:pt x="1311503" y="798670"/>
                    <a:pt x="1594289" y="69690"/>
                    <a:pt x="1658636" y="53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7B0318B1-1A8C-429D-9E29-CA5020F4D8CB}"/>
                </a:ext>
              </a:extLst>
            </p:cNvPr>
            <p:cNvSpPr/>
            <p:nvPr/>
          </p:nvSpPr>
          <p:spPr>
            <a:xfrm>
              <a:off x="1240655" y="6084837"/>
              <a:ext cx="1791281" cy="793821"/>
            </a:xfrm>
            <a:custGeom>
              <a:avLst/>
              <a:gdLst>
                <a:gd name="connsiteX0" fmla="*/ 1781945 w 1791281"/>
                <a:gd name="connsiteY0" fmla="*/ 1003 h 793821"/>
                <a:gd name="connsiteX1" fmla="*/ 1543185 w 1791281"/>
                <a:gd name="connsiteY1" fmla="*/ 564883 h 793821"/>
                <a:gd name="connsiteX2" fmla="*/ 1233305 w 1791281"/>
                <a:gd name="connsiteY2" fmla="*/ 752843 h 793821"/>
                <a:gd name="connsiteX3" fmla="*/ 811665 w 1791281"/>
                <a:gd name="connsiteY3" fmla="*/ 788403 h 793821"/>
                <a:gd name="connsiteX4" fmla="*/ 430665 w 1791281"/>
                <a:gd name="connsiteY4" fmla="*/ 671563 h 793821"/>
                <a:gd name="connsiteX5" fmla="*/ 19185 w 1791281"/>
                <a:gd name="connsiteY5" fmla="*/ 219443 h 793821"/>
                <a:gd name="connsiteX6" fmla="*/ 95385 w 1791281"/>
                <a:gd name="connsiteY6" fmla="*/ 321043 h 793821"/>
                <a:gd name="connsiteX7" fmla="*/ 339225 w 1791281"/>
                <a:gd name="connsiteY7" fmla="*/ 529323 h 793821"/>
                <a:gd name="connsiteX8" fmla="*/ 801505 w 1791281"/>
                <a:gd name="connsiteY8" fmla="*/ 732523 h 793821"/>
                <a:gd name="connsiteX9" fmla="*/ 1212985 w 1791281"/>
                <a:gd name="connsiteY9" fmla="*/ 717283 h 793821"/>
                <a:gd name="connsiteX10" fmla="*/ 1781945 w 1791281"/>
                <a:gd name="connsiteY10" fmla="*/ 1003 h 793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91281" h="793821">
                  <a:moveTo>
                    <a:pt x="1781945" y="1003"/>
                  </a:moveTo>
                  <a:cubicBezTo>
                    <a:pt x="1836978" y="-24397"/>
                    <a:pt x="1634625" y="439576"/>
                    <a:pt x="1543185" y="564883"/>
                  </a:cubicBezTo>
                  <a:cubicBezTo>
                    <a:pt x="1451745" y="690190"/>
                    <a:pt x="1355225" y="715590"/>
                    <a:pt x="1233305" y="752843"/>
                  </a:cubicBezTo>
                  <a:cubicBezTo>
                    <a:pt x="1111385" y="790096"/>
                    <a:pt x="945438" y="801950"/>
                    <a:pt x="811665" y="788403"/>
                  </a:cubicBezTo>
                  <a:cubicBezTo>
                    <a:pt x="677892" y="774856"/>
                    <a:pt x="562745" y="766390"/>
                    <a:pt x="430665" y="671563"/>
                  </a:cubicBezTo>
                  <a:cubicBezTo>
                    <a:pt x="298585" y="576736"/>
                    <a:pt x="75065" y="277863"/>
                    <a:pt x="19185" y="219443"/>
                  </a:cubicBezTo>
                  <a:cubicBezTo>
                    <a:pt x="-36695" y="161023"/>
                    <a:pt x="42045" y="269396"/>
                    <a:pt x="95385" y="321043"/>
                  </a:cubicBezTo>
                  <a:cubicBezTo>
                    <a:pt x="148725" y="372690"/>
                    <a:pt x="221538" y="460743"/>
                    <a:pt x="339225" y="529323"/>
                  </a:cubicBezTo>
                  <a:cubicBezTo>
                    <a:pt x="456912" y="597903"/>
                    <a:pt x="655878" y="701196"/>
                    <a:pt x="801505" y="732523"/>
                  </a:cubicBezTo>
                  <a:cubicBezTo>
                    <a:pt x="947132" y="763850"/>
                    <a:pt x="1043652" y="839203"/>
                    <a:pt x="1212985" y="717283"/>
                  </a:cubicBezTo>
                  <a:cubicBezTo>
                    <a:pt x="1382318" y="595363"/>
                    <a:pt x="1726912" y="26403"/>
                    <a:pt x="1781945" y="10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22115EE6-5D7A-43ED-80D8-11402D94C64F}"/>
                </a:ext>
              </a:extLst>
            </p:cNvPr>
            <p:cNvSpPr/>
            <p:nvPr/>
          </p:nvSpPr>
          <p:spPr>
            <a:xfrm>
              <a:off x="3667675" y="6121361"/>
              <a:ext cx="521844" cy="1530714"/>
            </a:xfrm>
            <a:custGeom>
              <a:avLst/>
              <a:gdLst>
                <a:gd name="connsiteX0" fmla="*/ 85 w 521844"/>
                <a:gd name="connsiteY0" fmla="*/ 39 h 1530714"/>
                <a:gd name="connsiteX1" fmla="*/ 503005 w 521844"/>
                <a:gd name="connsiteY1" fmla="*/ 568999 h 1530714"/>
                <a:gd name="connsiteX2" fmla="*/ 416645 w 521844"/>
                <a:gd name="connsiteY2" fmla="*/ 1493559 h 1530714"/>
                <a:gd name="connsiteX3" fmla="*/ 431885 w 521844"/>
                <a:gd name="connsiteY3" fmla="*/ 1270039 h 1530714"/>
                <a:gd name="connsiteX4" fmla="*/ 462365 w 521844"/>
                <a:gd name="connsiteY4" fmla="*/ 543599 h 1530714"/>
                <a:gd name="connsiteX5" fmla="*/ 85 w 521844"/>
                <a:gd name="connsiteY5" fmla="*/ 39 h 153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1844" h="1530714">
                  <a:moveTo>
                    <a:pt x="85" y="39"/>
                  </a:moveTo>
                  <a:cubicBezTo>
                    <a:pt x="6858" y="4272"/>
                    <a:pt x="433578" y="320079"/>
                    <a:pt x="503005" y="568999"/>
                  </a:cubicBezTo>
                  <a:cubicBezTo>
                    <a:pt x="572432" y="817919"/>
                    <a:pt x="428498" y="1376719"/>
                    <a:pt x="416645" y="1493559"/>
                  </a:cubicBezTo>
                  <a:cubicBezTo>
                    <a:pt x="404792" y="1610399"/>
                    <a:pt x="424265" y="1428366"/>
                    <a:pt x="431885" y="1270039"/>
                  </a:cubicBezTo>
                  <a:cubicBezTo>
                    <a:pt x="439505" y="1111712"/>
                    <a:pt x="535178" y="756112"/>
                    <a:pt x="462365" y="543599"/>
                  </a:cubicBezTo>
                  <a:cubicBezTo>
                    <a:pt x="389552" y="331086"/>
                    <a:pt x="-6688" y="-4194"/>
                    <a:pt x="85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E746E57D-5B36-47C8-A5FB-C9AD0C34CB3E}"/>
                </a:ext>
              </a:extLst>
            </p:cNvPr>
            <p:cNvSpPr/>
            <p:nvPr/>
          </p:nvSpPr>
          <p:spPr>
            <a:xfrm>
              <a:off x="2145407" y="6014633"/>
              <a:ext cx="1136276" cy="1145118"/>
            </a:xfrm>
            <a:custGeom>
              <a:avLst/>
              <a:gdLst>
                <a:gd name="connsiteX0" fmla="*/ 968633 w 1136276"/>
                <a:gd name="connsiteY0" fmla="*/ 87 h 1145118"/>
                <a:gd name="connsiteX1" fmla="*/ 1095633 w 1136276"/>
                <a:gd name="connsiteY1" fmla="*/ 528407 h 1145118"/>
                <a:gd name="connsiteX2" fmla="*/ 1019433 w 1136276"/>
                <a:gd name="connsiteY2" fmla="*/ 878927 h 1145118"/>
                <a:gd name="connsiteX3" fmla="*/ 719713 w 1136276"/>
                <a:gd name="connsiteY3" fmla="*/ 1056727 h 1145118"/>
                <a:gd name="connsiteX4" fmla="*/ 8513 w 1136276"/>
                <a:gd name="connsiteY4" fmla="*/ 924647 h 1145118"/>
                <a:gd name="connsiteX5" fmla="*/ 308233 w 1136276"/>
                <a:gd name="connsiteY5" fmla="*/ 995767 h 1145118"/>
                <a:gd name="connsiteX6" fmla="*/ 943233 w 1136276"/>
                <a:gd name="connsiteY6" fmla="*/ 1127847 h 1145118"/>
                <a:gd name="connsiteX7" fmla="*/ 1136273 w 1136276"/>
                <a:gd name="connsiteY7" fmla="*/ 569047 h 1145118"/>
                <a:gd name="connsiteX8" fmla="*/ 968633 w 1136276"/>
                <a:gd name="connsiteY8" fmla="*/ 87 h 114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6276" h="1145118">
                  <a:moveTo>
                    <a:pt x="968633" y="87"/>
                  </a:moveTo>
                  <a:cubicBezTo>
                    <a:pt x="961860" y="-6686"/>
                    <a:pt x="1087166" y="381934"/>
                    <a:pt x="1095633" y="528407"/>
                  </a:cubicBezTo>
                  <a:cubicBezTo>
                    <a:pt x="1104100" y="674880"/>
                    <a:pt x="1082086" y="790874"/>
                    <a:pt x="1019433" y="878927"/>
                  </a:cubicBezTo>
                  <a:cubicBezTo>
                    <a:pt x="956780" y="966980"/>
                    <a:pt x="888200" y="1049107"/>
                    <a:pt x="719713" y="1056727"/>
                  </a:cubicBezTo>
                  <a:cubicBezTo>
                    <a:pt x="551226" y="1064347"/>
                    <a:pt x="77093" y="934807"/>
                    <a:pt x="8513" y="924647"/>
                  </a:cubicBezTo>
                  <a:cubicBezTo>
                    <a:pt x="-60067" y="914487"/>
                    <a:pt x="308233" y="995767"/>
                    <a:pt x="308233" y="995767"/>
                  </a:cubicBezTo>
                  <a:cubicBezTo>
                    <a:pt x="464020" y="1029634"/>
                    <a:pt x="805226" y="1198967"/>
                    <a:pt x="943233" y="1127847"/>
                  </a:cubicBezTo>
                  <a:cubicBezTo>
                    <a:pt x="1081240" y="1056727"/>
                    <a:pt x="1135426" y="750234"/>
                    <a:pt x="1136273" y="569047"/>
                  </a:cubicBezTo>
                  <a:cubicBezTo>
                    <a:pt x="1137120" y="387860"/>
                    <a:pt x="975406" y="6860"/>
                    <a:pt x="968633" y="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6A7979F5-63E3-47FF-A6C7-A2CCE68912E6}"/>
                </a:ext>
              </a:extLst>
            </p:cNvPr>
            <p:cNvSpPr/>
            <p:nvPr/>
          </p:nvSpPr>
          <p:spPr>
            <a:xfrm>
              <a:off x="2813769" y="5615710"/>
              <a:ext cx="848725" cy="1694979"/>
            </a:xfrm>
            <a:custGeom>
              <a:avLst/>
              <a:gdLst>
                <a:gd name="connsiteX0" fmla="*/ 467911 w 848725"/>
                <a:gd name="connsiteY0" fmla="*/ 94210 h 1694979"/>
                <a:gd name="connsiteX1" fmla="*/ 472991 w 848725"/>
                <a:gd name="connsiteY1" fmla="*/ 155170 h 1694979"/>
                <a:gd name="connsiteX2" fmla="*/ 732071 w 848725"/>
                <a:gd name="connsiteY2" fmla="*/ 1181330 h 1694979"/>
                <a:gd name="connsiteX3" fmla="*/ 605071 w 848725"/>
                <a:gd name="connsiteY3" fmla="*/ 1475970 h 1694979"/>
                <a:gd name="connsiteX4" fmla="*/ 551 w 848725"/>
                <a:gd name="connsiteY4" fmla="*/ 1694410 h 1694979"/>
                <a:gd name="connsiteX5" fmla="*/ 721911 w 848725"/>
                <a:gd name="connsiteY5" fmla="*/ 1521690 h 1694979"/>
                <a:gd name="connsiteX6" fmla="*/ 823511 w 848725"/>
                <a:gd name="connsiteY6" fmla="*/ 1028930 h 1694979"/>
                <a:gd name="connsiteX7" fmla="*/ 467911 w 848725"/>
                <a:gd name="connsiteY7" fmla="*/ 94210 h 1694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8725" h="1694979">
                  <a:moveTo>
                    <a:pt x="467911" y="94210"/>
                  </a:moveTo>
                  <a:cubicBezTo>
                    <a:pt x="409491" y="-51417"/>
                    <a:pt x="428964" y="-26017"/>
                    <a:pt x="472991" y="155170"/>
                  </a:cubicBezTo>
                  <a:cubicBezTo>
                    <a:pt x="517018" y="336357"/>
                    <a:pt x="710058" y="961197"/>
                    <a:pt x="732071" y="1181330"/>
                  </a:cubicBezTo>
                  <a:cubicBezTo>
                    <a:pt x="754084" y="1401463"/>
                    <a:pt x="726991" y="1390457"/>
                    <a:pt x="605071" y="1475970"/>
                  </a:cubicBezTo>
                  <a:cubicBezTo>
                    <a:pt x="483151" y="1561483"/>
                    <a:pt x="-18922" y="1686790"/>
                    <a:pt x="551" y="1694410"/>
                  </a:cubicBezTo>
                  <a:cubicBezTo>
                    <a:pt x="20024" y="1702030"/>
                    <a:pt x="584751" y="1632603"/>
                    <a:pt x="721911" y="1521690"/>
                  </a:cubicBezTo>
                  <a:cubicBezTo>
                    <a:pt x="859071" y="1410777"/>
                    <a:pt x="870924" y="1265997"/>
                    <a:pt x="823511" y="1028930"/>
                  </a:cubicBezTo>
                  <a:cubicBezTo>
                    <a:pt x="776098" y="791863"/>
                    <a:pt x="526331" y="239837"/>
                    <a:pt x="467911" y="94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E907C168-5630-4A03-8288-9631D4207E21}"/>
                </a:ext>
              </a:extLst>
            </p:cNvPr>
            <p:cNvSpPr/>
            <p:nvPr/>
          </p:nvSpPr>
          <p:spPr>
            <a:xfrm>
              <a:off x="6771007" y="3393432"/>
              <a:ext cx="485454" cy="2133803"/>
            </a:xfrm>
            <a:custGeom>
              <a:avLst/>
              <a:gdLst>
                <a:gd name="connsiteX0" fmla="*/ 259713 w 485454"/>
                <a:gd name="connsiteY0" fmla="*/ 5088 h 2133803"/>
                <a:gd name="connsiteX1" fmla="*/ 442593 w 485454"/>
                <a:gd name="connsiteY1" fmla="*/ 568968 h 2133803"/>
                <a:gd name="connsiteX2" fmla="*/ 20953 w 485454"/>
                <a:gd name="connsiteY2" fmla="*/ 2052328 h 2133803"/>
                <a:gd name="connsiteX3" fmla="*/ 107313 w 485454"/>
                <a:gd name="connsiteY3" fmla="*/ 1823728 h 2133803"/>
                <a:gd name="connsiteX4" fmla="*/ 483233 w 485454"/>
                <a:gd name="connsiteY4" fmla="*/ 843288 h 2133803"/>
                <a:gd name="connsiteX5" fmla="*/ 259713 w 485454"/>
                <a:gd name="connsiteY5" fmla="*/ 5088 h 2133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454" h="2133803">
                  <a:moveTo>
                    <a:pt x="259713" y="5088"/>
                  </a:moveTo>
                  <a:cubicBezTo>
                    <a:pt x="252940" y="-40632"/>
                    <a:pt x="482386" y="227761"/>
                    <a:pt x="442593" y="568968"/>
                  </a:cubicBezTo>
                  <a:cubicBezTo>
                    <a:pt x="402800" y="910175"/>
                    <a:pt x="76833" y="1843201"/>
                    <a:pt x="20953" y="2052328"/>
                  </a:cubicBezTo>
                  <a:cubicBezTo>
                    <a:pt x="-34927" y="2261455"/>
                    <a:pt x="30266" y="2025235"/>
                    <a:pt x="107313" y="1823728"/>
                  </a:cubicBezTo>
                  <a:cubicBezTo>
                    <a:pt x="184360" y="1622221"/>
                    <a:pt x="455293" y="1149781"/>
                    <a:pt x="483233" y="843288"/>
                  </a:cubicBezTo>
                  <a:cubicBezTo>
                    <a:pt x="511173" y="536795"/>
                    <a:pt x="266486" y="50808"/>
                    <a:pt x="259713" y="5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DC4DE87C-8D02-45AE-895B-468D53B601CE}"/>
                </a:ext>
              </a:extLst>
            </p:cNvPr>
            <p:cNvSpPr/>
            <p:nvPr/>
          </p:nvSpPr>
          <p:spPr>
            <a:xfrm>
              <a:off x="4991456" y="5658975"/>
              <a:ext cx="1155590" cy="1587797"/>
            </a:xfrm>
            <a:custGeom>
              <a:avLst/>
              <a:gdLst>
                <a:gd name="connsiteX0" fmla="*/ 1155344 w 1155590"/>
                <a:gd name="connsiteY0" fmla="*/ 145 h 1587797"/>
                <a:gd name="connsiteX1" fmla="*/ 952144 w 1155590"/>
                <a:gd name="connsiteY1" fmla="*/ 492905 h 1587797"/>
                <a:gd name="connsiteX2" fmla="*/ 550824 w 1155590"/>
                <a:gd name="connsiteY2" fmla="*/ 823105 h 1587797"/>
                <a:gd name="connsiteX3" fmla="*/ 2184 w 1155590"/>
                <a:gd name="connsiteY3" fmla="*/ 1585105 h 1587797"/>
                <a:gd name="connsiteX4" fmla="*/ 383184 w 1155590"/>
                <a:gd name="connsiteY4" fmla="*/ 1056785 h 1587797"/>
                <a:gd name="connsiteX5" fmla="*/ 977544 w 1155590"/>
                <a:gd name="connsiteY5" fmla="*/ 543705 h 1587797"/>
                <a:gd name="connsiteX6" fmla="*/ 1155344 w 1155590"/>
                <a:gd name="connsiteY6" fmla="*/ 145 h 158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90" h="1587797">
                  <a:moveTo>
                    <a:pt x="1155344" y="145"/>
                  </a:moveTo>
                  <a:cubicBezTo>
                    <a:pt x="1151111" y="-8322"/>
                    <a:pt x="1052897" y="355745"/>
                    <a:pt x="952144" y="492905"/>
                  </a:cubicBezTo>
                  <a:cubicBezTo>
                    <a:pt x="851391" y="630065"/>
                    <a:pt x="709151" y="641072"/>
                    <a:pt x="550824" y="823105"/>
                  </a:cubicBezTo>
                  <a:cubicBezTo>
                    <a:pt x="392497" y="1005138"/>
                    <a:pt x="30124" y="1546158"/>
                    <a:pt x="2184" y="1585105"/>
                  </a:cubicBezTo>
                  <a:cubicBezTo>
                    <a:pt x="-25756" y="1624052"/>
                    <a:pt x="220624" y="1230352"/>
                    <a:pt x="383184" y="1056785"/>
                  </a:cubicBezTo>
                  <a:cubicBezTo>
                    <a:pt x="545744" y="883218"/>
                    <a:pt x="845464" y="718965"/>
                    <a:pt x="977544" y="543705"/>
                  </a:cubicBezTo>
                  <a:cubicBezTo>
                    <a:pt x="1109624" y="368445"/>
                    <a:pt x="1159577" y="8612"/>
                    <a:pt x="1155344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081F9DA1-2B21-4A93-AB2A-BBA9F8CCAF05}"/>
                </a:ext>
              </a:extLst>
            </p:cNvPr>
            <p:cNvSpPr/>
            <p:nvPr/>
          </p:nvSpPr>
          <p:spPr>
            <a:xfrm>
              <a:off x="6310668" y="5327233"/>
              <a:ext cx="319032" cy="1466548"/>
            </a:xfrm>
            <a:custGeom>
              <a:avLst/>
              <a:gdLst>
                <a:gd name="connsiteX0" fmla="*/ 318732 w 319032"/>
                <a:gd name="connsiteY0" fmla="*/ 1687 h 1466548"/>
                <a:gd name="connsiteX1" fmla="*/ 74892 w 319032"/>
                <a:gd name="connsiteY1" fmla="*/ 474127 h 1466548"/>
                <a:gd name="connsiteX2" fmla="*/ 59652 w 319032"/>
                <a:gd name="connsiteY2" fmla="*/ 1424087 h 1466548"/>
                <a:gd name="connsiteX3" fmla="*/ 39332 w 319032"/>
                <a:gd name="connsiteY3" fmla="*/ 1205647 h 1466548"/>
                <a:gd name="connsiteX4" fmla="*/ 19012 w 319032"/>
                <a:gd name="connsiteY4" fmla="*/ 352207 h 1466548"/>
                <a:gd name="connsiteX5" fmla="*/ 318732 w 319032"/>
                <a:gd name="connsiteY5" fmla="*/ 1687 h 146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9032" h="1466548">
                  <a:moveTo>
                    <a:pt x="318732" y="1687"/>
                  </a:moveTo>
                  <a:cubicBezTo>
                    <a:pt x="328045" y="22007"/>
                    <a:pt x="118072" y="237060"/>
                    <a:pt x="74892" y="474127"/>
                  </a:cubicBezTo>
                  <a:cubicBezTo>
                    <a:pt x="31712" y="711194"/>
                    <a:pt x="65579" y="1302167"/>
                    <a:pt x="59652" y="1424087"/>
                  </a:cubicBezTo>
                  <a:cubicBezTo>
                    <a:pt x="53725" y="1546007"/>
                    <a:pt x="46105" y="1384294"/>
                    <a:pt x="39332" y="1205647"/>
                  </a:cubicBezTo>
                  <a:cubicBezTo>
                    <a:pt x="32559" y="1027000"/>
                    <a:pt x="-30941" y="557100"/>
                    <a:pt x="19012" y="352207"/>
                  </a:cubicBezTo>
                  <a:cubicBezTo>
                    <a:pt x="68965" y="147314"/>
                    <a:pt x="309419" y="-18633"/>
                    <a:pt x="318732" y="16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CCAE88A4-1B4B-4BE5-96CA-DF147AB624DF}"/>
                </a:ext>
              </a:extLst>
            </p:cNvPr>
            <p:cNvSpPr/>
            <p:nvPr/>
          </p:nvSpPr>
          <p:spPr>
            <a:xfrm>
              <a:off x="6926473" y="5469078"/>
              <a:ext cx="345270" cy="2455781"/>
            </a:xfrm>
            <a:custGeom>
              <a:avLst/>
              <a:gdLst>
                <a:gd name="connsiteX0" fmla="*/ 109327 w 345270"/>
                <a:gd name="connsiteY0" fmla="*/ 12242 h 2455781"/>
                <a:gd name="connsiteX1" fmla="*/ 99167 w 345270"/>
                <a:gd name="connsiteY1" fmla="*/ 1277162 h 2455781"/>
                <a:gd name="connsiteX2" fmla="*/ 114407 w 345270"/>
                <a:gd name="connsiteY2" fmla="*/ 2008682 h 2455781"/>
                <a:gd name="connsiteX3" fmla="*/ 332847 w 345270"/>
                <a:gd name="connsiteY3" fmla="*/ 2415082 h 2455781"/>
                <a:gd name="connsiteX4" fmla="*/ 287127 w 345270"/>
                <a:gd name="connsiteY4" fmla="*/ 2354122 h 2455781"/>
                <a:gd name="connsiteX5" fmla="*/ 28047 w 345270"/>
                <a:gd name="connsiteY5" fmla="*/ 1642922 h 2455781"/>
                <a:gd name="connsiteX6" fmla="*/ 17887 w 345270"/>
                <a:gd name="connsiteY6" fmla="*/ 692962 h 2455781"/>
                <a:gd name="connsiteX7" fmla="*/ 109327 w 345270"/>
                <a:gd name="connsiteY7" fmla="*/ 12242 h 2455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70" h="2455781">
                  <a:moveTo>
                    <a:pt x="109327" y="12242"/>
                  </a:moveTo>
                  <a:cubicBezTo>
                    <a:pt x="122874" y="109609"/>
                    <a:pt x="98320" y="944422"/>
                    <a:pt x="99167" y="1277162"/>
                  </a:cubicBezTo>
                  <a:cubicBezTo>
                    <a:pt x="100014" y="1609902"/>
                    <a:pt x="75460" y="1819029"/>
                    <a:pt x="114407" y="2008682"/>
                  </a:cubicBezTo>
                  <a:cubicBezTo>
                    <a:pt x="153354" y="2198335"/>
                    <a:pt x="304060" y="2357509"/>
                    <a:pt x="332847" y="2415082"/>
                  </a:cubicBezTo>
                  <a:cubicBezTo>
                    <a:pt x="361634" y="2472655"/>
                    <a:pt x="337927" y="2482815"/>
                    <a:pt x="287127" y="2354122"/>
                  </a:cubicBezTo>
                  <a:cubicBezTo>
                    <a:pt x="236327" y="2225429"/>
                    <a:pt x="72920" y="1919782"/>
                    <a:pt x="28047" y="1642922"/>
                  </a:cubicBezTo>
                  <a:cubicBezTo>
                    <a:pt x="-16826" y="1366062"/>
                    <a:pt x="1800" y="963895"/>
                    <a:pt x="17887" y="692962"/>
                  </a:cubicBezTo>
                  <a:cubicBezTo>
                    <a:pt x="33974" y="422029"/>
                    <a:pt x="95780" y="-85125"/>
                    <a:pt x="109327" y="12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811E1CCB-1CBB-44A0-9407-1ED5BFD36076}"/>
                </a:ext>
              </a:extLst>
            </p:cNvPr>
            <p:cNvSpPr/>
            <p:nvPr/>
          </p:nvSpPr>
          <p:spPr>
            <a:xfrm>
              <a:off x="6612378" y="6857886"/>
              <a:ext cx="1614168" cy="1444186"/>
            </a:xfrm>
            <a:custGeom>
              <a:avLst/>
              <a:gdLst>
                <a:gd name="connsiteX0" fmla="*/ 4322 w 1614168"/>
                <a:gd name="connsiteY0" fmla="*/ 114 h 1444186"/>
                <a:gd name="connsiteX1" fmla="*/ 245622 w 1614168"/>
                <a:gd name="connsiteY1" fmla="*/ 914514 h 1444186"/>
                <a:gd name="connsiteX2" fmla="*/ 626622 w 1614168"/>
                <a:gd name="connsiteY2" fmla="*/ 1193914 h 1444186"/>
                <a:gd name="connsiteX3" fmla="*/ 1553722 w 1614168"/>
                <a:gd name="connsiteY3" fmla="*/ 1422514 h 1444186"/>
                <a:gd name="connsiteX4" fmla="*/ 1458472 w 1614168"/>
                <a:gd name="connsiteY4" fmla="*/ 1422514 h 1444186"/>
                <a:gd name="connsiteX5" fmla="*/ 925072 w 1614168"/>
                <a:gd name="connsiteY5" fmla="*/ 1314564 h 1444186"/>
                <a:gd name="connsiteX6" fmla="*/ 156722 w 1614168"/>
                <a:gd name="connsiteY6" fmla="*/ 978014 h 1444186"/>
                <a:gd name="connsiteX7" fmla="*/ 4322 w 1614168"/>
                <a:gd name="connsiteY7" fmla="*/ 114 h 144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4168" h="1444186">
                  <a:moveTo>
                    <a:pt x="4322" y="114"/>
                  </a:moveTo>
                  <a:cubicBezTo>
                    <a:pt x="19139" y="-10469"/>
                    <a:pt x="141905" y="715547"/>
                    <a:pt x="245622" y="914514"/>
                  </a:cubicBezTo>
                  <a:cubicBezTo>
                    <a:pt x="349339" y="1113481"/>
                    <a:pt x="408605" y="1109247"/>
                    <a:pt x="626622" y="1193914"/>
                  </a:cubicBezTo>
                  <a:cubicBezTo>
                    <a:pt x="844639" y="1278581"/>
                    <a:pt x="1415080" y="1384414"/>
                    <a:pt x="1553722" y="1422514"/>
                  </a:cubicBezTo>
                  <a:cubicBezTo>
                    <a:pt x="1692364" y="1460614"/>
                    <a:pt x="1563247" y="1440506"/>
                    <a:pt x="1458472" y="1422514"/>
                  </a:cubicBezTo>
                  <a:cubicBezTo>
                    <a:pt x="1353697" y="1404522"/>
                    <a:pt x="1142030" y="1388647"/>
                    <a:pt x="925072" y="1314564"/>
                  </a:cubicBezTo>
                  <a:cubicBezTo>
                    <a:pt x="708114" y="1240481"/>
                    <a:pt x="307005" y="1197089"/>
                    <a:pt x="156722" y="978014"/>
                  </a:cubicBezTo>
                  <a:cubicBezTo>
                    <a:pt x="6439" y="758939"/>
                    <a:pt x="-10495" y="10697"/>
                    <a:pt x="4322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A5BDE1DC-ADC8-4966-AE23-37DD7EF045C0}"/>
                </a:ext>
              </a:extLst>
            </p:cNvPr>
            <p:cNvSpPr/>
            <p:nvPr/>
          </p:nvSpPr>
          <p:spPr>
            <a:xfrm>
              <a:off x="6177886" y="6603992"/>
              <a:ext cx="634793" cy="2046804"/>
            </a:xfrm>
            <a:custGeom>
              <a:avLst/>
              <a:gdLst>
                <a:gd name="connsiteX0" fmla="*/ 108614 w 634793"/>
                <a:gd name="connsiteY0" fmla="*/ 8 h 2046804"/>
                <a:gd name="connsiteX1" fmla="*/ 7014 w 634793"/>
                <a:gd name="connsiteY1" fmla="*/ 546108 h 2046804"/>
                <a:gd name="connsiteX2" fmla="*/ 76864 w 634793"/>
                <a:gd name="connsiteY2" fmla="*/ 965208 h 2046804"/>
                <a:gd name="connsiteX3" fmla="*/ 616614 w 634793"/>
                <a:gd name="connsiteY3" fmla="*/ 2006608 h 2046804"/>
                <a:gd name="connsiteX4" fmla="*/ 489614 w 634793"/>
                <a:gd name="connsiteY4" fmla="*/ 1778008 h 2046804"/>
                <a:gd name="connsiteX5" fmla="*/ 311814 w 634793"/>
                <a:gd name="connsiteY5" fmla="*/ 1263658 h 2046804"/>
                <a:gd name="connsiteX6" fmla="*/ 70514 w 634793"/>
                <a:gd name="connsiteY6" fmla="*/ 558808 h 2046804"/>
                <a:gd name="connsiteX7" fmla="*/ 108614 w 634793"/>
                <a:gd name="connsiteY7" fmla="*/ 8 h 204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4793" h="2046804">
                  <a:moveTo>
                    <a:pt x="108614" y="8"/>
                  </a:moveTo>
                  <a:cubicBezTo>
                    <a:pt x="98031" y="-2109"/>
                    <a:pt x="12306" y="385241"/>
                    <a:pt x="7014" y="546108"/>
                  </a:cubicBezTo>
                  <a:cubicBezTo>
                    <a:pt x="1722" y="706975"/>
                    <a:pt x="-24736" y="721791"/>
                    <a:pt x="76864" y="965208"/>
                  </a:cubicBezTo>
                  <a:cubicBezTo>
                    <a:pt x="178464" y="1208625"/>
                    <a:pt x="547822" y="1871141"/>
                    <a:pt x="616614" y="2006608"/>
                  </a:cubicBezTo>
                  <a:cubicBezTo>
                    <a:pt x="685406" y="2142075"/>
                    <a:pt x="540414" y="1901833"/>
                    <a:pt x="489614" y="1778008"/>
                  </a:cubicBezTo>
                  <a:cubicBezTo>
                    <a:pt x="438814" y="1654183"/>
                    <a:pt x="381664" y="1466858"/>
                    <a:pt x="311814" y="1263658"/>
                  </a:cubicBezTo>
                  <a:cubicBezTo>
                    <a:pt x="241964" y="1060458"/>
                    <a:pt x="108614" y="769416"/>
                    <a:pt x="70514" y="558808"/>
                  </a:cubicBezTo>
                  <a:cubicBezTo>
                    <a:pt x="32414" y="348200"/>
                    <a:pt x="119197" y="2125"/>
                    <a:pt x="108614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9C057151-B2AB-4181-BAB3-43EA3EF7B6FB}"/>
                </a:ext>
              </a:extLst>
            </p:cNvPr>
            <p:cNvSpPr/>
            <p:nvPr/>
          </p:nvSpPr>
          <p:spPr>
            <a:xfrm>
              <a:off x="6719053" y="4025696"/>
              <a:ext cx="362701" cy="1304561"/>
            </a:xfrm>
            <a:custGeom>
              <a:avLst/>
              <a:gdLst>
                <a:gd name="connsiteX0" fmla="*/ 227847 w 362701"/>
                <a:gd name="connsiteY0" fmla="*/ 6554 h 1304561"/>
                <a:gd name="connsiteX1" fmla="*/ 348497 w 362701"/>
                <a:gd name="connsiteY1" fmla="*/ 279604 h 1304561"/>
                <a:gd name="connsiteX2" fmla="*/ 5597 w 362701"/>
                <a:gd name="connsiteY2" fmla="*/ 1289254 h 1304561"/>
                <a:gd name="connsiteX3" fmla="*/ 151647 w 362701"/>
                <a:gd name="connsiteY3" fmla="*/ 838404 h 1304561"/>
                <a:gd name="connsiteX4" fmla="*/ 361197 w 362701"/>
                <a:gd name="connsiteY4" fmla="*/ 152604 h 1304561"/>
                <a:gd name="connsiteX5" fmla="*/ 227847 w 362701"/>
                <a:gd name="connsiteY5" fmla="*/ 6554 h 1304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701" h="1304561">
                  <a:moveTo>
                    <a:pt x="227847" y="6554"/>
                  </a:moveTo>
                  <a:cubicBezTo>
                    <a:pt x="225730" y="27721"/>
                    <a:pt x="385539" y="65821"/>
                    <a:pt x="348497" y="279604"/>
                  </a:cubicBezTo>
                  <a:cubicBezTo>
                    <a:pt x="311455" y="493387"/>
                    <a:pt x="38405" y="1196121"/>
                    <a:pt x="5597" y="1289254"/>
                  </a:cubicBezTo>
                  <a:cubicBezTo>
                    <a:pt x="-27211" y="1382387"/>
                    <a:pt x="92380" y="1027846"/>
                    <a:pt x="151647" y="838404"/>
                  </a:cubicBezTo>
                  <a:cubicBezTo>
                    <a:pt x="210914" y="648962"/>
                    <a:pt x="343205" y="294421"/>
                    <a:pt x="361197" y="152604"/>
                  </a:cubicBezTo>
                  <a:cubicBezTo>
                    <a:pt x="379189" y="10787"/>
                    <a:pt x="229964" y="-14613"/>
                    <a:pt x="227847" y="6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3FBE90E3-C440-4BAB-9A4A-D7C36A6C7EC7}"/>
                </a:ext>
              </a:extLst>
            </p:cNvPr>
            <p:cNvSpPr/>
            <p:nvPr/>
          </p:nvSpPr>
          <p:spPr>
            <a:xfrm>
              <a:off x="6586891" y="4533829"/>
              <a:ext cx="243490" cy="1763492"/>
            </a:xfrm>
            <a:custGeom>
              <a:avLst/>
              <a:gdLst>
                <a:gd name="connsiteX0" fmla="*/ 169509 w 243490"/>
                <a:gd name="connsiteY0" fmla="*/ 71 h 1763492"/>
                <a:gd name="connsiteX1" fmla="*/ 241476 w 243490"/>
                <a:gd name="connsiteY1" fmla="*/ 402238 h 1763492"/>
                <a:gd name="connsiteX2" fmla="*/ 76376 w 243490"/>
                <a:gd name="connsiteY2" fmla="*/ 939871 h 1763492"/>
                <a:gd name="connsiteX3" fmla="*/ 186442 w 243490"/>
                <a:gd name="connsiteY3" fmla="*/ 1723038 h 1763492"/>
                <a:gd name="connsiteX4" fmla="*/ 156809 w 243490"/>
                <a:gd name="connsiteY4" fmla="*/ 1587571 h 1763492"/>
                <a:gd name="connsiteX5" fmla="*/ 176 w 243490"/>
                <a:gd name="connsiteY5" fmla="*/ 1041471 h 1763492"/>
                <a:gd name="connsiteX6" fmla="*/ 190676 w 243490"/>
                <a:gd name="connsiteY6" fmla="*/ 431871 h 1763492"/>
                <a:gd name="connsiteX7" fmla="*/ 169509 w 243490"/>
                <a:gd name="connsiteY7" fmla="*/ 71 h 176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490" h="1763492">
                  <a:moveTo>
                    <a:pt x="169509" y="71"/>
                  </a:moveTo>
                  <a:cubicBezTo>
                    <a:pt x="177976" y="-4868"/>
                    <a:pt x="256998" y="245605"/>
                    <a:pt x="241476" y="402238"/>
                  </a:cubicBezTo>
                  <a:cubicBezTo>
                    <a:pt x="225954" y="558871"/>
                    <a:pt x="85548" y="719738"/>
                    <a:pt x="76376" y="939871"/>
                  </a:cubicBezTo>
                  <a:cubicBezTo>
                    <a:pt x="67204" y="1160004"/>
                    <a:pt x="173037" y="1615088"/>
                    <a:pt x="186442" y="1723038"/>
                  </a:cubicBezTo>
                  <a:cubicBezTo>
                    <a:pt x="199848" y="1830988"/>
                    <a:pt x="187853" y="1701166"/>
                    <a:pt x="156809" y="1587571"/>
                  </a:cubicBezTo>
                  <a:cubicBezTo>
                    <a:pt x="125765" y="1473977"/>
                    <a:pt x="-5469" y="1234088"/>
                    <a:pt x="176" y="1041471"/>
                  </a:cubicBezTo>
                  <a:cubicBezTo>
                    <a:pt x="5820" y="848854"/>
                    <a:pt x="161748" y="602616"/>
                    <a:pt x="190676" y="431871"/>
                  </a:cubicBezTo>
                  <a:cubicBezTo>
                    <a:pt x="219604" y="261127"/>
                    <a:pt x="161042" y="5010"/>
                    <a:pt x="169509" y="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955DF2E7-E3FD-4130-97BE-3F42642D7891}"/>
                </a:ext>
              </a:extLst>
            </p:cNvPr>
            <p:cNvSpPr/>
            <p:nvPr/>
          </p:nvSpPr>
          <p:spPr>
            <a:xfrm>
              <a:off x="5823089" y="5215186"/>
              <a:ext cx="747815" cy="1856011"/>
            </a:xfrm>
            <a:custGeom>
              <a:avLst/>
              <a:gdLst>
                <a:gd name="connsiteX0" fmla="*/ 747044 w 747815"/>
                <a:gd name="connsiteY0" fmla="*/ 281 h 1856011"/>
                <a:gd name="connsiteX1" fmla="*/ 522678 w 747815"/>
                <a:gd name="connsiteY1" fmla="*/ 220414 h 1856011"/>
                <a:gd name="connsiteX2" fmla="*/ 416844 w 747815"/>
                <a:gd name="connsiteY2" fmla="*/ 449014 h 1856011"/>
                <a:gd name="connsiteX3" fmla="*/ 332178 w 747815"/>
                <a:gd name="connsiteY3" fmla="*/ 1202547 h 1856011"/>
                <a:gd name="connsiteX4" fmla="*/ 6211 w 747815"/>
                <a:gd name="connsiteY4" fmla="*/ 1841781 h 1856011"/>
                <a:gd name="connsiteX5" fmla="*/ 133211 w 747815"/>
                <a:gd name="connsiteY5" fmla="*/ 1596247 h 1856011"/>
                <a:gd name="connsiteX6" fmla="*/ 319478 w 747815"/>
                <a:gd name="connsiteY6" fmla="*/ 1024747 h 1856011"/>
                <a:gd name="connsiteX7" fmla="*/ 349111 w 747815"/>
                <a:gd name="connsiteY7" fmla="*/ 525214 h 1856011"/>
                <a:gd name="connsiteX8" fmla="*/ 438011 w 747815"/>
                <a:gd name="connsiteY8" fmla="*/ 182314 h 1856011"/>
                <a:gd name="connsiteX9" fmla="*/ 747044 w 747815"/>
                <a:gd name="connsiteY9" fmla="*/ 281 h 185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7815" h="1856011">
                  <a:moveTo>
                    <a:pt x="747044" y="281"/>
                  </a:moveTo>
                  <a:cubicBezTo>
                    <a:pt x="761155" y="6631"/>
                    <a:pt x="577711" y="145625"/>
                    <a:pt x="522678" y="220414"/>
                  </a:cubicBezTo>
                  <a:cubicBezTo>
                    <a:pt x="467645" y="295203"/>
                    <a:pt x="448594" y="285325"/>
                    <a:pt x="416844" y="449014"/>
                  </a:cubicBezTo>
                  <a:cubicBezTo>
                    <a:pt x="385094" y="612703"/>
                    <a:pt x="400617" y="970419"/>
                    <a:pt x="332178" y="1202547"/>
                  </a:cubicBezTo>
                  <a:cubicBezTo>
                    <a:pt x="263739" y="1434675"/>
                    <a:pt x="39372" y="1776164"/>
                    <a:pt x="6211" y="1841781"/>
                  </a:cubicBezTo>
                  <a:cubicBezTo>
                    <a:pt x="-26950" y="1907398"/>
                    <a:pt x="81000" y="1732419"/>
                    <a:pt x="133211" y="1596247"/>
                  </a:cubicBezTo>
                  <a:cubicBezTo>
                    <a:pt x="185422" y="1460075"/>
                    <a:pt x="283495" y="1203252"/>
                    <a:pt x="319478" y="1024747"/>
                  </a:cubicBezTo>
                  <a:cubicBezTo>
                    <a:pt x="355461" y="846242"/>
                    <a:pt x="329356" y="665619"/>
                    <a:pt x="349111" y="525214"/>
                  </a:cubicBezTo>
                  <a:cubicBezTo>
                    <a:pt x="368866" y="384809"/>
                    <a:pt x="369572" y="268392"/>
                    <a:pt x="438011" y="182314"/>
                  </a:cubicBezTo>
                  <a:cubicBezTo>
                    <a:pt x="506450" y="96236"/>
                    <a:pt x="732933" y="-6069"/>
                    <a:pt x="747044" y="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0CAB4771-CFFA-415D-ACFD-53ADEDB30A19}"/>
                </a:ext>
              </a:extLst>
            </p:cNvPr>
            <p:cNvSpPr/>
            <p:nvPr/>
          </p:nvSpPr>
          <p:spPr>
            <a:xfrm>
              <a:off x="6684619" y="5137697"/>
              <a:ext cx="355867" cy="1816033"/>
            </a:xfrm>
            <a:custGeom>
              <a:avLst/>
              <a:gdLst>
                <a:gd name="connsiteX0" fmla="*/ 351181 w 355867"/>
                <a:gd name="connsiteY0" fmla="*/ 14270 h 1816033"/>
                <a:gd name="connsiteX1" fmla="*/ 198781 w 355867"/>
                <a:gd name="connsiteY1" fmla="*/ 386803 h 1816033"/>
                <a:gd name="connsiteX2" fmla="*/ 114114 w 355867"/>
                <a:gd name="connsiteY2" fmla="*/ 907503 h 1816033"/>
                <a:gd name="connsiteX3" fmla="*/ 198781 w 355867"/>
                <a:gd name="connsiteY3" fmla="*/ 1766870 h 1816033"/>
                <a:gd name="connsiteX4" fmla="*/ 169148 w 355867"/>
                <a:gd name="connsiteY4" fmla="*/ 1622936 h 1816033"/>
                <a:gd name="connsiteX5" fmla="*/ 4048 w 355867"/>
                <a:gd name="connsiteY5" fmla="*/ 890570 h 1816033"/>
                <a:gd name="connsiteX6" fmla="*/ 351181 w 355867"/>
                <a:gd name="connsiteY6" fmla="*/ 14270 h 1816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5867" h="1816033">
                  <a:moveTo>
                    <a:pt x="351181" y="14270"/>
                  </a:moveTo>
                  <a:cubicBezTo>
                    <a:pt x="383636" y="-69691"/>
                    <a:pt x="238292" y="237931"/>
                    <a:pt x="198781" y="386803"/>
                  </a:cubicBezTo>
                  <a:cubicBezTo>
                    <a:pt x="159270" y="535675"/>
                    <a:pt x="114114" y="677492"/>
                    <a:pt x="114114" y="907503"/>
                  </a:cubicBezTo>
                  <a:cubicBezTo>
                    <a:pt x="114114" y="1137514"/>
                    <a:pt x="189609" y="1647631"/>
                    <a:pt x="198781" y="1766870"/>
                  </a:cubicBezTo>
                  <a:cubicBezTo>
                    <a:pt x="207953" y="1886109"/>
                    <a:pt x="201603" y="1768986"/>
                    <a:pt x="169148" y="1622936"/>
                  </a:cubicBezTo>
                  <a:cubicBezTo>
                    <a:pt x="136693" y="1476886"/>
                    <a:pt x="-27702" y="1155153"/>
                    <a:pt x="4048" y="890570"/>
                  </a:cubicBezTo>
                  <a:cubicBezTo>
                    <a:pt x="35798" y="625987"/>
                    <a:pt x="318726" y="98231"/>
                    <a:pt x="351181" y="142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682FD17B-7F93-49D0-8DEA-E0F6E5F28E31}"/>
                </a:ext>
              </a:extLst>
            </p:cNvPr>
            <p:cNvSpPr/>
            <p:nvPr/>
          </p:nvSpPr>
          <p:spPr>
            <a:xfrm>
              <a:off x="6366860" y="6798336"/>
              <a:ext cx="1143461" cy="1820057"/>
            </a:xfrm>
            <a:custGeom>
              <a:avLst/>
              <a:gdLst>
                <a:gd name="connsiteX0" fmla="*/ 73 w 1143461"/>
                <a:gd name="connsiteY0" fmla="*/ 397 h 1820057"/>
                <a:gd name="connsiteX1" fmla="*/ 59340 w 1143461"/>
                <a:gd name="connsiteY1" fmla="*/ 453364 h 1820057"/>
                <a:gd name="connsiteX2" fmla="*/ 220207 w 1143461"/>
                <a:gd name="connsiteY2" fmla="*/ 821664 h 1820057"/>
                <a:gd name="connsiteX3" fmla="*/ 1045707 w 1143461"/>
                <a:gd name="connsiteY3" fmla="*/ 1740297 h 1820057"/>
                <a:gd name="connsiteX4" fmla="*/ 1033007 w 1143461"/>
                <a:gd name="connsiteY4" fmla="*/ 1693731 h 1820057"/>
                <a:gd name="connsiteX5" fmla="*/ 194807 w 1143461"/>
                <a:gd name="connsiteY5" fmla="*/ 1046031 h 1820057"/>
                <a:gd name="connsiteX6" fmla="*/ 50873 w 1143461"/>
                <a:gd name="connsiteY6" fmla="*/ 533797 h 1820057"/>
                <a:gd name="connsiteX7" fmla="*/ 73 w 1143461"/>
                <a:gd name="connsiteY7" fmla="*/ 397 h 182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3461" h="1820057">
                  <a:moveTo>
                    <a:pt x="73" y="397"/>
                  </a:moveTo>
                  <a:cubicBezTo>
                    <a:pt x="1484" y="-13008"/>
                    <a:pt x="22651" y="316486"/>
                    <a:pt x="59340" y="453364"/>
                  </a:cubicBezTo>
                  <a:cubicBezTo>
                    <a:pt x="96029" y="590242"/>
                    <a:pt x="55813" y="607175"/>
                    <a:pt x="220207" y="821664"/>
                  </a:cubicBezTo>
                  <a:cubicBezTo>
                    <a:pt x="384601" y="1036153"/>
                    <a:pt x="910240" y="1594953"/>
                    <a:pt x="1045707" y="1740297"/>
                  </a:cubicBezTo>
                  <a:cubicBezTo>
                    <a:pt x="1181174" y="1885642"/>
                    <a:pt x="1174824" y="1809442"/>
                    <a:pt x="1033007" y="1693731"/>
                  </a:cubicBezTo>
                  <a:cubicBezTo>
                    <a:pt x="891190" y="1578020"/>
                    <a:pt x="358496" y="1239353"/>
                    <a:pt x="194807" y="1046031"/>
                  </a:cubicBezTo>
                  <a:cubicBezTo>
                    <a:pt x="31118" y="852709"/>
                    <a:pt x="84034" y="703836"/>
                    <a:pt x="50873" y="533797"/>
                  </a:cubicBezTo>
                  <a:cubicBezTo>
                    <a:pt x="17712" y="363758"/>
                    <a:pt x="-1338" y="13802"/>
                    <a:pt x="73" y="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40E70509-7AE1-45CA-9D22-81AA465A24F7}"/>
                </a:ext>
              </a:extLst>
            </p:cNvPr>
            <p:cNvSpPr/>
            <p:nvPr/>
          </p:nvSpPr>
          <p:spPr>
            <a:xfrm>
              <a:off x="5443223" y="6777413"/>
              <a:ext cx="886204" cy="1820900"/>
            </a:xfrm>
            <a:custGeom>
              <a:avLst/>
              <a:gdLst>
                <a:gd name="connsiteX0" fmla="*/ 682410 w 886204"/>
                <a:gd name="connsiteY0" fmla="*/ 154 h 1820900"/>
                <a:gd name="connsiteX1" fmla="*/ 123610 w 886204"/>
                <a:gd name="connsiteY1" fmla="*/ 808720 h 1820900"/>
                <a:gd name="connsiteX2" fmla="*/ 60110 w 886204"/>
                <a:gd name="connsiteY2" fmla="*/ 1244754 h 1820900"/>
                <a:gd name="connsiteX3" fmla="*/ 843277 w 886204"/>
                <a:gd name="connsiteY3" fmla="*/ 1786620 h 1820900"/>
                <a:gd name="connsiteX4" fmla="*/ 716277 w 886204"/>
                <a:gd name="connsiteY4" fmla="*/ 1693487 h 1820900"/>
                <a:gd name="connsiteX5" fmla="*/ 149010 w 886204"/>
                <a:gd name="connsiteY5" fmla="*/ 1109287 h 1820900"/>
                <a:gd name="connsiteX6" fmla="*/ 187110 w 886204"/>
                <a:gd name="connsiteY6" fmla="*/ 876454 h 1820900"/>
                <a:gd name="connsiteX7" fmla="*/ 682410 w 886204"/>
                <a:gd name="connsiteY7" fmla="*/ 154 h 182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204" h="1820900">
                  <a:moveTo>
                    <a:pt x="682410" y="154"/>
                  </a:moveTo>
                  <a:cubicBezTo>
                    <a:pt x="671827" y="-11135"/>
                    <a:pt x="227327" y="601287"/>
                    <a:pt x="123610" y="808720"/>
                  </a:cubicBezTo>
                  <a:cubicBezTo>
                    <a:pt x="19893" y="1016153"/>
                    <a:pt x="-59834" y="1081771"/>
                    <a:pt x="60110" y="1244754"/>
                  </a:cubicBezTo>
                  <a:cubicBezTo>
                    <a:pt x="180054" y="1407737"/>
                    <a:pt x="733916" y="1711831"/>
                    <a:pt x="843277" y="1786620"/>
                  </a:cubicBezTo>
                  <a:cubicBezTo>
                    <a:pt x="952638" y="1861409"/>
                    <a:pt x="831988" y="1806376"/>
                    <a:pt x="716277" y="1693487"/>
                  </a:cubicBezTo>
                  <a:cubicBezTo>
                    <a:pt x="600566" y="1580598"/>
                    <a:pt x="237204" y="1245459"/>
                    <a:pt x="149010" y="1109287"/>
                  </a:cubicBezTo>
                  <a:cubicBezTo>
                    <a:pt x="60815" y="973115"/>
                    <a:pt x="100327" y="1063426"/>
                    <a:pt x="187110" y="876454"/>
                  </a:cubicBezTo>
                  <a:cubicBezTo>
                    <a:pt x="273893" y="689482"/>
                    <a:pt x="692993" y="11443"/>
                    <a:pt x="682410" y="1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92AEFE56-7F7D-44FC-9293-1616B16665F1}"/>
                </a:ext>
              </a:extLst>
            </p:cNvPr>
            <p:cNvSpPr/>
            <p:nvPr/>
          </p:nvSpPr>
          <p:spPr>
            <a:xfrm>
              <a:off x="6473668" y="4562948"/>
              <a:ext cx="185202" cy="181127"/>
            </a:xfrm>
            <a:custGeom>
              <a:avLst/>
              <a:gdLst>
                <a:gd name="connsiteX0" fmla="*/ 6507 w 185202"/>
                <a:gd name="connsiteY0" fmla="*/ 109065 h 181127"/>
                <a:gd name="connsiteX1" fmla="*/ 30320 w 185202"/>
                <a:gd name="connsiteY1" fmla="*/ 53502 h 181127"/>
                <a:gd name="connsiteX2" fmla="*/ 57307 w 185202"/>
                <a:gd name="connsiteY2" fmla="*/ 42390 h 181127"/>
                <a:gd name="connsiteX3" fmla="*/ 122395 w 185202"/>
                <a:gd name="connsiteY3" fmla="*/ 4290 h 181127"/>
                <a:gd name="connsiteX4" fmla="*/ 150970 w 185202"/>
                <a:gd name="connsiteY4" fmla="*/ 5877 h 181127"/>
                <a:gd name="connsiteX5" fmla="*/ 176370 w 185202"/>
                <a:gd name="connsiteY5" fmla="*/ 48740 h 181127"/>
                <a:gd name="connsiteX6" fmla="*/ 184307 w 185202"/>
                <a:gd name="connsiteY6" fmla="*/ 90015 h 181127"/>
                <a:gd name="connsiteX7" fmla="*/ 184307 w 185202"/>
                <a:gd name="connsiteY7" fmla="*/ 112240 h 181127"/>
                <a:gd name="connsiteX8" fmla="*/ 177957 w 185202"/>
                <a:gd name="connsiteY8" fmla="*/ 180502 h 181127"/>
                <a:gd name="connsiteX9" fmla="*/ 177957 w 185202"/>
                <a:gd name="connsiteY9" fmla="*/ 67790 h 181127"/>
                <a:gd name="connsiteX10" fmla="*/ 157320 w 185202"/>
                <a:gd name="connsiteY10" fmla="*/ 20165 h 181127"/>
                <a:gd name="connsiteX11" fmla="*/ 6507 w 185202"/>
                <a:gd name="connsiteY11" fmla="*/ 109065 h 18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202" h="181127">
                  <a:moveTo>
                    <a:pt x="6507" y="109065"/>
                  </a:moveTo>
                  <a:cubicBezTo>
                    <a:pt x="-14660" y="114621"/>
                    <a:pt x="21853" y="64614"/>
                    <a:pt x="30320" y="53502"/>
                  </a:cubicBezTo>
                  <a:cubicBezTo>
                    <a:pt x="38787" y="42390"/>
                    <a:pt x="41961" y="50592"/>
                    <a:pt x="57307" y="42390"/>
                  </a:cubicBezTo>
                  <a:cubicBezTo>
                    <a:pt x="72653" y="34188"/>
                    <a:pt x="106785" y="10375"/>
                    <a:pt x="122395" y="4290"/>
                  </a:cubicBezTo>
                  <a:cubicBezTo>
                    <a:pt x="138005" y="-1795"/>
                    <a:pt x="141974" y="-1531"/>
                    <a:pt x="150970" y="5877"/>
                  </a:cubicBezTo>
                  <a:cubicBezTo>
                    <a:pt x="159966" y="13285"/>
                    <a:pt x="170814" y="34717"/>
                    <a:pt x="176370" y="48740"/>
                  </a:cubicBezTo>
                  <a:cubicBezTo>
                    <a:pt x="181926" y="62763"/>
                    <a:pt x="182984" y="79432"/>
                    <a:pt x="184307" y="90015"/>
                  </a:cubicBezTo>
                  <a:cubicBezTo>
                    <a:pt x="185630" y="100598"/>
                    <a:pt x="185365" y="97159"/>
                    <a:pt x="184307" y="112240"/>
                  </a:cubicBezTo>
                  <a:cubicBezTo>
                    <a:pt x="183249" y="127321"/>
                    <a:pt x="179015" y="187910"/>
                    <a:pt x="177957" y="180502"/>
                  </a:cubicBezTo>
                  <a:cubicBezTo>
                    <a:pt x="176899" y="173094"/>
                    <a:pt x="181396" y="94513"/>
                    <a:pt x="177957" y="67790"/>
                  </a:cubicBezTo>
                  <a:cubicBezTo>
                    <a:pt x="174518" y="41067"/>
                    <a:pt x="184043" y="16726"/>
                    <a:pt x="157320" y="20165"/>
                  </a:cubicBezTo>
                  <a:cubicBezTo>
                    <a:pt x="130597" y="23604"/>
                    <a:pt x="27674" y="103509"/>
                    <a:pt x="6507" y="1090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46B01748-903D-4434-8E98-159442EC13F3}"/>
                </a:ext>
              </a:extLst>
            </p:cNvPr>
            <p:cNvSpPr/>
            <p:nvPr/>
          </p:nvSpPr>
          <p:spPr>
            <a:xfrm>
              <a:off x="6458329" y="4539544"/>
              <a:ext cx="216477" cy="145193"/>
            </a:xfrm>
            <a:custGeom>
              <a:avLst/>
              <a:gdLst>
                <a:gd name="connsiteX0" fmla="*/ 7559 w 216477"/>
                <a:gd name="connsiteY0" fmla="*/ 145169 h 145193"/>
                <a:gd name="connsiteX1" fmla="*/ 12321 w 216477"/>
                <a:gd name="connsiteY1" fmla="*/ 68969 h 145193"/>
                <a:gd name="connsiteX2" fmla="*/ 142496 w 216477"/>
                <a:gd name="connsiteY2" fmla="*/ 13406 h 145193"/>
                <a:gd name="connsiteX3" fmla="*/ 167896 w 216477"/>
                <a:gd name="connsiteY3" fmla="*/ 2294 h 145193"/>
                <a:gd name="connsiteX4" fmla="*/ 215521 w 216477"/>
                <a:gd name="connsiteY4" fmla="*/ 48331 h 145193"/>
                <a:gd name="connsiteX5" fmla="*/ 199646 w 216477"/>
                <a:gd name="connsiteY5" fmla="*/ 127706 h 145193"/>
                <a:gd name="connsiteX6" fmla="*/ 198059 w 216477"/>
                <a:gd name="connsiteY6" fmla="*/ 49919 h 145193"/>
                <a:gd name="connsiteX7" fmla="*/ 172659 w 216477"/>
                <a:gd name="connsiteY7" fmla="*/ 11819 h 145193"/>
                <a:gd name="connsiteX8" fmla="*/ 31371 w 216477"/>
                <a:gd name="connsiteY8" fmla="*/ 76906 h 145193"/>
                <a:gd name="connsiteX9" fmla="*/ 7559 w 216477"/>
                <a:gd name="connsiteY9" fmla="*/ 145169 h 14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477" h="145193">
                  <a:moveTo>
                    <a:pt x="7559" y="145169"/>
                  </a:moveTo>
                  <a:cubicBezTo>
                    <a:pt x="4384" y="143846"/>
                    <a:pt x="-10169" y="90929"/>
                    <a:pt x="12321" y="68969"/>
                  </a:cubicBezTo>
                  <a:cubicBezTo>
                    <a:pt x="34811" y="47008"/>
                    <a:pt x="142496" y="13406"/>
                    <a:pt x="142496" y="13406"/>
                  </a:cubicBezTo>
                  <a:cubicBezTo>
                    <a:pt x="168425" y="2293"/>
                    <a:pt x="155725" y="-3527"/>
                    <a:pt x="167896" y="2294"/>
                  </a:cubicBezTo>
                  <a:cubicBezTo>
                    <a:pt x="180067" y="8115"/>
                    <a:pt x="210229" y="27429"/>
                    <a:pt x="215521" y="48331"/>
                  </a:cubicBezTo>
                  <a:cubicBezTo>
                    <a:pt x="220813" y="69233"/>
                    <a:pt x="202556" y="127441"/>
                    <a:pt x="199646" y="127706"/>
                  </a:cubicBezTo>
                  <a:cubicBezTo>
                    <a:pt x="196736" y="127971"/>
                    <a:pt x="202557" y="69233"/>
                    <a:pt x="198059" y="49919"/>
                  </a:cubicBezTo>
                  <a:cubicBezTo>
                    <a:pt x="193561" y="30605"/>
                    <a:pt x="200440" y="7321"/>
                    <a:pt x="172659" y="11819"/>
                  </a:cubicBezTo>
                  <a:cubicBezTo>
                    <a:pt x="144878" y="16317"/>
                    <a:pt x="60211" y="59708"/>
                    <a:pt x="31371" y="76906"/>
                  </a:cubicBezTo>
                  <a:cubicBezTo>
                    <a:pt x="2531" y="94104"/>
                    <a:pt x="10734" y="146492"/>
                    <a:pt x="7559" y="145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4D1F4DF8-25DE-4B5B-9D20-86F2E2057CC4}"/>
                </a:ext>
              </a:extLst>
            </p:cNvPr>
            <p:cNvSpPr/>
            <p:nvPr/>
          </p:nvSpPr>
          <p:spPr>
            <a:xfrm>
              <a:off x="6635749" y="4697804"/>
              <a:ext cx="67461" cy="167886"/>
            </a:xfrm>
            <a:custGeom>
              <a:avLst/>
              <a:gdLst>
                <a:gd name="connsiteX0" fmla="*/ 36514 w 67461"/>
                <a:gd name="connsiteY0" fmla="*/ 1196 h 167886"/>
                <a:gd name="connsiteX1" fmla="*/ 65089 w 67461"/>
                <a:gd name="connsiteY1" fmla="*/ 56759 h 167886"/>
                <a:gd name="connsiteX2" fmla="*/ 65089 w 67461"/>
                <a:gd name="connsiteY2" fmla="*/ 91684 h 167886"/>
                <a:gd name="connsiteX3" fmla="*/ 58739 w 67461"/>
                <a:gd name="connsiteY3" fmla="*/ 134546 h 167886"/>
                <a:gd name="connsiteX4" fmla="*/ 1 w 67461"/>
                <a:gd name="connsiteY4" fmla="*/ 167884 h 167886"/>
                <a:gd name="connsiteX5" fmla="*/ 57151 w 67461"/>
                <a:gd name="connsiteY5" fmla="*/ 132959 h 167886"/>
                <a:gd name="connsiteX6" fmla="*/ 66676 w 67461"/>
                <a:gd name="connsiteY6" fmla="*/ 113909 h 167886"/>
                <a:gd name="connsiteX7" fmla="*/ 36514 w 67461"/>
                <a:gd name="connsiteY7" fmla="*/ 1196 h 16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61" h="167886">
                  <a:moveTo>
                    <a:pt x="36514" y="1196"/>
                  </a:moveTo>
                  <a:cubicBezTo>
                    <a:pt x="36249" y="-8329"/>
                    <a:pt x="60327" y="41678"/>
                    <a:pt x="65089" y="56759"/>
                  </a:cubicBezTo>
                  <a:cubicBezTo>
                    <a:pt x="69852" y="71840"/>
                    <a:pt x="66147" y="78720"/>
                    <a:pt x="65089" y="91684"/>
                  </a:cubicBezTo>
                  <a:cubicBezTo>
                    <a:pt x="64031" y="104648"/>
                    <a:pt x="69587" y="121846"/>
                    <a:pt x="58739" y="134546"/>
                  </a:cubicBezTo>
                  <a:cubicBezTo>
                    <a:pt x="47891" y="147246"/>
                    <a:pt x="266" y="168148"/>
                    <a:pt x="1" y="167884"/>
                  </a:cubicBezTo>
                  <a:cubicBezTo>
                    <a:pt x="-264" y="167620"/>
                    <a:pt x="46039" y="141955"/>
                    <a:pt x="57151" y="132959"/>
                  </a:cubicBezTo>
                  <a:cubicBezTo>
                    <a:pt x="68263" y="123963"/>
                    <a:pt x="67999" y="133224"/>
                    <a:pt x="66676" y="113909"/>
                  </a:cubicBezTo>
                  <a:cubicBezTo>
                    <a:pt x="65353" y="94594"/>
                    <a:pt x="36779" y="10721"/>
                    <a:pt x="36514" y="1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C9760747-0740-44B4-A1CF-4397907190E0}"/>
                </a:ext>
              </a:extLst>
            </p:cNvPr>
            <p:cNvSpPr/>
            <p:nvPr/>
          </p:nvSpPr>
          <p:spPr>
            <a:xfrm>
              <a:off x="6329831" y="4819503"/>
              <a:ext cx="59934" cy="125746"/>
            </a:xfrm>
            <a:custGeom>
              <a:avLst/>
              <a:gdLst>
                <a:gd name="connsiteX0" fmla="*/ 59857 w 59934"/>
                <a:gd name="connsiteY0" fmla="*/ 147 h 125746"/>
                <a:gd name="connsiteX1" fmla="*/ 13819 w 59934"/>
                <a:gd name="connsiteY1" fmla="*/ 58885 h 125746"/>
                <a:gd name="connsiteX2" fmla="*/ 23344 w 59934"/>
                <a:gd name="connsiteY2" fmla="*/ 125560 h 125746"/>
                <a:gd name="connsiteX3" fmla="*/ 1119 w 59934"/>
                <a:gd name="connsiteY3" fmla="*/ 76347 h 125746"/>
                <a:gd name="connsiteX4" fmla="*/ 59857 w 59934"/>
                <a:gd name="connsiteY4" fmla="*/ 147 h 125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34" h="125746">
                  <a:moveTo>
                    <a:pt x="59857" y="147"/>
                  </a:moveTo>
                  <a:cubicBezTo>
                    <a:pt x="61974" y="-2763"/>
                    <a:pt x="19904" y="37983"/>
                    <a:pt x="13819" y="58885"/>
                  </a:cubicBezTo>
                  <a:cubicBezTo>
                    <a:pt x="7734" y="79787"/>
                    <a:pt x="25461" y="122650"/>
                    <a:pt x="23344" y="125560"/>
                  </a:cubicBezTo>
                  <a:cubicBezTo>
                    <a:pt x="21227" y="128470"/>
                    <a:pt x="-5760" y="96720"/>
                    <a:pt x="1119" y="76347"/>
                  </a:cubicBezTo>
                  <a:cubicBezTo>
                    <a:pt x="7998" y="55974"/>
                    <a:pt x="57740" y="3057"/>
                    <a:pt x="59857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A425D9E6-5BAD-4C0D-B043-71E61D065FFC}"/>
                </a:ext>
              </a:extLst>
            </p:cNvPr>
            <p:cNvSpPr/>
            <p:nvPr/>
          </p:nvSpPr>
          <p:spPr>
            <a:xfrm>
              <a:off x="6291020" y="4732178"/>
              <a:ext cx="83062" cy="222510"/>
            </a:xfrm>
            <a:custGeom>
              <a:avLst/>
              <a:gdLst>
                <a:gd name="connsiteX0" fmla="*/ 36755 w 83062"/>
                <a:gd name="connsiteY0" fmla="*/ 160 h 222510"/>
                <a:gd name="connsiteX1" fmla="*/ 82793 w 83062"/>
                <a:gd name="connsiteY1" fmla="*/ 66835 h 222510"/>
                <a:gd name="connsiteX2" fmla="*/ 54218 w 83062"/>
                <a:gd name="connsiteY2" fmla="*/ 104935 h 222510"/>
                <a:gd name="connsiteX3" fmla="*/ 22468 w 83062"/>
                <a:gd name="connsiteY3" fmla="*/ 143035 h 222510"/>
                <a:gd name="connsiteX4" fmla="*/ 243 w 83062"/>
                <a:gd name="connsiteY4" fmla="*/ 179547 h 222510"/>
                <a:gd name="connsiteX5" fmla="*/ 36755 w 83062"/>
                <a:gd name="connsiteY5" fmla="*/ 222410 h 222510"/>
                <a:gd name="connsiteX6" fmla="*/ 20880 w 83062"/>
                <a:gd name="connsiteY6" fmla="*/ 166847 h 222510"/>
                <a:gd name="connsiteX7" fmla="*/ 51043 w 83062"/>
                <a:gd name="connsiteY7" fmla="*/ 120810 h 222510"/>
                <a:gd name="connsiteX8" fmla="*/ 81205 w 83062"/>
                <a:gd name="connsiteY8" fmla="*/ 87472 h 222510"/>
                <a:gd name="connsiteX9" fmla="*/ 36755 w 83062"/>
                <a:gd name="connsiteY9" fmla="*/ 160 h 222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062" h="222510">
                  <a:moveTo>
                    <a:pt x="36755" y="160"/>
                  </a:moveTo>
                  <a:cubicBezTo>
                    <a:pt x="37020" y="-3279"/>
                    <a:pt x="79883" y="49373"/>
                    <a:pt x="82793" y="66835"/>
                  </a:cubicBezTo>
                  <a:cubicBezTo>
                    <a:pt x="85703" y="84297"/>
                    <a:pt x="64272" y="92235"/>
                    <a:pt x="54218" y="104935"/>
                  </a:cubicBezTo>
                  <a:cubicBezTo>
                    <a:pt x="44164" y="117635"/>
                    <a:pt x="31464" y="130600"/>
                    <a:pt x="22468" y="143035"/>
                  </a:cubicBezTo>
                  <a:cubicBezTo>
                    <a:pt x="13472" y="155470"/>
                    <a:pt x="-2138" y="166318"/>
                    <a:pt x="243" y="179547"/>
                  </a:cubicBezTo>
                  <a:cubicBezTo>
                    <a:pt x="2624" y="192776"/>
                    <a:pt x="33315" y="224527"/>
                    <a:pt x="36755" y="222410"/>
                  </a:cubicBezTo>
                  <a:cubicBezTo>
                    <a:pt x="40195" y="220293"/>
                    <a:pt x="18499" y="183780"/>
                    <a:pt x="20880" y="166847"/>
                  </a:cubicBezTo>
                  <a:cubicBezTo>
                    <a:pt x="23261" y="149914"/>
                    <a:pt x="40989" y="134039"/>
                    <a:pt x="51043" y="120810"/>
                  </a:cubicBezTo>
                  <a:cubicBezTo>
                    <a:pt x="61097" y="107581"/>
                    <a:pt x="81205" y="105464"/>
                    <a:pt x="81205" y="87472"/>
                  </a:cubicBezTo>
                  <a:cubicBezTo>
                    <a:pt x="81205" y="69480"/>
                    <a:pt x="36490" y="3599"/>
                    <a:pt x="36755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C1AF2F17-1F5D-461E-9140-A932FB676553}"/>
                </a:ext>
              </a:extLst>
            </p:cNvPr>
            <p:cNvSpPr/>
            <p:nvPr/>
          </p:nvSpPr>
          <p:spPr>
            <a:xfrm>
              <a:off x="6308043" y="4959296"/>
              <a:ext cx="62624" cy="102451"/>
            </a:xfrm>
            <a:custGeom>
              <a:avLst/>
              <a:gdLst>
                <a:gd name="connsiteX0" fmla="*/ 62595 w 62624"/>
                <a:gd name="connsiteY0" fmla="*/ 54 h 102451"/>
                <a:gd name="connsiteX1" fmla="*/ 3857 w 62624"/>
                <a:gd name="connsiteY1" fmla="*/ 27042 h 102451"/>
                <a:gd name="connsiteX2" fmla="*/ 5445 w 62624"/>
                <a:gd name="connsiteY2" fmla="*/ 95304 h 102451"/>
                <a:gd name="connsiteX3" fmla="*/ 13382 w 62624"/>
                <a:gd name="connsiteY3" fmla="*/ 92129 h 102451"/>
                <a:gd name="connsiteX4" fmla="*/ 11795 w 62624"/>
                <a:gd name="connsiteY4" fmla="*/ 22279 h 102451"/>
                <a:gd name="connsiteX5" fmla="*/ 62595 w 62624"/>
                <a:gd name="connsiteY5" fmla="*/ 54 h 102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624" h="102451">
                  <a:moveTo>
                    <a:pt x="62595" y="54"/>
                  </a:moveTo>
                  <a:cubicBezTo>
                    <a:pt x="61272" y="848"/>
                    <a:pt x="13382" y="11167"/>
                    <a:pt x="3857" y="27042"/>
                  </a:cubicBezTo>
                  <a:cubicBezTo>
                    <a:pt x="-5668" y="42917"/>
                    <a:pt x="5445" y="95304"/>
                    <a:pt x="5445" y="95304"/>
                  </a:cubicBezTo>
                  <a:cubicBezTo>
                    <a:pt x="7032" y="106152"/>
                    <a:pt x="12324" y="104300"/>
                    <a:pt x="13382" y="92129"/>
                  </a:cubicBezTo>
                  <a:cubicBezTo>
                    <a:pt x="14440" y="79958"/>
                    <a:pt x="3858" y="37360"/>
                    <a:pt x="11795" y="22279"/>
                  </a:cubicBezTo>
                  <a:cubicBezTo>
                    <a:pt x="19732" y="7198"/>
                    <a:pt x="63918" y="-740"/>
                    <a:pt x="62595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99F8FA87-16D7-4CCB-9218-0F09C8F74CD0}"/>
                </a:ext>
              </a:extLst>
            </p:cNvPr>
            <p:cNvSpPr/>
            <p:nvPr/>
          </p:nvSpPr>
          <p:spPr>
            <a:xfrm>
              <a:off x="6275121" y="4938384"/>
              <a:ext cx="82820" cy="116226"/>
            </a:xfrm>
            <a:custGeom>
              <a:avLst/>
              <a:gdLst>
                <a:gd name="connsiteX0" fmla="*/ 82817 w 82820"/>
                <a:gd name="connsiteY0" fmla="*/ 329 h 116226"/>
                <a:gd name="connsiteX1" fmla="*/ 9792 w 82820"/>
                <a:gd name="connsiteY1" fmla="*/ 33666 h 116226"/>
                <a:gd name="connsiteX2" fmla="*/ 267 w 82820"/>
                <a:gd name="connsiteY2" fmla="*/ 51129 h 116226"/>
                <a:gd name="connsiteX3" fmla="*/ 5029 w 82820"/>
                <a:gd name="connsiteY3" fmla="*/ 116216 h 116226"/>
                <a:gd name="connsiteX4" fmla="*/ 6617 w 82820"/>
                <a:gd name="connsiteY4" fmla="*/ 55891 h 116226"/>
                <a:gd name="connsiteX5" fmla="*/ 82817 w 82820"/>
                <a:gd name="connsiteY5" fmla="*/ 329 h 11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820" h="116226">
                  <a:moveTo>
                    <a:pt x="82817" y="329"/>
                  </a:moveTo>
                  <a:cubicBezTo>
                    <a:pt x="83346" y="-3375"/>
                    <a:pt x="23550" y="25199"/>
                    <a:pt x="9792" y="33666"/>
                  </a:cubicBezTo>
                  <a:cubicBezTo>
                    <a:pt x="-3966" y="42133"/>
                    <a:pt x="1061" y="37371"/>
                    <a:pt x="267" y="51129"/>
                  </a:cubicBezTo>
                  <a:cubicBezTo>
                    <a:pt x="-527" y="64887"/>
                    <a:pt x="3971" y="115422"/>
                    <a:pt x="5029" y="116216"/>
                  </a:cubicBezTo>
                  <a:cubicBezTo>
                    <a:pt x="6087" y="117010"/>
                    <a:pt x="-2379" y="73089"/>
                    <a:pt x="6617" y="55891"/>
                  </a:cubicBezTo>
                  <a:cubicBezTo>
                    <a:pt x="15613" y="38693"/>
                    <a:pt x="82288" y="4033"/>
                    <a:pt x="82817" y="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7AE3E31B-4790-4C3C-93A2-7A55F180A1A4}"/>
                </a:ext>
              </a:extLst>
            </p:cNvPr>
            <p:cNvSpPr/>
            <p:nvPr/>
          </p:nvSpPr>
          <p:spPr>
            <a:xfrm>
              <a:off x="6564107" y="4863786"/>
              <a:ext cx="107568" cy="160742"/>
            </a:xfrm>
            <a:custGeom>
              <a:avLst/>
              <a:gdLst>
                <a:gd name="connsiteX0" fmla="*/ 97043 w 107568"/>
                <a:gd name="connsiteY0" fmla="*/ 314 h 160742"/>
                <a:gd name="connsiteX1" fmla="*/ 103393 w 107568"/>
                <a:gd name="connsiteY1" fmla="*/ 66989 h 160742"/>
                <a:gd name="connsiteX2" fmla="*/ 103393 w 107568"/>
                <a:gd name="connsiteY2" fmla="*/ 90802 h 160742"/>
                <a:gd name="connsiteX3" fmla="*/ 82756 w 107568"/>
                <a:gd name="connsiteY3" fmla="*/ 119377 h 160742"/>
                <a:gd name="connsiteX4" fmla="*/ 51006 w 107568"/>
                <a:gd name="connsiteY4" fmla="*/ 141602 h 160742"/>
                <a:gd name="connsiteX5" fmla="*/ 206 w 107568"/>
                <a:gd name="connsiteY5" fmla="*/ 160652 h 160742"/>
                <a:gd name="connsiteX6" fmla="*/ 71643 w 107568"/>
                <a:gd name="connsiteY6" fmla="*/ 133664 h 160742"/>
                <a:gd name="connsiteX7" fmla="*/ 106568 w 107568"/>
                <a:gd name="connsiteY7" fmla="*/ 97152 h 160742"/>
                <a:gd name="connsiteX8" fmla="*/ 97043 w 107568"/>
                <a:gd name="connsiteY8" fmla="*/ 314 h 160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568" h="160742">
                  <a:moveTo>
                    <a:pt x="97043" y="314"/>
                  </a:moveTo>
                  <a:cubicBezTo>
                    <a:pt x="96514" y="-4713"/>
                    <a:pt x="102335" y="51908"/>
                    <a:pt x="103393" y="66989"/>
                  </a:cubicBezTo>
                  <a:cubicBezTo>
                    <a:pt x="104451" y="82070"/>
                    <a:pt x="106833" y="82071"/>
                    <a:pt x="103393" y="90802"/>
                  </a:cubicBezTo>
                  <a:cubicBezTo>
                    <a:pt x="99954" y="99533"/>
                    <a:pt x="91487" y="110910"/>
                    <a:pt x="82756" y="119377"/>
                  </a:cubicBezTo>
                  <a:cubicBezTo>
                    <a:pt x="74025" y="127844"/>
                    <a:pt x="64764" y="134723"/>
                    <a:pt x="51006" y="141602"/>
                  </a:cubicBezTo>
                  <a:cubicBezTo>
                    <a:pt x="37248" y="148481"/>
                    <a:pt x="-3233" y="161975"/>
                    <a:pt x="206" y="160652"/>
                  </a:cubicBezTo>
                  <a:cubicBezTo>
                    <a:pt x="3645" y="159329"/>
                    <a:pt x="53916" y="144247"/>
                    <a:pt x="71643" y="133664"/>
                  </a:cubicBezTo>
                  <a:cubicBezTo>
                    <a:pt x="89370" y="123081"/>
                    <a:pt x="101806" y="118848"/>
                    <a:pt x="106568" y="97152"/>
                  </a:cubicBezTo>
                  <a:cubicBezTo>
                    <a:pt x="111330" y="75456"/>
                    <a:pt x="97572" y="5341"/>
                    <a:pt x="97043" y="3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135AA261-419B-452C-9637-9D553218660F}"/>
                </a:ext>
              </a:extLst>
            </p:cNvPr>
            <p:cNvSpPr/>
            <p:nvPr/>
          </p:nvSpPr>
          <p:spPr>
            <a:xfrm>
              <a:off x="6602322" y="4859316"/>
              <a:ext cx="52656" cy="143195"/>
            </a:xfrm>
            <a:custGeom>
              <a:avLst/>
              <a:gdLst>
                <a:gd name="connsiteX0" fmla="*/ 6441 w 52656"/>
                <a:gd name="connsiteY0" fmla="*/ 22 h 143195"/>
                <a:gd name="connsiteX1" fmla="*/ 39778 w 52656"/>
                <a:gd name="connsiteY1" fmla="*/ 73047 h 143195"/>
                <a:gd name="connsiteX2" fmla="*/ 39778 w 52656"/>
                <a:gd name="connsiteY2" fmla="*/ 103209 h 143195"/>
                <a:gd name="connsiteX3" fmla="*/ 91 w 52656"/>
                <a:gd name="connsiteY3" fmla="*/ 142897 h 143195"/>
                <a:gd name="connsiteX4" fmla="*/ 52478 w 52656"/>
                <a:gd name="connsiteY4" fmla="*/ 80984 h 143195"/>
                <a:gd name="connsiteX5" fmla="*/ 6441 w 52656"/>
                <a:gd name="connsiteY5" fmla="*/ 22 h 14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656" h="143195">
                  <a:moveTo>
                    <a:pt x="6441" y="22"/>
                  </a:moveTo>
                  <a:cubicBezTo>
                    <a:pt x="4324" y="-1301"/>
                    <a:pt x="34222" y="55849"/>
                    <a:pt x="39778" y="73047"/>
                  </a:cubicBezTo>
                  <a:cubicBezTo>
                    <a:pt x="45334" y="90245"/>
                    <a:pt x="46392" y="91567"/>
                    <a:pt x="39778" y="103209"/>
                  </a:cubicBezTo>
                  <a:cubicBezTo>
                    <a:pt x="33164" y="114851"/>
                    <a:pt x="-2026" y="146601"/>
                    <a:pt x="91" y="142897"/>
                  </a:cubicBezTo>
                  <a:cubicBezTo>
                    <a:pt x="2208" y="139193"/>
                    <a:pt x="49039" y="102415"/>
                    <a:pt x="52478" y="80984"/>
                  </a:cubicBezTo>
                  <a:cubicBezTo>
                    <a:pt x="55917" y="59553"/>
                    <a:pt x="8558" y="1345"/>
                    <a:pt x="6441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30F13EB4-88A4-424D-B6B6-C417459A38C5}"/>
                </a:ext>
              </a:extLst>
            </p:cNvPr>
            <p:cNvSpPr/>
            <p:nvPr/>
          </p:nvSpPr>
          <p:spPr>
            <a:xfrm>
              <a:off x="6299685" y="5065371"/>
              <a:ext cx="225468" cy="56252"/>
            </a:xfrm>
            <a:custGeom>
              <a:avLst/>
              <a:gdLst>
                <a:gd name="connsiteX0" fmla="*/ 1103 w 225468"/>
                <a:gd name="connsiteY0" fmla="*/ 14629 h 56252"/>
                <a:gd name="connsiteX1" fmla="*/ 58253 w 225468"/>
                <a:gd name="connsiteY1" fmla="*/ 36854 h 56252"/>
                <a:gd name="connsiteX2" fmla="*/ 107465 w 225468"/>
                <a:gd name="connsiteY2" fmla="*/ 1929 h 56252"/>
                <a:gd name="connsiteX3" fmla="*/ 121753 w 225468"/>
                <a:gd name="connsiteY3" fmla="*/ 11454 h 56252"/>
                <a:gd name="connsiteX4" fmla="*/ 224940 w 225468"/>
                <a:gd name="connsiteY4" fmla="*/ 55904 h 56252"/>
                <a:gd name="connsiteX5" fmla="*/ 159853 w 225468"/>
                <a:gd name="connsiteY5" fmla="*/ 30504 h 56252"/>
                <a:gd name="connsiteX6" fmla="*/ 112228 w 225468"/>
                <a:gd name="connsiteY6" fmla="*/ 342 h 56252"/>
                <a:gd name="connsiteX7" fmla="*/ 1103 w 225468"/>
                <a:gd name="connsiteY7" fmla="*/ 14629 h 56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468" h="56252">
                  <a:moveTo>
                    <a:pt x="1103" y="14629"/>
                  </a:moveTo>
                  <a:cubicBezTo>
                    <a:pt x="-7893" y="20714"/>
                    <a:pt x="40526" y="38971"/>
                    <a:pt x="58253" y="36854"/>
                  </a:cubicBezTo>
                  <a:cubicBezTo>
                    <a:pt x="75980" y="34737"/>
                    <a:pt x="96882" y="6162"/>
                    <a:pt x="107465" y="1929"/>
                  </a:cubicBezTo>
                  <a:cubicBezTo>
                    <a:pt x="118048" y="-2304"/>
                    <a:pt x="102174" y="2458"/>
                    <a:pt x="121753" y="11454"/>
                  </a:cubicBezTo>
                  <a:cubicBezTo>
                    <a:pt x="141332" y="20450"/>
                    <a:pt x="218590" y="52729"/>
                    <a:pt x="224940" y="55904"/>
                  </a:cubicBezTo>
                  <a:cubicBezTo>
                    <a:pt x="231290" y="59079"/>
                    <a:pt x="178638" y="39764"/>
                    <a:pt x="159853" y="30504"/>
                  </a:cubicBezTo>
                  <a:cubicBezTo>
                    <a:pt x="141068" y="21244"/>
                    <a:pt x="131278" y="2723"/>
                    <a:pt x="112228" y="342"/>
                  </a:cubicBezTo>
                  <a:cubicBezTo>
                    <a:pt x="93178" y="-2039"/>
                    <a:pt x="10099" y="8544"/>
                    <a:pt x="1103" y="146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3DC22DCA-7A45-4276-82F1-9F9BD219979F}"/>
                </a:ext>
              </a:extLst>
            </p:cNvPr>
            <p:cNvSpPr/>
            <p:nvPr/>
          </p:nvSpPr>
          <p:spPr>
            <a:xfrm>
              <a:off x="6470250" y="4983163"/>
              <a:ext cx="96479" cy="127635"/>
            </a:xfrm>
            <a:custGeom>
              <a:avLst/>
              <a:gdLst>
                <a:gd name="connsiteX0" fmla="*/ 89300 w 96479"/>
                <a:gd name="connsiteY0" fmla="*/ 0 h 127635"/>
                <a:gd name="connsiteX1" fmla="*/ 82950 w 96479"/>
                <a:gd name="connsiteY1" fmla="*/ 82550 h 127635"/>
                <a:gd name="connsiteX2" fmla="*/ 57550 w 96479"/>
                <a:gd name="connsiteY2" fmla="*/ 107950 h 127635"/>
                <a:gd name="connsiteX3" fmla="*/ 400 w 96479"/>
                <a:gd name="connsiteY3" fmla="*/ 127000 h 127635"/>
                <a:gd name="connsiteX4" fmla="*/ 89300 w 96479"/>
                <a:gd name="connsiteY4" fmla="*/ 84137 h 127635"/>
                <a:gd name="connsiteX5" fmla="*/ 89300 w 96479"/>
                <a:gd name="connsiteY5" fmla="*/ 0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479" h="127635">
                  <a:moveTo>
                    <a:pt x="89300" y="0"/>
                  </a:moveTo>
                  <a:cubicBezTo>
                    <a:pt x="88242" y="-265"/>
                    <a:pt x="88242" y="64558"/>
                    <a:pt x="82950" y="82550"/>
                  </a:cubicBezTo>
                  <a:cubicBezTo>
                    <a:pt x="77658" y="100542"/>
                    <a:pt x="71308" y="100542"/>
                    <a:pt x="57550" y="107950"/>
                  </a:cubicBezTo>
                  <a:cubicBezTo>
                    <a:pt x="43792" y="115358"/>
                    <a:pt x="-4892" y="130969"/>
                    <a:pt x="400" y="127000"/>
                  </a:cubicBezTo>
                  <a:cubicBezTo>
                    <a:pt x="5692" y="123031"/>
                    <a:pt x="73689" y="101070"/>
                    <a:pt x="89300" y="84137"/>
                  </a:cubicBezTo>
                  <a:cubicBezTo>
                    <a:pt x="104911" y="67204"/>
                    <a:pt x="90358" y="265"/>
                    <a:pt x="8930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A8A5A387-0687-4C09-932E-6E05D3E74908}"/>
                </a:ext>
              </a:extLst>
            </p:cNvPr>
            <p:cNvSpPr/>
            <p:nvPr/>
          </p:nvSpPr>
          <p:spPr>
            <a:xfrm>
              <a:off x="6481708" y="4635495"/>
              <a:ext cx="111428" cy="136572"/>
            </a:xfrm>
            <a:custGeom>
              <a:avLst/>
              <a:gdLst>
                <a:gd name="connsiteX0" fmla="*/ 100067 w 111428"/>
                <a:gd name="connsiteY0" fmla="*/ 5 h 136572"/>
                <a:gd name="connsiteX1" fmla="*/ 88955 w 111428"/>
                <a:gd name="connsiteY1" fmla="*/ 104780 h 136572"/>
                <a:gd name="connsiteX2" fmla="*/ 55 w 111428"/>
                <a:gd name="connsiteY2" fmla="*/ 136530 h 136572"/>
                <a:gd name="connsiteX3" fmla="*/ 103242 w 111428"/>
                <a:gd name="connsiteY3" fmla="*/ 109543 h 136572"/>
                <a:gd name="connsiteX4" fmla="*/ 100067 w 111428"/>
                <a:gd name="connsiteY4" fmla="*/ 5 h 13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28" h="136572">
                  <a:moveTo>
                    <a:pt x="100067" y="5"/>
                  </a:moveTo>
                  <a:cubicBezTo>
                    <a:pt x="97686" y="-789"/>
                    <a:pt x="105624" y="82026"/>
                    <a:pt x="88955" y="104780"/>
                  </a:cubicBezTo>
                  <a:cubicBezTo>
                    <a:pt x="72286" y="127534"/>
                    <a:pt x="-2326" y="135736"/>
                    <a:pt x="55" y="136530"/>
                  </a:cubicBezTo>
                  <a:cubicBezTo>
                    <a:pt x="2436" y="137324"/>
                    <a:pt x="84192" y="127005"/>
                    <a:pt x="103242" y="109543"/>
                  </a:cubicBezTo>
                  <a:cubicBezTo>
                    <a:pt x="122292" y="92081"/>
                    <a:pt x="102448" y="799"/>
                    <a:pt x="100067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F073601B-1B14-4CE0-8EE4-8761076EB61B}"/>
                </a:ext>
              </a:extLst>
            </p:cNvPr>
            <p:cNvSpPr/>
            <p:nvPr/>
          </p:nvSpPr>
          <p:spPr>
            <a:xfrm>
              <a:off x="6576814" y="4660268"/>
              <a:ext cx="35147" cy="143543"/>
            </a:xfrm>
            <a:custGeom>
              <a:avLst/>
              <a:gdLst>
                <a:gd name="connsiteX0" fmla="*/ 33536 w 35147"/>
                <a:gd name="connsiteY0" fmla="*/ 632 h 143543"/>
                <a:gd name="connsiteX1" fmla="*/ 24011 w 35147"/>
                <a:gd name="connsiteY1" fmla="*/ 137157 h 143543"/>
                <a:gd name="connsiteX2" fmla="*/ 1786 w 35147"/>
                <a:gd name="connsiteY2" fmla="*/ 119695 h 143543"/>
                <a:gd name="connsiteX3" fmla="*/ 4961 w 35147"/>
                <a:gd name="connsiteY3" fmla="*/ 106995 h 143543"/>
                <a:gd name="connsiteX4" fmla="*/ 33536 w 35147"/>
                <a:gd name="connsiteY4" fmla="*/ 86357 h 143543"/>
                <a:gd name="connsiteX5" fmla="*/ 33536 w 35147"/>
                <a:gd name="connsiteY5" fmla="*/ 632 h 143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147" h="143543">
                  <a:moveTo>
                    <a:pt x="33536" y="632"/>
                  </a:moveTo>
                  <a:cubicBezTo>
                    <a:pt x="31949" y="9099"/>
                    <a:pt x="29303" y="117313"/>
                    <a:pt x="24011" y="137157"/>
                  </a:cubicBezTo>
                  <a:cubicBezTo>
                    <a:pt x="18719" y="157001"/>
                    <a:pt x="4961" y="124722"/>
                    <a:pt x="1786" y="119695"/>
                  </a:cubicBezTo>
                  <a:cubicBezTo>
                    <a:pt x="-1389" y="114668"/>
                    <a:pt x="-331" y="112551"/>
                    <a:pt x="4961" y="106995"/>
                  </a:cubicBezTo>
                  <a:cubicBezTo>
                    <a:pt x="10253" y="101439"/>
                    <a:pt x="30890" y="101438"/>
                    <a:pt x="33536" y="86357"/>
                  </a:cubicBezTo>
                  <a:cubicBezTo>
                    <a:pt x="36182" y="71276"/>
                    <a:pt x="35123" y="-7835"/>
                    <a:pt x="33536" y="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890BD266-32A5-4380-8AAE-27371A5DB083}"/>
                </a:ext>
              </a:extLst>
            </p:cNvPr>
            <p:cNvSpPr/>
            <p:nvPr/>
          </p:nvSpPr>
          <p:spPr>
            <a:xfrm>
              <a:off x="6403167" y="4776252"/>
              <a:ext cx="137569" cy="105394"/>
            </a:xfrm>
            <a:custGeom>
              <a:avLst/>
              <a:gdLst>
                <a:gd name="connsiteX0" fmla="*/ 808 w 137569"/>
                <a:gd name="connsiteY0" fmla="*/ 38636 h 105394"/>
                <a:gd name="connsiteX1" fmla="*/ 100821 w 137569"/>
                <a:gd name="connsiteY1" fmla="*/ 35461 h 105394"/>
                <a:gd name="connsiteX2" fmla="*/ 137333 w 137569"/>
                <a:gd name="connsiteY2" fmla="*/ 105311 h 105394"/>
                <a:gd name="connsiteX3" fmla="*/ 113521 w 137569"/>
                <a:gd name="connsiteY3" fmla="*/ 19586 h 105394"/>
                <a:gd name="connsiteX4" fmla="*/ 56371 w 137569"/>
                <a:gd name="connsiteY4" fmla="*/ 536 h 105394"/>
                <a:gd name="connsiteX5" fmla="*/ 808 w 137569"/>
                <a:gd name="connsiteY5" fmla="*/ 38636 h 105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569" h="105394">
                  <a:moveTo>
                    <a:pt x="808" y="38636"/>
                  </a:moveTo>
                  <a:cubicBezTo>
                    <a:pt x="8216" y="44457"/>
                    <a:pt x="78067" y="24349"/>
                    <a:pt x="100821" y="35461"/>
                  </a:cubicBezTo>
                  <a:cubicBezTo>
                    <a:pt x="123575" y="46573"/>
                    <a:pt x="135216" y="107957"/>
                    <a:pt x="137333" y="105311"/>
                  </a:cubicBezTo>
                  <a:cubicBezTo>
                    <a:pt x="139450" y="102665"/>
                    <a:pt x="127015" y="37048"/>
                    <a:pt x="113521" y="19586"/>
                  </a:cubicBezTo>
                  <a:cubicBezTo>
                    <a:pt x="100027" y="2123"/>
                    <a:pt x="73833" y="-1581"/>
                    <a:pt x="56371" y="536"/>
                  </a:cubicBezTo>
                  <a:cubicBezTo>
                    <a:pt x="38909" y="2653"/>
                    <a:pt x="-6600" y="32815"/>
                    <a:pt x="808" y="386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4A9089B3-C523-4906-8A43-4E90F1E2D1A7}"/>
                </a:ext>
              </a:extLst>
            </p:cNvPr>
            <p:cNvSpPr/>
            <p:nvPr/>
          </p:nvSpPr>
          <p:spPr>
            <a:xfrm>
              <a:off x="6448025" y="4903744"/>
              <a:ext cx="70394" cy="127166"/>
            </a:xfrm>
            <a:custGeom>
              <a:avLst/>
              <a:gdLst>
                <a:gd name="connsiteX0" fmla="*/ 400 w 70394"/>
                <a:gd name="connsiteY0" fmla="*/ 44 h 127166"/>
                <a:gd name="connsiteX1" fmla="*/ 41675 w 70394"/>
                <a:gd name="connsiteY1" fmla="*/ 69894 h 127166"/>
                <a:gd name="connsiteX2" fmla="*/ 41675 w 70394"/>
                <a:gd name="connsiteY2" fmla="*/ 93706 h 127166"/>
                <a:gd name="connsiteX3" fmla="*/ 400 w 70394"/>
                <a:gd name="connsiteY3" fmla="*/ 127044 h 127166"/>
                <a:gd name="connsiteX4" fmla="*/ 70250 w 70394"/>
                <a:gd name="connsiteY4" fmla="*/ 81006 h 127166"/>
                <a:gd name="connsiteX5" fmla="*/ 400 w 70394"/>
                <a:gd name="connsiteY5" fmla="*/ 44 h 127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394" h="127166">
                  <a:moveTo>
                    <a:pt x="400" y="44"/>
                  </a:moveTo>
                  <a:cubicBezTo>
                    <a:pt x="-4363" y="-1808"/>
                    <a:pt x="34796" y="54284"/>
                    <a:pt x="41675" y="69894"/>
                  </a:cubicBezTo>
                  <a:cubicBezTo>
                    <a:pt x="48554" y="85504"/>
                    <a:pt x="48554" y="84181"/>
                    <a:pt x="41675" y="93706"/>
                  </a:cubicBezTo>
                  <a:cubicBezTo>
                    <a:pt x="34796" y="103231"/>
                    <a:pt x="-4362" y="129161"/>
                    <a:pt x="400" y="127044"/>
                  </a:cubicBezTo>
                  <a:cubicBezTo>
                    <a:pt x="5162" y="124927"/>
                    <a:pt x="66546" y="99791"/>
                    <a:pt x="70250" y="81006"/>
                  </a:cubicBezTo>
                  <a:cubicBezTo>
                    <a:pt x="73954" y="62221"/>
                    <a:pt x="5163" y="1896"/>
                    <a:pt x="400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49D0CD27-FD19-47A5-BC0D-7F212ECEF7D9}"/>
                </a:ext>
              </a:extLst>
            </p:cNvPr>
            <p:cNvSpPr/>
            <p:nvPr/>
          </p:nvSpPr>
          <p:spPr>
            <a:xfrm>
              <a:off x="6473819" y="4819217"/>
              <a:ext cx="48723" cy="110370"/>
            </a:xfrm>
            <a:custGeom>
              <a:avLst/>
              <a:gdLst>
                <a:gd name="connsiteX0" fmla="*/ 6 w 48723"/>
                <a:gd name="connsiteY0" fmla="*/ 433 h 110370"/>
                <a:gd name="connsiteX1" fmla="*/ 41281 w 48723"/>
                <a:gd name="connsiteY1" fmla="*/ 65521 h 110370"/>
                <a:gd name="connsiteX2" fmla="*/ 47631 w 48723"/>
                <a:gd name="connsiteY2" fmla="*/ 109971 h 110370"/>
                <a:gd name="connsiteX3" fmla="*/ 44456 w 48723"/>
                <a:gd name="connsiteY3" fmla="*/ 40121 h 110370"/>
                <a:gd name="connsiteX4" fmla="*/ 6 w 48723"/>
                <a:gd name="connsiteY4" fmla="*/ 433 h 11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23" h="110370">
                  <a:moveTo>
                    <a:pt x="6" y="433"/>
                  </a:moveTo>
                  <a:cubicBezTo>
                    <a:pt x="-523" y="4666"/>
                    <a:pt x="33344" y="47265"/>
                    <a:pt x="41281" y="65521"/>
                  </a:cubicBezTo>
                  <a:cubicBezTo>
                    <a:pt x="49218" y="83777"/>
                    <a:pt x="47102" y="114204"/>
                    <a:pt x="47631" y="109971"/>
                  </a:cubicBezTo>
                  <a:cubicBezTo>
                    <a:pt x="48160" y="105738"/>
                    <a:pt x="51071" y="56261"/>
                    <a:pt x="44456" y="40121"/>
                  </a:cubicBezTo>
                  <a:cubicBezTo>
                    <a:pt x="37842" y="23981"/>
                    <a:pt x="535" y="-3800"/>
                    <a:pt x="6" y="4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6F05E8DD-CDC4-400D-BAA1-746CAE60A7DE}"/>
                </a:ext>
              </a:extLst>
            </p:cNvPr>
            <p:cNvSpPr/>
            <p:nvPr/>
          </p:nvSpPr>
          <p:spPr>
            <a:xfrm>
              <a:off x="6563891" y="4773527"/>
              <a:ext cx="71890" cy="121481"/>
            </a:xfrm>
            <a:custGeom>
              <a:avLst/>
              <a:gdLst>
                <a:gd name="connsiteX0" fmla="*/ 9947 w 71890"/>
                <a:gd name="connsiteY0" fmla="*/ 86 h 121481"/>
                <a:gd name="connsiteX1" fmla="*/ 9947 w 71890"/>
                <a:gd name="connsiteY1" fmla="*/ 85811 h 121481"/>
                <a:gd name="connsiteX2" fmla="*/ 28997 w 71890"/>
                <a:gd name="connsiteY2" fmla="*/ 101686 h 121481"/>
                <a:gd name="connsiteX3" fmla="*/ 71859 w 71890"/>
                <a:gd name="connsiteY3" fmla="*/ 41361 h 121481"/>
                <a:gd name="connsiteX4" fmla="*/ 35347 w 71890"/>
                <a:gd name="connsiteY4" fmla="*/ 117561 h 121481"/>
                <a:gd name="connsiteX5" fmla="*/ 422 w 71890"/>
                <a:gd name="connsiteY5" fmla="*/ 103273 h 121481"/>
                <a:gd name="connsiteX6" fmla="*/ 9947 w 71890"/>
                <a:gd name="connsiteY6" fmla="*/ 86 h 121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90" h="121481">
                  <a:moveTo>
                    <a:pt x="9947" y="86"/>
                  </a:moveTo>
                  <a:cubicBezTo>
                    <a:pt x="11534" y="-2824"/>
                    <a:pt x="6772" y="68878"/>
                    <a:pt x="9947" y="85811"/>
                  </a:cubicBezTo>
                  <a:cubicBezTo>
                    <a:pt x="13122" y="102744"/>
                    <a:pt x="18678" y="109094"/>
                    <a:pt x="28997" y="101686"/>
                  </a:cubicBezTo>
                  <a:cubicBezTo>
                    <a:pt x="39316" y="94278"/>
                    <a:pt x="70801" y="38715"/>
                    <a:pt x="71859" y="41361"/>
                  </a:cubicBezTo>
                  <a:cubicBezTo>
                    <a:pt x="72917" y="44007"/>
                    <a:pt x="47253" y="107242"/>
                    <a:pt x="35347" y="117561"/>
                  </a:cubicBezTo>
                  <a:cubicBezTo>
                    <a:pt x="23441" y="127880"/>
                    <a:pt x="3068" y="115973"/>
                    <a:pt x="422" y="103273"/>
                  </a:cubicBezTo>
                  <a:cubicBezTo>
                    <a:pt x="-2224" y="90573"/>
                    <a:pt x="8360" y="2996"/>
                    <a:pt x="9947" y="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42B8AEC9-1207-432E-8F6E-201415174350}"/>
                </a:ext>
              </a:extLst>
            </p:cNvPr>
            <p:cNvSpPr/>
            <p:nvPr/>
          </p:nvSpPr>
          <p:spPr>
            <a:xfrm>
              <a:off x="6372189" y="4867253"/>
              <a:ext cx="90480" cy="112902"/>
            </a:xfrm>
            <a:custGeom>
              <a:avLst/>
              <a:gdLst>
                <a:gd name="connsiteX0" fmla="*/ 74649 w 90480"/>
                <a:gd name="connsiteY0" fmla="*/ 22 h 112902"/>
                <a:gd name="connsiteX1" fmla="*/ 22261 w 90480"/>
                <a:gd name="connsiteY1" fmla="*/ 57172 h 112902"/>
                <a:gd name="connsiteX2" fmla="*/ 88936 w 90480"/>
                <a:gd name="connsiteY2" fmla="*/ 111147 h 112902"/>
                <a:gd name="connsiteX3" fmla="*/ 63536 w 90480"/>
                <a:gd name="connsiteY3" fmla="*/ 95272 h 112902"/>
                <a:gd name="connsiteX4" fmla="*/ 36 w 90480"/>
                <a:gd name="connsiteY4" fmla="*/ 50822 h 112902"/>
                <a:gd name="connsiteX5" fmla="*/ 74649 w 90480"/>
                <a:gd name="connsiteY5" fmla="*/ 22 h 11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480" h="112902">
                  <a:moveTo>
                    <a:pt x="74649" y="22"/>
                  </a:moveTo>
                  <a:cubicBezTo>
                    <a:pt x="78353" y="1080"/>
                    <a:pt x="19880" y="38651"/>
                    <a:pt x="22261" y="57172"/>
                  </a:cubicBezTo>
                  <a:cubicBezTo>
                    <a:pt x="24642" y="75693"/>
                    <a:pt x="82057" y="104797"/>
                    <a:pt x="88936" y="111147"/>
                  </a:cubicBezTo>
                  <a:cubicBezTo>
                    <a:pt x="95815" y="117497"/>
                    <a:pt x="78353" y="105326"/>
                    <a:pt x="63536" y="95272"/>
                  </a:cubicBezTo>
                  <a:cubicBezTo>
                    <a:pt x="48719" y="85218"/>
                    <a:pt x="-1552" y="66168"/>
                    <a:pt x="36" y="50822"/>
                  </a:cubicBezTo>
                  <a:cubicBezTo>
                    <a:pt x="1623" y="35476"/>
                    <a:pt x="70945" y="-1036"/>
                    <a:pt x="74649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BD9713BB-EE7D-41C1-890F-1B150DE9ED86}"/>
                </a:ext>
              </a:extLst>
            </p:cNvPr>
            <p:cNvSpPr/>
            <p:nvPr/>
          </p:nvSpPr>
          <p:spPr>
            <a:xfrm>
              <a:off x="6538657" y="4914708"/>
              <a:ext cx="74883" cy="97040"/>
            </a:xfrm>
            <a:custGeom>
              <a:avLst/>
              <a:gdLst>
                <a:gd name="connsiteX0" fmla="*/ 74868 w 74883"/>
                <a:gd name="connsiteY0" fmla="*/ 192 h 97040"/>
                <a:gd name="connsiteX1" fmla="*/ 11368 w 74883"/>
                <a:gd name="connsiteY1" fmla="*/ 62105 h 97040"/>
                <a:gd name="connsiteX2" fmla="*/ 1843 w 74883"/>
                <a:gd name="connsiteY2" fmla="*/ 97030 h 97040"/>
                <a:gd name="connsiteX3" fmla="*/ 3431 w 74883"/>
                <a:gd name="connsiteY3" fmla="*/ 58930 h 97040"/>
                <a:gd name="connsiteX4" fmla="*/ 5018 w 74883"/>
                <a:gd name="connsiteY4" fmla="*/ 43055 h 97040"/>
                <a:gd name="connsiteX5" fmla="*/ 74868 w 74883"/>
                <a:gd name="connsiteY5" fmla="*/ 192 h 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883" h="97040">
                  <a:moveTo>
                    <a:pt x="74868" y="192"/>
                  </a:moveTo>
                  <a:cubicBezTo>
                    <a:pt x="75926" y="3367"/>
                    <a:pt x="23539" y="45965"/>
                    <a:pt x="11368" y="62105"/>
                  </a:cubicBezTo>
                  <a:cubicBezTo>
                    <a:pt x="-803" y="78245"/>
                    <a:pt x="3166" y="97559"/>
                    <a:pt x="1843" y="97030"/>
                  </a:cubicBezTo>
                  <a:cubicBezTo>
                    <a:pt x="520" y="96501"/>
                    <a:pt x="2902" y="67926"/>
                    <a:pt x="3431" y="58930"/>
                  </a:cubicBezTo>
                  <a:cubicBezTo>
                    <a:pt x="3960" y="49934"/>
                    <a:pt x="-5565" y="52051"/>
                    <a:pt x="5018" y="43055"/>
                  </a:cubicBezTo>
                  <a:cubicBezTo>
                    <a:pt x="15601" y="34059"/>
                    <a:pt x="73810" y="-2983"/>
                    <a:pt x="74868" y="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E9F228B4-F14A-4B56-AAC0-FDB506C869CD}"/>
                </a:ext>
              </a:extLst>
            </p:cNvPr>
            <p:cNvSpPr/>
            <p:nvPr/>
          </p:nvSpPr>
          <p:spPr>
            <a:xfrm>
              <a:off x="3803570" y="2107915"/>
              <a:ext cx="1199343" cy="496714"/>
            </a:xfrm>
            <a:custGeom>
              <a:avLst/>
              <a:gdLst>
                <a:gd name="connsiteX0" fmla="*/ 80 w 1199343"/>
                <a:gd name="connsiteY0" fmla="*/ 495585 h 496714"/>
                <a:gd name="connsiteX1" fmla="*/ 378963 w 1199343"/>
                <a:gd name="connsiteY1" fmla="*/ 413035 h 496714"/>
                <a:gd name="connsiteX2" fmla="*/ 1153663 w 1199343"/>
                <a:gd name="connsiteY2" fmla="*/ 21452 h 496714"/>
                <a:gd name="connsiteX3" fmla="*/ 1083813 w 1199343"/>
                <a:gd name="connsiteY3" fmla="*/ 61668 h 496714"/>
                <a:gd name="connsiteX4" fmla="*/ 874263 w 1199343"/>
                <a:gd name="connsiteY4" fmla="*/ 148452 h 496714"/>
                <a:gd name="connsiteX5" fmla="*/ 609680 w 1199343"/>
                <a:gd name="connsiteY5" fmla="*/ 290268 h 496714"/>
                <a:gd name="connsiteX6" fmla="*/ 406480 w 1199343"/>
                <a:gd name="connsiteY6" fmla="*/ 383402 h 496714"/>
                <a:gd name="connsiteX7" fmla="*/ 80 w 1199343"/>
                <a:gd name="connsiteY7" fmla="*/ 495585 h 49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9343" h="496714">
                  <a:moveTo>
                    <a:pt x="80" y="495585"/>
                  </a:moveTo>
                  <a:cubicBezTo>
                    <a:pt x="-4506" y="500524"/>
                    <a:pt x="186699" y="492057"/>
                    <a:pt x="378963" y="413035"/>
                  </a:cubicBezTo>
                  <a:cubicBezTo>
                    <a:pt x="571227" y="334013"/>
                    <a:pt x="1036188" y="80013"/>
                    <a:pt x="1153663" y="21452"/>
                  </a:cubicBezTo>
                  <a:cubicBezTo>
                    <a:pt x="1271138" y="-37109"/>
                    <a:pt x="1130380" y="40501"/>
                    <a:pt x="1083813" y="61668"/>
                  </a:cubicBezTo>
                  <a:cubicBezTo>
                    <a:pt x="1037246" y="82835"/>
                    <a:pt x="953285" y="110352"/>
                    <a:pt x="874263" y="148452"/>
                  </a:cubicBezTo>
                  <a:cubicBezTo>
                    <a:pt x="795241" y="186552"/>
                    <a:pt x="687644" y="251110"/>
                    <a:pt x="609680" y="290268"/>
                  </a:cubicBezTo>
                  <a:cubicBezTo>
                    <a:pt x="531716" y="329426"/>
                    <a:pt x="513019" y="347066"/>
                    <a:pt x="406480" y="383402"/>
                  </a:cubicBezTo>
                  <a:cubicBezTo>
                    <a:pt x="299941" y="419738"/>
                    <a:pt x="4666" y="490646"/>
                    <a:pt x="80" y="495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914D3446-F441-4040-A604-FC2998C1818E}"/>
                </a:ext>
              </a:extLst>
            </p:cNvPr>
            <p:cNvSpPr/>
            <p:nvPr/>
          </p:nvSpPr>
          <p:spPr>
            <a:xfrm>
              <a:off x="3553302" y="1802227"/>
              <a:ext cx="1576391" cy="1010051"/>
            </a:xfrm>
            <a:custGeom>
              <a:avLst/>
              <a:gdLst>
                <a:gd name="connsiteX0" fmla="*/ 1522465 w 1576391"/>
                <a:gd name="connsiteY0" fmla="*/ 130290 h 1010051"/>
                <a:gd name="connsiteX1" fmla="*/ 1359481 w 1576391"/>
                <a:gd name="connsiteY1" fmla="*/ 445673 h 1010051"/>
                <a:gd name="connsiteX2" fmla="*/ 1262115 w 1576391"/>
                <a:gd name="connsiteY2" fmla="*/ 557856 h 1010051"/>
                <a:gd name="connsiteX3" fmla="*/ 1141465 w 1576391"/>
                <a:gd name="connsiteY3" fmla="*/ 742006 h 1010051"/>
                <a:gd name="connsiteX4" fmla="*/ 1020815 w 1576391"/>
                <a:gd name="connsiteY4" fmla="*/ 849956 h 1010051"/>
                <a:gd name="connsiteX5" fmla="*/ 36565 w 1576391"/>
                <a:gd name="connsiteY5" fmla="*/ 1004473 h 1010051"/>
                <a:gd name="connsiteX6" fmla="*/ 222831 w 1576391"/>
                <a:gd name="connsiteY6" fmla="*/ 972723 h 1010051"/>
                <a:gd name="connsiteX7" fmla="*/ 339248 w 1576391"/>
                <a:gd name="connsiteY7" fmla="*/ 940973 h 1010051"/>
                <a:gd name="connsiteX8" fmla="*/ 55615 w 1576391"/>
                <a:gd name="connsiteY8" fmla="*/ 930390 h 1010051"/>
                <a:gd name="connsiteX9" fmla="*/ 332898 w 1576391"/>
                <a:gd name="connsiteY9" fmla="*/ 839373 h 1010051"/>
                <a:gd name="connsiteX10" fmla="*/ 150865 w 1576391"/>
                <a:gd name="connsiteY10" fmla="*/ 839373 h 1010051"/>
                <a:gd name="connsiteX11" fmla="*/ 654631 w 1576391"/>
                <a:gd name="connsiteY11" fmla="*/ 661573 h 1010051"/>
                <a:gd name="connsiteX12" fmla="*/ 155098 w 1576391"/>
                <a:gd name="connsiteY12" fmla="*/ 672156 h 1010051"/>
                <a:gd name="connsiteX13" fmla="*/ 559381 w 1576391"/>
                <a:gd name="connsiteY13" fmla="*/ 526106 h 1010051"/>
                <a:gd name="connsiteX14" fmla="*/ 764698 w 1576391"/>
                <a:gd name="connsiteY14" fmla="*/ 416040 h 1010051"/>
                <a:gd name="connsiteX15" fmla="*/ 1052565 w 1576391"/>
                <a:gd name="connsiteY15" fmla="*/ 356773 h 1010051"/>
                <a:gd name="connsiteX16" fmla="*/ 1166865 w 1576391"/>
                <a:gd name="connsiteY16" fmla="*/ 320790 h 1010051"/>
                <a:gd name="connsiteX17" fmla="*/ 1552098 w 1576391"/>
                <a:gd name="connsiteY17" fmla="*/ 7523 h 1010051"/>
                <a:gd name="connsiteX18" fmla="*/ 1522465 w 1576391"/>
                <a:gd name="connsiteY18" fmla="*/ 130290 h 1010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76391" h="1010051">
                  <a:moveTo>
                    <a:pt x="1522465" y="130290"/>
                  </a:moveTo>
                  <a:cubicBezTo>
                    <a:pt x="1490362" y="203315"/>
                    <a:pt x="1402873" y="374412"/>
                    <a:pt x="1359481" y="445673"/>
                  </a:cubicBezTo>
                  <a:cubicBezTo>
                    <a:pt x="1316089" y="516934"/>
                    <a:pt x="1298451" y="508467"/>
                    <a:pt x="1262115" y="557856"/>
                  </a:cubicBezTo>
                  <a:cubicBezTo>
                    <a:pt x="1225779" y="607245"/>
                    <a:pt x="1181682" y="693323"/>
                    <a:pt x="1141465" y="742006"/>
                  </a:cubicBezTo>
                  <a:cubicBezTo>
                    <a:pt x="1101248" y="790689"/>
                    <a:pt x="1204965" y="806212"/>
                    <a:pt x="1020815" y="849956"/>
                  </a:cubicBezTo>
                  <a:cubicBezTo>
                    <a:pt x="836665" y="893701"/>
                    <a:pt x="169562" y="984012"/>
                    <a:pt x="36565" y="1004473"/>
                  </a:cubicBezTo>
                  <a:cubicBezTo>
                    <a:pt x="-96432" y="1024934"/>
                    <a:pt x="172384" y="983306"/>
                    <a:pt x="222831" y="972723"/>
                  </a:cubicBezTo>
                  <a:cubicBezTo>
                    <a:pt x="273278" y="962140"/>
                    <a:pt x="367117" y="948029"/>
                    <a:pt x="339248" y="940973"/>
                  </a:cubicBezTo>
                  <a:cubicBezTo>
                    <a:pt x="311379" y="933918"/>
                    <a:pt x="56673" y="947323"/>
                    <a:pt x="55615" y="930390"/>
                  </a:cubicBezTo>
                  <a:cubicBezTo>
                    <a:pt x="54557" y="913457"/>
                    <a:pt x="317023" y="854542"/>
                    <a:pt x="332898" y="839373"/>
                  </a:cubicBezTo>
                  <a:cubicBezTo>
                    <a:pt x="348773" y="824204"/>
                    <a:pt x="97243" y="869006"/>
                    <a:pt x="150865" y="839373"/>
                  </a:cubicBezTo>
                  <a:cubicBezTo>
                    <a:pt x="204487" y="809740"/>
                    <a:pt x="653926" y="689442"/>
                    <a:pt x="654631" y="661573"/>
                  </a:cubicBezTo>
                  <a:cubicBezTo>
                    <a:pt x="655336" y="633704"/>
                    <a:pt x="170973" y="694734"/>
                    <a:pt x="155098" y="672156"/>
                  </a:cubicBezTo>
                  <a:cubicBezTo>
                    <a:pt x="139223" y="649578"/>
                    <a:pt x="457781" y="568792"/>
                    <a:pt x="559381" y="526106"/>
                  </a:cubicBezTo>
                  <a:cubicBezTo>
                    <a:pt x="660981" y="483420"/>
                    <a:pt x="682501" y="444262"/>
                    <a:pt x="764698" y="416040"/>
                  </a:cubicBezTo>
                  <a:cubicBezTo>
                    <a:pt x="846895" y="387818"/>
                    <a:pt x="985537" y="372648"/>
                    <a:pt x="1052565" y="356773"/>
                  </a:cubicBezTo>
                  <a:cubicBezTo>
                    <a:pt x="1119593" y="340898"/>
                    <a:pt x="1083610" y="378998"/>
                    <a:pt x="1166865" y="320790"/>
                  </a:cubicBezTo>
                  <a:cubicBezTo>
                    <a:pt x="1250120" y="262582"/>
                    <a:pt x="1496359" y="40684"/>
                    <a:pt x="1552098" y="7523"/>
                  </a:cubicBezTo>
                  <a:cubicBezTo>
                    <a:pt x="1607837" y="-25638"/>
                    <a:pt x="1554568" y="57265"/>
                    <a:pt x="1522465" y="13029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2F4C59D2-3D7B-45D5-9423-7E64E7DAE12E}"/>
                </a:ext>
              </a:extLst>
            </p:cNvPr>
            <p:cNvSpPr/>
            <p:nvPr/>
          </p:nvSpPr>
          <p:spPr>
            <a:xfrm>
              <a:off x="4868279" y="1987411"/>
              <a:ext cx="1361723" cy="1530824"/>
            </a:xfrm>
            <a:custGeom>
              <a:avLst/>
              <a:gdLst>
                <a:gd name="connsiteX0" fmla="*/ 173621 w 1361723"/>
                <a:gd name="connsiteY0" fmla="*/ 139 h 1530824"/>
                <a:gd name="connsiteX1" fmla="*/ 306971 w 1361723"/>
                <a:gd name="connsiteY1" fmla="*/ 250964 h 1530824"/>
                <a:gd name="connsiteX2" fmla="*/ 656221 w 1361723"/>
                <a:gd name="connsiteY2" fmla="*/ 565289 h 1530824"/>
                <a:gd name="connsiteX3" fmla="*/ 916571 w 1361723"/>
                <a:gd name="connsiteY3" fmla="*/ 778014 h 1530824"/>
                <a:gd name="connsiteX4" fmla="*/ 1361071 w 1361723"/>
                <a:gd name="connsiteY4" fmla="*/ 1527314 h 1530824"/>
                <a:gd name="connsiteX5" fmla="*/ 1021346 w 1361723"/>
                <a:gd name="connsiteY5" fmla="*/ 1076464 h 1530824"/>
                <a:gd name="connsiteX6" fmla="*/ 1249946 w 1361723"/>
                <a:gd name="connsiteY6" fmla="*/ 1495564 h 1530824"/>
                <a:gd name="connsiteX7" fmla="*/ 786396 w 1361723"/>
                <a:gd name="connsiteY7" fmla="*/ 920889 h 1530824"/>
                <a:gd name="connsiteX8" fmla="*/ 770521 w 1361723"/>
                <a:gd name="connsiteY8" fmla="*/ 1079639 h 1530824"/>
                <a:gd name="connsiteX9" fmla="*/ 494296 w 1361723"/>
                <a:gd name="connsiteY9" fmla="*/ 936764 h 1530824"/>
                <a:gd name="connsiteX10" fmla="*/ 341896 w 1361723"/>
                <a:gd name="connsiteY10" fmla="*/ 743089 h 1530824"/>
                <a:gd name="connsiteX11" fmla="*/ 122821 w 1361723"/>
                <a:gd name="connsiteY11" fmla="*/ 555764 h 1530824"/>
                <a:gd name="connsiteX12" fmla="*/ 424446 w 1361723"/>
                <a:gd name="connsiteY12" fmla="*/ 666889 h 1530824"/>
                <a:gd name="connsiteX13" fmla="*/ 2171 w 1361723"/>
                <a:gd name="connsiteY13" fmla="*/ 263664 h 1530824"/>
                <a:gd name="connsiteX14" fmla="*/ 256171 w 1361723"/>
                <a:gd name="connsiteY14" fmla="*/ 216039 h 1530824"/>
                <a:gd name="connsiteX15" fmla="*/ 173621 w 1361723"/>
                <a:gd name="connsiteY15" fmla="*/ 139 h 1530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61723" h="1530824">
                  <a:moveTo>
                    <a:pt x="173621" y="139"/>
                  </a:moveTo>
                  <a:cubicBezTo>
                    <a:pt x="182088" y="5960"/>
                    <a:pt x="226538" y="156772"/>
                    <a:pt x="306971" y="250964"/>
                  </a:cubicBezTo>
                  <a:cubicBezTo>
                    <a:pt x="387404" y="345156"/>
                    <a:pt x="554621" y="477447"/>
                    <a:pt x="656221" y="565289"/>
                  </a:cubicBezTo>
                  <a:cubicBezTo>
                    <a:pt x="757821" y="653131"/>
                    <a:pt x="799096" y="617677"/>
                    <a:pt x="916571" y="778014"/>
                  </a:cubicBezTo>
                  <a:cubicBezTo>
                    <a:pt x="1034046" y="938351"/>
                    <a:pt x="1343609" y="1477572"/>
                    <a:pt x="1361071" y="1527314"/>
                  </a:cubicBezTo>
                  <a:cubicBezTo>
                    <a:pt x="1378534" y="1577056"/>
                    <a:pt x="1039867" y="1081756"/>
                    <a:pt x="1021346" y="1076464"/>
                  </a:cubicBezTo>
                  <a:cubicBezTo>
                    <a:pt x="1002825" y="1071172"/>
                    <a:pt x="1289104" y="1521493"/>
                    <a:pt x="1249946" y="1495564"/>
                  </a:cubicBezTo>
                  <a:cubicBezTo>
                    <a:pt x="1210788" y="1469635"/>
                    <a:pt x="866300" y="990210"/>
                    <a:pt x="786396" y="920889"/>
                  </a:cubicBezTo>
                  <a:cubicBezTo>
                    <a:pt x="706492" y="851568"/>
                    <a:pt x="819204" y="1076993"/>
                    <a:pt x="770521" y="1079639"/>
                  </a:cubicBezTo>
                  <a:cubicBezTo>
                    <a:pt x="721838" y="1082285"/>
                    <a:pt x="565733" y="992856"/>
                    <a:pt x="494296" y="936764"/>
                  </a:cubicBezTo>
                  <a:cubicBezTo>
                    <a:pt x="422859" y="880672"/>
                    <a:pt x="403808" y="806589"/>
                    <a:pt x="341896" y="743089"/>
                  </a:cubicBezTo>
                  <a:cubicBezTo>
                    <a:pt x="279984" y="679589"/>
                    <a:pt x="109063" y="568464"/>
                    <a:pt x="122821" y="555764"/>
                  </a:cubicBezTo>
                  <a:cubicBezTo>
                    <a:pt x="136579" y="543064"/>
                    <a:pt x="444554" y="715572"/>
                    <a:pt x="424446" y="666889"/>
                  </a:cubicBezTo>
                  <a:cubicBezTo>
                    <a:pt x="404338" y="618206"/>
                    <a:pt x="30217" y="338806"/>
                    <a:pt x="2171" y="263664"/>
                  </a:cubicBezTo>
                  <a:cubicBezTo>
                    <a:pt x="-25875" y="188522"/>
                    <a:pt x="226538" y="259960"/>
                    <a:pt x="256171" y="216039"/>
                  </a:cubicBezTo>
                  <a:cubicBezTo>
                    <a:pt x="285804" y="172118"/>
                    <a:pt x="165154" y="-5682"/>
                    <a:pt x="173621" y="13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DD84D102-DFDA-46A1-9F33-94B454CDD177}"/>
                </a:ext>
              </a:extLst>
            </p:cNvPr>
            <p:cNvSpPr/>
            <p:nvPr/>
          </p:nvSpPr>
          <p:spPr>
            <a:xfrm>
              <a:off x="4754783" y="2217773"/>
              <a:ext cx="1331420" cy="1016955"/>
            </a:xfrm>
            <a:custGeom>
              <a:avLst/>
              <a:gdLst>
                <a:gd name="connsiteX0" fmla="*/ 24650 w 1331420"/>
                <a:gd name="connsiteY0" fmla="*/ 258727 h 1016955"/>
                <a:gd name="connsiteX1" fmla="*/ 54284 w 1331420"/>
                <a:gd name="connsiteY1" fmla="*/ 555060 h 1016955"/>
                <a:gd name="connsiteX2" fmla="*/ 591917 w 1331420"/>
                <a:gd name="connsiteY2" fmla="*/ 855627 h 1016955"/>
                <a:gd name="connsiteX3" fmla="*/ 1328517 w 1331420"/>
                <a:gd name="connsiteY3" fmla="*/ 1016494 h 1016955"/>
                <a:gd name="connsiteX4" fmla="*/ 828984 w 1331420"/>
                <a:gd name="connsiteY4" fmla="*/ 809060 h 1016955"/>
                <a:gd name="connsiteX5" fmla="*/ 337917 w 1331420"/>
                <a:gd name="connsiteY5" fmla="*/ 440760 h 1016955"/>
                <a:gd name="connsiteX6" fmla="*/ 359084 w 1331420"/>
                <a:gd name="connsiteY6" fmla="*/ 301060 h 1016955"/>
                <a:gd name="connsiteX7" fmla="*/ 325217 w 1331420"/>
                <a:gd name="connsiteY7" fmla="*/ 284127 h 1016955"/>
                <a:gd name="connsiteX8" fmla="*/ 164350 w 1331420"/>
                <a:gd name="connsiteY8" fmla="*/ 207927 h 1016955"/>
                <a:gd name="connsiteX9" fmla="*/ 177050 w 1331420"/>
                <a:gd name="connsiteY9" fmla="*/ 186760 h 1016955"/>
                <a:gd name="connsiteX10" fmla="*/ 66984 w 1331420"/>
                <a:gd name="connsiteY10" fmla="*/ 494 h 1016955"/>
                <a:gd name="connsiteX11" fmla="*/ 109317 w 1331420"/>
                <a:gd name="connsiteY11" fmla="*/ 250260 h 1016955"/>
                <a:gd name="connsiteX12" fmla="*/ 24650 w 1331420"/>
                <a:gd name="connsiteY12" fmla="*/ 258727 h 101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1420" h="1016955">
                  <a:moveTo>
                    <a:pt x="24650" y="258727"/>
                  </a:moveTo>
                  <a:cubicBezTo>
                    <a:pt x="15478" y="309527"/>
                    <a:pt x="-40260" y="455577"/>
                    <a:pt x="54284" y="555060"/>
                  </a:cubicBezTo>
                  <a:cubicBezTo>
                    <a:pt x="148828" y="654543"/>
                    <a:pt x="379545" y="778721"/>
                    <a:pt x="591917" y="855627"/>
                  </a:cubicBezTo>
                  <a:cubicBezTo>
                    <a:pt x="804289" y="932533"/>
                    <a:pt x="1289006" y="1024255"/>
                    <a:pt x="1328517" y="1016494"/>
                  </a:cubicBezTo>
                  <a:cubicBezTo>
                    <a:pt x="1368028" y="1008733"/>
                    <a:pt x="994084" y="905016"/>
                    <a:pt x="828984" y="809060"/>
                  </a:cubicBezTo>
                  <a:cubicBezTo>
                    <a:pt x="663884" y="713104"/>
                    <a:pt x="416234" y="525427"/>
                    <a:pt x="337917" y="440760"/>
                  </a:cubicBezTo>
                  <a:cubicBezTo>
                    <a:pt x="259600" y="356093"/>
                    <a:pt x="361201" y="327165"/>
                    <a:pt x="359084" y="301060"/>
                  </a:cubicBezTo>
                  <a:cubicBezTo>
                    <a:pt x="356967" y="274955"/>
                    <a:pt x="325217" y="284127"/>
                    <a:pt x="325217" y="284127"/>
                  </a:cubicBezTo>
                  <a:cubicBezTo>
                    <a:pt x="292761" y="268605"/>
                    <a:pt x="189044" y="224155"/>
                    <a:pt x="164350" y="207927"/>
                  </a:cubicBezTo>
                  <a:cubicBezTo>
                    <a:pt x="139656" y="191699"/>
                    <a:pt x="193278" y="221332"/>
                    <a:pt x="177050" y="186760"/>
                  </a:cubicBezTo>
                  <a:cubicBezTo>
                    <a:pt x="160822" y="152188"/>
                    <a:pt x="78273" y="-10089"/>
                    <a:pt x="66984" y="494"/>
                  </a:cubicBezTo>
                  <a:cubicBezTo>
                    <a:pt x="55695" y="11077"/>
                    <a:pt x="112139" y="202988"/>
                    <a:pt x="109317" y="250260"/>
                  </a:cubicBezTo>
                  <a:cubicBezTo>
                    <a:pt x="106495" y="297532"/>
                    <a:pt x="33822" y="207927"/>
                    <a:pt x="24650" y="25872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60372C63-D403-424F-8340-DBB9E413548F}"/>
                </a:ext>
              </a:extLst>
            </p:cNvPr>
            <p:cNvSpPr/>
            <p:nvPr/>
          </p:nvSpPr>
          <p:spPr>
            <a:xfrm>
              <a:off x="3314254" y="2426230"/>
              <a:ext cx="797204" cy="1223236"/>
            </a:xfrm>
            <a:custGeom>
              <a:avLst/>
              <a:gdLst>
                <a:gd name="connsiteX0" fmla="*/ 796313 w 797204"/>
                <a:gd name="connsiteY0" fmla="*/ 7937 h 1223236"/>
                <a:gd name="connsiteX1" fmla="*/ 597346 w 797204"/>
                <a:gd name="connsiteY1" fmla="*/ 240770 h 1223236"/>
                <a:gd name="connsiteX2" fmla="*/ 461879 w 797204"/>
                <a:gd name="connsiteY2" fmla="*/ 304270 h 1223236"/>
                <a:gd name="connsiteX3" fmla="*/ 343346 w 797204"/>
                <a:gd name="connsiteY3" fmla="*/ 880003 h 1223236"/>
                <a:gd name="connsiteX4" fmla="*/ 351813 w 797204"/>
                <a:gd name="connsiteY4" fmla="*/ 702203 h 1223236"/>
                <a:gd name="connsiteX5" fmla="*/ 237513 w 797204"/>
                <a:gd name="connsiteY5" fmla="*/ 905403 h 1223236"/>
                <a:gd name="connsiteX6" fmla="*/ 186713 w 797204"/>
                <a:gd name="connsiteY6" fmla="*/ 943503 h 1223236"/>
                <a:gd name="connsiteX7" fmla="*/ 207879 w 797204"/>
                <a:gd name="connsiteY7" fmla="*/ 795337 h 1223236"/>
                <a:gd name="connsiteX8" fmla="*/ 446 w 797204"/>
                <a:gd name="connsiteY8" fmla="*/ 1222903 h 1223236"/>
                <a:gd name="connsiteX9" fmla="*/ 152846 w 797204"/>
                <a:gd name="connsiteY9" fmla="*/ 714903 h 1223236"/>
                <a:gd name="connsiteX10" fmla="*/ 161313 w 797204"/>
                <a:gd name="connsiteY10" fmla="*/ 727603 h 1223236"/>
                <a:gd name="connsiteX11" fmla="*/ 309479 w 797204"/>
                <a:gd name="connsiteY11" fmla="*/ 206903 h 1223236"/>
                <a:gd name="connsiteX12" fmla="*/ 195179 w 797204"/>
                <a:gd name="connsiteY12" fmla="*/ 198437 h 1223236"/>
                <a:gd name="connsiteX13" fmla="*/ 339113 w 797204"/>
                <a:gd name="connsiteY13" fmla="*/ 96837 h 1223236"/>
                <a:gd name="connsiteX14" fmla="*/ 457646 w 797204"/>
                <a:gd name="connsiteY14" fmla="*/ 168803 h 1223236"/>
                <a:gd name="connsiteX15" fmla="*/ 512679 w 797204"/>
                <a:gd name="connsiteY15" fmla="*/ 67203 h 1223236"/>
                <a:gd name="connsiteX16" fmla="*/ 796313 w 797204"/>
                <a:gd name="connsiteY16" fmla="*/ 7937 h 122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7204" h="1223236">
                  <a:moveTo>
                    <a:pt x="796313" y="7937"/>
                  </a:moveTo>
                  <a:cubicBezTo>
                    <a:pt x="810424" y="36865"/>
                    <a:pt x="653085" y="191381"/>
                    <a:pt x="597346" y="240770"/>
                  </a:cubicBezTo>
                  <a:cubicBezTo>
                    <a:pt x="541607" y="290159"/>
                    <a:pt x="504212" y="197731"/>
                    <a:pt x="461879" y="304270"/>
                  </a:cubicBezTo>
                  <a:cubicBezTo>
                    <a:pt x="419546" y="410809"/>
                    <a:pt x="361690" y="813681"/>
                    <a:pt x="343346" y="880003"/>
                  </a:cubicBezTo>
                  <a:cubicBezTo>
                    <a:pt x="325002" y="946325"/>
                    <a:pt x="369452" y="697970"/>
                    <a:pt x="351813" y="702203"/>
                  </a:cubicBezTo>
                  <a:cubicBezTo>
                    <a:pt x="334174" y="706436"/>
                    <a:pt x="265030" y="865186"/>
                    <a:pt x="237513" y="905403"/>
                  </a:cubicBezTo>
                  <a:cubicBezTo>
                    <a:pt x="209996" y="945620"/>
                    <a:pt x="191652" y="961847"/>
                    <a:pt x="186713" y="943503"/>
                  </a:cubicBezTo>
                  <a:cubicBezTo>
                    <a:pt x="181774" y="925159"/>
                    <a:pt x="238923" y="748770"/>
                    <a:pt x="207879" y="795337"/>
                  </a:cubicBezTo>
                  <a:cubicBezTo>
                    <a:pt x="176835" y="841904"/>
                    <a:pt x="9618" y="1236309"/>
                    <a:pt x="446" y="1222903"/>
                  </a:cubicBezTo>
                  <a:cubicBezTo>
                    <a:pt x="-8726" y="1209497"/>
                    <a:pt x="126035" y="797453"/>
                    <a:pt x="152846" y="714903"/>
                  </a:cubicBezTo>
                  <a:cubicBezTo>
                    <a:pt x="179657" y="632353"/>
                    <a:pt x="135207" y="812270"/>
                    <a:pt x="161313" y="727603"/>
                  </a:cubicBezTo>
                  <a:cubicBezTo>
                    <a:pt x="187418" y="642936"/>
                    <a:pt x="303835" y="295097"/>
                    <a:pt x="309479" y="206903"/>
                  </a:cubicBezTo>
                  <a:cubicBezTo>
                    <a:pt x="315123" y="118709"/>
                    <a:pt x="190240" y="216781"/>
                    <a:pt x="195179" y="198437"/>
                  </a:cubicBezTo>
                  <a:cubicBezTo>
                    <a:pt x="200118" y="180093"/>
                    <a:pt x="295368" y="101776"/>
                    <a:pt x="339113" y="96837"/>
                  </a:cubicBezTo>
                  <a:cubicBezTo>
                    <a:pt x="382857" y="91898"/>
                    <a:pt x="428718" y="173742"/>
                    <a:pt x="457646" y="168803"/>
                  </a:cubicBezTo>
                  <a:cubicBezTo>
                    <a:pt x="486574" y="163864"/>
                    <a:pt x="457646" y="98247"/>
                    <a:pt x="512679" y="67203"/>
                  </a:cubicBezTo>
                  <a:cubicBezTo>
                    <a:pt x="567712" y="36159"/>
                    <a:pt x="782202" y="-20991"/>
                    <a:pt x="796313" y="793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39293B93-9B06-4F8B-8869-50AD5EC3DE5D}"/>
                </a:ext>
              </a:extLst>
            </p:cNvPr>
            <p:cNvSpPr/>
            <p:nvPr/>
          </p:nvSpPr>
          <p:spPr>
            <a:xfrm>
              <a:off x="3314133" y="3344195"/>
              <a:ext cx="275933" cy="1367228"/>
            </a:xfrm>
            <a:custGeom>
              <a:avLst/>
              <a:gdLst>
                <a:gd name="connsiteX0" fmla="*/ 275734 w 275933"/>
                <a:gd name="connsiteY0" fmla="*/ 138 h 1367228"/>
                <a:gd name="connsiteX1" fmla="*/ 174134 w 275933"/>
                <a:gd name="connsiteY1" fmla="*/ 169472 h 1367228"/>
                <a:gd name="connsiteX2" fmla="*/ 165667 w 275933"/>
                <a:gd name="connsiteY2" fmla="*/ 757905 h 1367228"/>
                <a:gd name="connsiteX3" fmla="*/ 140267 w 275933"/>
                <a:gd name="connsiteY3" fmla="*/ 656305 h 1367228"/>
                <a:gd name="connsiteX4" fmla="*/ 157200 w 275933"/>
                <a:gd name="connsiteY4" fmla="*/ 1054238 h 1367228"/>
                <a:gd name="connsiteX5" fmla="*/ 136034 w 275933"/>
                <a:gd name="connsiteY5" fmla="*/ 910305 h 1367228"/>
                <a:gd name="connsiteX6" fmla="*/ 144500 w 275933"/>
                <a:gd name="connsiteY6" fmla="*/ 1320938 h 1367228"/>
                <a:gd name="connsiteX7" fmla="*/ 85234 w 275933"/>
                <a:gd name="connsiteY7" fmla="*/ 1143138 h 1367228"/>
                <a:gd name="connsiteX8" fmla="*/ 30200 w 275933"/>
                <a:gd name="connsiteY8" fmla="*/ 1359038 h 1367228"/>
                <a:gd name="connsiteX9" fmla="*/ 9034 w 275933"/>
                <a:gd name="connsiteY9" fmla="*/ 796005 h 1367228"/>
                <a:gd name="connsiteX10" fmla="*/ 30200 w 275933"/>
                <a:gd name="connsiteY10" fmla="*/ 931472 h 1367228"/>
                <a:gd name="connsiteX11" fmla="*/ 4800 w 275933"/>
                <a:gd name="connsiteY11" fmla="*/ 338805 h 1367228"/>
                <a:gd name="connsiteX12" fmla="*/ 144500 w 275933"/>
                <a:gd name="connsiteY12" fmla="*/ 144072 h 1367228"/>
                <a:gd name="connsiteX13" fmla="*/ 275734 w 275933"/>
                <a:gd name="connsiteY13" fmla="*/ 138 h 1367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5933" h="1367228">
                  <a:moveTo>
                    <a:pt x="275734" y="138"/>
                  </a:moveTo>
                  <a:cubicBezTo>
                    <a:pt x="280673" y="4371"/>
                    <a:pt x="192478" y="43178"/>
                    <a:pt x="174134" y="169472"/>
                  </a:cubicBezTo>
                  <a:cubicBezTo>
                    <a:pt x="155790" y="295766"/>
                    <a:pt x="171311" y="676766"/>
                    <a:pt x="165667" y="757905"/>
                  </a:cubicBezTo>
                  <a:cubicBezTo>
                    <a:pt x="160023" y="839044"/>
                    <a:pt x="141678" y="606916"/>
                    <a:pt x="140267" y="656305"/>
                  </a:cubicBezTo>
                  <a:cubicBezTo>
                    <a:pt x="138856" y="705694"/>
                    <a:pt x="157905" y="1011905"/>
                    <a:pt x="157200" y="1054238"/>
                  </a:cubicBezTo>
                  <a:cubicBezTo>
                    <a:pt x="156495" y="1096571"/>
                    <a:pt x="138151" y="865855"/>
                    <a:pt x="136034" y="910305"/>
                  </a:cubicBezTo>
                  <a:cubicBezTo>
                    <a:pt x="133917" y="954755"/>
                    <a:pt x="152967" y="1282133"/>
                    <a:pt x="144500" y="1320938"/>
                  </a:cubicBezTo>
                  <a:cubicBezTo>
                    <a:pt x="136033" y="1359744"/>
                    <a:pt x="104284" y="1136788"/>
                    <a:pt x="85234" y="1143138"/>
                  </a:cubicBezTo>
                  <a:cubicBezTo>
                    <a:pt x="66184" y="1149488"/>
                    <a:pt x="42900" y="1416893"/>
                    <a:pt x="30200" y="1359038"/>
                  </a:cubicBezTo>
                  <a:cubicBezTo>
                    <a:pt x="17500" y="1301183"/>
                    <a:pt x="9034" y="867266"/>
                    <a:pt x="9034" y="796005"/>
                  </a:cubicBezTo>
                  <a:cubicBezTo>
                    <a:pt x="9034" y="724744"/>
                    <a:pt x="30906" y="1007672"/>
                    <a:pt x="30200" y="931472"/>
                  </a:cubicBezTo>
                  <a:cubicBezTo>
                    <a:pt x="29494" y="855272"/>
                    <a:pt x="-14250" y="470038"/>
                    <a:pt x="4800" y="338805"/>
                  </a:cubicBezTo>
                  <a:cubicBezTo>
                    <a:pt x="23850" y="207572"/>
                    <a:pt x="101461" y="198400"/>
                    <a:pt x="144500" y="144072"/>
                  </a:cubicBezTo>
                  <a:cubicBezTo>
                    <a:pt x="187539" y="89744"/>
                    <a:pt x="270795" y="-4095"/>
                    <a:pt x="275734" y="13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5D5EAAC2-4A4F-4D2A-824C-F3D1B7859199}"/>
                </a:ext>
              </a:extLst>
            </p:cNvPr>
            <p:cNvSpPr/>
            <p:nvPr/>
          </p:nvSpPr>
          <p:spPr>
            <a:xfrm>
              <a:off x="3216403" y="4536821"/>
              <a:ext cx="396474" cy="954425"/>
            </a:xfrm>
            <a:custGeom>
              <a:avLst/>
              <a:gdLst>
                <a:gd name="connsiteX0" fmla="*/ 204130 w 396474"/>
                <a:gd name="connsiteY0" fmla="*/ 1312 h 954425"/>
                <a:gd name="connsiteX1" fmla="*/ 146980 w 396474"/>
                <a:gd name="connsiteY1" fmla="*/ 151596 h 954425"/>
                <a:gd name="connsiteX2" fmla="*/ 394630 w 396474"/>
                <a:gd name="connsiteY2" fmla="*/ 858562 h 954425"/>
                <a:gd name="connsiteX3" fmla="*/ 261280 w 396474"/>
                <a:gd name="connsiteY3" fmla="*/ 553762 h 954425"/>
                <a:gd name="connsiteX4" fmla="*/ 286680 w 396474"/>
                <a:gd name="connsiteY4" fmla="*/ 689229 h 954425"/>
                <a:gd name="connsiteX5" fmla="*/ 195664 w 396474"/>
                <a:gd name="connsiteY5" fmla="*/ 551646 h 954425"/>
                <a:gd name="connsiteX6" fmla="*/ 386164 w 396474"/>
                <a:gd name="connsiteY6" fmla="*/ 949579 h 954425"/>
                <a:gd name="connsiteX7" fmla="*/ 276097 w 396474"/>
                <a:gd name="connsiteY7" fmla="*/ 773896 h 954425"/>
                <a:gd name="connsiteX8" fmla="*/ 261280 w 396474"/>
                <a:gd name="connsiteY8" fmla="*/ 792946 h 954425"/>
                <a:gd name="connsiteX9" fmla="*/ 85597 w 396474"/>
                <a:gd name="connsiteY9" fmla="*/ 441579 h 954425"/>
                <a:gd name="connsiteX10" fmla="*/ 70780 w 396474"/>
                <a:gd name="connsiteY10" fmla="*/ 441579 h 954425"/>
                <a:gd name="connsiteX11" fmla="*/ 930 w 396474"/>
                <a:gd name="connsiteY11" fmla="*/ 291296 h 954425"/>
                <a:gd name="connsiteX12" fmla="*/ 32680 w 396474"/>
                <a:gd name="connsiteY12" fmla="*/ 206629 h 954425"/>
                <a:gd name="connsiteX13" fmla="*/ 62314 w 396474"/>
                <a:gd name="connsiteY13" fmla="*/ 98679 h 954425"/>
                <a:gd name="connsiteX14" fmla="*/ 34797 w 396474"/>
                <a:gd name="connsiteY14" fmla="*/ 79629 h 954425"/>
                <a:gd name="connsiteX15" fmla="*/ 204130 w 396474"/>
                <a:gd name="connsiteY15" fmla="*/ 1312 h 95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6474" h="954425">
                  <a:moveTo>
                    <a:pt x="204130" y="1312"/>
                  </a:moveTo>
                  <a:cubicBezTo>
                    <a:pt x="222827" y="13306"/>
                    <a:pt x="115230" y="8721"/>
                    <a:pt x="146980" y="151596"/>
                  </a:cubicBezTo>
                  <a:cubicBezTo>
                    <a:pt x="178730" y="294471"/>
                    <a:pt x="375580" y="791534"/>
                    <a:pt x="394630" y="858562"/>
                  </a:cubicBezTo>
                  <a:cubicBezTo>
                    <a:pt x="413680" y="925590"/>
                    <a:pt x="279272" y="581984"/>
                    <a:pt x="261280" y="553762"/>
                  </a:cubicBezTo>
                  <a:cubicBezTo>
                    <a:pt x="243288" y="525540"/>
                    <a:pt x="297616" y="689582"/>
                    <a:pt x="286680" y="689229"/>
                  </a:cubicBezTo>
                  <a:cubicBezTo>
                    <a:pt x="275744" y="688876"/>
                    <a:pt x="179083" y="508254"/>
                    <a:pt x="195664" y="551646"/>
                  </a:cubicBezTo>
                  <a:cubicBezTo>
                    <a:pt x="212245" y="595038"/>
                    <a:pt x="372759" y="912537"/>
                    <a:pt x="386164" y="949579"/>
                  </a:cubicBezTo>
                  <a:cubicBezTo>
                    <a:pt x="399570" y="986621"/>
                    <a:pt x="296911" y="800002"/>
                    <a:pt x="276097" y="773896"/>
                  </a:cubicBezTo>
                  <a:cubicBezTo>
                    <a:pt x="255283" y="747791"/>
                    <a:pt x="293030" y="848332"/>
                    <a:pt x="261280" y="792946"/>
                  </a:cubicBezTo>
                  <a:cubicBezTo>
                    <a:pt x="229530" y="737560"/>
                    <a:pt x="117347" y="500140"/>
                    <a:pt x="85597" y="441579"/>
                  </a:cubicBezTo>
                  <a:cubicBezTo>
                    <a:pt x="53847" y="383018"/>
                    <a:pt x="84891" y="466626"/>
                    <a:pt x="70780" y="441579"/>
                  </a:cubicBezTo>
                  <a:cubicBezTo>
                    <a:pt x="56669" y="416532"/>
                    <a:pt x="7280" y="330454"/>
                    <a:pt x="930" y="291296"/>
                  </a:cubicBezTo>
                  <a:cubicBezTo>
                    <a:pt x="-5420" y="252138"/>
                    <a:pt x="22449" y="238732"/>
                    <a:pt x="32680" y="206629"/>
                  </a:cubicBezTo>
                  <a:cubicBezTo>
                    <a:pt x="42911" y="174526"/>
                    <a:pt x="61961" y="119846"/>
                    <a:pt x="62314" y="98679"/>
                  </a:cubicBezTo>
                  <a:cubicBezTo>
                    <a:pt x="62667" y="77512"/>
                    <a:pt x="11867" y="96209"/>
                    <a:pt x="34797" y="79629"/>
                  </a:cubicBezTo>
                  <a:cubicBezTo>
                    <a:pt x="57727" y="63049"/>
                    <a:pt x="185433" y="-10682"/>
                    <a:pt x="204130" y="131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79731C48-98CB-4496-A1A6-95CBC319988C}"/>
                </a:ext>
              </a:extLst>
            </p:cNvPr>
            <p:cNvSpPr/>
            <p:nvPr/>
          </p:nvSpPr>
          <p:spPr>
            <a:xfrm>
              <a:off x="3398421" y="5266550"/>
              <a:ext cx="1062601" cy="1013945"/>
            </a:xfrm>
            <a:custGeom>
              <a:avLst/>
              <a:gdLst>
                <a:gd name="connsiteX0" fmla="*/ 946 w 1062601"/>
                <a:gd name="connsiteY0" fmla="*/ 1833 h 1013945"/>
                <a:gd name="connsiteX1" fmla="*/ 267646 w 1062601"/>
                <a:gd name="connsiteY1" fmla="*/ 397650 h 1013945"/>
                <a:gd name="connsiteX2" fmla="*/ 187212 w 1062601"/>
                <a:gd name="connsiteY2" fmla="*/ 215617 h 1013945"/>
                <a:gd name="connsiteX3" fmla="*/ 460262 w 1062601"/>
                <a:gd name="connsiteY3" fmla="*/ 662233 h 1013945"/>
                <a:gd name="connsiteX4" fmla="*/ 456029 w 1062601"/>
                <a:gd name="connsiteY4" fmla="*/ 602967 h 1013945"/>
                <a:gd name="connsiteX5" fmla="*/ 521646 w 1062601"/>
                <a:gd name="connsiteY5" fmla="*/ 666467 h 1013945"/>
                <a:gd name="connsiteX6" fmla="*/ 690979 w 1062601"/>
                <a:gd name="connsiteY6" fmla="*/ 888717 h 1013945"/>
                <a:gd name="connsiteX7" fmla="*/ 724846 w 1062601"/>
                <a:gd name="connsiteY7" fmla="*/ 865433 h 1013945"/>
                <a:gd name="connsiteX8" fmla="*/ 983079 w 1062601"/>
                <a:gd name="connsiteY8" fmla="*/ 983967 h 1013945"/>
                <a:gd name="connsiteX9" fmla="*/ 1055046 w 1062601"/>
                <a:gd name="connsiteY9" fmla="*/ 994550 h 1013945"/>
                <a:gd name="connsiteX10" fmla="*/ 830679 w 1062601"/>
                <a:gd name="connsiteY10" fmla="*/ 751133 h 1013945"/>
                <a:gd name="connsiteX11" fmla="*/ 968262 w 1062601"/>
                <a:gd name="connsiteY11" fmla="*/ 840033 h 1013945"/>
                <a:gd name="connsiteX12" fmla="*/ 695212 w 1062601"/>
                <a:gd name="connsiteY12" fmla="*/ 662233 h 1013945"/>
                <a:gd name="connsiteX13" fmla="*/ 769296 w 1062601"/>
                <a:gd name="connsiteY13" fmla="*/ 787117 h 1013945"/>
                <a:gd name="connsiteX14" fmla="*/ 676162 w 1062601"/>
                <a:gd name="connsiteY14" fmla="*/ 611433 h 1013945"/>
                <a:gd name="connsiteX15" fmla="*/ 572446 w 1062601"/>
                <a:gd name="connsiteY15" fmla="*/ 425167 h 1013945"/>
                <a:gd name="connsiteX16" fmla="*/ 568212 w 1062601"/>
                <a:gd name="connsiteY16" fmla="*/ 524650 h 1013945"/>
                <a:gd name="connsiteX17" fmla="*/ 504712 w 1062601"/>
                <a:gd name="connsiteY17" fmla="*/ 469617 h 1013945"/>
                <a:gd name="connsiteX18" fmla="*/ 451796 w 1062601"/>
                <a:gd name="connsiteY18" fmla="*/ 372250 h 1013945"/>
                <a:gd name="connsiteX19" fmla="*/ 447562 w 1062601"/>
                <a:gd name="connsiteY19" fmla="*/ 355317 h 1013945"/>
                <a:gd name="connsiteX20" fmla="*/ 377712 w 1062601"/>
                <a:gd name="connsiteY20" fmla="*/ 253717 h 1013945"/>
                <a:gd name="connsiteX21" fmla="*/ 946 w 1062601"/>
                <a:gd name="connsiteY21" fmla="*/ 1833 h 101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62601" h="1013945">
                  <a:moveTo>
                    <a:pt x="946" y="1833"/>
                  </a:moveTo>
                  <a:cubicBezTo>
                    <a:pt x="-17398" y="25822"/>
                    <a:pt x="236602" y="362019"/>
                    <a:pt x="267646" y="397650"/>
                  </a:cubicBezTo>
                  <a:cubicBezTo>
                    <a:pt x="298690" y="433281"/>
                    <a:pt x="155109" y="171520"/>
                    <a:pt x="187212" y="215617"/>
                  </a:cubicBezTo>
                  <a:cubicBezTo>
                    <a:pt x="219315" y="259714"/>
                    <a:pt x="415459" y="597675"/>
                    <a:pt x="460262" y="662233"/>
                  </a:cubicBezTo>
                  <a:cubicBezTo>
                    <a:pt x="505065" y="726791"/>
                    <a:pt x="445798" y="602261"/>
                    <a:pt x="456029" y="602967"/>
                  </a:cubicBezTo>
                  <a:cubicBezTo>
                    <a:pt x="466260" y="603673"/>
                    <a:pt x="482488" y="618842"/>
                    <a:pt x="521646" y="666467"/>
                  </a:cubicBezTo>
                  <a:cubicBezTo>
                    <a:pt x="560804" y="714092"/>
                    <a:pt x="657112" y="855556"/>
                    <a:pt x="690979" y="888717"/>
                  </a:cubicBezTo>
                  <a:cubicBezTo>
                    <a:pt x="724846" y="921878"/>
                    <a:pt x="676163" y="849558"/>
                    <a:pt x="724846" y="865433"/>
                  </a:cubicBezTo>
                  <a:cubicBezTo>
                    <a:pt x="773529" y="881308"/>
                    <a:pt x="928046" y="962448"/>
                    <a:pt x="983079" y="983967"/>
                  </a:cubicBezTo>
                  <a:cubicBezTo>
                    <a:pt x="1038112" y="1005486"/>
                    <a:pt x="1080446" y="1033356"/>
                    <a:pt x="1055046" y="994550"/>
                  </a:cubicBezTo>
                  <a:cubicBezTo>
                    <a:pt x="1029646" y="955744"/>
                    <a:pt x="845143" y="776886"/>
                    <a:pt x="830679" y="751133"/>
                  </a:cubicBezTo>
                  <a:cubicBezTo>
                    <a:pt x="816215" y="725380"/>
                    <a:pt x="990840" y="854850"/>
                    <a:pt x="968262" y="840033"/>
                  </a:cubicBezTo>
                  <a:cubicBezTo>
                    <a:pt x="945684" y="825216"/>
                    <a:pt x="728373" y="671052"/>
                    <a:pt x="695212" y="662233"/>
                  </a:cubicBezTo>
                  <a:cubicBezTo>
                    <a:pt x="662051" y="653414"/>
                    <a:pt x="772471" y="795584"/>
                    <a:pt x="769296" y="787117"/>
                  </a:cubicBezTo>
                  <a:cubicBezTo>
                    <a:pt x="766121" y="778650"/>
                    <a:pt x="708970" y="671758"/>
                    <a:pt x="676162" y="611433"/>
                  </a:cubicBezTo>
                  <a:cubicBezTo>
                    <a:pt x="643354" y="551108"/>
                    <a:pt x="590438" y="439631"/>
                    <a:pt x="572446" y="425167"/>
                  </a:cubicBezTo>
                  <a:cubicBezTo>
                    <a:pt x="554454" y="410703"/>
                    <a:pt x="579501" y="517242"/>
                    <a:pt x="568212" y="524650"/>
                  </a:cubicBezTo>
                  <a:cubicBezTo>
                    <a:pt x="556923" y="532058"/>
                    <a:pt x="524115" y="495017"/>
                    <a:pt x="504712" y="469617"/>
                  </a:cubicBezTo>
                  <a:cubicBezTo>
                    <a:pt x="485309" y="444217"/>
                    <a:pt x="461321" y="391300"/>
                    <a:pt x="451796" y="372250"/>
                  </a:cubicBezTo>
                  <a:cubicBezTo>
                    <a:pt x="442271" y="353200"/>
                    <a:pt x="459909" y="375072"/>
                    <a:pt x="447562" y="355317"/>
                  </a:cubicBezTo>
                  <a:cubicBezTo>
                    <a:pt x="435215" y="335562"/>
                    <a:pt x="452501" y="311220"/>
                    <a:pt x="377712" y="253717"/>
                  </a:cubicBezTo>
                  <a:cubicBezTo>
                    <a:pt x="302923" y="196214"/>
                    <a:pt x="19290" y="-22156"/>
                    <a:pt x="946" y="183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CE031A9A-89D9-436D-8DA2-10A261374B59}"/>
                </a:ext>
              </a:extLst>
            </p:cNvPr>
            <p:cNvSpPr/>
            <p:nvPr/>
          </p:nvSpPr>
          <p:spPr>
            <a:xfrm>
              <a:off x="4181879" y="5747135"/>
              <a:ext cx="1509872" cy="560119"/>
            </a:xfrm>
            <a:custGeom>
              <a:avLst/>
              <a:gdLst>
                <a:gd name="connsiteX0" fmla="*/ 1497138 w 1509872"/>
                <a:gd name="connsiteY0" fmla="*/ 14432 h 560119"/>
                <a:gd name="connsiteX1" fmla="*/ 1124604 w 1509872"/>
                <a:gd name="connsiteY1" fmla="*/ 327698 h 560119"/>
                <a:gd name="connsiteX2" fmla="*/ 1344738 w 1509872"/>
                <a:gd name="connsiteY2" fmla="*/ 124498 h 560119"/>
                <a:gd name="connsiteX3" fmla="*/ 1202921 w 1509872"/>
                <a:gd name="connsiteY3" fmla="*/ 236682 h 560119"/>
                <a:gd name="connsiteX4" fmla="*/ 957388 w 1509872"/>
                <a:gd name="connsiteY4" fmla="*/ 414482 h 560119"/>
                <a:gd name="connsiteX5" fmla="*/ 1050521 w 1509872"/>
                <a:gd name="connsiteY5" fmla="*/ 376382 h 560119"/>
                <a:gd name="connsiteX6" fmla="*/ 713971 w 1509872"/>
                <a:gd name="connsiteY6" fmla="*/ 558415 h 560119"/>
                <a:gd name="connsiteX7" fmla="*/ 792288 w 1509872"/>
                <a:gd name="connsiteY7" fmla="*/ 471632 h 560119"/>
                <a:gd name="connsiteX8" fmla="*/ 428221 w 1509872"/>
                <a:gd name="connsiteY8" fmla="*/ 543598 h 560119"/>
                <a:gd name="connsiteX9" fmla="*/ 582738 w 1509872"/>
                <a:gd name="connsiteY9" fmla="*/ 543598 h 560119"/>
                <a:gd name="connsiteX10" fmla="*/ 654 w 1509872"/>
                <a:gd name="connsiteY10" fmla="*/ 509732 h 560119"/>
                <a:gd name="connsiteX11" fmla="*/ 713971 w 1509872"/>
                <a:gd name="connsiteY11" fmla="*/ 444115 h 560119"/>
                <a:gd name="connsiteX12" fmla="*/ 189038 w 1509872"/>
                <a:gd name="connsiteY12" fmla="*/ 463165 h 560119"/>
                <a:gd name="connsiteX13" fmla="*/ 840971 w 1509872"/>
                <a:gd name="connsiteY13" fmla="*/ 378498 h 560119"/>
                <a:gd name="connsiteX14" fmla="*/ 1105554 w 1509872"/>
                <a:gd name="connsiteY14" fmla="*/ 198582 h 560119"/>
                <a:gd name="connsiteX15" fmla="*/ 669521 w 1509872"/>
                <a:gd name="connsiteY15" fmla="*/ 395432 h 560119"/>
                <a:gd name="connsiteX16" fmla="*/ 1215621 w 1509872"/>
                <a:gd name="connsiteY16" fmla="*/ 82165 h 560119"/>
                <a:gd name="connsiteX17" fmla="*/ 1023004 w 1509872"/>
                <a:gd name="connsiteY17" fmla="*/ 171065 h 560119"/>
                <a:gd name="connsiteX18" fmla="*/ 1387071 w 1509872"/>
                <a:gd name="connsiteY18" fmla="*/ 63115 h 560119"/>
                <a:gd name="connsiteX19" fmla="*/ 1497138 w 1509872"/>
                <a:gd name="connsiteY19" fmla="*/ 14432 h 56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09872" h="560119">
                  <a:moveTo>
                    <a:pt x="1497138" y="14432"/>
                  </a:moveTo>
                  <a:cubicBezTo>
                    <a:pt x="1453393" y="58529"/>
                    <a:pt x="1150004" y="309354"/>
                    <a:pt x="1124604" y="327698"/>
                  </a:cubicBezTo>
                  <a:cubicBezTo>
                    <a:pt x="1099204" y="346042"/>
                    <a:pt x="1331685" y="139667"/>
                    <a:pt x="1344738" y="124498"/>
                  </a:cubicBezTo>
                  <a:cubicBezTo>
                    <a:pt x="1357791" y="109329"/>
                    <a:pt x="1267479" y="188351"/>
                    <a:pt x="1202921" y="236682"/>
                  </a:cubicBezTo>
                  <a:cubicBezTo>
                    <a:pt x="1138363" y="285013"/>
                    <a:pt x="982788" y="391199"/>
                    <a:pt x="957388" y="414482"/>
                  </a:cubicBezTo>
                  <a:cubicBezTo>
                    <a:pt x="931988" y="437765"/>
                    <a:pt x="1091091" y="352393"/>
                    <a:pt x="1050521" y="376382"/>
                  </a:cubicBezTo>
                  <a:cubicBezTo>
                    <a:pt x="1009951" y="400371"/>
                    <a:pt x="757010" y="542540"/>
                    <a:pt x="713971" y="558415"/>
                  </a:cubicBezTo>
                  <a:cubicBezTo>
                    <a:pt x="670932" y="574290"/>
                    <a:pt x="839913" y="474101"/>
                    <a:pt x="792288" y="471632"/>
                  </a:cubicBezTo>
                  <a:cubicBezTo>
                    <a:pt x="744663" y="469163"/>
                    <a:pt x="463146" y="531604"/>
                    <a:pt x="428221" y="543598"/>
                  </a:cubicBezTo>
                  <a:cubicBezTo>
                    <a:pt x="393296" y="555592"/>
                    <a:pt x="653999" y="549242"/>
                    <a:pt x="582738" y="543598"/>
                  </a:cubicBezTo>
                  <a:cubicBezTo>
                    <a:pt x="511477" y="537954"/>
                    <a:pt x="-21218" y="526312"/>
                    <a:pt x="654" y="509732"/>
                  </a:cubicBezTo>
                  <a:cubicBezTo>
                    <a:pt x="22526" y="493152"/>
                    <a:pt x="682574" y="451876"/>
                    <a:pt x="713971" y="444115"/>
                  </a:cubicBezTo>
                  <a:cubicBezTo>
                    <a:pt x="745368" y="436354"/>
                    <a:pt x="167871" y="474101"/>
                    <a:pt x="189038" y="463165"/>
                  </a:cubicBezTo>
                  <a:cubicBezTo>
                    <a:pt x="210205" y="452229"/>
                    <a:pt x="688218" y="422595"/>
                    <a:pt x="840971" y="378498"/>
                  </a:cubicBezTo>
                  <a:cubicBezTo>
                    <a:pt x="993724" y="334401"/>
                    <a:pt x="1134129" y="195760"/>
                    <a:pt x="1105554" y="198582"/>
                  </a:cubicBezTo>
                  <a:cubicBezTo>
                    <a:pt x="1076979" y="201404"/>
                    <a:pt x="651176" y="414835"/>
                    <a:pt x="669521" y="395432"/>
                  </a:cubicBezTo>
                  <a:cubicBezTo>
                    <a:pt x="687865" y="376029"/>
                    <a:pt x="1156707" y="119559"/>
                    <a:pt x="1215621" y="82165"/>
                  </a:cubicBezTo>
                  <a:cubicBezTo>
                    <a:pt x="1274535" y="44771"/>
                    <a:pt x="994429" y="174240"/>
                    <a:pt x="1023004" y="171065"/>
                  </a:cubicBezTo>
                  <a:cubicBezTo>
                    <a:pt x="1051579" y="167890"/>
                    <a:pt x="1310165" y="87104"/>
                    <a:pt x="1387071" y="63115"/>
                  </a:cubicBezTo>
                  <a:cubicBezTo>
                    <a:pt x="1463977" y="39126"/>
                    <a:pt x="1540883" y="-29665"/>
                    <a:pt x="1497138" y="1443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FFD0CEB2-69FB-4738-A797-49D5A330A3EF}"/>
                </a:ext>
              </a:extLst>
            </p:cNvPr>
            <p:cNvSpPr/>
            <p:nvPr/>
          </p:nvSpPr>
          <p:spPr>
            <a:xfrm>
              <a:off x="5287775" y="5135080"/>
              <a:ext cx="930601" cy="691790"/>
            </a:xfrm>
            <a:custGeom>
              <a:avLst/>
              <a:gdLst>
                <a:gd name="connsiteX0" fmla="*/ 930463 w 930601"/>
                <a:gd name="connsiteY0" fmla="*/ 13183 h 691790"/>
                <a:gd name="connsiteX1" fmla="*/ 717738 w 930601"/>
                <a:gd name="connsiteY1" fmla="*/ 349733 h 691790"/>
                <a:gd name="connsiteX2" fmla="*/ 817750 w 930601"/>
                <a:gd name="connsiteY2" fmla="*/ 144945 h 691790"/>
                <a:gd name="connsiteX3" fmla="*/ 597088 w 930601"/>
                <a:gd name="connsiteY3" fmla="*/ 537058 h 691790"/>
                <a:gd name="connsiteX4" fmla="*/ 689163 w 930601"/>
                <a:gd name="connsiteY4" fmla="*/ 341795 h 691790"/>
                <a:gd name="connsiteX5" fmla="*/ 505013 w 930601"/>
                <a:gd name="connsiteY5" fmla="*/ 551345 h 691790"/>
                <a:gd name="connsiteX6" fmla="*/ 612963 w 930601"/>
                <a:gd name="connsiteY6" fmla="*/ 394183 h 691790"/>
                <a:gd name="connsiteX7" fmla="*/ 492313 w 930601"/>
                <a:gd name="connsiteY7" fmla="*/ 621195 h 691790"/>
                <a:gd name="connsiteX8" fmla="*/ 36700 w 930601"/>
                <a:gd name="connsiteY8" fmla="*/ 691045 h 691790"/>
                <a:gd name="connsiteX9" fmla="*/ 182750 w 930601"/>
                <a:gd name="connsiteY9" fmla="*/ 659295 h 691790"/>
                <a:gd name="connsiteX10" fmla="*/ 188 w 930601"/>
                <a:gd name="connsiteY10" fmla="*/ 679933 h 691790"/>
                <a:gd name="connsiteX11" fmla="*/ 224025 w 930601"/>
                <a:gd name="connsiteY11" fmla="*/ 579920 h 691790"/>
                <a:gd name="connsiteX12" fmla="*/ 354200 w 930601"/>
                <a:gd name="connsiteY12" fmla="*/ 505308 h 691790"/>
                <a:gd name="connsiteX13" fmla="*/ 374838 w 930601"/>
                <a:gd name="connsiteY13" fmla="*/ 432283 h 691790"/>
                <a:gd name="connsiteX14" fmla="*/ 519300 w 930601"/>
                <a:gd name="connsiteY14" fmla="*/ 348145 h 691790"/>
                <a:gd name="connsiteX15" fmla="*/ 601850 w 930601"/>
                <a:gd name="connsiteY15" fmla="*/ 238608 h 691790"/>
                <a:gd name="connsiteX16" fmla="*/ 433575 w 930601"/>
                <a:gd name="connsiteY16" fmla="*/ 290995 h 691790"/>
                <a:gd name="connsiteX17" fmla="*/ 651063 w 930601"/>
                <a:gd name="connsiteY17" fmla="*/ 167170 h 691790"/>
                <a:gd name="connsiteX18" fmla="*/ 771713 w 930601"/>
                <a:gd name="connsiteY18" fmla="*/ 116370 h 691790"/>
                <a:gd name="connsiteX19" fmla="*/ 743138 w 930601"/>
                <a:gd name="connsiteY19" fmla="*/ 125895 h 691790"/>
                <a:gd name="connsiteX20" fmla="*/ 678050 w 930601"/>
                <a:gd name="connsiteY20" fmla="*/ 84620 h 691790"/>
                <a:gd name="connsiteX21" fmla="*/ 749488 w 930601"/>
                <a:gd name="connsiteY21" fmla="*/ 70333 h 691790"/>
                <a:gd name="connsiteX22" fmla="*/ 930463 w 930601"/>
                <a:gd name="connsiteY22" fmla="*/ 13183 h 691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30601" h="691790">
                  <a:moveTo>
                    <a:pt x="930463" y="13183"/>
                  </a:moveTo>
                  <a:cubicBezTo>
                    <a:pt x="925171" y="59750"/>
                    <a:pt x="736523" y="327773"/>
                    <a:pt x="717738" y="349733"/>
                  </a:cubicBezTo>
                  <a:cubicBezTo>
                    <a:pt x="698953" y="371693"/>
                    <a:pt x="837858" y="113724"/>
                    <a:pt x="817750" y="144945"/>
                  </a:cubicBezTo>
                  <a:cubicBezTo>
                    <a:pt x="797642" y="176166"/>
                    <a:pt x="618519" y="504250"/>
                    <a:pt x="597088" y="537058"/>
                  </a:cubicBezTo>
                  <a:cubicBezTo>
                    <a:pt x="575657" y="569866"/>
                    <a:pt x="704509" y="339414"/>
                    <a:pt x="689163" y="341795"/>
                  </a:cubicBezTo>
                  <a:cubicBezTo>
                    <a:pt x="673817" y="344176"/>
                    <a:pt x="517713" y="542614"/>
                    <a:pt x="505013" y="551345"/>
                  </a:cubicBezTo>
                  <a:cubicBezTo>
                    <a:pt x="492313" y="560076"/>
                    <a:pt x="615080" y="382541"/>
                    <a:pt x="612963" y="394183"/>
                  </a:cubicBezTo>
                  <a:cubicBezTo>
                    <a:pt x="610846" y="405825"/>
                    <a:pt x="588357" y="571718"/>
                    <a:pt x="492313" y="621195"/>
                  </a:cubicBezTo>
                  <a:cubicBezTo>
                    <a:pt x="396269" y="670672"/>
                    <a:pt x="88294" y="684695"/>
                    <a:pt x="36700" y="691045"/>
                  </a:cubicBezTo>
                  <a:cubicBezTo>
                    <a:pt x="-14894" y="697395"/>
                    <a:pt x="188835" y="661147"/>
                    <a:pt x="182750" y="659295"/>
                  </a:cubicBezTo>
                  <a:cubicBezTo>
                    <a:pt x="176665" y="657443"/>
                    <a:pt x="-6691" y="693162"/>
                    <a:pt x="188" y="679933"/>
                  </a:cubicBezTo>
                  <a:cubicBezTo>
                    <a:pt x="7067" y="666704"/>
                    <a:pt x="165023" y="609024"/>
                    <a:pt x="224025" y="579920"/>
                  </a:cubicBezTo>
                  <a:cubicBezTo>
                    <a:pt x="283027" y="550816"/>
                    <a:pt x="329064" y="529914"/>
                    <a:pt x="354200" y="505308"/>
                  </a:cubicBezTo>
                  <a:cubicBezTo>
                    <a:pt x="379335" y="480702"/>
                    <a:pt x="347321" y="458477"/>
                    <a:pt x="374838" y="432283"/>
                  </a:cubicBezTo>
                  <a:cubicBezTo>
                    <a:pt x="402355" y="406089"/>
                    <a:pt x="481465" y="380424"/>
                    <a:pt x="519300" y="348145"/>
                  </a:cubicBezTo>
                  <a:cubicBezTo>
                    <a:pt x="557135" y="315866"/>
                    <a:pt x="616137" y="248133"/>
                    <a:pt x="601850" y="238608"/>
                  </a:cubicBezTo>
                  <a:cubicBezTo>
                    <a:pt x="587563" y="229083"/>
                    <a:pt x="425373" y="302901"/>
                    <a:pt x="433575" y="290995"/>
                  </a:cubicBezTo>
                  <a:cubicBezTo>
                    <a:pt x="441777" y="279089"/>
                    <a:pt x="594707" y="196274"/>
                    <a:pt x="651063" y="167170"/>
                  </a:cubicBezTo>
                  <a:cubicBezTo>
                    <a:pt x="707419" y="138066"/>
                    <a:pt x="756367" y="123249"/>
                    <a:pt x="771713" y="116370"/>
                  </a:cubicBezTo>
                  <a:cubicBezTo>
                    <a:pt x="787059" y="109491"/>
                    <a:pt x="758748" y="131187"/>
                    <a:pt x="743138" y="125895"/>
                  </a:cubicBezTo>
                  <a:cubicBezTo>
                    <a:pt x="727528" y="120603"/>
                    <a:pt x="676992" y="93880"/>
                    <a:pt x="678050" y="84620"/>
                  </a:cubicBezTo>
                  <a:cubicBezTo>
                    <a:pt x="679108" y="75360"/>
                    <a:pt x="711123" y="83297"/>
                    <a:pt x="749488" y="70333"/>
                  </a:cubicBezTo>
                  <a:cubicBezTo>
                    <a:pt x="787853" y="57369"/>
                    <a:pt x="935755" y="-33384"/>
                    <a:pt x="930463" y="1318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D14DB8C1-4C27-4878-AE19-219340A8A251}"/>
                </a:ext>
              </a:extLst>
            </p:cNvPr>
            <p:cNvSpPr/>
            <p:nvPr/>
          </p:nvSpPr>
          <p:spPr>
            <a:xfrm>
              <a:off x="5997569" y="4019497"/>
              <a:ext cx="377887" cy="1369786"/>
            </a:xfrm>
            <a:custGeom>
              <a:avLst/>
              <a:gdLst>
                <a:gd name="connsiteX0" fmla="*/ 301631 w 377887"/>
                <a:gd name="connsiteY0" fmla="*/ 76253 h 1369786"/>
                <a:gd name="connsiteX1" fmla="*/ 377831 w 377887"/>
                <a:gd name="connsiteY1" fmla="*/ 298503 h 1369786"/>
                <a:gd name="connsiteX2" fmla="*/ 314331 w 377887"/>
                <a:gd name="connsiteY2" fmla="*/ 616003 h 1369786"/>
                <a:gd name="connsiteX3" fmla="*/ 333381 w 377887"/>
                <a:gd name="connsiteY3" fmla="*/ 225478 h 1369786"/>
                <a:gd name="connsiteX4" fmla="*/ 292106 w 377887"/>
                <a:gd name="connsiteY4" fmla="*/ 768403 h 1369786"/>
                <a:gd name="connsiteX5" fmla="*/ 298456 w 377887"/>
                <a:gd name="connsiteY5" fmla="*/ 419153 h 1369786"/>
                <a:gd name="connsiteX6" fmla="*/ 279406 w 377887"/>
                <a:gd name="connsiteY6" fmla="*/ 933503 h 1369786"/>
                <a:gd name="connsiteX7" fmla="*/ 288931 w 377887"/>
                <a:gd name="connsiteY7" fmla="*/ 596953 h 1369786"/>
                <a:gd name="connsiteX8" fmla="*/ 171456 w 377887"/>
                <a:gd name="connsiteY8" fmla="*/ 1333553 h 1369786"/>
                <a:gd name="connsiteX9" fmla="*/ 168281 w 377887"/>
                <a:gd name="connsiteY9" fmla="*/ 974778 h 1369786"/>
                <a:gd name="connsiteX10" fmla="*/ 6 w 377887"/>
                <a:gd name="connsiteY10" fmla="*/ 1368478 h 1369786"/>
                <a:gd name="connsiteX11" fmla="*/ 161931 w 377887"/>
                <a:gd name="connsiteY11" fmla="*/ 809678 h 1369786"/>
                <a:gd name="connsiteX12" fmla="*/ 165106 w 377887"/>
                <a:gd name="connsiteY12" fmla="*/ 850953 h 1369786"/>
                <a:gd name="connsiteX13" fmla="*/ 241306 w 377887"/>
                <a:gd name="connsiteY13" fmla="*/ 193728 h 1369786"/>
                <a:gd name="connsiteX14" fmla="*/ 241306 w 377887"/>
                <a:gd name="connsiteY14" fmla="*/ 374703 h 1369786"/>
                <a:gd name="connsiteX15" fmla="*/ 136531 w 377887"/>
                <a:gd name="connsiteY15" fmla="*/ 6403 h 1369786"/>
                <a:gd name="connsiteX16" fmla="*/ 247656 w 377887"/>
                <a:gd name="connsiteY16" fmla="*/ 200078 h 1369786"/>
                <a:gd name="connsiteX17" fmla="*/ 203206 w 377887"/>
                <a:gd name="connsiteY17" fmla="*/ 92128 h 1369786"/>
                <a:gd name="connsiteX18" fmla="*/ 9531 w 377887"/>
                <a:gd name="connsiteY18" fmla="*/ 53 h 1369786"/>
                <a:gd name="connsiteX19" fmla="*/ 301631 w 377887"/>
                <a:gd name="connsiteY19" fmla="*/ 76253 h 1369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7887" h="1369786">
                  <a:moveTo>
                    <a:pt x="301631" y="76253"/>
                  </a:moveTo>
                  <a:cubicBezTo>
                    <a:pt x="363014" y="125995"/>
                    <a:pt x="375714" y="208545"/>
                    <a:pt x="377831" y="298503"/>
                  </a:cubicBezTo>
                  <a:cubicBezTo>
                    <a:pt x="379948" y="388461"/>
                    <a:pt x="321739" y="628174"/>
                    <a:pt x="314331" y="616003"/>
                  </a:cubicBezTo>
                  <a:cubicBezTo>
                    <a:pt x="306923" y="603832"/>
                    <a:pt x="337085" y="200078"/>
                    <a:pt x="333381" y="225478"/>
                  </a:cubicBezTo>
                  <a:cubicBezTo>
                    <a:pt x="329677" y="250878"/>
                    <a:pt x="297927" y="736124"/>
                    <a:pt x="292106" y="768403"/>
                  </a:cubicBezTo>
                  <a:cubicBezTo>
                    <a:pt x="286285" y="800682"/>
                    <a:pt x="300573" y="391636"/>
                    <a:pt x="298456" y="419153"/>
                  </a:cubicBezTo>
                  <a:cubicBezTo>
                    <a:pt x="296339" y="446670"/>
                    <a:pt x="280993" y="903870"/>
                    <a:pt x="279406" y="933503"/>
                  </a:cubicBezTo>
                  <a:cubicBezTo>
                    <a:pt x="277819" y="963136"/>
                    <a:pt x="306923" y="530278"/>
                    <a:pt x="288931" y="596953"/>
                  </a:cubicBezTo>
                  <a:cubicBezTo>
                    <a:pt x="270939" y="663628"/>
                    <a:pt x="191564" y="1270582"/>
                    <a:pt x="171456" y="1333553"/>
                  </a:cubicBezTo>
                  <a:cubicBezTo>
                    <a:pt x="151348" y="1396524"/>
                    <a:pt x="196856" y="968957"/>
                    <a:pt x="168281" y="974778"/>
                  </a:cubicBezTo>
                  <a:cubicBezTo>
                    <a:pt x="139706" y="980599"/>
                    <a:pt x="1064" y="1395995"/>
                    <a:pt x="6" y="1368478"/>
                  </a:cubicBezTo>
                  <a:cubicBezTo>
                    <a:pt x="-1052" y="1340961"/>
                    <a:pt x="134414" y="895932"/>
                    <a:pt x="161931" y="809678"/>
                  </a:cubicBezTo>
                  <a:cubicBezTo>
                    <a:pt x="189448" y="723424"/>
                    <a:pt x="151877" y="953611"/>
                    <a:pt x="165106" y="850953"/>
                  </a:cubicBezTo>
                  <a:cubicBezTo>
                    <a:pt x="178335" y="748295"/>
                    <a:pt x="228606" y="273103"/>
                    <a:pt x="241306" y="193728"/>
                  </a:cubicBezTo>
                  <a:cubicBezTo>
                    <a:pt x="254006" y="114353"/>
                    <a:pt x="258768" y="405924"/>
                    <a:pt x="241306" y="374703"/>
                  </a:cubicBezTo>
                  <a:cubicBezTo>
                    <a:pt x="223844" y="343482"/>
                    <a:pt x="135473" y="35507"/>
                    <a:pt x="136531" y="6403"/>
                  </a:cubicBezTo>
                  <a:cubicBezTo>
                    <a:pt x="137589" y="-22701"/>
                    <a:pt x="236543" y="185791"/>
                    <a:pt x="247656" y="200078"/>
                  </a:cubicBezTo>
                  <a:cubicBezTo>
                    <a:pt x="258768" y="214366"/>
                    <a:pt x="242893" y="125465"/>
                    <a:pt x="203206" y="92128"/>
                  </a:cubicBezTo>
                  <a:cubicBezTo>
                    <a:pt x="163519" y="58791"/>
                    <a:pt x="-8990" y="-2064"/>
                    <a:pt x="9531" y="53"/>
                  </a:cubicBezTo>
                  <a:cubicBezTo>
                    <a:pt x="28052" y="2170"/>
                    <a:pt x="240248" y="26511"/>
                    <a:pt x="301631" y="7625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435EE012-EBD6-4162-AE1F-1FDB9A51CDEF}"/>
                </a:ext>
              </a:extLst>
            </p:cNvPr>
            <p:cNvSpPr/>
            <p:nvPr/>
          </p:nvSpPr>
          <p:spPr>
            <a:xfrm>
              <a:off x="5871257" y="3307420"/>
              <a:ext cx="543993" cy="890715"/>
            </a:xfrm>
            <a:custGeom>
              <a:avLst/>
              <a:gdLst>
                <a:gd name="connsiteX0" fmla="*/ 4081 w 543993"/>
                <a:gd name="connsiteY0" fmla="*/ 2518 h 890715"/>
                <a:gd name="connsiteX1" fmla="*/ 161243 w 543993"/>
                <a:gd name="connsiteY1" fmla="*/ 91418 h 890715"/>
                <a:gd name="connsiteX2" fmla="*/ 191406 w 543993"/>
                <a:gd name="connsiteY2" fmla="*/ 434318 h 890715"/>
                <a:gd name="connsiteX3" fmla="*/ 151718 w 543993"/>
                <a:gd name="connsiteY3" fmla="*/ 543855 h 890715"/>
                <a:gd name="connsiteX4" fmla="*/ 188231 w 543993"/>
                <a:gd name="connsiteY4" fmla="*/ 558143 h 890715"/>
                <a:gd name="connsiteX5" fmla="*/ 477156 w 543993"/>
                <a:gd name="connsiteY5" fmla="*/ 889930 h 890715"/>
                <a:gd name="connsiteX6" fmla="*/ 318406 w 543993"/>
                <a:gd name="connsiteY6" fmla="*/ 653393 h 890715"/>
                <a:gd name="connsiteX7" fmla="*/ 543831 w 543993"/>
                <a:gd name="connsiteY7" fmla="*/ 753405 h 890715"/>
                <a:gd name="connsiteX8" fmla="*/ 354918 w 543993"/>
                <a:gd name="connsiteY8" fmla="*/ 499405 h 890715"/>
                <a:gd name="connsiteX9" fmla="*/ 375556 w 543993"/>
                <a:gd name="connsiteY9" fmla="*/ 329543 h 890715"/>
                <a:gd name="connsiteX10" fmla="*/ 424768 w 543993"/>
                <a:gd name="connsiteY10" fmla="*/ 266043 h 890715"/>
                <a:gd name="connsiteX11" fmla="*/ 348568 w 543993"/>
                <a:gd name="connsiteY11" fmla="*/ 161268 h 890715"/>
                <a:gd name="connsiteX12" fmla="*/ 4081 w 543993"/>
                <a:gd name="connsiteY12" fmla="*/ 2518 h 89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3993" h="890715">
                  <a:moveTo>
                    <a:pt x="4081" y="2518"/>
                  </a:moveTo>
                  <a:cubicBezTo>
                    <a:pt x="-27140" y="-9124"/>
                    <a:pt x="130022" y="19451"/>
                    <a:pt x="161243" y="91418"/>
                  </a:cubicBezTo>
                  <a:cubicBezTo>
                    <a:pt x="192464" y="163385"/>
                    <a:pt x="192993" y="358912"/>
                    <a:pt x="191406" y="434318"/>
                  </a:cubicBezTo>
                  <a:cubicBezTo>
                    <a:pt x="189819" y="509724"/>
                    <a:pt x="152247" y="523218"/>
                    <a:pt x="151718" y="543855"/>
                  </a:cubicBezTo>
                  <a:cubicBezTo>
                    <a:pt x="151189" y="564492"/>
                    <a:pt x="133991" y="500464"/>
                    <a:pt x="188231" y="558143"/>
                  </a:cubicBezTo>
                  <a:cubicBezTo>
                    <a:pt x="242471" y="615822"/>
                    <a:pt x="455460" y="874055"/>
                    <a:pt x="477156" y="889930"/>
                  </a:cubicBezTo>
                  <a:cubicBezTo>
                    <a:pt x="498852" y="905805"/>
                    <a:pt x="307294" y="676147"/>
                    <a:pt x="318406" y="653393"/>
                  </a:cubicBezTo>
                  <a:cubicBezTo>
                    <a:pt x="329518" y="630639"/>
                    <a:pt x="537746" y="779070"/>
                    <a:pt x="543831" y="753405"/>
                  </a:cubicBezTo>
                  <a:cubicBezTo>
                    <a:pt x="549916" y="727740"/>
                    <a:pt x="382964" y="570049"/>
                    <a:pt x="354918" y="499405"/>
                  </a:cubicBezTo>
                  <a:cubicBezTo>
                    <a:pt x="326872" y="428761"/>
                    <a:pt x="363914" y="368437"/>
                    <a:pt x="375556" y="329543"/>
                  </a:cubicBezTo>
                  <a:cubicBezTo>
                    <a:pt x="387198" y="290649"/>
                    <a:pt x="429266" y="294089"/>
                    <a:pt x="424768" y="266043"/>
                  </a:cubicBezTo>
                  <a:cubicBezTo>
                    <a:pt x="420270" y="237997"/>
                    <a:pt x="417624" y="204395"/>
                    <a:pt x="348568" y="161268"/>
                  </a:cubicBezTo>
                  <a:cubicBezTo>
                    <a:pt x="279512" y="118141"/>
                    <a:pt x="35302" y="14160"/>
                    <a:pt x="4081" y="251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B8671E0C-7778-4C4C-8704-ACF7E04696C8}"/>
                </a:ext>
              </a:extLst>
            </p:cNvPr>
            <p:cNvSpPr/>
            <p:nvPr/>
          </p:nvSpPr>
          <p:spPr>
            <a:xfrm>
              <a:off x="4945357" y="3890146"/>
              <a:ext cx="650364" cy="143517"/>
            </a:xfrm>
            <a:custGeom>
              <a:avLst/>
              <a:gdLst>
                <a:gd name="connsiteX0" fmla="*/ 1293 w 650364"/>
                <a:gd name="connsiteY0" fmla="*/ 135754 h 143517"/>
                <a:gd name="connsiteX1" fmla="*/ 295510 w 650364"/>
                <a:gd name="connsiteY1" fmla="*/ 142104 h 143517"/>
                <a:gd name="connsiteX2" fmla="*/ 367476 w 650364"/>
                <a:gd name="connsiteY2" fmla="*/ 118821 h 143517"/>
                <a:gd name="connsiteX3" fmla="*/ 646876 w 650364"/>
                <a:gd name="connsiteY3" fmla="*/ 40504 h 143517"/>
                <a:gd name="connsiteX4" fmla="*/ 517760 w 650364"/>
                <a:gd name="connsiteY4" fmla="*/ 27804 h 143517"/>
                <a:gd name="connsiteX5" fmla="*/ 422510 w 650364"/>
                <a:gd name="connsiteY5" fmla="*/ 287 h 143517"/>
                <a:gd name="connsiteX6" fmla="*/ 289160 w 650364"/>
                <a:gd name="connsiteY6" fmla="*/ 46854 h 143517"/>
                <a:gd name="connsiteX7" fmla="*/ 191793 w 650364"/>
                <a:gd name="connsiteY7" fmla="*/ 93421 h 143517"/>
                <a:gd name="connsiteX8" fmla="*/ 1293 w 650364"/>
                <a:gd name="connsiteY8" fmla="*/ 135754 h 14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0364" h="143517">
                  <a:moveTo>
                    <a:pt x="1293" y="135754"/>
                  </a:moveTo>
                  <a:cubicBezTo>
                    <a:pt x="18579" y="143868"/>
                    <a:pt x="234480" y="144926"/>
                    <a:pt x="295510" y="142104"/>
                  </a:cubicBezTo>
                  <a:cubicBezTo>
                    <a:pt x="356540" y="139282"/>
                    <a:pt x="367476" y="118821"/>
                    <a:pt x="367476" y="118821"/>
                  </a:cubicBezTo>
                  <a:cubicBezTo>
                    <a:pt x="426037" y="101888"/>
                    <a:pt x="621829" y="55673"/>
                    <a:pt x="646876" y="40504"/>
                  </a:cubicBezTo>
                  <a:cubicBezTo>
                    <a:pt x="671923" y="25335"/>
                    <a:pt x="555154" y="34507"/>
                    <a:pt x="517760" y="27804"/>
                  </a:cubicBezTo>
                  <a:cubicBezTo>
                    <a:pt x="480366" y="21101"/>
                    <a:pt x="460610" y="-2888"/>
                    <a:pt x="422510" y="287"/>
                  </a:cubicBezTo>
                  <a:cubicBezTo>
                    <a:pt x="384410" y="3462"/>
                    <a:pt x="327613" y="31332"/>
                    <a:pt x="289160" y="46854"/>
                  </a:cubicBezTo>
                  <a:cubicBezTo>
                    <a:pt x="250707" y="62376"/>
                    <a:pt x="238712" y="77546"/>
                    <a:pt x="191793" y="93421"/>
                  </a:cubicBezTo>
                  <a:cubicBezTo>
                    <a:pt x="144874" y="109296"/>
                    <a:pt x="-15993" y="127640"/>
                    <a:pt x="1293" y="13575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64F2F585-A48B-4ECB-B939-35AD7138EF8F}"/>
                </a:ext>
              </a:extLst>
            </p:cNvPr>
            <p:cNvSpPr/>
            <p:nvPr/>
          </p:nvSpPr>
          <p:spPr>
            <a:xfrm>
              <a:off x="4805271" y="4129590"/>
              <a:ext cx="473744" cy="42787"/>
            </a:xfrm>
            <a:custGeom>
              <a:avLst/>
              <a:gdLst>
                <a:gd name="connsiteX0" fmla="*/ 1679 w 473744"/>
                <a:gd name="connsiteY0" fmla="*/ 27 h 42787"/>
                <a:gd name="connsiteX1" fmla="*/ 338229 w 473744"/>
                <a:gd name="connsiteY1" fmla="*/ 33893 h 42787"/>
                <a:gd name="connsiteX2" fmla="*/ 473696 w 473744"/>
                <a:gd name="connsiteY2" fmla="*/ 33893 h 42787"/>
                <a:gd name="connsiteX3" fmla="*/ 355162 w 473744"/>
                <a:gd name="connsiteY3" fmla="*/ 38127 h 42787"/>
                <a:gd name="connsiteX4" fmla="*/ 213346 w 473744"/>
                <a:gd name="connsiteY4" fmla="*/ 40243 h 42787"/>
                <a:gd name="connsiteX5" fmla="*/ 1679 w 473744"/>
                <a:gd name="connsiteY5" fmla="*/ 27 h 42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3744" h="42787">
                  <a:moveTo>
                    <a:pt x="1679" y="27"/>
                  </a:moveTo>
                  <a:cubicBezTo>
                    <a:pt x="22493" y="-1031"/>
                    <a:pt x="259560" y="28249"/>
                    <a:pt x="338229" y="33893"/>
                  </a:cubicBezTo>
                  <a:cubicBezTo>
                    <a:pt x="416899" y="39537"/>
                    <a:pt x="470874" y="33187"/>
                    <a:pt x="473696" y="33893"/>
                  </a:cubicBezTo>
                  <a:cubicBezTo>
                    <a:pt x="476518" y="34599"/>
                    <a:pt x="355162" y="38127"/>
                    <a:pt x="355162" y="38127"/>
                  </a:cubicBezTo>
                  <a:cubicBezTo>
                    <a:pt x="311770" y="39185"/>
                    <a:pt x="267321" y="46593"/>
                    <a:pt x="213346" y="40243"/>
                  </a:cubicBezTo>
                  <a:cubicBezTo>
                    <a:pt x="159371" y="33893"/>
                    <a:pt x="-19135" y="1085"/>
                    <a:pt x="1679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C40F127C-B5E7-43A1-9B4E-C4CA343E731B}"/>
                </a:ext>
              </a:extLst>
            </p:cNvPr>
            <p:cNvSpPr/>
            <p:nvPr/>
          </p:nvSpPr>
          <p:spPr>
            <a:xfrm>
              <a:off x="3528357" y="3981416"/>
              <a:ext cx="410934" cy="87363"/>
            </a:xfrm>
            <a:custGeom>
              <a:avLst/>
              <a:gdLst>
                <a:gd name="connsiteX0" fmla="*/ 3831 w 410934"/>
                <a:gd name="connsiteY0" fmla="*/ 34 h 87363"/>
                <a:gd name="connsiteX1" fmla="*/ 143531 w 410934"/>
                <a:gd name="connsiteY1" fmla="*/ 46072 h 87363"/>
                <a:gd name="connsiteX2" fmla="*/ 308631 w 410934"/>
                <a:gd name="connsiteY2" fmla="*/ 63534 h 87363"/>
                <a:gd name="connsiteX3" fmla="*/ 410231 w 410934"/>
                <a:gd name="connsiteY3" fmla="*/ 63534 h 87363"/>
                <a:gd name="connsiteX4" fmla="*/ 259418 w 410934"/>
                <a:gd name="connsiteY4" fmla="*/ 71472 h 87363"/>
                <a:gd name="connsiteX5" fmla="*/ 113368 w 410934"/>
                <a:gd name="connsiteY5" fmla="*/ 87347 h 87363"/>
                <a:gd name="connsiteX6" fmla="*/ 51456 w 410934"/>
                <a:gd name="connsiteY6" fmla="*/ 68297 h 87363"/>
                <a:gd name="connsiteX7" fmla="*/ 38756 w 410934"/>
                <a:gd name="connsiteY7" fmla="*/ 54009 h 87363"/>
                <a:gd name="connsiteX8" fmla="*/ 3831 w 410934"/>
                <a:gd name="connsiteY8" fmla="*/ 34 h 8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0934" h="87363">
                  <a:moveTo>
                    <a:pt x="3831" y="34"/>
                  </a:moveTo>
                  <a:cubicBezTo>
                    <a:pt x="21294" y="-1289"/>
                    <a:pt x="92731" y="35489"/>
                    <a:pt x="143531" y="46072"/>
                  </a:cubicBezTo>
                  <a:cubicBezTo>
                    <a:pt x="194331" y="56655"/>
                    <a:pt x="264181" y="60624"/>
                    <a:pt x="308631" y="63534"/>
                  </a:cubicBezTo>
                  <a:cubicBezTo>
                    <a:pt x="353081" y="66444"/>
                    <a:pt x="418433" y="62211"/>
                    <a:pt x="410231" y="63534"/>
                  </a:cubicBezTo>
                  <a:cubicBezTo>
                    <a:pt x="402029" y="64857"/>
                    <a:pt x="308895" y="67503"/>
                    <a:pt x="259418" y="71472"/>
                  </a:cubicBezTo>
                  <a:cubicBezTo>
                    <a:pt x="209941" y="75441"/>
                    <a:pt x="148028" y="87876"/>
                    <a:pt x="113368" y="87347"/>
                  </a:cubicBezTo>
                  <a:cubicBezTo>
                    <a:pt x="78708" y="86818"/>
                    <a:pt x="63891" y="73853"/>
                    <a:pt x="51456" y="68297"/>
                  </a:cubicBezTo>
                  <a:cubicBezTo>
                    <a:pt x="39021" y="62741"/>
                    <a:pt x="43519" y="62211"/>
                    <a:pt x="38756" y="54009"/>
                  </a:cubicBezTo>
                  <a:cubicBezTo>
                    <a:pt x="33994" y="45807"/>
                    <a:pt x="-13632" y="1357"/>
                    <a:pt x="3831" y="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2026EC18-AFA8-46B8-B5C8-9E6DB3A5FC16}"/>
                </a:ext>
              </a:extLst>
            </p:cNvPr>
            <p:cNvSpPr/>
            <p:nvPr/>
          </p:nvSpPr>
          <p:spPr>
            <a:xfrm>
              <a:off x="3567088" y="4103519"/>
              <a:ext cx="222522" cy="38218"/>
            </a:xfrm>
            <a:custGeom>
              <a:avLst/>
              <a:gdLst>
                <a:gd name="connsiteX0" fmla="*/ 25 w 222522"/>
                <a:gd name="connsiteY0" fmla="*/ 169 h 38218"/>
                <a:gd name="connsiteX1" fmla="*/ 176237 w 222522"/>
                <a:gd name="connsiteY1" fmla="*/ 35094 h 38218"/>
                <a:gd name="connsiteX2" fmla="*/ 222275 w 222522"/>
                <a:gd name="connsiteY2" fmla="*/ 35094 h 38218"/>
                <a:gd name="connsiteX3" fmla="*/ 163537 w 222522"/>
                <a:gd name="connsiteY3" fmla="*/ 22394 h 38218"/>
                <a:gd name="connsiteX4" fmla="*/ 25 w 222522"/>
                <a:gd name="connsiteY4" fmla="*/ 169 h 3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22" h="38218">
                  <a:moveTo>
                    <a:pt x="25" y="169"/>
                  </a:moveTo>
                  <a:cubicBezTo>
                    <a:pt x="2142" y="2286"/>
                    <a:pt x="139195" y="29273"/>
                    <a:pt x="176237" y="35094"/>
                  </a:cubicBezTo>
                  <a:cubicBezTo>
                    <a:pt x="213279" y="40915"/>
                    <a:pt x="224392" y="37211"/>
                    <a:pt x="222275" y="35094"/>
                  </a:cubicBezTo>
                  <a:cubicBezTo>
                    <a:pt x="220158" y="32977"/>
                    <a:pt x="198727" y="28479"/>
                    <a:pt x="163537" y="22394"/>
                  </a:cubicBezTo>
                  <a:cubicBezTo>
                    <a:pt x="128347" y="16309"/>
                    <a:pt x="-2092" y="-1948"/>
                    <a:pt x="25" y="1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4328B6E5-94DA-403B-A8AB-8E10DE5CED37}"/>
                </a:ext>
              </a:extLst>
            </p:cNvPr>
            <p:cNvSpPr/>
            <p:nvPr/>
          </p:nvSpPr>
          <p:spPr>
            <a:xfrm>
              <a:off x="4062131" y="4148522"/>
              <a:ext cx="93161" cy="235701"/>
            </a:xfrm>
            <a:custGeom>
              <a:avLst/>
              <a:gdLst>
                <a:gd name="connsiteX0" fmla="*/ 92886 w 93161"/>
                <a:gd name="connsiteY0" fmla="*/ 145 h 235701"/>
                <a:gd name="connsiteX1" fmla="*/ 31502 w 93161"/>
                <a:gd name="connsiteY1" fmla="*/ 101745 h 235701"/>
                <a:gd name="connsiteX2" fmla="*/ 20919 w 93161"/>
                <a:gd name="connsiteY2" fmla="*/ 235095 h 235701"/>
                <a:gd name="connsiteX3" fmla="*/ 12452 w 93161"/>
                <a:gd name="connsiteY3" fmla="*/ 148311 h 235701"/>
                <a:gd name="connsiteX4" fmla="*/ 3986 w 93161"/>
                <a:gd name="connsiteY4" fmla="*/ 80578 h 235701"/>
                <a:gd name="connsiteX5" fmla="*/ 92886 w 93161"/>
                <a:gd name="connsiteY5" fmla="*/ 145 h 23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161" h="235701">
                  <a:moveTo>
                    <a:pt x="92886" y="145"/>
                  </a:moveTo>
                  <a:cubicBezTo>
                    <a:pt x="97472" y="3673"/>
                    <a:pt x="43496" y="62587"/>
                    <a:pt x="31502" y="101745"/>
                  </a:cubicBezTo>
                  <a:cubicBezTo>
                    <a:pt x="19507" y="140903"/>
                    <a:pt x="24094" y="227334"/>
                    <a:pt x="20919" y="235095"/>
                  </a:cubicBezTo>
                  <a:cubicBezTo>
                    <a:pt x="17744" y="242856"/>
                    <a:pt x="15274" y="174064"/>
                    <a:pt x="12452" y="148311"/>
                  </a:cubicBezTo>
                  <a:cubicBezTo>
                    <a:pt x="9630" y="122558"/>
                    <a:pt x="-7656" y="102803"/>
                    <a:pt x="3986" y="80578"/>
                  </a:cubicBezTo>
                  <a:cubicBezTo>
                    <a:pt x="15628" y="58353"/>
                    <a:pt x="88300" y="-3383"/>
                    <a:pt x="92886" y="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C5757523-6E07-4780-B84D-E31831766B60}"/>
                </a:ext>
              </a:extLst>
            </p:cNvPr>
            <p:cNvSpPr/>
            <p:nvPr/>
          </p:nvSpPr>
          <p:spPr>
            <a:xfrm>
              <a:off x="4605710" y="4074420"/>
              <a:ext cx="171394" cy="423586"/>
            </a:xfrm>
            <a:custGeom>
              <a:avLst/>
              <a:gdLst>
                <a:gd name="connsiteX0" fmla="*/ 157 w 171394"/>
                <a:gd name="connsiteY0" fmla="*/ 163 h 423586"/>
                <a:gd name="connsiteX1" fmla="*/ 120807 w 171394"/>
                <a:gd name="connsiteY1" fmla="*/ 158913 h 423586"/>
                <a:gd name="connsiteX2" fmla="*/ 169490 w 171394"/>
                <a:gd name="connsiteY2" fmla="*/ 423497 h 423586"/>
                <a:gd name="connsiteX3" fmla="*/ 148323 w 171394"/>
                <a:gd name="connsiteY3" fmla="*/ 186430 h 423586"/>
                <a:gd name="connsiteX4" fmla="*/ 157 w 171394"/>
                <a:gd name="connsiteY4" fmla="*/ 163 h 423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394" h="423586">
                  <a:moveTo>
                    <a:pt x="157" y="163"/>
                  </a:moveTo>
                  <a:cubicBezTo>
                    <a:pt x="-4429" y="-4423"/>
                    <a:pt x="92585" y="88357"/>
                    <a:pt x="120807" y="158913"/>
                  </a:cubicBezTo>
                  <a:cubicBezTo>
                    <a:pt x="149029" y="229469"/>
                    <a:pt x="164904" y="418911"/>
                    <a:pt x="169490" y="423497"/>
                  </a:cubicBezTo>
                  <a:cubicBezTo>
                    <a:pt x="174076" y="428083"/>
                    <a:pt x="171606" y="255222"/>
                    <a:pt x="148323" y="186430"/>
                  </a:cubicBezTo>
                  <a:cubicBezTo>
                    <a:pt x="125040" y="117638"/>
                    <a:pt x="4743" y="4749"/>
                    <a:pt x="157" y="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CEE3F0B-6B0F-4F17-BD9B-A86C70037AF2}"/>
                </a:ext>
              </a:extLst>
            </p:cNvPr>
            <p:cNvSpPr/>
            <p:nvPr/>
          </p:nvSpPr>
          <p:spPr>
            <a:xfrm>
              <a:off x="4118562" y="3706278"/>
              <a:ext cx="94074" cy="154523"/>
            </a:xfrm>
            <a:custGeom>
              <a:avLst/>
              <a:gdLst>
                <a:gd name="connsiteX0" fmla="*/ 471 w 94074"/>
                <a:gd name="connsiteY0" fmla="*/ 5 h 154523"/>
                <a:gd name="connsiteX1" fmla="*/ 55505 w 94074"/>
                <a:gd name="connsiteY1" fmla="*/ 42339 h 154523"/>
                <a:gd name="connsiteX2" fmla="*/ 85138 w 94074"/>
                <a:gd name="connsiteY2" fmla="*/ 154522 h 154523"/>
                <a:gd name="connsiteX3" fmla="*/ 89371 w 94074"/>
                <a:gd name="connsiteY3" fmla="*/ 44455 h 154523"/>
                <a:gd name="connsiteX4" fmla="*/ 471 w 94074"/>
                <a:gd name="connsiteY4" fmla="*/ 5 h 154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74" h="154523">
                  <a:moveTo>
                    <a:pt x="471" y="5"/>
                  </a:moveTo>
                  <a:cubicBezTo>
                    <a:pt x="-5173" y="-348"/>
                    <a:pt x="41394" y="16586"/>
                    <a:pt x="55505" y="42339"/>
                  </a:cubicBezTo>
                  <a:cubicBezTo>
                    <a:pt x="69616" y="68092"/>
                    <a:pt x="79494" y="154169"/>
                    <a:pt x="85138" y="154522"/>
                  </a:cubicBezTo>
                  <a:cubicBezTo>
                    <a:pt x="90782" y="154875"/>
                    <a:pt x="99602" y="69502"/>
                    <a:pt x="89371" y="44455"/>
                  </a:cubicBezTo>
                  <a:cubicBezTo>
                    <a:pt x="79141" y="19408"/>
                    <a:pt x="6115" y="358"/>
                    <a:pt x="471" y="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515D8910-97F2-4B38-89DE-47B01D341C0D}"/>
                </a:ext>
              </a:extLst>
            </p:cNvPr>
            <p:cNvSpPr/>
            <p:nvPr/>
          </p:nvSpPr>
          <p:spPr>
            <a:xfrm>
              <a:off x="4346415" y="3634310"/>
              <a:ext cx="79669" cy="201466"/>
            </a:xfrm>
            <a:custGeom>
              <a:avLst/>
              <a:gdLst>
                <a:gd name="connsiteX0" fmla="*/ 79535 w 79669"/>
                <a:gd name="connsiteY0" fmla="*/ 7 h 201466"/>
                <a:gd name="connsiteX1" fmla="*/ 20268 w 79669"/>
                <a:gd name="connsiteY1" fmla="*/ 78323 h 201466"/>
                <a:gd name="connsiteX2" fmla="*/ 28735 w 79669"/>
                <a:gd name="connsiteY2" fmla="*/ 118540 h 201466"/>
                <a:gd name="connsiteX3" fmla="*/ 68952 w 79669"/>
                <a:gd name="connsiteY3" fmla="*/ 201090 h 201466"/>
                <a:gd name="connsiteX4" fmla="*/ 30852 w 79669"/>
                <a:gd name="connsiteY4" fmla="*/ 146057 h 201466"/>
                <a:gd name="connsiteX5" fmla="*/ 1218 w 79669"/>
                <a:gd name="connsiteY5" fmla="*/ 74090 h 201466"/>
                <a:gd name="connsiteX6" fmla="*/ 79535 w 79669"/>
                <a:gd name="connsiteY6" fmla="*/ 7 h 20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669" h="201466">
                  <a:moveTo>
                    <a:pt x="79535" y="7"/>
                  </a:moveTo>
                  <a:cubicBezTo>
                    <a:pt x="82710" y="712"/>
                    <a:pt x="28735" y="58568"/>
                    <a:pt x="20268" y="78323"/>
                  </a:cubicBezTo>
                  <a:cubicBezTo>
                    <a:pt x="11801" y="98078"/>
                    <a:pt x="20621" y="98079"/>
                    <a:pt x="28735" y="118540"/>
                  </a:cubicBezTo>
                  <a:cubicBezTo>
                    <a:pt x="36849" y="139001"/>
                    <a:pt x="68599" y="196504"/>
                    <a:pt x="68952" y="201090"/>
                  </a:cubicBezTo>
                  <a:cubicBezTo>
                    <a:pt x="69305" y="205676"/>
                    <a:pt x="42141" y="167224"/>
                    <a:pt x="30852" y="146057"/>
                  </a:cubicBezTo>
                  <a:cubicBezTo>
                    <a:pt x="19563" y="124890"/>
                    <a:pt x="-5837" y="98079"/>
                    <a:pt x="1218" y="74090"/>
                  </a:cubicBezTo>
                  <a:cubicBezTo>
                    <a:pt x="8273" y="50101"/>
                    <a:pt x="76360" y="-698"/>
                    <a:pt x="79535" y="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D42718BE-B782-4E6F-921E-59734097DDD6}"/>
                </a:ext>
              </a:extLst>
            </p:cNvPr>
            <p:cNvSpPr/>
            <p:nvPr/>
          </p:nvSpPr>
          <p:spPr>
            <a:xfrm>
              <a:off x="4030770" y="3294395"/>
              <a:ext cx="193250" cy="134937"/>
            </a:xfrm>
            <a:custGeom>
              <a:avLst/>
              <a:gdLst>
                <a:gd name="connsiteX0" fmla="*/ 1480 w 193250"/>
                <a:gd name="connsiteY0" fmla="*/ 134605 h 134937"/>
                <a:gd name="connsiteX1" fmla="*/ 64980 w 193250"/>
                <a:gd name="connsiteY1" fmla="*/ 58405 h 134937"/>
                <a:gd name="connsiteX2" fmla="*/ 191980 w 193250"/>
                <a:gd name="connsiteY2" fmla="*/ 1255 h 134937"/>
                <a:gd name="connsiteX3" fmla="*/ 124247 w 193250"/>
                <a:gd name="connsiteY3" fmla="*/ 26655 h 134937"/>
                <a:gd name="connsiteX4" fmla="*/ 1480 w 193250"/>
                <a:gd name="connsiteY4" fmla="*/ 134605 h 134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50" h="134937">
                  <a:moveTo>
                    <a:pt x="1480" y="134605"/>
                  </a:moveTo>
                  <a:cubicBezTo>
                    <a:pt x="-8398" y="139897"/>
                    <a:pt x="33230" y="80630"/>
                    <a:pt x="64980" y="58405"/>
                  </a:cubicBezTo>
                  <a:cubicBezTo>
                    <a:pt x="96730" y="36180"/>
                    <a:pt x="182102" y="6547"/>
                    <a:pt x="191980" y="1255"/>
                  </a:cubicBezTo>
                  <a:cubicBezTo>
                    <a:pt x="201858" y="-4037"/>
                    <a:pt x="151764" y="7958"/>
                    <a:pt x="124247" y="26655"/>
                  </a:cubicBezTo>
                  <a:cubicBezTo>
                    <a:pt x="96730" y="45352"/>
                    <a:pt x="11358" y="129313"/>
                    <a:pt x="1480" y="13460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2FE6039A-C96E-448C-B53B-BC44879DE814}"/>
                </a:ext>
              </a:extLst>
            </p:cNvPr>
            <p:cNvSpPr/>
            <p:nvPr/>
          </p:nvSpPr>
          <p:spPr>
            <a:xfrm>
              <a:off x="4364101" y="3360614"/>
              <a:ext cx="324452" cy="58464"/>
            </a:xfrm>
            <a:custGeom>
              <a:avLst/>
              <a:gdLst>
                <a:gd name="connsiteX0" fmla="*/ 4699 w 324452"/>
                <a:gd name="connsiteY0" fmla="*/ 13353 h 58464"/>
                <a:gd name="connsiteX1" fmla="*/ 290449 w 324452"/>
                <a:gd name="connsiteY1" fmla="*/ 53569 h 58464"/>
                <a:gd name="connsiteX2" fmla="*/ 309499 w 324452"/>
                <a:gd name="connsiteY2" fmla="*/ 53569 h 58464"/>
                <a:gd name="connsiteX3" fmla="*/ 203666 w 324452"/>
                <a:gd name="connsiteY3" fmla="*/ 15469 h 58464"/>
                <a:gd name="connsiteX4" fmla="*/ 118999 w 324452"/>
                <a:gd name="connsiteY4" fmla="*/ 653 h 58464"/>
                <a:gd name="connsiteX5" fmla="*/ 4699 w 324452"/>
                <a:gd name="connsiteY5" fmla="*/ 13353 h 5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452" h="58464">
                  <a:moveTo>
                    <a:pt x="4699" y="13353"/>
                  </a:moveTo>
                  <a:cubicBezTo>
                    <a:pt x="33274" y="22172"/>
                    <a:pt x="239649" y="46866"/>
                    <a:pt x="290449" y="53569"/>
                  </a:cubicBezTo>
                  <a:cubicBezTo>
                    <a:pt x="341249" y="60272"/>
                    <a:pt x="323963" y="59919"/>
                    <a:pt x="309499" y="53569"/>
                  </a:cubicBezTo>
                  <a:cubicBezTo>
                    <a:pt x="295035" y="47219"/>
                    <a:pt x="235416" y="24288"/>
                    <a:pt x="203666" y="15469"/>
                  </a:cubicBezTo>
                  <a:cubicBezTo>
                    <a:pt x="171916" y="6650"/>
                    <a:pt x="152160" y="3475"/>
                    <a:pt x="118999" y="653"/>
                  </a:cubicBezTo>
                  <a:cubicBezTo>
                    <a:pt x="85838" y="-2169"/>
                    <a:pt x="-23876" y="4534"/>
                    <a:pt x="4699" y="1335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C4B761E6-D48F-4441-924B-3774CD81DCD7}"/>
                </a:ext>
              </a:extLst>
            </p:cNvPr>
            <p:cNvSpPr/>
            <p:nvPr/>
          </p:nvSpPr>
          <p:spPr>
            <a:xfrm>
              <a:off x="1331363" y="6416060"/>
              <a:ext cx="1438790" cy="431885"/>
            </a:xfrm>
            <a:custGeom>
              <a:avLst/>
              <a:gdLst>
                <a:gd name="connsiteX0" fmla="*/ 20 w 1438790"/>
                <a:gd name="connsiteY0" fmla="*/ 431357 h 431885"/>
                <a:gd name="connsiteX1" fmla="*/ 364087 w 1438790"/>
                <a:gd name="connsiteY1" fmla="*/ 319173 h 431885"/>
                <a:gd name="connsiteX2" fmla="*/ 842454 w 1438790"/>
                <a:gd name="connsiteY2" fmla="*/ 234507 h 431885"/>
                <a:gd name="connsiteX3" fmla="*/ 1147254 w 1438790"/>
                <a:gd name="connsiteY3" fmla="*/ 158307 h 431885"/>
                <a:gd name="connsiteX4" fmla="*/ 1437237 w 1438790"/>
                <a:gd name="connsiteY4" fmla="*/ 1673 h 431885"/>
                <a:gd name="connsiteX5" fmla="*/ 1242504 w 1438790"/>
                <a:gd name="connsiteY5" fmla="*/ 82107 h 431885"/>
                <a:gd name="connsiteX6" fmla="*/ 825520 w 1438790"/>
                <a:gd name="connsiteY6" fmla="*/ 183707 h 431885"/>
                <a:gd name="connsiteX7" fmla="*/ 378904 w 1438790"/>
                <a:gd name="connsiteY7" fmla="*/ 270490 h 431885"/>
                <a:gd name="connsiteX8" fmla="*/ 20 w 1438790"/>
                <a:gd name="connsiteY8" fmla="*/ 431357 h 43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8790" h="431885">
                  <a:moveTo>
                    <a:pt x="20" y="431357"/>
                  </a:moveTo>
                  <a:cubicBezTo>
                    <a:pt x="-2449" y="439471"/>
                    <a:pt x="223681" y="351981"/>
                    <a:pt x="364087" y="319173"/>
                  </a:cubicBezTo>
                  <a:cubicBezTo>
                    <a:pt x="504493" y="286365"/>
                    <a:pt x="711926" y="261318"/>
                    <a:pt x="842454" y="234507"/>
                  </a:cubicBezTo>
                  <a:cubicBezTo>
                    <a:pt x="972982" y="207696"/>
                    <a:pt x="1048124" y="197113"/>
                    <a:pt x="1147254" y="158307"/>
                  </a:cubicBezTo>
                  <a:cubicBezTo>
                    <a:pt x="1246384" y="119501"/>
                    <a:pt x="1421362" y="14373"/>
                    <a:pt x="1437237" y="1673"/>
                  </a:cubicBezTo>
                  <a:cubicBezTo>
                    <a:pt x="1453112" y="-11027"/>
                    <a:pt x="1344457" y="51768"/>
                    <a:pt x="1242504" y="82107"/>
                  </a:cubicBezTo>
                  <a:cubicBezTo>
                    <a:pt x="1140551" y="112446"/>
                    <a:pt x="969453" y="152310"/>
                    <a:pt x="825520" y="183707"/>
                  </a:cubicBezTo>
                  <a:cubicBezTo>
                    <a:pt x="681587" y="215104"/>
                    <a:pt x="515781" y="229921"/>
                    <a:pt x="378904" y="270490"/>
                  </a:cubicBezTo>
                  <a:cubicBezTo>
                    <a:pt x="242027" y="311059"/>
                    <a:pt x="2489" y="423243"/>
                    <a:pt x="20" y="431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D5896E62-F30A-44FD-B72F-5EA3DC0D5C96}"/>
                </a:ext>
              </a:extLst>
            </p:cNvPr>
            <p:cNvSpPr/>
            <p:nvPr/>
          </p:nvSpPr>
          <p:spPr>
            <a:xfrm>
              <a:off x="816511" y="6907634"/>
              <a:ext cx="412938" cy="1583729"/>
            </a:xfrm>
            <a:custGeom>
              <a:avLst/>
              <a:gdLst>
                <a:gd name="connsiteX0" fmla="*/ 412849 w 412938"/>
                <a:gd name="connsiteY0" fmla="*/ 1166 h 1583729"/>
                <a:gd name="connsiteX1" fmla="*/ 209649 w 412938"/>
                <a:gd name="connsiteY1" fmla="*/ 229766 h 1583729"/>
                <a:gd name="connsiteX2" fmla="*/ 92809 w 412938"/>
                <a:gd name="connsiteY2" fmla="*/ 641246 h 1583729"/>
                <a:gd name="connsiteX3" fmla="*/ 1369 w 412938"/>
                <a:gd name="connsiteY3" fmla="*/ 1570886 h 1583729"/>
                <a:gd name="connsiteX4" fmla="*/ 47089 w 412938"/>
                <a:gd name="connsiteY4" fmla="*/ 1139086 h 1583729"/>
                <a:gd name="connsiteX5" fmla="*/ 169009 w 412938"/>
                <a:gd name="connsiteY5" fmla="*/ 519326 h 1583729"/>
                <a:gd name="connsiteX6" fmla="*/ 235049 w 412938"/>
                <a:gd name="connsiteY6" fmla="*/ 321206 h 1583729"/>
                <a:gd name="connsiteX7" fmla="*/ 412849 w 412938"/>
                <a:gd name="connsiteY7" fmla="*/ 1166 h 1583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2938" h="1583729">
                  <a:moveTo>
                    <a:pt x="412849" y="1166"/>
                  </a:moveTo>
                  <a:cubicBezTo>
                    <a:pt x="408616" y="-14074"/>
                    <a:pt x="262989" y="123086"/>
                    <a:pt x="209649" y="229766"/>
                  </a:cubicBezTo>
                  <a:cubicBezTo>
                    <a:pt x="156309" y="336446"/>
                    <a:pt x="127522" y="417726"/>
                    <a:pt x="92809" y="641246"/>
                  </a:cubicBezTo>
                  <a:cubicBezTo>
                    <a:pt x="58096" y="864766"/>
                    <a:pt x="8989" y="1487913"/>
                    <a:pt x="1369" y="1570886"/>
                  </a:cubicBezTo>
                  <a:cubicBezTo>
                    <a:pt x="-6251" y="1653859"/>
                    <a:pt x="19149" y="1314346"/>
                    <a:pt x="47089" y="1139086"/>
                  </a:cubicBezTo>
                  <a:cubicBezTo>
                    <a:pt x="75029" y="963826"/>
                    <a:pt x="137682" y="655639"/>
                    <a:pt x="169009" y="519326"/>
                  </a:cubicBezTo>
                  <a:cubicBezTo>
                    <a:pt x="200336" y="383013"/>
                    <a:pt x="199489" y="410106"/>
                    <a:pt x="235049" y="321206"/>
                  </a:cubicBezTo>
                  <a:cubicBezTo>
                    <a:pt x="270609" y="232306"/>
                    <a:pt x="417082" y="16406"/>
                    <a:pt x="412849" y="11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8EEC5586-1628-410B-9B36-E8301BDBA95A}"/>
                </a:ext>
              </a:extLst>
            </p:cNvPr>
            <p:cNvSpPr/>
            <p:nvPr/>
          </p:nvSpPr>
          <p:spPr>
            <a:xfrm>
              <a:off x="1933460" y="6621416"/>
              <a:ext cx="284661" cy="618223"/>
            </a:xfrm>
            <a:custGeom>
              <a:avLst/>
              <a:gdLst>
                <a:gd name="connsiteX0" fmla="*/ 115 w 284661"/>
                <a:gd name="connsiteY0" fmla="*/ 47 h 618223"/>
                <a:gd name="connsiteX1" fmla="*/ 216015 w 284661"/>
                <a:gd name="connsiteY1" fmla="*/ 293734 h 618223"/>
                <a:gd name="connsiteX2" fmla="*/ 258878 w 284661"/>
                <a:gd name="connsiteY2" fmla="*/ 390572 h 618223"/>
                <a:gd name="connsiteX3" fmla="*/ 284278 w 284661"/>
                <a:gd name="connsiteY3" fmla="*/ 504872 h 618223"/>
                <a:gd name="connsiteX4" fmla="*/ 274753 w 284661"/>
                <a:gd name="connsiteY4" fmla="*/ 614409 h 618223"/>
                <a:gd name="connsiteX5" fmla="*/ 282690 w 284661"/>
                <a:gd name="connsiteY5" fmla="*/ 360409 h 618223"/>
                <a:gd name="connsiteX6" fmla="*/ 247765 w 284661"/>
                <a:gd name="connsiteY6" fmla="*/ 271509 h 618223"/>
                <a:gd name="connsiteX7" fmla="*/ 115 w 284661"/>
                <a:gd name="connsiteY7" fmla="*/ 47 h 61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661" h="618223">
                  <a:moveTo>
                    <a:pt x="115" y="47"/>
                  </a:moveTo>
                  <a:cubicBezTo>
                    <a:pt x="-5177" y="3751"/>
                    <a:pt x="172888" y="228647"/>
                    <a:pt x="216015" y="293734"/>
                  </a:cubicBezTo>
                  <a:cubicBezTo>
                    <a:pt x="259142" y="358821"/>
                    <a:pt x="247501" y="355382"/>
                    <a:pt x="258878" y="390572"/>
                  </a:cubicBezTo>
                  <a:cubicBezTo>
                    <a:pt x="270255" y="425762"/>
                    <a:pt x="281632" y="467566"/>
                    <a:pt x="284278" y="504872"/>
                  </a:cubicBezTo>
                  <a:cubicBezTo>
                    <a:pt x="286924" y="542178"/>
                    <a:pt x="275018" y="638486"/>
                    <a:pt x="274753" y="614409"/>
                  </a:cubicBezTo>
                  <a:cubicBezTo>
                    <a:pt x="274488" y="590332"/>
                    <a:pt x="287188" y="417559"/>
                    <a:pt x="282690" y="360409"/>
                  </a:cubicBezTo>
                  <a:cubicBezTo>
                    <a:pt x="278192" y="303259"/>
                    <a:pt x="293538" y="332628"/>
                    <a:pt x="247765" y="271509"/>
                  </a:cubicBezTo>
                  <a:cubicBezTo>
                    <a:pt x="201992" y="210390"/>
                    <a:pt x="5407" y="-3657"/>
                    <a:pt x="115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39C35E16-CAE0-4B67-8FFF-1306024B280C}"/>
                </a:ext>
              </a:extLst>
            </p:cNvPr>
            <p:cNvSpPr/>
            <p:nvPr/>
          </p:nvSpPr>
          <p:spPr>
            <a:xfrm>
              <a:off x="1900233" y="6652693"/>
              <a:ext cx="287356" cy="641911"/>
            </a:xfrm>
            <a:custGeom>
              <a:avLst/>
              <a:gdLst>
                <a:gd name="connsiteX0" fmla="*/ 5 w 287356"/>
                <a:gd name="connsiteY0" fmla="*/ 520 h 641911"/>
                <a:gd name="connsiteX1" fmla="*/ 187330 w 287356"/>
                <a:gd name="connsiteY1" fmla="*/ 256107 h 641911"/>
                <a:gd name="connsiteX2" fmla="*/ 277817 w 287356"/>
                <a:gd name="connsiteY2" fmla="*/ 478357 h 641911"/>
                <a:gd name="connsiteX3" fmla="*/ 284167 w 287356"/>
                <a:gd name="connsiteY3" fmla="*/ 641870 h 641911"/>
                <a:gd name="connsiteX4" fmla="*/ 284167 w 287356"/>
                <a:gd name="connsiteY4" fmla="*/ 492645 h 641911"/>
                <a:gd name="connsiteX5" fmla="*/ 244480 w 287356"/>
                <a:gd name="connsiteY5" fmla="*/ 332307 h 641911"/>
                <a:gd name="connsiteX6" fmla="*/ 180980 w 287356"/>
                <a:gd name="connsiteY6" fmla="*/ 194195 h 641911"/>
                <a:gd name="connsiteX7" fmla="*/ 5 w 287356"/>
                <a:gd name="connsiteY7" fmla="*/ 520 h 641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356" h="641911">
                  <a:moveTo>
                    <a:pt x="5" y="520"/>
                  </a:moveTo>
                  <a:cubicBezTo>
                    <a:pt x="1063" y="10839"/>
                    <a:pt x="141028" y="176468"/>
                    <a:pt x="187330" y="256107"/>
                  </a:cubicBezTo>
                  <a:cubicBezTo>
                    <a:pt x="233632" y="335746"/>
                    <a:pt x="261678" y="414063"/>
                    <a:pt x="277817" y="478357"/>
                  </a:cubicBezTo>
                  <a:cubicBezTo>
                    <a:pt x="293956" y="542651"/>
                    <a:pt x="283109" y="639489"/>
                    <a:pt x="284167" y="641870"/>
                  </a:cubicBezTo>
                  <a:cubicBezTo>
                    <a:pt x="285225" y="644251"/>
                    <a:pt x="290782" y="544239"/>
                    <a:pt x="284167" y="492645"/>
                  </a:cubicBezTo>
                  <a:cubicBezTo>
                    <a:pt x="277553" y="441051"/>
                    <a:pt x="261678" y="382049"/>
                    <a:pt x="244480" y="332307"/>
                  </a:cubicBezTo>
                  <a:cubicBezTo>
                    <a:pt x="227282" y="282565"/>
                    <a:pt x="221726" y="252403"/>
                    <a:pt x="180980" y="194195"/>
                  </a:cubicBezTo>
                  <a:cubicBezTo>
                    <a:pt x="140234" y="135987"/>
                    <a:pt x="-1053" y="-9799"/>
                    <a:pt x="5" y="5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83066D5D-BFA3-4E2B-88A2-8928812E601A}"/>
                </a:ext>
              </a:extLst>
            </p:cNvPr>
            <p:cNvSpPr/>
            <p:nvPr/>
          </p:nvSpPr>
          <p:spPr>
            <a:xfrm>
              <a:off x="2100362" y="7249833"/>
              <a:ext cx="114227" cy="740700"/>
            </a:xfrm>
            <a:custGeom>
              <a:avLst/>
              <a:gdLst>
                <a:gd name="connsiteX0" fmla="*/ 114201 w 114227"/>
                <a:gd name="connsiteY0" fmla="*/ 280 h 740700"/>
                <a:gd name="connsiteX1" fmla="*/ 52288 w 114227"/>
                <a:gd name="connsiteY1" fmla="*/ 252692 h 740700"/>
                <a:gd name="connsiteX2" fmla="*/ 26888 w 114227"/>
                <a:gd name="connsiteY2" fmla="*/ 382867 h 740700"/>
                <a:gd name="connsiteX3" fmla="*/ 3076 w 114227"/>
                <a:gd name="connsiteY3" fmla="*/ 543205 h 740700"/>
                <a:gd name="connsiteX4" fmla="*/ 3076 w 114227"/>
                <a:gd name="connsiteY4" fmla="*/ 647980 h 740700"/>
                <a:gd name="connsiteX5" fmla="*/ 28476 w 114227"/>
                <a:gd name="connsiteY5" fmla="*/ 740055 h 740700"/>
                <a:gd name="connsiteX6" fmla="*/ 17363 w 114227"/>
                <a:gd name="connsiteY6" fmla="*/ 600355 h 740700"/>
                <a:gd name="connsiteX7" fmla="*/ 44351 w 114227"/>
                <a:gd name="connsiteY7" fmla="*/ 305080 h 740700"/>
                <a:gd name="connsiteX8" fmla="*/ 114201 w 114227"/>
                <a:gd name="connsiteY8" fmla="*/ 280 h 74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227" h="740700">
                  <a:moveTo>
                    <a:pt x="114201" y="280"/>
                  </a:moveTo>
                  <a:cubicBezTo>
                    <a:pt x="115524" y="-8451"/>
                    <a:pt x="66840" y="188928"/>
                    <a:pt x="52288" y="252692"/>
                  </a:cubicBezTo>
                  <a:cubicBezTo>
                    <a:pt x="37736" y="316456"/>
                    <a:pt x="35090" y="334448"/>
                    <a:pt x="26888" y="382867"/>
                  </a:cubicBezTo>
                  <a:cubicBezTo>
                    <a:pt x="18686" y="431286"/>
                    <a:pt x="7045" y="499020"/>
                    <a:pt x="3076" y="543205"/>
                  </a:cubicBezTo>
                  <a:cubicBezTo>
                    <a:pt x="-893" y="587390"/>
                    <a:pt x="-1157" y="615172"/>
                    <a:pt x="3076" y="647980"/>
                  </a:cubicBezTo>
                  <a:cubicBezTo>
                    <a:pt x="7309" y="680788"/>
                    <a:pt x="26095" y="747992"/>
                    <a:pt x="28476" y="740055"/>
                  </a:cubicBezTo>
                  <a:cubicBezTo>
                    <a:pt x="30857" y="732118"/>
                    <a:pt x="14717" y="672851"/>
                    <a:pt x="17363" y="600355"/>
                  </a:cubicBezTo>
                  <a:cubicBezTo>
                    <a:pt x="20009" y="527859"/>
                    <a:pt x="27682" y="403770"/>
                    <a:pt x="44351" y="305080"/>
                  </a:cubicBezTo>
                  <a:cubicBezTo>
                    <a:pt x="61020" y="206390"/>
                    <a:pt x="112878" y="9011"/>
                    <a:pt x="114201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DF213FDF-3680-4279-94D2-1C3DDD4BB7F0}"/>
                </a:ext>
              </a:extLst>
            </p:cNvPr>
            <p:cNvSpPr/>
            <p:nvPr/>
          </p:nvSpPr>
          <p:spPr>
            <a:xfrm>
              <a:off x="2093883" y="7223883"/>
              <a:ext cx="97997" cy="754156"/>
            </a:xfrm>
            <a:custGeom>
              <a:avLst/>
              <a:gdLst>
                <a:gd name="connsiteX0" fmla="*/ 96867 w 97997"/>
                <a:gd name="connsiteY0" fmla="*/ 4005 h 754156"/>
                <a:gd name="connsiteX1" fmla="*/ 69880 w 97997"/>
                <a:gd name="connsiteY1" fmla="*/ 156405 h 754156"/>
                <a:gd name="connsiteX2" fmla="*/ 17492 w 97997"/>
                <a:gd name="connsiteY2" fmla="*/ 370717 h 754156"/>
                <a:gd name="connsiteX3" fmla="*/ 30 w 97997"/>
                <a:gd name="connsiteY3" fmla="*/ 512005 h 754156"/>
                <a:gd name="connsiteX4" fmla="*/ 20667 w 97997"/>
                <a:gd name="connsiteY4" fmla="*/ 746955 h 754156"/>
                <a:gd name="connsiteX5" fmla="*/ 7967 w 97997"/>
                <a:gd name="connsiteY5" fmla="*/ 659642 h 754156"/>
                <a:gd name="connsiteX6" fmla="*/ 33367 w 97997"/>
                <a:gd name="connsiteY6" fmla="*/ 319917 h 754156"/>
                <a:gd name="connsiteX7" fmla="*/ 96867 w 97997"/>
                <a:gd name="connsiteY7" fmla="*/ 4005 h 75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997" h="754156">
                  <a:moveTo>
                    <a:pt x="96867" y="4005"/>
                  </a:moveTo>
                  <a:cubicBezTo>
                    <a:pt x="102952" y="-23247"/>
                    <a:pt x="83109" y="95286"/>
                    <a:pt x="69880" y="156405"/>
                  </a:cubicBezTo>
                  <a:cubicBezTo>
                    <a:pt x="56651" y="217524"/>
                    <a:pt x="29134" y="311450"/>
                    <a:pt x="17492" y="370717"/>
                  </a:cubicBezTo>
                  <a:cubicBezTo>
                    <a:pt x="5850" y="429984"/>
                    <a:pt x="-499" y="449299"/>
                    <a:pt x="30" y="512005"/>
                  </a:cubicBezTo>
                  <a:cubicBezTo>
                    <a:pt x="559" y="574711"/>
                    <a:pt x="19344" y="722349"/>
                    <a:pt x="20667" y="746955"/>
                  </a:cubicBezTo>
                  <a:cubicBezTo>
                    <a:pt x="21990" y="771561"/>
                    <a:pt x="5850" y="730815"/>
                    <a:pt x="7967" y="659642"/>
                  </a:cubicBezTo>
                  <a:cubicBezTo>
                    <a:pt x="10084" y="588469"/>
                    <a:pt x="17757" y="426544"/>
                    <a:pt x="33367" y="319917"/>
                  </a:cubicBezTo>
                  <a:cubicBezTo>
                    <a:pt x="48977" y="213290"/>
                    <a:pt x="90782" y="31257"/>
                    <a:pt x="96867" y="40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40191020-63C3-483D-ABEE-1849BB35936A}"/>
                </a:ext>
              </a:extLst>
            </p:cNvPr>
            <p:cNvSpPr/>
            <p:nvPr/>
          </p:nvSpPr>
          <p:spPr>
            <a:xfrm>
              <a:off x="2134473" y="7579566"/>
              <a:ext cx="1906146" cy="408808"/>
            </a:xfrm>
            <a:custGeom>
              <a:avLst/>
              <a:gdLst>
                <a:gd name="connsiteX0" fmla="*/ 1244 w 1906146"/>
                <a:gd name="connsiteY0" fmla="*/ 408734 h 408808"/>
                <a:gd name="connsiteX1" fmla="*/ 405527 w 1906146"/>
                <a:gd name="connsiteY1" fmla="*/ 300784 h 408808"/>
                <a:gd name="connsiteX2" fmla="*/ 921994 w 1906146"/>
                <a:gd name="connsiteY2" fmla="*/ 165317 h 408808"/>
                <a:gd name="connsiteX3" fmla="*/ 1343210 w 1906146"/>
                <a:gd name="connsiteY3" fmla="*/ 99701 h 408808"/>
                <a:gd name="connsiteX4" fmla="*/ 1832160 w 1906146"/>
                <a:gd name="connsiteY4" fmla="*/ 36201 h 408808"/>
                <a:gd name="connsiteX5" fmla="*/ 1899894 w 1906146"/>
                <a:gd name="connsiteY5" fmla="*/ 127217 h 408808"/>
                <a:gd name="connsiteX6" fmla="*/ 1893544 w 1906146"/>
                <a:gd name="connsiteY6" fmla="*/ 6567 h 408808"/>
                <a:gd name="connsiteX7" fmla="*/ 1815227 w 1906146"/>
                <a:gd name="connsiteY7" fmla="*/ 15034 h 408808"/>
                <a:gd name="connsiteX8" fmla="*/ 1432110 w 1906146"/>
                <a:gd name="connsiteY8" fmla="*/ 48901 h 408808"/>
                <a:gd name="connsiteX9" fmla="*/ 773827 w 1906146"/>
                <a:gd name="connsiteY9" fmla="*/ 175901 h 408808"/>
                <a:gd name="connsiteX10" fmla="*/ 297577 w 1906146"/>
                <a:gd name="connsiteY10" fmla="*/ 315601 h 408808"/>
                <a:gd name="connsiteX11" fmla="*/ 1244 w 1906146"/>
                <a:gd name="connsiteY11" fmla="*/ 408734 h 40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6146" h="408808">
                  <a:moveTo>
                    <a:pt x="1244" y="408734"/>
                  </a:moveTo>
                  <a:cubicBezTo>
                    <a:pt x="19236" y="406265"/>
                    <a:pt x="405527" y="300784"/>
                    <a:pt x="405527" y="300784"/>
                  </a:cubicBezTo>
                  <a:cubicBezTo>
                    <a:pt x="558985" y="260215"/>
                    <a:pt x="765714" y="198831"/>
                    <a:pt x="921994" y="165317"/>
                  </a:cubicBezTo>
                  <a:cubicBezTo>
                    <a:pt x="1078275" y="131803"/>
                    <a:pt x="1343210" y="99701"/>
                    <a:pt x="1343210" y="99701"/>
                  </a:cubicBezTo>
                  <a:cubicBezTo>
                    <a:pt x="1494904" y="78182"/>
                    <a:pt x="1739379" y="31615"/>
                    <a:pt x="1832160" y="36201"/>
                  </a:cubicBezTo>
                  <a:cubicBezTo>
                    <a:pt x="1924941" y="40787"/>
                    <a:pt x="1889663" y="132156"/>
                    <a:pt x="1899894" y="127217"/>
                  </a:cubicBezTo>
                  <a:cubicBezTo>
                    <a:pt x="1910125" y="122278"/>
                    <a:pt x="1907655" y="25264"/>
                    <a:pt x="1893544" y="6567"/>
                  </a:cubicBezTo>
                  <a:cubicBezTo>
                    <a:pt x="1879433" y="-12130"/>
                    <a:pt x="1815227" y="15034"/>
                    <a:pt x="1815227" y="15034"/>
                  </a:cubicBezTo>
                  <a:cubicBezTo>
                    <a:pt x="1738321" y="22090"/>
                    <a:pt x="1605677" y="22090"/>
                    <a:pt x="1432110" y="48901"/>
                  </a:cubicBezTo>
                  <a:cubicBezTo>
                    <a:pt x="1258543" y="75712"/>
                    <a:pt x="962916" y="131451"/>
                    <a:pt x="773827" y="175901"/>
                  </a:cubicBezTo>
                  <a:cubicBezTo>
                    <a:pt x="584738" y="220351"/>
                    <a:pt x="430927" y="279265"/>
                    <a:pt x="297577" y="315601"/>
                  </a:cubicBezTo>
                  <a:cubicBezTo>
                    <a:pt x="164227" y="351937"/>
                    <a:pt x="-16748" y="411203"/>
                    <a:pt x="1244" y="4087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C234875A-BB87-42B9-ABAD-A92F44335192}"/>
                </a:ext>
              </a:extLst>
            </p:cNvPr>
            <p:cNvSpPr/>
            <p:nvPr/>
          </p:nvSpPr>
          <p:spPr>
            <a:xfrm>
              <a:off x="3896916" y="6913994"/>
              <a:ext cx="137451" cy="710506"/>
            </a:xfrm>
            <a:custGeom>
              <a:avLst/>
              <a:gdLst>
                <a:gd name="connsiteX0" fmla="*/ 14684 w 137451"/>
                <a:gd name="connsiteY0" fmla="*/ 1156 h 710506"/>
                <a:gd name="connsiteX1" fmla="*/ 40084 w 137451"/>
                <a:gd name="connsiteY1" fmla="*/ 314423 h 710506"/>
                <a:gd name="connsiteX2" fmla="*/ 78184 w 137451"/>
                <a:gd name="connsiteY2" fmla="*/ 528206 h 710506"/>
                <a:gd name="connsiteX3" fmla="*/ 137451 w 137451"/>
                <a:gd name="connsiteY3" fmla="*/ 710239 h 710506"/>
                <a:gd name="connsiteX4" fmla="*/ 78184 w 137451"/>
                <a:gd name="connsiteY4" fmla="*/ 559956 h 710506"/>
                <a:gd name="connsiteX5" fmla="*/ 4101 w 137451"/>
                <a:gd name="connsiteY5" fmla="*/ 221289 h 710506"/>
                <a:gd name="connsiteX6" fmla="*/ 14684 w 137451"/>
                <a:gd name="connsiteY6" fmla="*/ 1156 h 71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451" h="710506">
                  <a:moveTo>
                    <a:pt x="14684" y="1156"/>
                  </a:moveTo>
                  <a:cubicBezTo>
                    <a:pt x="20681" y="16678"/>
                    <a:pt x="29501" y="226581"/>
                    <a:pt x="40084" y="314423"/>
                  </a:cubicBezTo>
                  <a:cubicBezTo>
                    <a:pt x="50667" y="402265"/>
                    <a:pt x="61956" y="462237"/>
                    <a:pt x="78184" y="528206"/>
                  </a:cubicBezTo>
                  <a:cubicBezTo>
                    <a:pt x="94412" y="594175"/>
                    <a:pt x="137451" y="704947"/>
                    <a:pt x="137451" y="710239"/>
                  </a:cubicBezTo>
                  <a:cubicBezTo>
                    <a:pt x="137451" y="715531"/>
                    <a:pt x="100409" y="641448"/>
                    <a:pt x="78184" y="559956"/>
                  </a:cubicBezTo>
                  <a:cubicBezTo>
                    <a:pt x="55959" y="478464"/>
                    <a:pt x="15743" y="312659"/>
                    <a:pt x="4101" y="221289"/>
                  </a:cubicBezTo>
                  <a:cubicBezTo>
                    <a:pt x="-7541" y="129920"/>
                    <a:pt x="8687" y="-14366"/>
                    <a:pt x="14684" y="1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D6B9BF23-E60B-4F29-8FFA-DA5B4A97AA17}"/>
                </a:ext>
              </a:extLst>
            </p:cNvPr>
            <p:cNvSpPr/>
            <p:nvPr/>
          </p:nvSpPr>
          <p:spPr>
            <a:xfrm>
              <a:off x="3952319" y="7147788"/>
              <a:ext cx="97333" cy="452848"/>
            </a:xfrm>
            <a:custGeom>
              <a:avLst/>
              <a:gdLst>
                <a:gd name="connsiteX0" fmla="*/ 3731 w 97333"/>
                <a:gd name="connsiteY0" fmla="*/ 195 h 452848"/>
                <a:gd name="connsiteX1" fmla="*/ 35481 w 97333"/>
                <a:gd name="connsiteY1" fmla="*/ 190695 h 452848"/>
                <a:gd name="connsiteX2" fmla="*/ 96864 w 97333"/>
                <a:gd name="connsiteY2" fmla="*/ 451045 h 452848"/>
                <a:gd name="connsiteX3" fmla="*/ 60881 w 97333"/>
                <a:gd name="connsiteY3" fmla="*/ 298645 h 452848"/>
                <a:gd name="connsiteX4" fmla="*/ 7964 w 97333"/>
                <a:gd name="connsiteY4" fmla="*/ 156829 h 452848"/>
                <a:gd name="connsiteX5" fmla="*/ 3731 w 97333"/>
                <a:gd name="connsiteY5" fmla="*/ 195 h 45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333" h="452848">
                  <a:moveTo>
                    <a:pt x="3731" y="195"/>
                  </a:moveTo>
                  <a:cubicBezTo>
                    <a:pt x="8317" y="5839"/>
                    <a:pt x="19959" y="115553"/>
                    <a:pt x="35481" y="190695"/>
                  </a:cubicBezTo>
                  <a:cubicBezTo>
                    <a:pt x="51003" y="265837"/>
                    <a:pt x="92631" y="433053"/>
                    <a:pt x="96864" y="451045"/>
                  </a:cubicBezTo>
                  <a:cubicBezTo>
                    <a:pt x="101097" y="469037"/>
                    <a:pt x="75698" y="347681"/>
                    <a:pt x="60881" y="298645"/>
                  </a:cubicBezTo>
                  <a:cubicBezTo>
                    <a:pt x="46064" y="249609"/>
                    <a:pt x="18900" y="201279"/>
                    <a:pt x="7964" y="156829"/>
                  </a:cubicBezTo>
                  <a:cubicBezTo>
                    <a:pt x="-2972" y="112379"/>
                    <a:pt x="-855" y="-5449"/>
                    <a:pt x="3731" y="1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05D1D6E0-921E-4F74-B570-79B6D4E6A400}"/>
                </a:ext>
              </a:extLst>
            </p:cNvPr>
            <p:cNvSpPr/>
            <p:nvPr/>
          </p:nvSpPr>
          <p:spPr>
            <a:xfrm>
              <a:off x="698500" y="7966888"/>
              <a:ext cx="1458492" cy="719912"/>
            </a:xfrm>
            <a:custGeom>
              <a:avLst/>
              <a:gdLst>
                <a:gd name="connsiteX0" fmla="*/ 0 w 1458492"/>
                <a:gd name="connsiteY0" fmla="*/ 719912 h 719912"/>
                <a:gd name="connsiteX1" fmla="*/ 196850 w 1458492"/>
                <a:gd name="connsiteY1" fmla="*/ 497662 h 719912"/>
                <a:gd name="connsiteX2" fmla="*/ 609600 w 1458492"/>
                <a:gd name="connsiteY2" fmla="*/ 265887 h 719912"/>
                <a:gd name="connsiteX3" fmla="*/ 1438275 w 1458492"/>
                <a:gd name="connsiteY3" fmla="*/ 5537 h 719912"/>
                <a:gd name="connsiteX4" fmla="*/ 1222375 w 1458492"/>
                <a:gd name="connsiteY4" fmla="*/ 81737 h 719912"/>
                <a:gd name="connsiteX5" fmla="*/ 857250 w 1458492"/>
                <a:gd name="connsiteY5" fmla="*/ 205562 h 719912"/>
                <a:gd name="connsiteX6" fmla="*/ 431800 w 1458492"/>
                <a:gd name="connsiteY6" fmla="*/ 377012 h 719912"/>
                <a:gd name="connsiteX7" fmla="*/ 266700 w 1458492"/>
                <a:gd name="connsiteY7" fmla="*/ 500837 h 719912"/>
                <a:gd name="connsiteX8" fmla="*/ 0 w 1458492"/>
                <a:gd name="connsiteY8" fmla="*/ 719912 h 719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8492" h="719912">
                  <a:moveTo>
                    <a:pt x="0" y="719912"/>
                  </a:moveTo>
                  <a:cubicBezTo>
                    <a:pt x="47625" y="646622"/>
                    <a:pt x="95250" y="573333"/>
                    <a:pt x="196850" y="497662"/>
                  </a:cubicBezTo>
                  <a:cubicBezTo>
                    <a:pt x="298450" y="421991"/>
                    <a:pt x="402696" y="347908"/>
                    <a:pt x="609600" y="265887"/>
                  </a:cubicBezTo>
                  <a:cubicBezTo>
                    <a:pt x="816504" y="183866"/>
                    <a:pt x="1336146" y="36229"/>
                    <a:pt x="1438275" y="5537"/>
                  </a:cubicBezTo>
                  <a:cubicBezTo>
                    <a:pt x="1540404" y="-25155"/>
                    <a:pt x="1222375" y="81737"/>
                    <a:pt x="1222375" y="81737"/>
                  </a:cubicBezTo>
                  <a:cubicBezTo>
                    <a:pt x="1125538" y="115074"/>
                    <a:pt x="989012" y="156350"/>
                    <a:pt x="857250" y="205562"/>
                  </a:cubicBezTo>
                  <a:cubicBezTo>
                    <a:pt x="725488" y="254774"/>
                    <a:pt x="530225" y="327800"/>
                    <a:pt x="431800" y="377012"/>
                  </a:cubicBezTo>
                  <a:cubicBezTo>
                    <a:pt x="333375" y="426224"/>
                    <a:pt x="266700" y="500837"/>
                    <a:pt x="266700" y="500837"/>
                  </a:cubicBezTo>
                  <a:lnTo>
                    <a:pt x="0" y="71991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584DDD32-AA7C-4576-92E2-801B427E015A}"/>
                </a:ext>
              </a:extLst>
            </p:cNvPr>
            <p:cNvSpPr/>
            <p:nvPr/>
          </p:nvSpPr>
          <p:spPr>
            <a:xfrm>
              <a:off x="218370" y="8718482"/>
              <a:ext cx="517471" cy="1636354"/>
            </a:xfrm>
            <a:custGeom>
              <a:avLst/>
              <a:gdLst>
                <a:gd name="connsiteX0" fmla="*/ 464255 w 517471"/>
                <a:gd name="connsiteY0" fmla="*/ 68 h 1636354"/>
                <a:gd name="connsiteX1" fmla="*/ 454730 w 517471"/>
                <a:gd name="connsiteY1" fmla="*/ 244543 h 1636354"/>
                <a:gd name="connsiteX2" fmla="*/ 381705 w 517471"/>
                <a:gd name="connsiteY2" fmla="*/ 438218 h 1636354"/>
                <a:gd name="connsiteX3" fmla="*/ 235655 w 517471"/>
                <a:gd name="connsiteY3" fmla="*/ 781118 h 1636354"/>
                <a:gd name="connsiteX4" fmla="*/ 92780 w 517471"/>
                <a:gd name="connsiteY4" fmla="*/ 1412943 h 1636354"/>
                <a:gd name="connsiteX5" fmla="*/ 705 w 517471"/>
                <a:gd name="connsiteY5" fmla="*/ 1635193 h 1636354"/>
                <a:gd name="connsiteX6" fmla="*/ 140405 w 517471"/>
                <a:gd name="connsiteY6" fmla="*/ 1336743 h 1636354"/>
                <a:gd name="connsiteX7" fmla="*/ 321380 w 517471"/>
                <a:gd name="connsiteY7" fmla="*/ 720793 h 1636354"/>
                <a:gd name="connsiteX8" fmla="*/ 511880 w 517471"/>
                <a:gd name="connsiteY8" fmla="*/ 225493 h 1636354"/>
                <a:gd name="connsiteX9" fmla="*/ 464255 w 517471"/>
                <a:gd name="connsiteY9" fmla="*/ 68 h 1636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7471" h="1636354">
                  <a:moveTo>
                    <a:pt x="464255" y="68"/>
                  </a:moveTo>
                  <a:cubicBezTo>
                    <a:pt x="454730" y="3243"/>
                    <a:pt x="468488" y="171518"/>
                    <a:pt x="454730" y="244543"/>
                  </a:cubicBezTo>
                  <a:cubicBezTo>
                    <a:pt x="440972" y="317568"/>
                    <a:pt x="418218" y="348789"/>
                    <a:pt x="381705" y="438218"/>
                  </a:cubicBezTo>
                  <a:cubicBezTo>
                    <a:pt x="345192" y="527647"/>
                    <a:pt x="283809" y="618664"/>
                    <a:pt x="235655" y="781118"/>
                  </a:cubicBezTo>
                  <a:cubicBezTo>
                    <a:pt x="187501" y="943572"/>
                    <a:pt x="131938" y="1270597"/>
                    <a:pt x="92780" y="1412943"/>
                  </a:cubicBezTo>
                  <a:cubicBezTo>
                    <a:pt x="53622" y="1555289"/>
                    <a:pt x="-7232" y="1647893"/>
                    <a:pt x="705" y="1635193"/>
                  </a:cubicBezTo>
                  <a:cubicBezTo>
                    <a:pt x="8642" y="1622493"/>
                    <a:pt x="86959" y="1489143"/>
                    <a:pt x="140405" y="1336743"/>
                  </a:cubicBezTo>
                  <a:cubicBezTo>
                    <a:pt x="193851" y="1184343"/>
                    <a:pt x="259467" y="906001"/>
                    <a:pt x="321380" y="720793"/>
                  </a:cubicBezTo>
                  <a:cubicBezTo>
                    <a:pt x="383292" y="535585"/>
                    <a:pt x="487538" y="347201"/>
                    <a:pt x="511880" y="225493"/>
                  </a:cubicBezTo>
                  <a:cubicBezTo>
                    <a:pt x="536222" y="103785"/>
                    <a:pt x="473780" y="-3107"/>
                    <a:pt x="464255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9BAEE6F0-CE5C-4239-B810-57F97C21DBB9}"/>
                </a:ext>
              </a:extLst>
            </p:cNvPr>
            <p:cNvSpPr/>
            <p:nvPr/>
          </p:nvSpPr>
          <p:spPr>
            <a:xfrm>
              <a:off x="299518" y="10208159"/>
              <a:ext cx="561712" cy="123337"/>
            </a:xfrm>
            <a:custGeom>
              <a:avLst/>
              <a:gdLst>
                <a:gd name="connsiteX0" fmla="*/ 520 w 561712"/>
                <a:gd name="connsiteY0" fmla="*/ 123291 h 123337"/>
                <a:gd name="connsiteX1" fmla="*/ 252932 w 561712"/>
                <a:gd name="connsiteY1" fmla="*/ 86779 h 123337"/>
                <a:gd name="connsiteX2" fmla="*/ 364057 w 561712"/>
                <a:gd name="connsiteY2" fmla="*/ 59791 h 123337"/>
                <a:gd name="connsiteX3" fmla="*/ 559320 w 561712"/>
                <a:gd name="connsiteY3" fmla="*/ 1054 h 123337"/>
                <a:gd name="connsiteX4" fmla="*/ 467245 w 561712"/>
                <a:gd name="connsiteY4" fmla="*/ 23279 h 123337"/>
                <a:gd name="connsiteX5" fmla="*/ 384695 w 561712"/>
                <a:gd name="connsiteY5" fmla="*/ 39154 h 123337"/>
                <a:gd name="connsiteX6" fmla="*/ 192607 w 561712"/>
                <a:gd name="connsiteY6" fmla="*/ 78841 h 123337"/>
                <a:gd name="connsiteX7" fmla="*/ 520 w 561712"/>
                <a:gd name="connsiteY7" fmla="*/ 123291 h 12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712" h="123337">
                  <a:moveTo>
                    <a:pt x="520" y="123291"/>
                  </a:moveTo>
                  <a:cubicBezTo>
                    <a:pt x="10574" y="124614"/>
                    <a:pt x="192343" y="97362"/>
                    <a:pt x="252932" y="86779"/>
                  </a:cubicBezTo>
                  <a:cubicBezTo>
                    <a:pt x="313521" y="76196"/>
                    <a:pt x="312992" y="74079"/>
                    <a:pt x="364057" y="59791"/>
                  </a:cubicBezTo>
                  <a:cubicBezTo>
                    <a:pt x="415122" y="45503"/>
                    <a:pt x="542122" y="7139"/>
                    <a:pt x="559320" y="1054"/>
                  </a:cubicBezTo>
                  <a:cubicBezTo>
                    <a:pt x="576518" y="-5031"/>
                    <a:pt x="496349" y="16929"/>
                    <a:pt x="467245" y="23279"/>
                  </a:cubicBezTo>
                  <a:cubicBezTo>
                    <a:pt x="438141" y="29629"/>
                    <a:pt x="430468" y="29894"/>
                    <a:pt x="384695" y="39154"/>
                  </a:cubicBezTo>
                  <a:cubicBezTo>
                    <a:pt x="338922" y="48414"/>
                    <a:pt x="256636" y="66935"/>
                    <a:pt x="192607" y="78841"/>
                  </a:cubicBezTo>
                  <a:cubicBezTo>
                    <a:pt x="128578" y="90747"/>
                    <a:pt x="-9534" y="121968"/>
                    <a:pt x="520" y="1232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DD3AF3AA-A2AA-49C5-A681-8951BAFFAB3C}"/>
                </a:ext>
              </a:extLst>
            </p:cNvPr>
            <p:cNvSpPr/>
            <p:nvPr/>
          </p:nvSpPr>
          <p:spPr>
            <a:xfrm>
              <a:off x="287201" y="10234261"/>
              <a:ext cx="564016" cy="116506"/>
            </a:xfrm>
            <a:custGeom>
              <a:avLst/>
              <a:gdLst>
                <a:gd name="connsiteX0" fmla="*/ 137 w 564016"/>
                <a:gd name="connsiteY0" fmla="*/ 116239 h 116506"/>
                <a:gd name="connsiteX1" fmla="*/ 252549 w 564016"/>
                <a:gd name="connsiteY1" fmla="*/ 79727 h 116506"/>
                <a:gd name="connsiteX2" fmla="*/ 366849 w 564016"/>
                <a:gd name="connsiteY2" fmla="*/ 60677 h 116506"/>
                <a:gd name="connsiteX3" fmla="*/ 563699 w 564016"/>
                <a:gd name="connsiteY3" fmla="*/ 352 h 116506"/>
                <a:gd name="connsiteX4" fmla="*/ 409712 w 564016"/>
                <a:gd name="connsiteY4" fmla="*/ 36864 h 116506"/>
                <a:gd name="connsiteX5" fmla="*/ 289062 w 564016"/>
                <a:gd name="connsiteY5" fmla="*/ 59089 h 116506"/>
                <a:gd name="connsiteX6" fmla="*/ 137 w 564016"/>
                <a:gd name="connsiteY6" fmla="*/ 116239 h 11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4016" h="116506">
                  <a:moveTo>
                    <a:pt x="137" y="116239"/>
                  </a:moveTo>
                  <a:cubicBezTo>
                    <a:pt x="-5948" y="119679"/>
                    <a:pt x="191431" y="88987"/>
                    <a:pt x="252549" y="79727"/>
                  </a:cubicBezTo>
                  <a:cubicBezTo>
                    <a:pt x="313667" y="70467"/>
                    <a:pt x="314991" y="73906"/>
                    <a:pt x="366849" y="60677"/>
                  </a:cubicBezTo>
                  <a:cubicBezTo>
                    <a:pt x="418707" y="47448"/>
                    <a:pt x="556555" y="4321"/>
                    <a:pt x="563699" y="352"/>
                  </a:cubicBezTo>
                  <a:cubicBezTo>
                    <a:pt x="570843" y="-3617"/>
                    <a:pt x="455485" y="27075"/>
                    <a:pt x="409712" y="36864"/>
                  </a:cubicBezTo>
                  <a:cubicBezTo>
                    <a:pt x="363939" y="46653"/>
                    <a:pt x="357325" y="48506"/>
                    <a:pt x="289062" y="59089"/>
                  </a:cubicBezTo>
                  <a:cubicBezTo>
                    <a:pt x="220800" y="69672"/>
                    <a:pt x="6222" y="112799"/>
                    <a:pt x="137" y="116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D947CDBF-BC08-41E3-9A3C-A8EA14DE5A28}"/>
                </a:ext>
              </a:extLst>
            </p:cNvPr>
            <p:cNvSpPr/>
            <p:nvPr/>
          </p:nvSpPr>
          <p:spPr>
            <a:xfrm>
              <a:off x="213396" y="10310785"/>
              <a:ext cx="629494" cy="430369"/>
            </a:xfrm>
            <a:custGeom>
              <a:avLst/>
              <a:gdLst>
                <a:gd name="connsiteX0" fmla="*/ 39017 w 629494"/>
                <a:gd name="connsiteY0" fmla="*/ 28 h 430369"/>
                <a:gd name="connsiteX1" fmla="*/ 917 w 629494"/>
                <a:gd name="connsiteY1" fmla="*/ 92103 h 430369"/>
                <a:gd name="connsiteX2" fmla="*/ 23142 w 629494"/>
                <a:gd name="connsiteY2" fmla="*/ 169890 h 430369"/>
                <a:gd name="connsiteX3" fmla="*/ 139029 w 629494"/>
                <a:gd name="connsiteY3" fmla="*/ 242915 h 430369"/>
                <a:gd name="connsiteX4" fmla="*/ 453354 w 629494"/>
                <a:gd name="connsiteY4" fmla="*/ 368328 h 430369"/>
                <a:gd name="connsiteX5" fmla="*/ 624804 w 629494"/>
                <a:gd name="connsiteY5" fmla="*/ 430240 h 430369"/>
                <a:gd name="connsiteX6" fmla="*/ 564479 w 629494"/>
                <a:gd name="connsiteY6" fmla="*/ 382615 h 430369"/>
                <a:gd name="connsiteX7" fmla="*/ 389854 w 629494"/>
                <a:gd name="connsiteY7" fmla="*/ 315940 h 430369"/>
                <a:gd name="connsiteX8" fmla="*/ 113629 w 629494"/>
                <a:gd name="connsiteY8" fmla="*/ 212753 h 430369"/>
                <a:gd name="connsiteX9" fmla="*/ 18379 w 629494"/>
                <a:gd name="connsiteY9" fmla="*/ 101628 h 430369"/>
                <a:gd name="connsiteX10" fmla="*/ 39017 w 629494"/>
                <a:gd name="connsiteY10" fmla="*/ 28 h 43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9494" h="430369">
                  <a:moveTo>
                    <a:pt x="39017" y="28"/>
                  </a:moveTo>
                  <a:cubicBezTo>
                    <a:pt x="36107" y="-1559"/>
                    <a:pt x="3563" y="63793"/>
                    <a:pt x="917" y="92103"/>
                  </a:cubicBezTo>
                  <a:cubicBezTo>
                    <a:pt x="-1729" y="120413"/>
                    <a:pt x="123" y="144755"/>
                    <a:pt x="23142" y="169890"/>
                  </a:cubicBezTo>
                  <a:cubicBezTo>
                    <a:pt x="46161" y="195025"/>
                    <a:pt x="67327" y="209842"/>
                    <a:pt x="139029" y="242915"/>
                  </a:cubicBezTo>
                  <a:cubicBezTo>
                    <a:pt x="210731" y="275988"/>
                    <a:pt x="372392" y="337107"/>
                    <a:pt x="453354" y="368328"/>
                  </a:cubicBezTo>
                  <a:cubicBezTo>
                    <a:pt x="534316" y="399549"/>
                    <a:pt x="606283" y="427859"/>
                    <a:pt x="624804" y="430240"/>
                  </a:cubicBezTo>
                  <a:cubicBezTo>
                    <a:pt x="643325" y="432621"/>
                    <a:pt x="603637" y="401665"/>
                    <a:pt x="564479" y="382615"/>
                  </a:cubicBezTo>
                  <a:cubicBezTo>
                    <a:pt x="525321" y="363565"/>
                    <a:pt x="389854" y="315940"/>
                    <a:pt x="389854" y="315940"/>
                  </a:cubicBezTo>
                  <a:cubicBezTo>
                    <a:pt x="314712" y="287630"/>
                    <a:pt x="175542" y="248472"/>
                    <a:pt x="113629" y="212753"/>
                  </a:cubicBezTo>
                  <a:cubicBezTo>
                    <a:pt x="51716" y="177034"/>
                    <a:pt x="30285" y="137876"/>
                    <a:pt x="18379" y="101628"/>
                  </a:cubicBezTo>
                  <a:cubicBezTo>
                    <a:pt x="6473" y="65380"/>
                    <a:pt x="41927" y="1615"/>
                    <a:pt x="39017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F4FD6290-205F-4E0C-B570-5487AF928472}"/>
                </a:ext>
              </a:extLst>
            </p:cNvPr>
            <p:cNvSpPr/>
            <p:nvPr/>
          </p:nvSpPr>
          <p:spPr>
            <a:xfrm>
              <a:off x="266281" y="10308630"/>
              <a:ext cx="394131" cy="314940"/>
            </a:xfrm>
            <a:custGeom>
              <a:avLst/>
              <a:gdLst>
                <a:gd name="connsiteX0" fmla="*/ 11532 w 394131"/>
                <a:gd name="connsiteY0" fmla="*/ 595 h 314940"/>
                <a:gd name="connsiteX1" fmla="*/ 9944 w 394131"/>
                <a:gd name="connsiteY1" fmla="*/ 95845 h 314940"/>
                <a:gd name="connsiteX2" fmla="*/ 51219 w 394131"/>
                <a:gd name="connsiteY2" fmla="*/ 148233 h 314940"/>
                <a:gd name="connsiteX3" fmla="*/ 189332 w 394131"/>
                <a:gd name="connsiteY3" fmla="*/ 218083 h 314940"/>
                <a:gd name="connsiteX4" fmla="*/ 394119 w 394131"/>
                <a:gd name="connsiteY4" fmla="*/ 314920 h 314940"/>
                <a:gd name="connsiteX5" fmla="*/ 179807 w 394131"/>
                <a:gd name="connsiteY5" fmla="*/ 226020 h 314940"/>
                <a:gd name="connsiteX6" fmla="*/ 13119 w 394131"/>
                <a:gd name="connsiteY6" fmla="*/ 145058 h 314940"/>
                <a:gd name="connsiteX7" fmla="*/ 11532 w 394131"/>
                <a:gd name="connsiteY7" fmla="*/ 595 h 31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4131" h="314940">
                  <a:moveTo>
                    <a:pt x="11532" y="595"/>
                  </a:moveTo>
                  <a:cubicBezTo>
                    <a:pt x="11003" y="-7607"/>
                    <a:pt x="3329" y="71239"/>
                    <a:pt x="9944" y="95845"/>
                  </a:cubicBezTo>
                  <a:cubicBezTo>
                    <a:pt x="16559" y="120451"/>
                    <a:pt x="21321" y="127860"/>
                    <a:pt x="51219" y="148233"/>
                  </a:cubicBezTo>
                  <a:cubicBezTo>
                    <a:pt x="81117" y="168606"/>
                    <a:pt x="132182" y="190302"/>
                    <a:pt x="189332" y="218083"/>
                  </a:cubicBezTo>
                  <a:cubicBezTo>
                    <a:pt x="246482" y="245864"/>
                    <a:pt x="395706" y="313597"/>
                    <a:pt x="394119" y="314920"/>
                  </a:cubicBezTo>
                  <a:cubicBezTo>
                    <a:pt x="392532" y="316243"/>
                    <a:pt x="243307" y="254330"/>
                    <a:pt x="179807" y="226020"/>
                  </a:cubicBezTo>
                  <a:cubicBezTo>
                    <a:pt x="116307" y="197710"/>
                    <a:pt x="41959" y="182100"/>
                    <a:pt x="13119" y="145058"/>
                  </a:cubicBezTo>
                  <a:cubicBezTo>
                    <a:pt x="-15721" y="108016"/>
                    <a:pt x="12061" y="8797"/>
                    <a:pt x="11532" y="5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9C09E7EF-DDDD-4732-92D1-444F384C2BD3}"/>
                </a:ext>
              </a:extLst>
            </p:cNvPr>
            <p:cNvSpPr/>
            <p:nvPr/>
          </p:nvSpPr>
          <p:spPr>
            <a:xfrm>
              <a:off x="3985375" y="7684749"/>
              <a:ext cx="630122" cy="1122395"/>
            </a:xfrm>
            <a:custGeom>
              <a:avLst/>
              <a:gdLst>
                <a:gd name="connsiteX0" fmla="*/ 4542 w 630122"/>
                <a:gd name="connsiteY0" fmla="*/ 2984 h 1122395"/>
                <a:gd name="connsiteX1" fmla="*/ 288175 w 630122"/>
                <a:gd name="connsiteY1" fmla="*/ 498284 h 1122395"/>
                <a:gd name="connsiteX2" fmla="*/ 595092 w 630122"/>
                <a:gd name="connsiteY2" fmla="*/ 1065551 h 1122395"/>
                <a:gd name="connsiteX3" fmla="*/ 590858 w 630122"/>
                <a:gd name="connsiteY3" fmla="*/ 1048618 h 1122395"/>
                <a:gd name="connsiteX4" fmla="*/ 305108 w 630122"/>
                <a:gd name="connsiteY4" fmla="*/ 589301 h 1122395"/>
                <a:gd name="connsiteX5" fmla="*/ 125192 w 630122"/>
                <a:gd name="connsiteY5" fmla="*/ 305668 h 1122395"/>
                <a:gd name="connsiteX6" fmla="*/ 4542 w 630122"/>
                <a:gd name="connsiteY6" fmla="*/ 2984 h 1122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0122" h="1122395">
                  <a:moveTo>
                    <a:pt x="4542" y="2984"/>
                  </a:moveTo>
                  <a:cubicBezTo>
                    <a:pt x="31706" y="35087"/>
                    <a:pt x="189750" y="321190"/>
                    <a:pt x="288175" y="498284"/>
                  </a:cubicBezTo>
                  <a:cubicBezTo>
                    <a:pt x="386600" y="675378"/>
                    <a:pt x="544645" y="973829"/>
                    <a:pt x="595092" y="1065551"/>
                  </a:cubicBezTo>
                  <a:cubicBezTo>
                    <a:pt x="645539" y="1157273"/>
                    <a:pt x="639189" y="1127993"/>
                    <a:pt x="590858" y="1048618"/>
                  </a:cubicBezTo>
                  <a:cubicBezTo>
                    <a:pt x="542527" y="969243"/>
                    <a:pt x="382719" y="713126"/>
                    <a:pt x="305108" y="589301"/>
                  </a:cubicBezTo>
                  <a:cubicBezTo>
                    <a:pt x="227497" y="465476"/>
                    <a:pt x="171406" y="405151"/>
                    <a:pt x="125192" y="305668"/>
                  </a:cubicBezTo>
                  <a:cubicBezTo>
                    <a:pt x="78978" y="206185"/>
                    <a:pt x="-22622" y="-29119"/>
                    <a:pt x="4542" y="29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D116FAC1-3AF0-40BD-9757-81A84D540952}"/>
                </a:ext>
              </a:extLst>
            </p:cNvPr>
            <p:cNvSpPr/>
            <p:nvPr/>
          </p:nvSpPr>
          <p:spPr>
            <a:xfrm>
              <a:off x="4554991" y="8648690"/>
              <a:ext cx="331719" cy="732107"/>
            </a:xfrm>
            <a:custGeom>
              <a:avLst/>
              <a:gdLst>
                <a:gd name="connsiteX0" fmla="*/ 76 w 331719"/>
                <a:gd name="connsiteY0" fmla="*/ 10 h 732107"/>
                <a:gd name="connsiteX1" fmla="*/ 182109 w 331719"/>
                <a:gd name="connsiteY1" fmla="*/ 425460 h 732107"/>
                <a:gd name="connsiteX2" fmla="*/ 330276 w 331719"/>
                <a:gd name="connsiteY2" fmla="*/ 728143 h 732107"/>
                <a:gd name="connsiteX3" fmla="*/ 251959 w 331719"/>
                <a:gd name="connsiteY3" fmla="*/ 586327 h 732107"/>
                <a:gd name="connsiteX4" fmla="*/ 160942 w 331719"/>
                <a:gd name="connsiteY4" fmla="*/ 412760 h 732107"/>
                <a:gd name="connsiteX5" fmla="*/ 76 w 331719"/>
                <a:gd name="connsiteY5" fmla="*/ 10 h 732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719" h="732107">
                  <a:moveTo>
                    <a:pt x="76" y="10"/>
                  </a:moveTo>
                  <a:cubicBezTo>
                    <a:pt x="3604" y="2127"/>
                    <a:pt x="127076" y="304105"/>
                    <a:pt x="182109" y="425460"/>
                  </a:cubicBezTo>
                  <a:cubicBezTo>
                    <a:pt x="237142" y="546815"/>
                    <a:pt x="318634" y="701332"/>
                    <a:pt x="330276" y="728143"/>
                  </a:cubicBezTo>
                  <a:cubicBezTo>
                    <a:pt x="341918" y="754954"/>
                    <a:pt x="280181" y="638891"/>
                    <a:pt x="251959" y="586327"/>
                  </a:cubicBezTo>
                  <a:cubicBezTo>
                    <a:pt x="223737" y="533763"/>
                    <a:pt x="205392" y="509774"/>
                    <a:pt x="160942" y="412760"/>
                  </a:cubicBezTo>
                  <a:cubicBezTo>
                    <a:pt x="116492" y="315746"/>
                    <a:pt x="-3452" y="-2107"/>
                    <a:pt x="76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5C3C67E9-F0A1-4F7B-96DC-4C55D7A51A89}"/>
                </a:ext>
              </a:extLst>
            </p:cNvPr>
            <p:cNvSpPr/>
            <p:nvPr/>
          </p:nvSpPr>
          <p:spPr>
            <a:xfrm>
              <a:off x="4853350" y="9342859"/>
              <a:ext cx="393877" cy="1009762"/>
            </a:xfrm>
            <a:custGeom>
              <a:avLst/>
              <a:gdLst>
                <a:gd name="connsiteX0" fmla="*/ 167 w 393877"/>
                <a:gd name="connsiteY0" fmla="*/ 108 h 1009762"/>
                <a:gd name="connsiteX1" fmla="*/ 120817 w 393877"/>
                <a:gd name="connsiteY1" fmla="*/ 402274 h 1009762"/>
                <a:gd name="connsiteX2" fmla="*/ 205483 w 393877"/>
                <a:gd name="connsiteY2" fmla="*/ 575841 h 1009762"/>
                <a:gd name="connsiteX3" fmla="*/ 393867 w 393877"/>
                <a:gd name="connsiteY3" fmla="*/ 1009758 h 1009762"/>
                <a:gd name="connsiteX4" fmla="*/ 197017 w 393877"/>
                <a:gd name="connsiteY4" fmla="*/ 584308 h 1009762"/>
                <a:gd name="connsiteX5" fmla="*/ 148333 w 393877"/>
                <a:gd name="connsiteY5" fmla="*/ 364174 h 1009762"/>
                <a:gd name="connsiteX6" fmla="*/ 167 w 393877"/>
                <a:gd name="connsiteY6" fmla="*/ 108 h 100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3877" h="1009762">
                  <a:moveTo>
                    <a:pt x="167" y="108"/>
                  </a:moveTo>
                  <a:cubicBezTo>
                    <a:pt x="-4419" y="6458"/>
                    <a:pt x="86598" y="306318"/>
                    <a:pt x="120817" y="402274"/>
                  </a:cubicBezTo>
                  <a:cubicBezTo>
                    <a:pt x="155036" y="498230"/>
                    <a:pt x="159975" y="474594"/>
                    <a:pt x="205483" y="575841"/>
                  </a:cubicBezTo>
                  <a:cubicBezTo>
                    <a:pt x="250991" y="677088"/>
                    <a:pt x="395278" y="1008347"/>
                    <a:pt x="393867" y="1009758"/>
                  </a:cubicBezTo>
                  <a:cubicBezTo>
                    <a:pt x="392456" y="1011169"/>
                    <a:pt x="237939" y="691905"/>
                    <a:pt x="197017" y="584308"/>
                  </a:cubicBezTo>
                  <a:cubicBezTo>
                    <a:pt x="156095" y="476711"/>
                    <a:pt x="181494" y="461541"/>
                    <a:pt x="148333" y="364174"/>
                  </a:cubicBezTo>
                  <a:cubicBezTo>
                    <a:pt x="115172" y="266807"/>
                    <a:pt x="4753" y="-6242"/>
                    <a:pt x="167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0B0E66E4-33E5-42C4-AC41-2EFF05BB0043}"/>
                </a:ext>
              </a:extLst>
            </p:cNvPr>
            <p:cNvSpPr/>
            <p:nvPr/>
          </p:nvSpPr>
          <p:spPr>
            <a:xfrm>
              <a:off x="5276079" y="8570500"/>
              <a:ext cx="987781" cy="1800632"/>
            </a:xfrm>
            <a:custGeom>
              <a:avLst/>
              <a:gdLst>
                <a:gd name="connsiteX0" fmla="*/ 985021 w 987781"/>
                <a:gd name="connsiteY0" fmla="*/ 2000 h 1800632"/>
                <a:gd name="connsiteX1" fmla="*/ 637888 w 987781"/>
                <a:gd name="connsiteY1" fmla="*/ 666633 h 1800632"/>
                <a:gd name="connsiteX2" fmla="*/ 79088 w 987781"/>
                <a:gd name="connsiteY2" fmla="*/ 1669933 h 1800632"/>
                <a:gd name="connsiteX3" fmla="*/ 7121 w 987781"/>
                <a:gd name="connsiteY3" fmla="*/ 1775767 h 1800632"/>
                <a:gd name="connsiteX4" fmla="*/ 108721 w 987781"/>
                <a:gd name="connsiteY4" fmla="*/ 1551400 h 1800632"/>
                <a:gd name="connsiteX5" fmla="*/ 455854 w 987781"/>
                <a:gd name="connsiteY5" fmla="*/ 874067 h 1800632"/>
                <a:gd name="connsiteX6" fmla="*/ 985021 w 987781"/>
                <a:gd name="connsiteY6" fmla="*/ 2000 h 180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7781" h="1800632">
                  <a:moveTo>
                    <a:pt x="985021" y="2000"/>
                  </a:moveTo>
                  <a:cubicBezTo>
                    <a:pt x="1015360" y="-32572"/>
                    <a:pt x="788877" y="388644"/>
                    <a:pt x="637888" y="666633"/>
                  </a:cubicBezTo>
                  <a:cubicBezTo>
                    <a:pt x="486899" y="944622"/>
                    <a:pt x="184216" y="1485077"/>
                    <a:pt x="79088" y="1669933"/>
                  </a:cubicBezTo>
                  <a:cubicBezTo>
                    <a:pt x="-26040" y="1854789"/>
                    <a:pt x="2182" y="1795523"/>
                    <a:pt x="7121" y="1775767"/>
                  </a:cubicBezTo>
                  <a:cubicBezTo>
                    <a:pt x="12060" y="1756011"/>
                    <a:pt x="33932" y="1701683"/>
                    <a:pt x="108721" y="1551400"/>
                  </a:cubicBezTo>
                  <a:cubicBezTo>
                    <a:pt x="183510" y="1401117"/>
                    <a:pt x="314743" y="1130889"/>
                    <a:pt x="455854" y="874067"/>
                  </a:cubicBezTo>
                  <a:cubicBezTo>
                    <a:pt x="596965" y="617245"/>
                    <a:pt x="954682" y="36572"/>
                    <a:pt x="985021" y="20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0D1D6765-0B32-4F13-8E82-9CB61EA2AC3C}"/>
                </a:ext>
              </a:extLst>
            </p:cNvPr>
            <p:cNvSpPr/>
            <p:nvPr/>
          </p:nvSpPr>
          <p:spPr>
            <a:xfrm>
              <a:off x="5364582" y="8369485"/>
              <a:ext cx="1247672" cy="2174844"/>
            </a:xfrm>
            <a:custGeom>
              <a:avLst/>
              <a:gdLst>
                <a:gd name="connsiteX0" fmla="*/ 1243651 w 1247672"/>
                <a:gd name="connsiteY0" fmla="*/ 25215 h 2174844"/>
                <a:gd name="connsiteX1" fmla="*/ 731418 w 1247672"/>
                <a:gd name="connsiteY1" fmla="*/ 863415 h 2174844"/>
                <a:gd name="connsiteX2" fmla="*/ 147218 w 1247672"/>
                <a:gd name="connsiteY2" fmla="*/ 1909048 h 2174844"/>
                <a:gd name="connsiteX3" fmla="*/ 3285 w 1247672"/>
                <a:gd name="connsiteY3" fmla="*/ 2167282 h 2174844"/>
                <a:gd name="connsiteX4" fmla="*/ 240351 w 1247672"/>
                <a:gd name="connsiteY4" fmla="*/ 1710082 h 2174844"/>
                <a:gd name="connsiteX5" fmla="*/ 617118 w 1247672"/>
                <a:gd name="connsiteY5" fmla="*/ 977715 h 2174844"/>
                <a:gd name="connsiteX6" fmla="*/ 951551 w 1247672"/>
                <a:gd name="connsiteY6" fmla="*/ 287682 h 2174844"/>
                <a:gd name="connsiteX7" fmla="*/ 1243651 w 1247672"/>
                <a:gd name="connsiteY7" fmla="*/ 25215 h 217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7672" h="2174844">
                  <a:moveTo>
                    <a:pt x="1243651" y="25215"/>
                  </a:moveTo>
                  <a:cubicBezTo>
                    <a:pt x="1206962" y="121170"/>
                    <a:pt x="914157" y="549443"/>
                    <a:pt x="731418" y="863415"/>
                  </a:cubicBezTo>
                  <a:cubicBezTo>
                    <a:pt x="548679" y="1177387"/>
                    <a:pt x="268573" y="1691737"/>
                    <a:pt x="147218" y="1909048"/>
                  </a:cubicBezTo>
                  <a:cubicBezTo>
                    <a:pt x="25863" y="2126359"/>
                    <a:pt x="-12237" y="2200443"/>
                    <a:pt x="3285" y="2167282"/>
                  </a:cubicBezTo>
                  <a:cubicBezTo>
                    <a:pt x="18807" y="2134121"/>
                    <a:pt x="138046" y="1908343"/>
                    <a:pt x="240351" y="1710082"/>
                  </a:cubicBezTo>
                  <a:cubicBezTo>
                    <a:pt x="342656" y="1511821"/>
                    <a:pt x="498585" y="1214782"/>
                    <a:pt x="617118" y="977715"/>
                  </a:cubicBezTo>
                  <a:cubicBezTo>
                    <a:pt x="735651" y="740648"/>
                    <a:pt x="846423" y="448549"/>
                    <a:pt x="951551" y="287682"/>
                  </a:cubicBezTo>
                  <a:cubicBezTo>
                    <a:pt x="1056679" y="126815"/>
                    <a:pt x="1280340" y="-70740"/>
                    <a:pt x="1243651" y="25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ECBF7294-27AA-48C7-B630-3DE82EBE0D10}"/>
                </a:ext>
              </a:extLst>
            </p:cNvPr>
            <p:cNvSpPr/>
            <p:nvPr/>
          </p:nvSpPr>
          <p:spPr>
            <a:xfrm>
              <a:off x="5404425" y="10139165"/>
              <a:ext cx="181994" cy="568648"/>
            </a:xfrm>
            <a:custGeom>
              <a:avLst/>
              <a:gdLst>
                <a:gd name="connsiteX0" fmla="*/ 181988 w 181994"/>
                <a:gd name="connsiteY0" fmla="*/ 198 h 568648"/>
                <a:gd name="connsiteX1" fmla="*/ 15300 w 181994"/>
                <a:gd name="connsiteY1" fmla="*/ 568523 h 568648"/>
                <a:gd name="connsiteX2" fmla="*/ 164525 w 181994"/>
                <a:gd name="connsiteY2" fmla="*/ 52585 h 568648"/>
                <a:gd name="connsiteX3" fmla="*/ 116900 w 181994"/>
                <a:gd name="connsiteY3" fmla="*/ 124023 h 568648"/>
                <a:gd name="connsiteX4" fmla="*/ 10538 w 181994"/>
                <a:gd name="connsiteY4" fmla="*/ 481210 h 568648"/>
                <a:gd name="connsiteX5" fmla="*/ 21650 w 181994"/>
                <a:gd name="connsiteY5" fmla="*/ 503435 h 568648"/>
                <a:gd name="connsiteX6" fmla="*/ 181988 w 181994"/>
                <a:gd name="connsiteY6" fmla="*/ 198 h 56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994" h="568648">
                  <a:moveTo>
                    <a:pt x="181988" y="198"/>
                  </a:moveTo>
                  <a:cubicBezTo>
                    <a:pt x="180930" y="11046"/>
                    <a:pt x="18210" y="559792"/>
                    <a:pt x="15300" y="568523"/>
                  </a:cubicBezTo>
                  <a:cubicBezTo>
                    <a:pt x="12390" y="577254"/>
                    <a:pt x="147592" y="126668"/>
                    <a:pt x="164525" y="52585"/>
                  </a:cubicBezTo>
                  <a:cubicBezTo>
                    <a:pt x="181458" y="-21498"/>
                    <a:pt x="142565" y="52585"/>
                    <a:pt x="116900" y="124023"/>
                  </a:cubicBezTo>
                  <a:cubicBezTo>
                    <a:pt x="91235" y="195461"/>
                    <a:pt x="26413" y="417975"/>
                    <a:pt x="10538" y="481210"/>
                  </a:cubicBezTo>
                  <a:cubicBezTo>
                    <a:pt x="-5337" y="544445"/>
                    <a:pt x="-4544" y="579635"/>
                    <a:pt x="21650" y="503435"/>
                  </a:cubicBezTo>
                  <a:cubicBezTo>
                    <a:pt x="47844" y="427235"/>
                    <a:pt x="183046" y="-10650"/>
                    <a:pt x="181988" y="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CB06E604-FC66-4FAD-9977-DA5B042202A9}"/>
                </a:ext>
              </a:extLst>
            </p:cNvPr>
            <p:cNvSpPr/>
            <p:nvPr/>
          </p:nvSpPr>
          <p:spPr>
            <a:xfrm>
              <a:off x="836077" y="9794154"/>
              <a:ext cx="552401" cy="425166"/>
            </a:xfrm>
            <a:custGeom>
              <a:avLst/>
              <a:gdLst>
                <a:gd name="connsiteX0" fmla="*/ 6 w 552401"/>
                <a:gd name="connsiteY0" fmla="*/ 425113 h 425166"/>
                <a:gd name="connsiteX1" fmla="*/ 321740 w 552401"/>
                <a:gd name="connsiteY1" fmla="*/ 179579 h 425166"/>
                <a:gd name="connsiteX2" fmla="*/ 548223 w 552401"/>
                <a:gd name="connsiteY2" fmla="*/ 6013 h 425166"/>
                <a:gd name="connsiteX3" fmla="*/ 457206 w 552401"/>
                <a:gd name="connsiteY3" fmla="*/ 50463 h 425166"/>
                <a:gd name="connsiteX4" fmla="*/ 313273 w 552401"/>
                <a:gd name="connsiteY4" fmla="*/ 154179 h 425166"/>
                <a:gd name="connsiteX5" fmla="*/ 6 w 552401"/>
                <a:gd name="connsiteY5" fmla="*/ 425113 h 42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2401" h="425166">
                  <a:moveTo>
                    <a:pt x="6" y="425113"/>
                  </a:moveTo>
                  <a:cubicBezTo>
                    <a:pt x="1417" y="429346"/>
                    <a:pt x="321740" y="179579"/>
                    <a:pt x="321740" y="179579"/>
                  </a:cubicBezTo>
                  <a:cubicBezTo>
                    <a:pt x="413110" y="109729"/>
                    <a:pt x="525645" y="27532"/>
                    <a:pt x="548223" y="6013"/>
                  </a:cubicBezTo>
                  <a:cubicBezTo>
                    <a:pt x="570801" y="-15506"/>
                    <a:pt x="496364" y="25769"/>
                    <a:pt x="457206" y="50463"/>
                  </a:cubicBezTo>
                  <a:cubicBezTo>
                    <a:pt x="418048" y="75157"/>
                    <a:pt x="388062" y="93149"/>
                    <a:pt x="313273" y="154179"/>
                  </a:cubicBezTo>
                  <a:cubicBezTo>
                    <a:pt x="238484" y="215209"/>
                    <a:pt x="-1405" y="420880"/>
                    <a:pt x="6" y="425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91E7C754-CBE6-48D4-B4B3-47D414C171F6}"/>
                </a:ext>
              </a:extLst>
            </p:cNvPr>
            <p:cNvSpPr/>
            <p:nvPr/>
          </p:nvSpPr>
          <p:spPr>
            <a:xfrm>
              <a:off x="872067" y="9848338"/>
              <a:ext cx="444719" cy="362462"/>
            </a:xfrm>
            <a:custGeom>
              <a:avLst/>
              <a:gdLst>
                <a:gd name="connsiteX0" fmla="*/ 0 w 444719"/>
                <a:gd name="connsiteY0" fmla="*/ 362462 h 362462"/>
                <a:gd name="connsiteX1" fmla="*/ 205316 w 444719"/>
                <a:gd name="connsiteY1" fmla="*/ 222762 h 362462"/>
                <a:gd name="connsiteX2" fmla="*/ 444500 w 444719"/>
                <a:gd name="connsiteY2" fmla="*/ 512 h 362462"/>
                <a:gd name="connsiteX3" fmla="*/ 251883 w 444719"/>
                <a:gd name="connsiteY3" fmla="*/ 157145 h 362462"/>
                <a:gd name="connsiteX4" fmla="*/ 0 w 444719"/>
                <a:gd name="connsiteY4" fmla="*/ 362462 h 36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719" h="362462">
                  <a:moveTo>
                    <a:pt x="0" y="362462"/>
                  </a:moveTo>
                  <a:cubicBezTo>
                    <a:pt x="65616" y="322774"/>
                    <a:pt x="131233" y="283087"/>
                    <a:pt x="205316" y="222762"/>
                  </a:cubicBezTo>
                  <a:cubicBezTo>
                    <a:pt x="279399" y="162437"/>
                    <a:pt x="436739" y="11448"/>
                    <a:pt x="444500" y="512"/>
                  </a:cubicBezTo>
                  <a:cubicBezTo>
                    <a:pt x="452261" y="-10424"/>
                    <a:pt x="251883" y="157145"/>
                    <a:pt x="251883" y="157145"/>
                  </a:cubicBezTo>
                  <a:lnTo>
                    <a:pt x="0" y="36246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BAE5ABED-8444-4329-AED8-E4BD5DAD5113}"/>
                </a:ext>
              </a:extLst>
            </p:cNvPr>
            <p:cNvSpPr/>
            <p:nvPr/>
          </p:nvSpPr>
          <p:spPr>
            <a:xfrm>
              <a:off x="1372918" y="9470683"/>
              <a:ext cx="454612" cy="304822"/>
            </a:xfrm>
            <a:custGeom>
              <a:avLst/>
              <a:gdLst>
                <a:gd name="connsiteX0" fmla="*/ 799 w 454612"/>
                <a:gd name="connsiteY0" fmla="*/ 301967 h 304822"/>
                <a:gd name="connsiteX1" fmla="*/ 197649 w 454612"/>
                <a:gd name="connsiteY1" fmla="*/ 223650 h 304822"/>
                <a:gd name="connsiteX2" fmla="*/ 453765 w 454612"/>
                <a:gd name="connsiteY2" fmla="*/ 1400 h 304822"/>
                <a:gd name="connsiteX3" fmla="*/ 271732 w 454612"/>
                <a:gd name="connsiteY3" fmla="*/ 136867 h 304822"/>
                <a:gd name="connsiteX4" fmla="*/ 799 w 454612"/>
                <a:gd name="connsiteY4" fmla="*/ 301967 h 30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612" h="304822">
                  <a:moveTo>
                    <a:pt x="799" y="301967"/>
                  </a:moveTo>
                  <a:cubicBezTo>
                    <a:pt x="-11548" y="316431"/>
                    <a:pt x="122155" y="273744"/>
                    <a:pt x="197649" y="223650"/>
                  </a:cubicBezTo>
                  <a:cubicBezTo>
                    <a:pt x="273143" y="173556"/>
                    <a:pt x="441418" y="15864"/>
                    <a:pt x="453765" y="1400"/>
                  </a:cubicBezTo>
                  <a:cubicBezTo>
                    <a:pt x="466112" y="-13064"/>
                    <a:pt x="340524" y="88184"/>
                    <a:pt x="271732" y="136867"/>
                  </a:cubicBezTo>
                  <a:cubicBezTo>
                    <a:pt x="202940" y="185550"/>
                    <a:pt x="13146" y="287503"/>
                    <a:pt x="799" y="3019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4EBDCC2D-4573-46A5-A562-CF413C8FD7D6}"/>
                </a:ext>
              </a:extLst>
            </p:cNvPr>
            <p:cNvSpPr/>
            <p:nvPr/>
          </p:nvSpPr>
          <p:spPr>
            <a:xfrm>
              <a:off x="1648413" y="9443768"/>
              <a:ext cx="848418" cy="216890"/>
            </a:xfrm>
            <a:custGeom>
              <a:avLst/>
              <a:gdLst>
                <a:gd name="connsiteX0" fmla="*/ 2587 w 848418"/>
                <a:gd name="connsiteY0" fmla="*/ 216699 h 216890"/>
                <a:gd name="connsiteX1" fmla="*/ 421687 w 848418"/>
                <a:gd name="connsiteY1" fmla="*/ 34665 h 216890"/>
                <a:gd name="connsiteX2" fmla="*/ 557154 w 848418"/>
                <a:gd name="connsiteY2" fmla="*/ 51599 h 216890"/>
                <a:gd name="connsiteX3" fmla="*/ 768820 w 848418"/>
                <a:gd name="connsiteY3" fmla="*/ 176482 h 216890"/>
                <a:gd name="connsiteX4" fmla="*/ 840787 w 848418"/>
                <a:gd name="connsiteY4" fmla="*/ 193415 h 216890"/>
                <a:gd name="connsiteX5" fmla="*/ 603720 w 848418"/>
                <a:gd name="connsiteY5" fmla="*/ 19849 h 216890"/>
                <a:gd name="connsiteX6" fmla="*/ 364537 w 848418"/>
                <a:gd name="connsiteY6" fmla="*/ 9265 h 216890"/>
                <a:gd name="connsiteX7" fmla="*/ 250237 w 848418"/>
                <a:gd name="connsiteY7" fmla="*/ 68532 h 216890"/>
                <a:gd name="connsiteX8" fmla="*/ 2587 w 848418"/>
                <a:gd name="connsiteY8" fmla="*/ 216699 h 21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418" h="216890">
                  <a:moveTo>
                    <a:pt x="2587" y="216699"/>
                  </a:moveTo>
                  <a:cubicBezTo>
                    <a:pt x="31162" y="211055"/>
                    <a:pt x="329259" y="62182"/>
                    <a:pt x="421687" y="34665"/>
                  </a:cubicBezTo>
                  <a:cubicBezTo>
                    <a:pt x="514115" y="7148"/>
                    <a:pt x="499299" y="27963"/>
                    <a:pt x="557154" y="51599"/>
                  </a:cubicBezTo>
                  <a:cubicBezTo>
                    <a:pt x="615009" y="75235"/>
                    <a:pt x="721548" y="152846"/>
                    <a:pt x="768820" y="176482"/>
                  </a:cubicBezTo>
                  <a:cubicBezTo>
                    <a:pt x="816092" y="200118"/>
                    <a:pt x="868304" y="219521"/>
                    <a:pt x="840787" y="193415"/>
                  </a:cubicBezTo>
                  <a:cubicBezTo>
                    <a:pt x="813270" y="167309"/>
                    <a:pt x="683095" y="50541"/>
                    <a:pt x="603720" y="19849"/>
                  </a:cubicBezTo>
                  <a:cubicBezTo>
                    <a:pt x="524345" y="-10843"/>
                    <a:pt x="423451" y="1151"/>
                    <a:pt x="364537" y="9265"/>
                  </a:cubicBezTo>
                  <a:cubicBezTo>
                    <a:pt x="305623" y="17379"/>
                    <a:pt x="310209" y="35724"/>
                    <a:pt x="250237" y="68532"/>
                  </a:cubicBezTo>
                  <a:cubicBezTo>
                    <a:pt x="190265" y="101340"/>
                    <a:pt x="-25988" y="222343"/>
                    <a:pt x="2587" y="2166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9DF932AD-0611-47D4-AE41-D69099BDEAA6}"/>
                </a:ext>
              </a:extLst>
            </p:cNvPr>
            <p:cNvSpPr/>
            <p:nvPr/>
          </p:nvSpPr>
          <p:spPr>
            <a:xfrm>
              <a:off x="7135116" y="7489643"/>
              <a:ext cx="1086585" cy="643057"/>
            </a:xfrm>
            <a:custGeom>
              <a:avLst/>
              <a:gdLst>
                <a:gd name="connsiteX0" fmla="*/ 5459 w 1086585"/>
                <a:gd name="connsiteY0" fmla="*/ 3357 h 643057"/>
                <a:gd name="connsiteX1" fmla="*/ 399159 w 1086585"/>
                <a:gd name="connsiteY1" fmla="*/ 254182 h 643057"/>
                <a:gd name="connsiteX2" fmla="*/ 488059 w 1086585"/>
                <a:gd name="connsiteY2" fmla="*/ 374832 h 643057"/>
                <a:gd name="connsiteX3" fmla="*/ 653159 w 1086585"/>
                <a:gd name="connsiteY3" fmla="*/ 451032 h 643057"/>
                <a:gd name="connsiteX4" fmla="*/ 735709 w 1086585"/>
                <a:gd name="connsiteY4" fmla="*/ 501832 h 643057"/>
                <a:gd name="connsiteX5" fmla="*/ 945259 w 1086585"/>
                <a:gd name="connsiteY5" fmla="*/ 612957 h 643057"/>
                <a:gd name="connsiteX6" fmla="*/ 1084959 w 1086585"/>
                <a:gd name="connsiteY6" fmla="*/ 641532 h 643057"/>
                <a:gd name="connsiteX7" fmla="*/ 853184 w 1086585"/>
                <a:gd name="connsiteY7" fmla="*/ 578032 h 643057"/>
                <a:gd name="connsiteX8" fmla="*/ 462659 w 1086585"/>
                <a:gd name="connsiteY8" fmla="*/ 400232 h 643057"/>
                <a:gd name="connsiteX9" fmla="*/ 380109 w 1086585"/>
                <a:gd name="connsiteY9" fmla="*/ 285932 h 643057"/>
                <a:gd name="connsiteX10" fmla="*/ 183259 w 1086585"/>
                <a:gd name="connsiteY10" fmla="*/ 120832 h 643057"/>
                <a:gd name="connsiteX11" fmla="*/ 5459 w 1086585"/>
                <a:gd name="connsiteY11" fmla="*/ 3357 h 64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86585" h="643057">
                  <a:moveTo>
                    <a:pt x="5459" y="3357"/>
                  </a:moveTo>
                  <a:cubicBezTo>
                    <a:pt x="41442" y="25582"/>
                    <a:pt x="318726" y="192270"/>
                    <a:pt x="399159" y="254182"/>
                  </a:cubicBezTo>
                  <a:cubicBezTo>
                    <a:pt x="479592" y="316094"/>
                    <a:pt x="445726" y="342024"/>
                    <a:pt x="488059" y="374832"/>
                  </a:cubicBezTo>
                  <a:cubicBezTo>
                    <a:pt x="530392" y="407640"/>
                    <a:pt x="611884" y="429865"/>
                    <a:pt x="653159" y="451032"/>
                  </a:cubicBezTo>
                  <a:cubicBezTo>
                    <a:pt x="694434" y="472199"/>
                    <a:pt x="687026" y="474845"/>
                    <a:pt x="735709" y="501832"/>
                  </a:cubicBezTo>
                  <a:cubicBezTo>
                    <a:pt x="784392" y="528820"/>
                    <a:pt x="887051" y="589674"/>
                    <a:pt x="945259" y="612957"/>
                  </a:cubicBezTo>
                  <a:cubicBezTo>
                    <a:pt x="1003467" y="636240"/>
                    <a:pt x="1100305" y="647353"/>
                    <a:pt x="1084959" y="641532"/>
                  </a:cubicBezTo>
                  <a:cubicBezTo>
                    <a:pt x="1069613" y="635711"/>
                    <a:pt x="956901" y="618249"/>
                    <a:pt x="853184" y="578032"/>
                  </a:cubicBezTo>
                  <a:cubicBezTo>
                    <a:pt x="749467" y="537815"/>
                    <a:pt x="541505" y="448915"/>
                    <a:pt x="462659" y="400232"/>
                  </a:cubicBezTo>
                  <a:cubicBezTo>
                    <a:pt x="383813" y="351549"/>
                    <a:pt x="426676" y="332499"/>
                    <a:pt x="380109" y="285932"/>
                  </a:cubicBezTo>
                  <a:cubicBezTo>
                    <a:pt x="333542" y="239365"/>
                    <a:pt x="245701" y="166870"/>
                    <a:pt x="183259" y="120832"/>
                  </a:cubicBezTo>
                  <a:cubicBezTo>
                    <a:pt x="120817" y="74794"/>
                    <a:pt x="-30524" y="-18868"/>
                    <a:pt x="5459" y="3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C8B8A42D-5AD5-474E-8602-E3B6E3A865D6}"/>
                </a:ext>
              </a:extLst>
            </p:cNvPr>
            <p:cNvSpPr/>
            <p:nvPr/>
          </p:nvSpPr>
          <p:spPr>
            <a:xfrm>
              <a:off x="7160516" y="7461068"/>
              <a:ext cx="1086585" cy="643057"/>
            </a:xfrm>
            <a:custGeom>
              <a:avLst/>
              <a:gdLst>
                <a:gd name="connsiteX0" fmla="*/ 5459 w 1086585"/>
                <a:gd name="connsiteY0" fmla="*/ 3357 h 643057"/>
                <a:gd name="connsiteX1" fmla="*/ 399159 w 1086585"/>
                <a:gd name="connsiteY1" fmla="*/ 254182 h 643057"/>
                <a:gd name="connsiteX2" fmla="*/ 488059 w 1086585"/>
                <a:gd name="connsiteY2" fmla="*/ 374832 h 643057"/>
                <a:gd name="connsiteX3" fmla="*/ 653159 w 1086585"/>
                <a:gd name="connsiteY3" fmla="*/ 451032 h 643057"/>
                <a:gd name="connsiteX4" fmla="*/ 735709 w 1086585"/>
                <a:gd name="connsiteY4" fmla="*/ 501832 h 643057"/>
                <a:gd name="connsiteX5" fmla="*/ 945259 w 1086585"/>
                <a:gd name="connsiteY5" fmla="*/ 612957 h 643057"/>
                <a:gd name="connsiteX6" fmla="*/ 1084959 w 1086585"/>
                <a:gd name="connsiteY6" fmla="*/ 641532 h 643057"/>
                <a:gd name="connsiteX7" fmla="*/ 853184 w 1086585"/>
                <a:gd name="connsiteY7" fmla="*/ 578032 h 643057"/>
                <a:gd name="connsiteX8" fmla="*/ 462659 w 1086585"/>
                <a:gd name="connsiteY8" fmla="*/ 400232 h 643057"/>
                <a:gd name="connsiteX9" fmla="*/ 380109 w 1086585"/>
                <a:gd name="connsiteY9" fmla="*/ 285932 h 643057"/>
                <a:gd name="connsiteX10" fmla="*/ 183259 w 1086585"/>
                <a:gd name="connsiteY10" fmla="*/ 120832 h 643057"/>
                <a:gd name="connsiteX11" fmla="*/ 5459 w 1086585"/>
                <a:gd name="connsiteY11" fmla="*/ 3357 h 64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86585" h="643057">
                  <a:moveTo>
                    <a:pt x="5459" y="3357"/>
                  </a:moveTo>
                  <a:cubicBezTo>
                    <a:pt x="41442" y="25582"/>
                    <a:pt x="318726" y="192270"/>
                    <a:pt x="399159" y="254182"/>
                  </a:cubicBezTo>
                  <a:cubicBezTo>
                    <a:pt x="479592" y="316094"/>
                    <a:pt x="445726" y="342024"/>
                    <a:pt x="488059" y="374832"/>
                  </a:cubicBezTo>
                  <a:cubicBezTo>
                    <a:pt x="530392" y="407640"/>
                    <a:pt x="611884" y="429865"/>
                    <a:pt x="653159" y="451032"/>
                  </a:cubicBezTo>
                  <a:cubicBezTo>
                    <a:pt x="694434" y="472199"/>
                    <a:pt x="687026" y="474845"/>
                    <a:pt x="735709" y="501832"/>
                  </a:cubicBezTo>
                  <a:cubicBezTo>
                    <a:pt x="784392" y="528820"/>
                    <a:pt x="887051" y="589674"/>
                    <a:pt x="945259" y="612957"/>
                  </a:cubicBezTo>
                  <a:cubicBezTo>
                    <a:pt x="1003467" y="636240"/>
                    <a:pt x="1100305" y="647353"/>
                    <a:pt x="1084959" y="641532"/>
                  </a:cubicBezTo>
                  <a:cubicBezTo>
                    <a:pt x="1069613" y="635711"/>
                    <a:pt x="956901" y="618249"/>
                    <a:pt x="853184" y="578032"/>
                  </a:cubicBezTo>
                  <a:cubicBezTo>
                    <a:pt x="749467" y="537815"/>
                    <a:pt x="541505" y="448915"/>
                    <a:pt x="462659" y="400232"/>
                  </a:cubicBezTo>
                  <a:cubicBezTo>
                    <a:pt x="383813" y="351549"/>
                    <a:pt x="426676" y="332499"/>
                    <a:pt x="380109" y="285932"/>
                  </a:cubicBezTo>
                  <a:cubicBezTo>
                    <a:pt x="333542" y="239365"/>
                    <a:pt x="245701" y="166870"/>
                    <a:pt x="183259" y="120832"/>
                  </a:cubicBezTo>
                  <a:cubicBezTo>
                    <a:pt x="120817" y="74794"/>
                    <a:pt x="-30524" y="-18868"/>
                    <a:pt x="5459" y="3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6C2F00F1-6FA5-44C8-9702-6FF176048173}"/>
                </a:ext>
              </a:extLst>
            </p:cNvPr>
            <p:cNvSpPr/>
            <p:nvPr/>
          </p:nvSpPr>
          <p:spPr>
            <a:xfrm>
              <a:off x="8181941" y="8153386"/>
              <a:ext cx="376100" cy="809720"/>
            </a:xfrm>
            <a:custGeom>
              <a:avLst/>
              <a:gdLst>
                <a:gd name="connsiteX0" fmla="*/ 34 w 376100"/>
                <a:gd name="connsiteY0" fmla="*/ 14 h 809720"/>
                <a:gd name="connsiteX1" fmla="*/ 260384 w 376100"/>
                <a:gd name="connsiteY1" fmla="*/ 473089 h 809720"/>
                <a:gd name="connsiteX2" fmla="*/ 298484 w 376100"/>
                <a:gd name="connsiteY2" fmla="*/ 568339 h 809720"/>
                <a:gd name="connsiteX3" fmla="*/ 374684 w 376100"/>
                <a:gd name="connsiteY3" fmla="*/ 809639 h 809720"/>
                <a:gd name="connsiteX4" fmla="*/ 342934 w 376100"/>
                <a:gd name="connsiteY4" fmla="*/ 593739 h 809720"/>
                <a:gd name="connsiteX5" fmla="*/ 279434 w 376100"/>
                <a:gd name="connsiteY5" fmla="*/ 457214 h 809720"/>
                <a:gd name="connsiteX6" fmla="*/ 34 w 376100"/>
                <a:gd name="connsiteY6" fmla="*/ 14 h 809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6100" h="809720">
                  <a:moveTo>
                    <a:pt x="34" y="14"/>
                  </a:moveTo>
                  <a:cubicBezTo>
                    <a:pt x="-3141" y="2660"/>
                    <a:pt x="210642" y="378368"/>
                    <a:pt x="260384" y="473089"/>
                  </a:cubicBezTo>
                  <a:cubicBezTo>
                    <a:pt x="310126" y="567810"/>
                    <a:pt x="279434" y="512247"/>
                    <a:pt x="298484" y="568339"/>
                  </a:cubicBezTo>
                  <a:cubicBezTo>
                    <a:pt x="317534" y="624431"/>
                    <a:pt x="367276" y="805406"/>
                    <a:pt x="374684" y="809639"/>
                  </a:cubicBezTo>
                  <a:cubicBezTo>
                    <a:pt x="382092" y="813872"/>
                    <a:pt x="358809" y="652476"/>
                    <a:pt x="342934" y="593739"/>
                  </a:cubicBezTo>
                  <a:cubicBezTo>
                    <a:pt x="327059" y="535002"/>
                    <a:pt x="330763" y="558814"/>
                    <a:pt x="279434" y="457214"/>
                  </a:cubicBezTo>
                  <a:cubicBezTo>
                    <a:pt x="228105" y="355614"/>
                    <a:pt x="3209" y="-2632"/>
                    <a:pt x="34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73850D6B-E0FE-47ED-B877-5F5F9ED3F25B}"/>
                </a:ext>
              </a:extLst>
            </p:cNvPr>
            <p:cNvSpPr/>
            <p:nvPr/>
          </p:nvSpPr>
          <p:spPr>
            <a:xfrm>
              <a:off x="7510562" y="8554353"/>
              <a:ext cx="1050520" cy="400176"/>
            </a:xfrm>
            <a:custGeom>
              <a:avLst/>
              <a:gdLst>
                <a:gd name="connsiteX0" fmla="*/ 3076 w 1050520"/>
                <a:gd name="connsiteY0" fmla="*/ 685 h 400176"/>
                <a:gd name="connsiteX1" fmla="*/ 366613 w 1050520"/>
                <a:gd name="connsiteY1" fmla="*/ 119747 h 400176"/>
                <a:gd name="connsiteX2" fmla="*/ 815876 w 1050520"/>
                <a:gd name="connsiteY2" fmla="*/ 278497 h 400176"/>
                <a:gd name="connsiteX3" fmla="*/ 1041301 w 1050520"/>
                <a:gd name="connsiteY3" fmla="*/ 397560 h 400176"/>
                <a:gd name="connsiteX4" fmla="*/ 998438 w 1050520"/>
                <a:gd name="connsiteY4" fmla="*/ 356285 h 400176"/>
                <a:gd name="connsiteX5" fmla="*/ 919063 w 1050520"/>
                <a:gd name="connsiteY5" fmla="*/ 303897 h 400176"/>
                <a:gd name="connsiteX6" fmla="*/ 572988 w 1050520"/>
                <a:gd name="connsiteY6" fmla="*/ 173722 h 400176"/>
                <a:gd name="connsiteX7" fmla="*/ 3076 w 1050520"/>
                <a:gd name="connsiteY7" fmla="*/ 685 h 40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0520" h="400176">
                  <a:moveTo>
                    <a:pt x="3076" y="685"/>
                  </a:moveTo>
                  <a:cubicBezTo>
                    <a:pt x="-31320" y="-8311"/>
                    <a:pt x="231146" y="73445"/>
                    <a:pt x="366613" y="119747"/>
                  </a:cubicBezTo>
                  <a:cubicBezTo>
                    <a:pt x="502080" y="166049"/>
                    <a:pt x="703428" y="232195"/>
                    <a:pt x="815876" y="278497"/>
                  </a:cubicBezTo>
                  <a:cubicBezTo>
                    <a:pt x="928324" y="324799"/>
                    <a:pt x="1010874" y="384595"/>
                    <a:pt x="1041301" y="397560"/>
                  </a:cubicBezTo>
                  <a:cubicBezTo>
                    <a:pt x="1071728" y="410525"/>
                    <a:pt x="1018811" y="371895"/>
                    <a:pt x="998438" y="356285"/>
                  </a:cubicBezTo>
                  <a:cubicBezTo>
                    <a:pt x="978065" y="340675"/>
                    <a:pt x="989971" y="334324"/>
                    <a:pt x="919063" y="303897"/>
                  </a:cubicBezTo>
                  <a:cubicBezTo>
                    <a:pt x="848155" y="273470"/>
                    <a:pt x="723536" y="225845"/>
                    <a:pt x="572988" y="173722"/>
                  </a:cubicBezTo>
                  <a:cubicBezTo>
                    <a:pt x="422440" y="121599"/>
                    <a:pt x="37472" y="9681"/>
                    <a:pt x="3076" y="6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853B1172-804F-46E2-A06E-7562E1722427}"/>
                </a:ext>
              </a:extLst>
            </p:cNvPr>
            <p:cNvSpPr/>
            <p:nvPr/>
          </p:nvSpPr>
          <p:spPr>
            <a:xfrm>
              <a:off x="7669213" y="8640763"/>
              <a:ext cx="905356" cy="349193"/>
            </a:xfrm>
            <a:custGeom>
              <a:avLst/>
              <a:gdLst>
                <a:gd name="connsiteX0" fmla="*/ 0 w 905356"/>
                <a:gd name="connsiteY0" fmla="*/ 0 h 349193"/>
                <a:gd name="connsiteX1" fmla="*/ 452437 w 905356"/>
                <a:gd name="connsiteY1" fmla="*/ 166687 h 349193"/>
                <a:gd name="connsiteX2" fmla="*/ 628650 w 905356"/>
                <a:gd name="connsiteY2" fmla="*/ 236537 h 349193"/>
                <a:gd name="connsiteX3" fmla="*/ 835025 w 905356"/>
                <a:gd name="connsiteY3" fmla="*/ 341312 h 349193"/>
                <a:gd name="connsiteX4" fmla="*/ 904875 w 905356"/>
                <a:gd name="connsiteY4" fmla="*/ 339725 h 349193"/>
                <a:gd name="connsiteX5" fmla="*/ 855662 w 905356"/>
                <a:gd name="connsiteY5" fmla="*/ 323850 h 349193"/>
                <a:gd name="connsiteX6" fmla="*/ 677862 w 905356"/>
                <a:gd name="connsiteY6" fmla="*/ 236537 h 349193"/>
                <a:gd name="connsiteX7" fmla="*/ 358775 w 905356"/>
                <a:gd name="connsiteY7" fmla="*/ 117475 h 349193"/>
                <a:gd name="connsiteX8" fmla="*/ 0 w 905356"/>
                <a:gd name="connsiteY8" fmla="*/ 0 h 349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356" h="349193">
                  <a:moveTo>
                    <a:pt x="0" y="0"/>
                  </a:moveTo>
                  <a:lnTo>
                    <a:pt x="452437" y="166687"/>
                  </a:lnTo>
                  <a:cubicBezTo>
                    <a:pt x="557212" y="206110"/>
                    <a:pt x="564885" y="207433"/>
                    <a:pt x="628650" y="236537"/>
                  </a:cubicBezTo>
                  <a:cubicBezTo>
                    <a:pt x="692415" y="265641"/>
                    <a:pt x="788988" y="324114"/>
                    <a:pt x="835025" y="341312"/>
                  </a:cubicBezTo>
                  <a:cubicBezTo>
                    <a:pt x="881062" y="358510"/>
                    <a:pt x="901436" y="342635"/>
                    <a:pt x="904875" y="339725"/>
                  </a:cubicBezTo>
                  <a:cubicBezTo>
                    <a:pt x="908314" y="336815"/>
                    <a:pt x="893498" y="341048"/>
                    <a:pt x="855662" y="323850"/>
                  </a:cubicBezTo>
                  <a:cubicBezTo>
                    <a:pt x="817827" y="306652"/>
                    <a:pt x="760676" y="270933"/>
                    <a:pt x="677862" y="236537"/>
                  </a:cubicBezTo>
                  <a:cubicBezTo>
                    <a:pt x="595048" y="202141"/>
                    <a:pt x="358775" y="117475"/>
                    <a:pt x="358775" y="11747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180BE4CB-C1BF-425A-A606-C568F486D4DD}"/>
                </a:ext>
              </a:extLst>
            </p:cNvPr>
            <p:cNvSpPr/>
            <p:nvPr/>
          </p:nvSpPr>
          <p:spPr>
            <a:xfrm>
              <a:off x="5193327" y="10138100"/>
              <a:ext cx="644527" cy="2070139"/>
            </a:xfrm>
            <a:custGeom>
              <a:avLst/>
              <a:gdLst>
                <a:gd name="connsiteX0" fmla="*/ 8593 w 644527"/>
                <a:gd name="connsiteY0" fmla="*/ 11740 h 2070139"/>
                <a:gd name="connsiteX1" fmla="*/ 399753 w 644527"/>
                <a:gd name="connsiteY1" fmla="*/ 1286820 h 2070139"/>
                <a:gd name="connsiteX2" fmla="*/ 643593 w 644527"/>
                <a:gd name="connsiteY2" fmla="*/ 2058980 h 2070139"/>
                <a:gd name="connsiteX3" fmla="*/ 470873 w 644527"/>
                <a:gd name="connsiteY3" fmla="*/ 1672900 h 2070139"/>
                <a:gd name="connsiteX4" fmla="*/ 155913 w 644527"/>
                <a:gd name="connsiteY4" fmla="*/ 707700 h 2070139"/>
                <a:gd name="connsiteX5" fmla="*/ 8593 w 644527"/>
                <a:gd name="connsiteY5" fmla="*/ 11740 h 207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4527" h="2070139">
                  <a:moveTo>
                    <a:pt x="8593" y="11740"/>
                  </a:moveTo>
                  <a:cubicBezTo>
                    <a:pt x="49233" y="108260"/>
                    <a:pt x="293920" y="945613"/>
                    <a:pt x="399753" y="1286820"/>
                  </a:cubicBezTo>
                  <a:cubicBezTo>
                    <a:pt x="505586" y="1628027"/>
                    <a:pt x="631740" y="1994633"/>
                    <a:pt x="643593" y="2058980"/>
                  </a:cubicBezTo>
                  <a:cubicBezTo>
                    <a:pt x="655446" y="2123327"/>
                    <a:pt x="552153" y="1898113"/>
                    <a:pt x="470873" y="1672900"/>
                  </a:cubicBezTo>
                  <a:cubicBezTo>
                    <a:pt x="389593" y="1447687"/>
                    <a:pt x="231266" y="977787"/>
                    <a:pt x="155913" y="707700"/>
                  </a:cubicBezTo>
                  <a:cubicBezTo>
                    <a:pt x="80560" y="437613"/>
                    <a:pt x="-32047" y="-84780"/>
                    <a:pt x="8593" y="11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307380FA-39BB-427D-9FB4-818E7B3EC307}"/>
                </a:ext>
              </a:extLst>
            </p:cNvPr>
            <p:cNvSpPr/>
            <p:nvPr/>
          </p:nvSpPr>
          <p:spPr>
            <a:xfrm>
              <a:off x="7566940" y="8874686"/>
              <a:ext cx="637312" cy="2146294"/>
            </a:xfrm>
            <a:custGeom>
              <a:avLst/>
              <a:gdLst>
                <a:gd name="connsiteX0" fmla="*/ 637260 w 637312"/>
                <a:gd name="connsiteY0" fmla="*/ 74 h 2146294"/>
                <a:gd name="connsiteX1" fmla="*/ 413740 w 637312"/>
                <a:gd name="connsiteY1" fmla="*/ 736674 h 2146294"/>
                <a:gd name="connsiteX2" fmla="*/ 241020 w 637312"/>
                <a:gd name="connsiteY2" fmla="*/ 1244674 h 2146294"/>
                <a:gd name="connsiteX3" fmla="*/ 2260 w 637312"/>
                <a:gd name="connsiteY3" fmla="*/ 2138754 h 2146294"/>
                <a:gd name="connsiteX4" fmla="*/ 393420 w 637312"/>
                <a:gd name="connsiteY4" fmla="*/ 701114 h 2146294"/>
                <a:gd name="connsiteX5" fmla="*/ 637260 w 637312"/>
                <a:gd name="connsiteY5" fmla="*/ 74 h 21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312" h="2146294">
                  <a:moveTo>
                    <a:pt x="637260" y="74"/>
                  </a:moveTo>
                  <a:cubicBezTo>
                    <a:pt x="640647" y="6001"/>
                    <a:pt x="479780" y="529241"/>
                    <a:pt x="413740" y="736674"/>
                  </a:cubicBezTo>
                  <a:cubicBezTo>
                    <a:pt x="347700" y="944107"/>
                    <a:pt x="309600" y="1010994"/>
                    <a:pt x="241020" y="1244674"/>
                  </a:cubicBezTo>
                  <a:cubicBezTo>
                    <a:pt x="172440" y="1478354"/>
                    <a:pt x="-23140" y="2229347"/>
                    <a:pt x="2260" y="2138754"/>
                  </a:cubicBezTo>
                  <a:cubicBezTo>
                    <a:pt x="27660" y="2048161"/>
                    <a:pt x="292667" y="1060947"/>
                    <a:pt x="393420" y="701114"/>
                  </a:cubicBezTo>
                  <a:cubicBezTo>
                    <a:pt x="494173" y="341281"/>
                    <a:pt x="633873" y="-5853"/>
                    <a:pt x="637260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515A604F-7682-4194-981C-100457BC0521}"/>
                </a:ext>
              </a:extLst>
            </p:cNvPr>
            <p:cNvSpPr/>
            <p:nvPr/>
          </p:nvSpPr>
          <p:spPr>
            <a:xfrm>
              <a:off x="7522723" y="9934029"/>
              <a:ext cx="353248" cy="1330179"/>
            </a:xfrm>
            <a:custGeom>
              <a:avLst/>
              <a:gdLst>
                <a:gd name="connsiteX0" fmla="*/ 351277 w 353248"/>
                <a:gd name="connsiteY0" fmla="*/ 38011 h 1330179"/>
                <a:gd name="connsiteX1" fmla="*/ 21077 w 353248"/>
                <a:gd name="connsiteY1" fmla="*/ 1287691 h 1330179"/>
                <a:gd name="connsiteX2" fmla="*/ 46477 w 353248"/>
                <a:gd name="connsiteY2" fmla="*/ 977811 h 1330179"/>
                <a:gd name="connsiteX3" fmla="*/ 153157 w 353248"/>
                <a:gd name="connsiteY3" fmla="*/ 383451 h 1330179"/>
                <a:gd name="connsiteX4" fmla="*/ 351277 w 353248"/>
                <a:gd name="connsiteY4" fmla="*/ 38011 h 13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248" h="1330179">
                  <a:moveTo>
                    <a:pt x="351277" y="38011"/>
                  </a:moveTo>
                  <a:cubicBezTo>
                    <a:pt x="329264" y="188718"/>
                    <a:pt x="71877" y="1131058"/>
                    <a:pt x="21077" y="1287691"/>
                  </a:cubicBezTo>
                  <a:cubicBezTo>
                    <a:pt x="-29723" y="1444324"/>
                    <a:pt x="24464" y="1128518"/>
                    <a:pt x="46477" y="977811"/>
                  </a:cubicBezTo>
                  <a:cubicBezTo>
                    <a:pt x="68490" y="827104"/>
                    <a:pt x="101510" y="544318"/>
                    <a:pt x="153157" y="383451"/>
                  </a:cubicBezTo>
                  <a:cubicBezTo>
                    <a:pt x="204804" y="222584"/>
                    <a:pt x="373290" y="-112696"/>
                    <a:pt x="351277" y="380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583A5DED-7725-482E-B2BE-CBC80A4A7F6D}"/>
                </a:ext>
              </a:extLst>
            </p:cNvPr>
            <p:cNvSpPr/>
            <p:nvPr/>
          </p:nvSpPr>
          <p:spPr>
            <a:xfrm>
              <a:off x="8229150" y="8079829"/>
              <a:ext cx="762461" cy="1899240"/>
            </a:xfrm>
            <a:custGeom>
              <a:avLst/>
              <a:gdLst>
                <a:gd name="connsiteX0" fmla="*/ 15690 w 762461"/>
                <a:gd name="connsiteY0" fmla="*/ 17691 h 1899240"/>
                <a:gd name="connsiteX1" fmla="*/ 102050 w 762461"/>
                <a:gd name="connsiteY1" fmla="*/ 38011 h 1899240"/>
                <a:gd name="connsiteX2" fmla="*/ 452570 w 762461"/>
                <a:gd name="connsiteY2" fmla="*/ 190411 h 1899240"/>
                <a:gd name="connsiteX3" fmla="*/ 676090 w 762461"/>
                <a:gd name="connsiteY3" fmla="*/ 728891 h 1899240"/>
                <a:gd name="connsiteX4" fmla="*/ 762450 w 762461"/>
                <a:gd name="connsiteY4" fmla="*/ 1897291 h 1899240"/>
                <a:gd name="connsiteX5" fmla="*/ 681170 w 762461"/>
                <a:gd name="connsiteY5" fmla="*/ 993051 h 1899240"/>
                <a:gd name="connsiteX6" fmla="*/ 538930 w 762461"/>
                <a:gd name="connsiteY6" fmla="*/ 490131 h 1899240"/>
                <a:gd name="connsiteX7" fmla="*/ 371290 w 762461"/>
                <a:gd name="connsiteY7" fmla="*/ 261531 h 1899240"/>
                <a:gd name="connsiteX8" fmla="*/ 15690 w 762461"/>
                <a:gd name="connsiteY8" fmla="*/ 17691 h 18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461" h="1899240">
                  <a:moveTo>
                    <a:pt x="15690" y="17691"/>
                  </a:moveTo>
                  <a:cubicBezTo>
                    <a:pt x="-29183" y="-19562"/>
                    <a:pt x="29237" y="9224"/>
                    <a:pt x="102050" y="38011"/>
                  </a:cubicBezTo>
                  <a:cubicBezTo>
                    <a:pt x="174863" y="66798"/>
                    <a:pt x="356897" y="75264"/>
                    <a:pt x="452570" y="190411"/>
                  </a:cubicBezTo>
                  <a:cubicBezTo>
                    <a:pt x="548243" y="305558"/>
                    <a:pt x="624443" y="444411"/>
                    <a:pt x="676090" y="728891"/>
                  </a:cubicBezTo>
                  <a:cubicBezTo>
                    <a:pt x="727737" y="1013371"/>
                    <a:pt x="761603" y="1853264"/>
                    <a:pt x="762450" y="1897291"/>
                  </a:cubicBezTo>
                  <a:cubicBezTo>
                    <a:pt x="763297" y="1941318"/>
                    <a:pt x="718423" y="1227578"/>
                    <a:pt x="681170" y="993051"/>
                  </a:cubicBezTo>
                  <a:cubicBezTo>
                    <a:pt x="643917" y="758524"/>
                    <a:pt x="590577" y="612051"/>
                    <a:pt x="538930" y="490131"/>
                  </a:cubicBezTo>
                  <a:cubicBezTo>
                    <a:pt x="487283" y="368211"/>
                    <a:pt x="461883" y="339424"/>
                    <a:pt x="371290" y="261531"/>
                  </a:cubicBezTo>
                  <a:cubicBezTo>
                    <a:pt x="280697" y="183638"/>
                    <a:pt x="60563" y="54944"/>
                    <a:pt x="15690" y="176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CFFD3EB8-EE44-49A5-B656-AB4DC6CAC415}"/>
                </a:ext>
              </a:extLst>
            </p:cNvPr>
            <p:cNvSpPr/>
            <p:nvPr/>
          </p:nvSpPr>
          <p:spPr>
            <a:xfrm>
              <a:off x="8873018" y="9651042"/>
              <a:ext cx="159279" cy="1989487"/>
            </a:xfrm>
            <a:custGeom>
              <a:avLst/>
              <a:gdLst>
                <a:gd name="connsiteX0" fmla="*/ 123662 w 159279"/>
                <a:gd name="connsiteY0" fmla="*/ 127958 h 1989487"/>
                <a:gd name="connsiteX1" fmla="*/ 118582 w 159279"/>
                <a:gd name="connsiteY1" fmla="*/ 1215078 h 1989487"/>
                <a:gd name="connsiteX2" fmla="*/ 159222 w 159279"/>
                <a:gd name="connsiteY2" fmla="*/ 1982158 h 1989487"/>
                <a:gd name="connsiteX3" fmla="*/ 108422 w 159279"/>
                <a:gd name="connsiteY3" fmla="*/ 1570678 h 1989487"/>
                <a:gd name="connsiteX4" fmla="*/ 52542 w 159279"/>
                <a:gd name="connsiteY4" fmla="*/ 1047438 h 1989487"/>
                <a:gd name="connsiteX5" fmla="*/ 1742 w 159279"/>
                <a:gd name="connsiteY5" fmla="*/ 661358 h 1989487"/>
                <a:gd name="connsiteX6" fmla="*/ 118582 w 159279"/>
                <a:gd name="connsiteY6" fmla="*/ 77158 h 1989487"/>
                <a:gd name="connsiteX7" fmla="*/ 123662 w 159279"/>
                <a:gd name="connsiteY7" fmla="*/ 127958 h 198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279" h="1989487">
                  <a:moveTo>
                    <a:pt x="123662" y="127958"/>
                  </a:moveTo>
                  <a:cubicBezTo>
                    <a:pt x="123662" y="317611"/>
                    <a:pt x="112655" y="906045"/>
                    <a:pt x="118582" y="1215078"/>
                  </a:cubicBezTo>
                  <a:cubicBezTo>
                    <a:pt x="124509" y="1524111"/>
                    <a:pt x="160915" y="1922891"/>
                    <a:pt x="159222" y="1982158"/>
                  </a:cubicBezTo>
                  <a:cubicBezTo>
                    <a:pt x="157529" y="2041425"/>
                    <a:pt x="126202" y="1726465"/>
                    <a:pt x="108422" y="1570678"/>
                  </a:cubicBezTo>
                  <a:cubicBezTo>
                    <a:pt x="90642" y="1414891"/>
                    <a:pt x="70322" y="1198991"/>
                    <a:pt x="52542" y="1047438"/>
                  </a:cubicBezTo>
                  <a:cubicBezTo>
                    <a:pt x="34762" y="895885"/>
                    <a:pt x="-9265" y="823071"/>
                    <a:pt x="1742" y="661358"/>
                  </a:cubicBezTo>
                  <a:cubicBezTo>
                    <a:pt x="12749" y="499645"/>
                    <a:pt x="102495" y="160978"/>
                    <a:pt x="118582" y="77158"/>
                  </a:cubicBezTo>
                  <a:cubicBezTo>
                    <a:pt x="134669" y="-6662"/>
                    <a:pt x="123662" y="-61695"/>
                    <a:pt x="123662" y="1279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083A8753-9F66-439C-A970-C9D06705B95B}"/>
                </a:ext>
              </a:extLst>
            </p:cNvPr>
            <p:cNvSpPr/>
            <p:nvPr/>
          </p:nvSpPr>
          <p:spPr>
            <a:xfrm>
              <a:off x="7431142" y="11108550"/>
              <a:ext cx="219929" cy="1054484"/>
            </a:xfrm>
            <a:custGeom>
              <a:avLst/>
              <a:gdLst>
                <a:gd name="connsiteX0" fmla="*/ 219338 w 219929"/>
                <a:gd name="connsiteY0" fmla="*/ 6490 h 1054484"/>
                <a:gd name="connsiteX1" fmla="*/ 72018 w 219929"/>
                <a:gd name="connsiteY1" fmla="*/ 824370 h 1054484"/>
                <a:gd name="connsiteX2" fmla="*/ 898 w 219929"/>
                <a:gd name="connsiteY2" fmla="*/ 1037730 h 1054484"/>
                <a:gd name="connsiteX3" fmla="*/ 117738 w 219929"/>
                <a:gd name="connsiteY3" fmla="*/ 473850 h 1054484"/>
                <a:gd name="connsiteX4" fmla="*/ 219338 w 219929"/>
                <a:gd name="connsiteY4" fmla="*/ 6490 h 105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929" h="1054484">
                  <a:moveTo>
                    <a:pt x="219338" y="6490"/>
                  </a:moveTo>
                  <a:cubicBezTo>
                    <a:pt x="211718" y="64910"/>
                    <a:pt x="108425" y="652497"/>
                    <a:pt x="72018" y="824370"/>
                  </a:cubicBezTo>
                  <a:cubicBezTo>
                    <a:pt x="35611" y="996243"/>
                    <a:pt x="-6722" y="1096150"/>
                    <a:pt x="898" y="1037730"/>
                  </a:cubicBezTo>
                  <a:cubicBezTo>
                    <a:pt x="8518" y="979310"/>
                    <a:pt x="76251" y="649110"/>
                    <a:pt x="117738" y="473850"/>
                  </a:cubicBezTo>
                  <a:cubicBezTo>
                    <a:pt x="159225" y="298590"/>
                    <a:pt x="226958" y="-51930"/>
                    <a:pt x="219338" y="64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8909CC8F-ABB5-4FF8-99C7-406A4A95B196}"/>
                </a:ext>
              </a:extLst>
            </p:cNvPr>
            <p:cNvSpPr/>
            <p:nvPr/>
          </p:nvSpPr>
          <p:spPr>
            <a:xfrm>
              <a:off x="8898250" y="11287326"/>
              <a:ext cx="179993" cy="869569"/>
            </a:xfrm>
            <a:custGeom>
              <a:avLst/>
              <a:gdLst>
                <a:gd name="connsiteX0" fmla="*/ 1910 w 179993"/>
                <a:gd name="connsiteY0" fmla="*/ 434 h 869569"/>
                <a:gd name="connsiteX1" fmla="*/ 83190 w 179993"/>
                <a:gd name="connsiteY1" fmla="*/ 513514 h 869569"/>
                <a:gd name="connsiteX2" fmla="*/ 98430 w 179993"/>
                <a:gd name="connsiteY2" fmla="*/ 869114 h 869569"/>
                <a:gd name="connsiteX3" fmla="*/ 123830 w 179993"/>
                <a:gd name="connsiteY3" fmla="*/ 584634 h 869569"/>
                <a:gd name="connsiteX4" fmla="*/ 174630 w 179993"/>
                <a:gd name="connsiteY4" fmla="*/ 427154 h 869569"/>
                <a:gd name="connsiteX5" fmla="*/ 1910 w 179993"/>
                <a:gd name="connsiteY5" fmla="*/ 434 h 86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993" h="869569">
                  <a:moveTo>
                    <a:pt x="1910" y="434"/>
                  </a:moveTo>
                  <a:cubicBezTo>
                    <a:pt x="-13330" y="14827"/>
                    <a:pt x="67103" y="368734"/>
                    <a:pt x="83190" y="513514"/>
                  </a:cubicBezTo>
                  <a:cubicBezTo>
                    <a:pt x="99277" y="658294"/>
                    <a:pt x="91657" y="857261"/>
                    <a:pt x="98430" y="869114"/>
                  </a:cubicBezTo>
                  <a:cubicBezTo>
                    <a:pt x="105203" y="880967"/>
                    <a:pt x="111130" y="658294"/>
                    <a:pt x="123830" y="584634"/>
                  </a:cubicBezTo>
                  <a:cubicBezTo>
                    <a:pt x="136530" y="510974"/>
                    <a:pt x="198337" y="521134"/>
                    <a:pt x="174630" y="427154"/>
                  </a:cubicBezTo>
                  <a:cubicBezTo>
                    <a:pt x="150923" y="333174"/>
                    <a:pt x="17150" y="-13959"/>
                    <a:pt x="1910" y="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D7516D8E-2F9A-4207-BFCE-1C830A37FC11}"/>
                </a:ext>
              </a:extLst>
            </p:cNvPr>
            <p:cNvSpPr/>
            <p:nvPr/>
          </p:nvSpPr>
          <p:spPr>
            <a:xfrm>
              <a:off x="802726" y="10271087"/>
              <a:ext cx="114316" cy="2012997"/>
            </a:xfrm>
            <a:custGeom>
              <a:avLst/>
              <a:gdLst>
                <a:gd name="connsiteX0" fmla="*/ 30394 w 114316"/>
                <a:gd name="connsiteY0" fmla="*/ 673 h 2012997"/>
                <a:gd name="connsiteX1" fmla="*/ 111674 w 114316"/>
                <a:gd name="connsiteY1" fmla="*/ 920153 h 2012997"/>
                <a:gd name="connsiteX2" fmla="*/ 86274 w 114316"/>
                <a:gd name="connsiteY2" fmla="*/ 2012353 h 2012997"/>
                <a:gd name="connsiteX3" fmla="*/ 4994 w 114316"/>
                <a:gd name="connsiteY3" fmla="*/ 1062393 h 2012997"/>
                <a:gd name="connsiteX4" fmla="*/ 30394 w 114316"/>
                <a:gd name="connsiteY4" fmla="*/ 673 h 2012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16" h="2012997">
                  <a:moveTo>
                    <a:pt x="30394" y="673"/>
                  </a:moveTo>
                  <a:cubicBezTo>
                    <a:pt x="48174" y="-23034"/>
                    <a:pt x="102361" y="584873"/>
                    <a:pt x="111674" y="920153"/>
                  </a:cubicBezTo>
                  <a:cubicBezTo>
                    <a:pt x="120987" y="1255433"/>
                    <a:pt x="104054" y="1988646"/>
                    <a:pt x="86274" y="2012353"/>
                  </a:cubicBezTo>
                  <a:cubicBezTo>
                    <a:pt x="68494" y="2036060"/>
                    <a:pt x="20234" y="1400213"/>
                    <a:pt x="4994" y="1062393"/>
                  </a:cubicBezTo>
                  <a:cubicBezTo>
                    <a:pt x="-10246" y="724573"/>
                    <a:pt x="12614" y="24380"/>
                    <a:pt x="30394" y="6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5350A4F3-F1EC-41B6-A678-61700F739169}"/>
                </a:ext>
              </a:extLst>
            </p:cNvPr>
            <p:cNvSpPr/>
            <p:nvPr/>
          </p:nvSpPr>
          <p:spPr>
            <a:xfrm>
              <a:off x="2197282" y="8016240"/>
              <a:ext cx="340168" cy="1713603"/>
            </a:xfrm>
            <a:custGeom>
              <a:avLst/>
              <a:gdLst>
                <a:gd name="connsiteX0" fmla="*/ 22678 w 340168"/>
                <a:gd name="connsiteY0" fmla="*/ 0 h 1713603"/>
                <a:gd name="connsiteX1" fmla="*/ 27758 w 340168"/>
                <a:gd name="connsiteY1" fmla="*/ 772160 h 1713603"/>
                <a:gd name="connsiteX2" fmla="*/ 332558 w 340168"/>
                <a:gd name="connsiteY2" fmla="*/ 1696720 h 1713603"/>
                <a:gd name="connsiteX3" fmla="*/ 236038 w 340168"/>
                <a:gd name="connsiteY3" fmla="*/ 1325880 h 1713603"/>
                <a:gd name="connsiteX4" fmla="*/ 103958 w 340168"/>
                <a:gd name="connsiteY4" fmla="*/ 772160 h 1713603"/>
                <a:gd name="connsiteX5" fmla="*/ 22678 w 340168"/>
                <a:gd name="connsiteY5" fmla="*/ 0 h 171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0168" h="1713603">
                  <a:moveTo>
                    <a:pt x="22678" y="0"/>
                  </a:moveTo>
                  <a:cubicBezTo>
                    <a:pt x="9978" y="0"/>
                    <a:pt x="-23889" y="489373"/>
                    <a:pt x="27758" y="772160"/>
                  </a:cubicBezTo>
                  <a:cubicBezTo>
                    <a:pt x="79405" y="1054947"/>
                    <a:pt x="297845" y="1604433"/>
                    <a:pt x="332558" y="1696720"/>
                  </a:cubicBezTo>
                  <a:cubicBezTo>
                    <a:pt x="367271" y="1789007"/>
                    <a:pt x="274138" y="1479973"/>
                    <a:pt x="236038" y="1325880"/>
                  </a:cubicBezTo>
                  <a:cubicBezTo>
                    <a:pt x="197938" y="1171787"/>
                    <a:pt x="141211" y="990600"/>
                    <a:pt x="103958" y="772160"/>
                  </a:cubicBezTo>
                  <a:cubicBezTo>
                    <a:pt x="66705" y="553720"/>
                    <a:pt x="35378" y="0"/>
                    <a:pt x="2267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8E9CD0A3-2654-472A-AD8E-44F05F269D7A}"/>
                </a:ext>
              </a:extLst>
            </p:cNvPr>
            <p:cNvSpPr/>
            <p:nvPr/>
          </p:nvSpPr>
          <p:spPr>
            <a:xfrm>
              <a:off x="2649263" y="7903134"/>
              <a:ext cx="254207" cy="1583140"/>
            </a:xfrm>
            <a:custGeom>
              <a:avLst/>
              <a:gdLst>
                <a:gd name="connsiteX0" fmla="*/ 2497 w 254207"/>
                <a:gd name="connsiteY0" fmla="*/ 6426 h 1583140"/>
                <a:gd name="connsiteX1" fmla="*/ 251417 w 254207"/>
                <a:gd name="connsiteY1" fmla="*/ 1545666 h 1583140"/>
                <a:gd name="connsiteX2" fmla="*/ 129497 w 254207"/>
                <a:gd name="connsiteY2" fmla="*/ 1017346 h 1583140"/>
                <a:gd name="connsiteX3" fmla="*/ 2497 w 254207"/>
                <a:gd name="connsiteY3" fmla="*/ 6426 h 158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207" h="1583140">
                  <a:moveTo>
                    <a:pt x="2497" y="6426"/>
                  </a:moveTo>
                  <a:cubicBezTo>
                    <a:pt x="22817" y="94479"/>
                    <a:pt x="230250" y="1377179"/>
                    <a:pt x="251417" y="1545666"/>
                  </a:cubicBezTo>
                  <a:cubicBezTo>
                    <a:pt x="272584" y="1714153"/>
                    <a:pt x="167597" y="1274733"/>
                    <a:pt x="129497" y="1017346"/>
                  </a:cubicBezTo>
                  <a:cubicBezTo>
                    <a:pt x="91397" y="759959"/>
                    <a:pt x="-17823" y="-81627"/>
                    <a:pt x="2497" y="64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E0043B1E-5789-4955-999A-6A8ACD02A887}"/>
                </a:ext>
              </a:extLst>
            </p:cNvPr>
            <p:cNvSpPr/>
            <p:nvPr/>
          </p:nvSpPr>
          <p:spPr>
            <a:xfrm>
              <a:off x="2839712" y="8456742"/>
              <a:ext cx="343902" cy="2020687"/>
            </a:xfrm>
            <a:custGeom>
              <a:avLst/>
              <a:gdLst>
                <a:gd name="connsiteX0" fmla="*/ 8 w 343902"/>
                <a:gd name="connsiteY0" fmla="*/ 1458 h 2020687"/>
                <a:gd name="connsiteX1" fmla="*/ 111768 w 343902"/>
                <a:gd name="connsiteY1" fmla="*/ 1078418 h 2020687"/>
                <a:gd name="connsiteX2" fmla="*/ 335288 w 343902"/>
                <a:gd name="connsiteY2" fmla="*/ 1997898 h 2020687"/>
                <a:gd name="connsiteX3" fmla="*/ 279408 w 343902"/>
                <a:gd name="connsiteY3" fmla="*/ 1667698 h 2020687"/>
                <a:gd name="connsiteX4" fmla="*/ 106688 w 343902"/>
                <a:gd name="connsiteY4" fmla="*/ 865058 h 2020687"/>
                <a:gd name="connsiteX5" fmla="*/ 8 w 343902"/>
                <a:gd name="connsiteY5" fmla="*/ 1458 h 20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3902" h="2020687">
                  <a:moveTo>
                    <a:pt x="8" y="1458"/>
                  </a:moveTo>
                  <a:cubicBezTo>
                    <a:pt x="855" y="37018"/>
                    <a:pt x="55888" y="745678"/>
                    <a:pt x="111768" y="1078418"/>
                  </a:cubicBezTo>
                  <a:cubicBezTo>
                    <a:pt x="167648" y="1411158"/>
                    <a:pt x="307348" y="1899685"/>
                    <a:pt x="335288" y="1997898"/>
                  </a:cubicBezTo>
                  <a:cubicBezTo>
                    <a:pt x="363228" y="2096111"/>
                    <a:pt x="317508" y="1856505"/>
                    <a:pt x="279408" y="1667698"/>
                  </a:cubicBezTo>
                  <a:cubicBezTo>
                    <a:pt x="241308" y="1478891"/>
                    <a:pt x="154948" y="1140225"/>
                    <a:pt x="106688" y="865058"/>
                  </a:cubicBezTo>
                  <a:cubicBezTo>
                    <a:pt x="58428" y="589891"/>
                    <a:pt x="-839" y="-34102"/>
                    <a:pt x="8" y="1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E3CA4493-B498-44B7-9F7B-2A70FF8292AB}"/>
                </a:ext>
              </a:extLst>
            </p:cNvPr>
            <p:cNvSpPr/>
            <p:nvPr/>
          </p:nvSpPr>
          <p:spPr>
            <a:xfrm>
              <a:off x="2572428" y="9711944"/>
              <a:ext cx="615390" cy="1956607"/>
            </a:xfrm>
            <a:custGeom>
              <a:avLst/>
              <a:gdLst>
                <a:gd name="connsiteX0" fmla="*/ 3132 w 615390"/>
                <a:gd name="connsiteY0" fmla="*/ 21336 h 1956607"/>
                <a:gd name="connsiteX1" fmla="*/ 358732 w 615390"/>
                <a:gd name="connsiteY1" fmla="*/ 1169416 h 1956607"/>
                <a:gd name="connsiteX2" fmla="*/ 480652 w 615390"/>
                <a:gd name="connsiteY2" fmla="*/ 1535176 h 1956607"/>
                <a:gd name="connsiteX3" fmla="*/ 612732 w 615390"/>
                <a:gd name="connsiteY3" fmla="*/ 1951736 h 1956607"/>
                <a:gd name="connsiteX4" fmla="*/ 353652 w 615390"/>
                <a:gd name="connsiteY4" fmla="*/ 1240536 h 1956607"/>
                <a:gd name="connsiteX5" fmla="*/ 196172 w 615390"/>
                <a:gd name="connsiteY5" fmla="*/ 483616 h 1956607"/>
                <a:gd name="connsiteX6" fmla="*/ 3132 w 615390"/>
                <a:gd name="connsiteY6" fmla="*/ 21336 h 1956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5390" h="1956607">
                  <a:moveTo>
                    <a:pt x="3132" y="21336"/>
                  </a:moveTo>
                  <a:cubicBezTo>
                    <a:pt x="30225" y="135636"/>
                    <a:pt x="279145" y="917109"/>
                    <a:pt x="358732" y="1169416"/>
                  </a:cubicBezTo>
                  <a:cubicBezTo>
                    <a:pt x="438319" y="1421723"/>
                    <a:pt x="438319" y="1404789"/>
                    <a:pt x="480652" y="1535176"/>
                  </a:cubicBezTo>
                  <a:cubicBezTo>
                    <a:pt x="522985" y="1665563"/>
                    <a:pt x="633899" y="2000843"/>
                    <a:pt x="612732" y="1951736"/>
                  </a:cubicBezTo>
                  <a:cubicBezTo>
                    <a:pt x="591565" y="1902629"/>
                    <a:pt x="423079" y="1485223"/>
                    <a:pt x="353652" y="1240536"/>
                  </a:cubicBezTo>
                  <a:cubicBezTo>
                    <a:pt x="284225" y="995849"/>
                    <a:pt x="260519" y="687663"/>
                    <a:pt x="196172" y="483616"/>
                  </a:cubicBezTo>
                  <a:cubicBezTo>
                    <a:pt x="131825" y="279569"/>
                    <a:pt x="-23961" y="-92964"/>
                    <a:pt x="3132" y="213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7CA55D29-787E-4B47-B849-04A7DB96A0CC}"/>
                </a:ext>
              </a:extLst>
            </p:cNvPr>
            <p:cNvSpPr/>
            <p:nvPr/>
          </p:nvSpPr>
          <p:spPr>
            <a:xfrm>
              <a:off x="3172818" y="10454448"/>
              <a:ext cx="683412" cy="1762840"/>
            </a:xfrm>
            <a:custGeom>
              <a:avLst/>
              <a:gdLst>
                <a:gd name="connsiteX0" fmla="*/ 17422 w 683412"/>
                <a:gd name="connsiteY0" fmla="*/ 25592 h 1762840"/>
                <a:gd name="connsiteX1" fmla="*/ 474622 w 683412"/>
                <a:gd name="connsiteY1" fmla="*/ 1300672 h 1762840"/>
                <a:gd name="connsiteX2" fmla="*/ 682902 w 683412"/>
                <a:gd name="connsiteY2" fmla="*/ 1757872 h 1762840"/>
                <a:gd name="connsiteX3" fmla="*/ 520342 w 683412"/>
                <a:gd name="connsiteY3" fmla="*/ 1478472 h 1762840"/>
                <a:gd name="connsiteX4" fmla="*/ 134262 w 683412"/>
                <a:gd name="connsiteY4" fmla="*/ 528512 h 1762840"/>
                <a:gd name="connsiteX5" fmla="*/ 17422 w 683412"/>
                <a:gd name="connsiteY5" fmla="*/ 25592 h 176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3412" h="1762840">
                  <a:moveTo>
                    <a:pt x="17422" y="25592"/>
                  </a:moveTo>
                  <a:cubicBezTo>
                    <a:pt x="74149" y="154285"/>
                    <a:pt x="363709" y="1011959"/>
                    <a:pt x="474622" y="1300672"/>
                  </a:cubicBezTo>
                  <a:cubicBezTo>
                    <a:pt x="585535" y="1589385"/>
                    <a:pt x="675282" y="1728239"/>
                    <a:pt x="682902" y="1757872"/>
                  </a:cubicBezTo>
                  <a:cubicBezTo>
                    <a:pt x="690522" y="1787505"/>
                    <a:pt x="611782" y="1683365"/>
                    <a:pt x="520342" y="1478472"/>
                  </a:cubicBezTo>
                  <a:cubicBezTo>
                    <a:pt x="428902" y="1273579"/>
                    <a:pt x="214695" y="774045"/>
                    <a:pt x="134262" y="528512"/>
                  </a:cubicBezTo>
                  <a:cubicBezTo>
                    <a:pt x="53829" y="282979"/>
                    <a:pt x="-39305" y="-103101"/>
                    <a:pt x="17422" y="25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8B955980-4249-4E13-973A-614311214E35}"/>
                </a:ext>
              </a:extLst>
            </p:cNvPr>
            <p:cNvSpPr/>
            <p:nvPr/>
          </p:nvSpPr>
          <p:spPr>
            <a:xfrm>
              <a:off x="3129192" y="11583369"/>
              <a:ext cx="217212" cy="582080"/>
            </a:xfrm>
            <a:custGeom>
              <a:avLst/>
              <a:gdLst>
                <a:gd name="connsiteX0" fmla="*/ 88 w 217212"/>
                <a:gd name="connsiteY0" fmla="*/ 4111 h 582080"/>
                <a:gd name="connsiteX1" fmla="*/ 203288 w 217212"/>
                <a:gd name="connsiteY1" fmla="*/ 573071 h 582080"/>
                <a:gd name="connsiteX2" fmla="*/ 177888 w 217212"/>
                <a:gd name="connsiteY2" fmla="*/ 329231 h 582080"/>
                <a:gd name="connsiteX3" fmla="*/ 88 w 217212"/>
                <a:gd name="connsiteY3" fmla="*/ 4111 h 58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212" h="582080">
                  <a:moveTo>
                    <a:pt x="88" y="4111"/>
                  </a:moveTo>
                  <a:cubicBezTo>
                    <a:pt x="4321" y="44751"/>
                    <a:pt x="173655" y="518884"/>
                    <a:pt x="203288" y="573071"/>
                  </a:cubicBezTo>
                  <a:cubicBezTo>
                    <a:pt x="232921" y="627258"/>
                    <a:pt x="210908" y="423211"/>
                    <a:pt x="177888" y="329231"/>
                  </a:cubicBezTo>
                  <a:cubicBezTo>
                    <a:pt x="144868" y="235251"/>
                    <a:pt x="-4145" y="-36529"/>
                    <a:pt x="88" y="4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587D548D-D43C-4D14-B1EB-9BAF4D1D0FE7}"/>
                </a:ext>
              </a:extLst>
            </p:cNvPr>
            <p:cNvSpPr/>
            <p:nvPr/>
          </p:nvSpPr>
          <p:spPr>
            <a:xfrm>
              <a:off x="5202885" y="6322814"/>
              <a:ext cx="946329" cy="2235157"/>
            </a:xfrm>
            <a:custGeom>
              <a:avLst/>
              <a:gdLst>
                <a:gd name="connsiteX0" fmla="*/ 924865 w 946329"/>
                <a:gd name="connsiteY0" fmla="*/ 20836 h 2235157"/>
                <a:gd name="connsiteX1" fmla="*/ 639115 w 946329"/>
                <a:gd name="connsiteY1" fmla="*/ 376436 h 2235157"/>
                <a:gd name="connsiteX2" fmla="*/ 283515 w 946329"/>
                <a:gd name="connsiteY2" fmla="*/ 839986 h 2235157"/>
                <a:gd name="connsiteX3" fmla="*/ 118415 w 946329"/>
                <a:gd name="connsiteY3" fmla="*/ 1163836 h 2235157"/>
                <a:gd name="connsiteX4" fmla="*/ 194615 w 946329"/>
                <a:gd name="connsiteY4" fmla="*/ 2154436 h 2235157"/>
                <a:gd name="connsiteX5" fmla="*/ 188265 w 946329"/>
                <a:gd name="connsiteY5" fmla="*/ 2046486 h 2235157"/>
                <a:gd name="connsiteX6" fmla="*/ 35865 w 946329"/>
                <a:gd name="connsiteY6" fmla="*/ 1011436 h 2235157"/>
                <a:gd name="connsiteX7" fmla="*/ 924865 w 946329"/>
                <a:gd name="connsiteY7" fmla="*/ 20836 h 2235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329" h="2235157">
                  <a:moveTo>
                    <a:pt x="924865" y="20836"/>
                  </a:moveTo>
                  <a:cubicBezTo>
                    <a:pt x="1025407" y="-84997"/>
                    <a:pt x="746007" y="239911"/>
                    <a:pt x="639115" y="376436"/>
                  </a:cubicBezTo>
                  <a:cubicBezTo>
                    <a:pt x="532223" y="512961"/>
                    <a:pt x="370298" y="708753"/>
                    <a:pt x="283515" y="839986"/>
                  </a:cubicBezTo>
                  <a:cubicBezTo>
                    <a:pt x="196732" y="971219"/>
                    <a:pt x="133232" y="944761"/>
                    <a:pt x="118415" y="1163836"/>
                  </a:cubicBezTo>
                  <a:cubicBezTo>
                    <a:pt x="103598" y="1382911"/>
                    <a:pt x="182973" y="2007328"/>
                    <a:pt x="194615" y="2154436"/>
                  </a:cubicBezTo>
                  <a:cubicBezTo>
                    <a:pt x="206257" y="2301544"/>
                    <a:pt x="214723" y="2236986"/>
                    <a:pt x="188265" y="2046486"/>
                  </a:cubicBezTo>
                  <a:cubicBezTo>
                    <a:pt x="161807" y="1855986"/>
                    <a:pt x="-92193" y="1353278"/>
                    <a:pt x="35865" y="1011436"/>
                  </a:cubicBezTo>
                  <a:cubicBezTo>
                    <a:pt x="163923" y="669594"/>
                    <a:pt x="824323" y="126669"/>
                    <a:pt x="924865" y="208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CADA49A4-9904-486B-82F4-53ED8286FA30}"/>
                </a:ext>
              </a:extLst>
            </p:cNvPr>
            <p:cNvSpPr/>
            <p:nvPr/>
          </p:nvSpPr>
          <p:spPr>
            <a:xfrm>
              <a:off x="3543168" y="7954629"/>
              <a:ext cx="1118610" cy="2284623"/>
            </a:xfrm>
            <a:custGeom>
              <a:avLst/>
              <a:gdLst>
                <a:gd name="connsiteX0" fmla="*/ 33152 w 1118610"/>
                <a:gd name="connsiteY0" fmla="*/ 41291 h 2284623"/>
                <a:gd name="connsiteX1" fmla="*/ 454792 w 1118610"/>
                <a:gd name="connsiteY1" fmla="*/ 589931 h 2284623"/>
                <a:gd name="connsiteX2" fmla="*/ 1084712 w 1118610"/>
                <a:gd name="connsiteY2" fmla="*/ 2215531 h 2284623"/>
                <a:gd name="connsiteX3" fmla="*/ 1018672 w 1118610"/>
                <a:gd name="connsiteY3" fmla="*/ 1936131 h 2284623"/>
                <a:gd name="connsiteX4" fmla="*/ 891672 w 1118610"/>
                <a:gd name="connsiteY4" fmla="*/ 1494171 h 2284623"/>
                <a:gd name="connsiteX5" fmla="*/ 424312 w 1118610"/>
                <a:gd name="connsiteY5" fmla="*/ 427371 h 2284623"/>
                <a:gd name="connsiteX6" fmla="*/ 73792 w 1118610"/>
                <a:gd name="connsiteY6" fmla="*/ 87011 h 2284623"/>
                <a:gd name="connsiteX7" fmla="*/ 33152 w 1118610"/>
                <a:gd name="connsiteY7" fmla="*/ 41291 h 228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8610" h="2284623">
                  <a:moveTo>
                    <a:pt x="33152" y="41291"/>
                  </a:moveTo>
                  <a:cubicBezTo>
                    <a:pt x="96652" y="125111"/>
                    <a:pt x="279532" y="227558"/>
                    <a:pt x="454792" y="589931"/>
                  </a:cubicBezTo>
                  <a:cubicBezTo>
                    <a:pt x="630052" y="952304"/>
                    <a:pt x="990732" y="1991164"/>
                    <a:pt x="1084712" y="2215531"/>
                  </a:cubicBezTo>
                  <a:cubicBezTo>
                    <a:pt x="1178692" y="2439898"/>
                    <a:pt x="1050845" y="2056358"/>
                    <a:pt x="1018672" y="1936131"/>
                  </a:cubicBezTo>
                  <a:cubicBezTo>
                    <a:pt x="986499" y="1815904"/>
                    <a:pt x="990732" y="1745631"/>
                    <a:pt x="891672" y="1494171"/>
                  </a:cubicBezTo>
                  <a:cubicBezTo>
                    <a:pt x="792612" y="1242711"/>
                    <a:pt x="560625" y="661898"/>
                    <a:pt x="424312" y="427371"/>
                  </a:cubicBezTo>
                  <a:cubicBezTo>
                    <a:pt x="287999" y="192844"/>
                    <a:pt x="142372" y="158131"/>
                    <a:pt x="73792" y="87011"/>
                  </a:cubicBezTo>
                  <a:cubicBezTo>
                    <a:pt x="5212" y="15891"/>
                    <a:pt x="-30348" y="-42529"/>
                    <a:pt x="33152" y="412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2AEFC341-9273-4A6F-AA78-648823E083D7}"/>
                </a:ext>
              </a:extLst>
            </p:cNvPr>
            <p:cNvSpPr/>
            <p:nvPr/>
          </p:nvSpPr>
          <p:spPr>
            <a:xfrm>
              <a:off x="3547866" y="9055212"/>
              <a:ext cx="625904" cy="1316464"/>
            </a:xfrm>
            <a:custGeom>
              <a:avLst/>
              <a:gdLst>
                <a:gd name="connsiteX0" fmla="*/ 3054 w 625904"/>
                <a:gd name="connsiteY0" fmla="*/ 2428 h 1316464"/>
                <a:gd name="connsiteX1" fmla="*/ 302774 w 625904"/>
                <a:gd name="connsiteY1" fmla="*/ 434228 h 1316464"/>
                <a:gd name="connsiteX2" fmla="*/ 612654 w 625904"/>
                <a:gd name="connsiteY2" fmla="*/ 1287668 h 1316464"/>
                <a:gd name="connsiteX3" fmla="*/ 561854 w 625904"/>
                <a:gd name="connsiteY3" fmla="*/ 1069228 h 1316464"/>
                <a:gd name="connsiteX4" fmla="*/ 495814 w 625904"/>
                <a:gd name="connsiteY4" fmla="*/ 612028 h 1316464"/>
                <a:gd name="connsiteX5" fmla="*/ 3054 w 625904"/>
                <a:gd name="connsiteY5" fmla="*/ 2428 h 131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904" h="1316464">
                  <a:moveTo>
                    <a:pt x="3054" y="2428"/>
                  </a:moveTo>
                  <a:cubicBezTo>
                    <a:pt x="-29119" y="-27205"/>
                    <a:pt x="201174" y="220021"/>
                    <a:pt x="302774" y="434228"/>
                  </a:cubicBezTo>
                  <a:cubicBezTo>
                    <a:pt x="404374" y="648435"/>
                    <a:pt x="569474" y="1181835"/>
                    <a:pt x="612654" y="1287668"/>
                  </a:cubicBezTo>
                  <a:cubicBezTo>
                    <a:pt x="655834" y="1393501"/>
                    <a:pt x="581327" y="1181835"/>
                    <a:pt x="561854" y="1069228"/>
                  </a:cubicBezTo>
                  <a:cubicBezTo>
                    <a:pt x="542381" y="956621"/>
                    <a:pt x="587254" y="792368"/>
                    <a:pt x="495814" y="612028"/>
                  </a:cubicBezTo>
                  <a:cubicBezTo>
                    <a:pt x="404374" y="431688"/>
                    <a:pt x="35227" y="32061"/>
                    <a:pt x="3054" y="24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CA59268E-7669-463F-8389-3512BC719781}"/>
                </a:ext>
              </a:extLst>
            </p:cNvPr>
            <p:cNvSpPr/>
            <p:nvPr/>
          </p:nvSpPr>
          <p:spPr>
            <a:xfrm>
              <a:off x="3570992" y="9494374"/>
              <a:ext cx="861901" cy="2116094"/>
            </a:xfrm>
            <a:custGeom>
              <a:avLst/>
              <a:gdLst>
                <a:gd name="connsiteX0" fmla="*/ 248 w 861901"/>
                <a:gd name="connsiteY0" fmla="*/ 146 h 2116094"/>
                <a:gd name="connsiteX1" fmla="*/ 487928 w 861901"/>
                <a:gd name="connsiteY1" fmla="*/ 1178706 h 2116094"/>
                <a:gd name="connsiteX2" fmla="*/ 848608 w 861901"/>
                <a:gd name="connsiteY2" fmla="*/ 2088026 h 2116094"/>
                <a:gd name="connsiteX3" fmla="*/ 762248 w 861901"/>
                <a:gd name="connsiteY3" fmla="*/ 1813706 h 2116094"/>
                <a:gd name="connsiteX4" fmla="*/ 553968 w 861901"/>
                <a:gd name="connsiteY4" fmla="*/ 1102506 h 2116094"/>
                <a:gd name="connsiteX5" fmla="*/ 248 w 861901"/>
                <a:gd name="connsiteY5" fmla="*/ 146 h 2116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1901" h="2116094">
                  <a:moveTo>
                    <a:pt x="248" y="146"/>
                  </a:moveTo>
                  <a:cubicBezTo>
                    <a:pt x="-10759" y="12846"/>
                    <a:pt x="346535" y="830726"/>
                    <a:pt x="487928" y="1178706"/>
                  </a:cubicBezTo>
                  <a:cubicBezTo>
                    <a:pt x="629321" y="1526686"/>
                    <a:pt x="802888" y="1982193"/>
                    <a:pt x="848608" y="2088026"/>
                  </a:cubicBezTo>
                  <a:cubicBezTo>
                    <a:pt x="894328" y="2193859"/>
                    <a:pt x="811355" y="1977959"/>
                    <a:pt x="762248" y="1813706"/>
                  </a:cubicBezTo>
                  <a:cubicBezTo>
                    <a:pt x="713141" y="1649453"/>
                    <a:pt x="680121" y="1400533"/>
                    <a:pt x="553968" y="1102506"/>
                  </a:cubicBezTo>
                  <a:cubicBezTo>
                    <a:pt x="427815" y="804479"/>
                    <a:pt x="11255" y="-12554"/>
                    <a:pt x="248" y="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6A291F11-5840-418A-A217-F8DDA1B35831}"/>
                </a:ext>
              </a:extLst>
            </p:cNvPr>
            <p:cNvSpPr/>
            <p:nvPr/>
          </p:nvSpPr>
          <p:spPr>
            <a:xfrm>
              <a:off x="3261129" y="9534716"/>
              <a:ext cx="681935" cy="2293642"/>
            </a:xfrm>
            <a:custGeom>
              <a:avLst/>
              <a:gdLst>
                <a:gd name="connsiteX0" fmla="*/ 40871 w 681935"/>
                <a:gd name="connsiteY0" fmla="*/ 91884 h 2293642"/>
                <a:gd name="connsiteX1" fmla="*/ 30711 w 681935"/>
                <a:gd name="connsiteY1" fmla="*/ 152844 h 2293642"/>
                <a:gd name="connsiteX2" fmla="*/ 432031 w 681935"/>
                <a:gd name="connsiteY2" fmla="*/ 1499044 h 2293642"/>
                <a:gd name="connsiteX3" fmla="*/ 665711 w 681935"/>
                <a:gd name="connsiteY3" fmla="*/ 2261044 h 2293642"/>
                <a:gd name="connsiteX4" fmla="*/ 604751 w 681935"/>
                <a:gd name="connsiteY4" fmla="*/ 2007044 h 2293642"/>
                <a:gd name="connsiteX5" fmla="*/ 147551 w 681935"/>
                <a:gd name="connsiteY5" fmla="*/ 701484 h 2293642"/>
                <a:gd name="connsiteX6" fmla="*/ 40871 w 681935"/>
                <a:gd name="connsiteY6" fmla="*/ 91884 h 2293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1935" h="2293642">
                  <a:moveTo>
                    <a:pt x="40871" y="91884"/>
                  </a:moveTo>
                  <a:cubicBezTo>
                    <a:pt x="21398" y="444"/>
                    <a:pt x="-34482" y="-81682"/>
                    <a:pt x="30711" y="152844"/>
                  </a:cubicBezTo>
                  <a:cubicBezTo>
                    <a:pt x="95904" y="387370"/>
                    <a:pt x="326198" y="1147677"/>
                    <a:pt x="432031" y="1499044"/>
                  </a:cubicBezTo>
                  <a:cubicBezTo>
                    <a:pt x="537864" y="1850411"/>
                    <a:pt x="636924" y="2176377"/>
                    <a:pt x="665711" y="2261044"/>
                  </a:cubicBezTo>
                  <a:cubicBezTo>
                    <a:pt x="694498" y="2345711"/>
                    <a:pt x="691111" y="2266971"/>
                    <a:pt x="604751" y="2007044"/>
                  </a:cubicBezTo>
                  <a:cubicBezTo>
                    <a:pt x="518391" y="1747117"/>
                    <a:pt x="242378" y="1022371"/>
                    <a:pt x="147551" y="701484"/>
                  </a:cubicBezTo>
                  <a:cubicBezTo>
                    <a:pt x="52724" y="380597"/>
                    <a:pt x="60344" y="183324"/>
                    <a:pt x="40871" y="91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0317895D-F3D6-4C70-B2EC-7E6FC08B8E82}"/>
                </a:ext>
              </a:extLst>
            </p:cNvPr>
            <p:cNvSpPr/>
            <p:nvPr/>
          </p:nvSpPr>
          <p:spPr>
            <a:xfrm>
              <a:off x="4179809" y="9623328"/>
              <a:ext cx="570198" cy="1958296"/>
            </a:xfrm>
            <a:custGeom>
              <a:avLst/>
              <a:gdLst>
                <a:gd name="connsiteX0" fmla="*/ 1031 w 570198"/>
                <a:gd name="connsiteY0" fmla="*/ 3272 h 1958296"/>
                <a:gd name="connsiteX1" fmla="*/ 392191 w 570198"/>
                <a:gd name="connsiteY1" fmla="*/ 1064992 h 1958296"/>
                <a:gd name="connsiteX2" fmla="*/ 564911 w 570198"/>
                <a:gd name="connsiteY2" fmla="*/ 1918432 h 1958296"/>
                <a:gd name="connsiteX3" fmla="*/ 503951 w 570198"/>
                <a:gd name="connsiteY3" fmla="*/ 1710152 h 1958296"/>
                <a:gd name="connsiteX4" fmla="*/ 285511 w 570198"/>
                <a:gd name="connsiteY4" fmla="*/ 765272 h 1958296"/>
                <a:gd name="connsiteX5" fmla="*/ 1031 w 570198"/>
                <a:gd name="connsiteY5" fmla="*/ 3272 h 195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0198" h="1958296">
                  <a:moveTo>
                    <a:pt x="1031" y="3272"/>
                  </a:moveTo>
                  <a:cubicBezTo>
                    <a:pt x="18811" y="53225"/>
                    <a:pt x="298211" y="745799"/>
                    <a:pt x="392191" y="1064992"/>
                  </a:cubicBezTo>
                  <a:cubicBezTo>
                    <a:pt x="486171" y="1384185"/>
                    <a:pt x="546284" y="1810905"/>
                    <a:pt x="564911" y="1918432"/>
                  </a:cubicBezTo>
                  <a:cubicBezTo>
                    <a:pt x="583538" y="2025959"/>
                    <a:pt x="550518" y="1902345"/>
                    <a:pt x="503951" y="1710152"/>
                  </a:cubicBezTo>
                  <a:cubicBezTo>
                    <a:pt x="457384" y="1517959"/>
                    <a:pt x="371024" y="1042979"/>
                    <a:pt x="285511" y="765272"/>
                  </a:cubicBezTo>
                  <a:cubicBezTo>
                    <a:pt x="199998" y="487565"/>
                    <a:pt x="-16749" y="-46681"/>
                    <a:pt x="1031" y="3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926BD4F0-4EA7-44FE-93D3-C2D5A1C5D23D}"/>
                </a:ext>
              </a:extLst>
            </p:cNvPr>
            <p:cNvSpPr/>
            <p:nvPr/>
          </p:nvSpPr>
          <p:spPr>
            <a:xfrm>
              <a:off x="1183648" y="9932128"/>
              <a:ext cx="1358838" cy="1318698"/>
            </a:xfrm>
            <a:custGeom>
              <a:avLst/>
              <a:gdLst>
                <a:gd name="connsiteX0" fmla="*/ 192185 w 1358838"/>
                <a:gd name="connsiteY0" fmla="*/ 1315839 h 1318698"/>
                <a:gd name="connsiteX1" fmla="*/ 623985 w 1358838"/>
                <a:gd name="connsiteY1" fmla="*/ 621572 h 1318698"/>
                <a:gd name="connsiteX2" fmla="*/ 674785 w 1358838"/>
                <a:gd name="connsiteY2" fmla="*/ 549605 h 1318698"/>
                <a:gd name="connsiteX3" fmla="*/ 1356352 w 1358838"/>
                <a:gd name="connsiteY3" fmla="*/ 134739 h 1318698"/>
                <a:gd name="connsiteX4" fmla="*/ 894919 w 1358838"/>
                <a:gd name="connsiteY4" fmla="*/ 354872 h 1318698"/>
                <a:gd name="connsiteX5" fmla="*/ 645152 w 1358838"/>
                <a:gd name="connsiteY5" fmla="*/ 392972 h 1318698"/>
                <a:gd name="connsiteX6" fmla="*/ 886452 w 1358838"/>
                <a:gd name="connsiteY6" fmla="*/ 16205 h 1318698"/>
                <a:gd name="connsiteX7" fmla="*/ 789085 w 1358838"/>
                <a:gd name="connsiteY7" fmla="*/ 92405 h 1318698"/>
                <a:gd name="connsiteX8" fmla="*/ 607052 w 1358838"/>
                <a:gd name="connsiteY8" fmla="*/ 308305 h 1318698"/>
                <a:gd name="connsiteX9" fmla="*/ 522385 w 1358838"/>
                <a:gd name="connsiteY9" fmla="*/ 545372 h 1318698"/>
                <a:gd name="connsiteX10" fmla="*/ 501219 w 1358838"/>
                <a:gd name="connsiteY10" fmla="*/ 668139 h 1318698"/>
                <a:gd name="connsiteX11" fmla="*/ 272619 w 1358838"/>
                <a:gd name="connsiteY11" fmla="*/ 922139 h 1318698"/>
                <a:gd name="connsiteX12" fmla="*/ 1685 w 1358838"/>
                <a:gd name="connsiteY12" fmla="*/ 1057605 h 1318698"/>
                <a:gd name="connsiteX13" fmla="*/ 408085 w 1358838"/>
                <a:gd name="connsiteY13" fmla="*/ 875572 h 1318698"/>
                <a:gd name="connsiteX14" fmla="*/ 192185 w 1358838"/>
                <a:gd name="connsiteY14" fmla="*/ 1315839 h 131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58838" h="1318698">
                  <a:moveTo>
                    <a:pt x="192185" y="1315839"/>
                  </a:moveTo>
                  <a:cubicBezTo>
                    <a:pt x="228168" y="1273506"/>
                    <a:pt x="543552" y="749278"/>
                    <a:pt x="623985" y="621572"/>
                  </a:cubicBezTo>
                  <a:cubicBezTo>
                    <a:pt x="704418" y="493866"/>
                    <a:pt x="552724" y="630744"/>
                    <a:pt x="674785" y="549605"/>
                  </a:cubicBezTo>
                  <a:cubicBezTo>
                    <a:pt x="796846" y="468466"/>
                    <a:pt x="1319663" y="167194"/>
                    <a:pt x="1356352" y="134739"/>
                  </a:cubicBezTo>
                  <a:cubicBezTo>
                    <a:pt x="1393041" y="102284"/>
                    <a:pt x="1013452" y="311833"/>
                    <a:pt x="894919" y="354872"/>
                  </a:cubicBezTo>
                  <a:cubicBezTo>
                    <a:pt x="776386" y="397911"/>
                    <a:pt x="646563" y="449416"/>
                    <a:pt x="645152" y="392972"/>
                  </a:cubicBezTo>
                  <a:cubicBezTo>
                    <a:pt x="643741" y="336527"/>
                    <a:pt x="862463" y="66300"/>
                    <a:pt x="886452" y="16205"/>
                  </a:cubicBezTo>
                  <a:cubicBezTo>
                    <a:pt x="910441" y="-33890"/>
                    <a:pt x="835652" y="43722"/>
                    <a:pt x="789085" y="92405"/>
                  </a:cubicBezTo>
                  <a:cubicBezTo>
                    <a:pt x="742518" y="141088"/>
                    <a:pt x="651502" y="232810"/>
                    <a:pt x="607052" y="308305"/>
                  </a:cubicBezTo>
                  <a:cubicBezTo>
                    <a:pt x="562602" y="383800"/>
                    <a:pt x="540024" y="485400"/>
                    <a:pt x="522385" y="545372"/>
                  </a:cubicBezTo>
                  <a:cubicBezTo>
                    <a:pt x="504746" y="605344"/>
                    <a:pt x="542847" y="605345"/>
                    <a:pt x="501219" y="668139"/>
                  </a:cubicBezTo>
                  <a:cubicBezTo>
                    <a:pt x="459591" y="730933"/>
                    <a:pt x="355875" y="857228"/>
                    <a:pt x="272619" y="922139"/>
                  </a:cubicBezTo>
                  <a:cubicBezTo>
                    <a:pt x="189363" y="987050"/>
                    <a:pt x="-20893" y="1065366"/>
                    <a:pt x="1685" y="1057605"/>
                  </a:cubicBezTo>
                  <a:cubicBezTo>
                    <a:pt x="24263" y="1049844"/>
                    <a:pt x="378452" y="833944"/>
                    <a:pt x="408085" y="875572"/>
                  </a:cubicBezTo>
                  <a:cubicBezTo>
                    <a:pt x="437718" y="917200"/>
                    <a:pt x="156202" y="1358172"/>
                    <a:pt x="192185" y="13158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232F902E-3998-4703-ABDF-7D491B41EDC2}"/>
                </a:ext>
              </a:extLst>
            </p:cNvPr>
            <p:cNvSpPr/>
            <p:nvPr/>
          </p:nvSpPr>
          <p:spPr>
            <a:xfrm>
              <a:off x="1751913" y="10405084"/>
              <a:ext cx="1029514" cy="1592314"/>
            </a:xfrm>
            <a:custGeom>
              <a:avLst/>
              <a:gdLst>
                <a:gd name="connsiteX0" fmla="*/ 21854 w 1029514"/>
                <a:gd name="connsiteY0" fmla="*/ 1592183 h 1592314"/>
                <a:gd name="connsiteX1" fmla="*/ 250454 w 1029514"/>
                <a:gd name="connsiteY1" fmla="*/ 1228116 h 1592314"/>
                <a:gd name="connsiteX2" fmla="*/ 347820 w 1029514"/>
                <a:gd name="connsiteY2" fmla="*/ 1033383 h 1592314"/>
                <a:gd name="connsiteX3" fmla="*/ 529854 w 1029514"/>
                <a:gd name="connsiteY3" fmla="*/ 842883 h 1592314"/>
                <a:gd name="connsiteX4" fmla="*/ 1029387 w 1029514"/>
                <a:gd name="connsiteY4" fmla="*/ 453416 h 1592314"/>
                <a:gd name="connsiteX5" fmla="*/ 576420 w 1029514"/>
                <a:gd name="connsiteY5" fmla="*/ 610049 h 1592314"/>
                <a:gd name="connsiteX6" fmla="*/ 356287 w 1029514"/>
                <a:gd name="connsiteY6" fmla="*/ 720116 h 1592314"/>
                <a:gd name="connsiteX7" fmla="*/ 656854 w 1029514"/>
                <a:gd name="connsiteY7" fmla="*/ 449 h 1592314"/>
                <a:gd name="connsiteX8" fmla="*/ 203887 w 1029514"/>
                <a:gd name="connsiteY8" fmla="*/ 838649 h 1592314"/>
                <a:gd name="connsiteX9" fmla="*/ 30320 w 1029514"/>
                <a:gd name="connsiteY9" fmla="*/ 1185783 h 1592314"/>
                <a:gd name="connsiteX10" fmla="*/ 21854 w 1029514"/>
                <a:gd name="connsiteY10" fmla="*/ 1592183 h 159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514" h="1592314">
                  <a:moveTo>
                    <a:pt x="21854" y="1592183"/>
                  </a:moveTo>
                  <a:cubicBezTo>
                    <a:pt x="58543" y="1599239"/>
                    <a:pt x="196126" y="1321249"/>
                    <a:pt x="250454" y="1228116"/>
                  </a:cubicBezTo>
                  <a:cubicBezTo>
                    <a:pt x="304782" y="1134983"/>
                    <a:pt x="301253" y="1097588"/>
                    <a:pt x="347820" y="1033383"/>
                  </a:cubicBezTo>
                  <a:cubicBezTo>
                    <a:pt x="394387" y="969177"/>
                    <a:pt x="416260" y="939544"/>
                    <a:pt x="529854" y="842883"/>
                  </a:cubicBezTo>
                  <a:cubicBezTo>
                    <a:pt x="643448" y="746222"/>
                    <a:pt x="1021626" y="492222"/>
                    <a:pt x="1029387" y="453416"/>
                  </a:cubicBezTo>
                  <a:cubicBezTo>
                    <a:pt x="1037148" y="414610"/>
                    <a:pt x="688603" y="565599"/>
                    <a:pt x="576420" y="610049"/>
                  </a:cubicBezTo>
                  <a:cubicBezTo>
                    <a:pt x="464237" y="654499"/>
                    <a:pt x="342881" y="821716"/>
                    <a:pt x="356287" y="720116"/>
                  </a:cubicBezTo>
                  <a:cubicBezTo>
                    <a:pt x="369693" y="618516"/>
                    <a:pt x="682254" y="-19307"/>
                    <a:pt x="656854" y="449"/>
                  </a:cubicBezTo>
                  <a:cubicBezTo>
                    <a:pt x="631454" y="20204"/>
                    <a:pt x="308309" y="641093"/>
                    <a:pt x="203887" y="838649"/>
                  </a:cubicBezTo>
                  <a:cubicBezTo>
                    <a:pt x="99465" y="1036205"/>
                    <a:pt x="61365" y="1059488"/>
                    <a:pt x="30320" y="1185783"/>
                  </a:cubicBezTo>
                  <a:cubicBezTo>
                    <a:pt x="-725" y="1312077"/>
                    <a:pt x="-14835" y="1585127"/>
                    <a:pt x="21854" y="1592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AB6E3D9D-BC0F-4679-B7D6-7793A6636750}"/>
                </a:ext>
              </a:extLst>
            </p:cNvPr>
            <p:cNvSpPr/>
            <p:nvPr/>
          </p:nvSpPr>
          <p:spPr>
            <a:xfrm>
              <a:off x="828437" y="10163568"/>
              <a:ext cx="963251" cy="2100423"/>
            </a:xfrm>
            <a:custGeom>
              <a:avLst/>
              <a:gdLst>
                <a:gd name="connsiteX0" fmla="*/ 149463 w 963251"/>
                <a:gd name="connsiteY0" fmla="*/ 13365 h 2100423"/>
                <a:gd name="connsiteX1" fmla="*/ 293396 w 963251"/>
                <a:gd name="connsiteY1" fmla="*/ 639899 h 2100423"/>
                <a:gd name="connsiteX2" fmla="*/ 648996 w 963251"/>
                <a:gd name="connsiteY2" fmla="*/ 1545832 h 2100423"/>
                <a:gd name="connsiteX3" fmla="*/ 704030 w 963251"/>
                <a:gd name="connsiteY3" fmla="*/ 1744799 h 2100423"/>
                <a:gd name="connsiteX4" fmla="*/ 962263 w 963251"/>
                <a:gd name="connsiteY4" fmla="*/ 1482332 h 2100423"/>
                <a:gd name="connsiteX5" fmla="*/ 598196 w 963251"/>
                <a:gd name="connsiteY5" fmla="*/ 1761732 h 2100423"/>
                <a:gd name="connsiteX6" fmla="*/ 475430 w 963251"/>
                <a:gd name="connsiteY6" fmla="*/ 1528899 h 2100423"/>
                <a:gd name="connsiteX7" fmla="*/ 437330 w 963251"/>
                <a:gd name="connsiteY7" fmla="*/ 2074999 h 2100423"/>
                <a:gd name="connsiteX8" fmla="*/ 297630 w 963251"/>
                <a:gd name="connsiteY8" fmla="*/ 1998799 h 2100423"/>
                <a:gd name="connsiteX9" fmla="*/ 26696 w 963251"/>
                <a:gd name="connsiteY9" fmla="*/ 1897199 h 2100423"/>
                <a:gd name="connsiteX10" fmla="*/ 22463 w 963251"/>
                <a:gd name="connsiteY10" fmla="*/ 352032 h 2100423"/>
                <a:gd name="connsiteX11" fmla="*/ 149463 w 963251"/>
                <a:gd name="connsiteY11" fmla="*/ 13365 h 210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63251" h="2100423">
                  <a:moveTo>
                    <a:pt x="149463" y="13365"/>
                  </a:moveTo>
                  <a:cubicBezTo>
                    <a:pt x="194619" y="61343"/>
                    <a:pt x="210141" y="384488"/>
                    <a:pt x="293396" y="639899"/>
                  </a:cubicBezTo>
                  <a:cubicBezTo>
                    <a:pt x="376652" y="895310"/>
                    <a:pt x="580557" y="1361682"/>
                    <a:pt x="648996" y="1545832"/>
                  </a:cubicBezTo>
                  <a:cubicBezTo>
                    <a:pt x="717435" y="1729982"/>
                    <a:pt x="651819" y="1755382"/>
                    <a:pt x="704030" y="1744799"/>
                  </a:cubicBezTo>
                  <a:cubicBezTo>
                    <a:pt x="756241" y="1734216"/>
                    <a:pt x="979902" y="1479510"/>
                    <a:pt x="962263" y="1482332"/>
                  </a:cubicBezTo>
                  <a:cubicBezTo>
                    <a:pt x="944624" y="1485154"/>
                    <a:pt x="679335" y="1753971"/>
                    <a:pt x="598196" y="1761732"/>
                  </a:cubicBezTo>
                  <a:cubicBezTo>
                    <a:pt x="517057" y="1769493"/>
                    <a:pt x="502241" y="1476688"/>
                    <a:pt x="475430" y="1528899"/>
                  </a:cubicBezTo>
                  <a:cubicBezTo>
                    <a:pt x="448619" y="1581110"/>
                    <a:pt x="466963" y="1996682"/>
                    <a:pt x="437330" y="2074999"/>
                  </a:cubicBezTo>
                  <a:cubicBezTo>
                    <a:pt x="407697" y="2153316"/>
                    <a:pt x="366069" y="2028432"/>
                    <a:pt x="297630" y="1998799"/>
                  </a:cubicBezTo>
                  <a:cubicBezTo>
                    <a:pt x="229191" y="1969166"/>
                    <a:pt x="72557" y="2171660"/>
                    <a:pt x="26696" y="1897199"/>
                  </a:cubicBezTo>
                  <a:cubicBezTo>
                    <a:pt x="-19165" y="1622738"/>
                    <a:pt x="4118" y="664593"/>
                    <a:pt x="22463" y="352032"/>
                  </a:cubicBezTo>
                  <a:cubicBezTo>
                    <a:pt x="40807" y="39471"/>
                    <a:pt x="104307" y="-34613"/>
                    <a:pt x="149463" y="13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873E8519-DE91-44FF-AD51-8AAF3BB63935}"/>
                </a:ext>
              </a:extLst>
            </p:cNvPr>
            <p:cNvSpPr/>
            <p:nvPr/>
          </p:nvSpPr>
          <p:spPr>
            <a:xfrm>
              <a:off x="1466672" y="7990675"/>
              <a:ext cx="1060192" cy="1719944"/>
            </a:xfrm>
            <a:custGeom>
              <a:avLst/>
              <a:gdLst>
                <a:gd name="connsiteX0" fmla="*/ 755828 w 1060192"/>
                <a:gd name="connsiteY0" fmla="*/ 1858 h 1719944"/>
                <a:gd name="connsiteX1" fmla="*/ 747361 w 1060192"/>
                <a:gd name="connsiteY1" fmla="*/ 454825 h 1719944"/>
                <a:gd name="connsiteX2" fmla="*/ 772761 w 1060192"/>
                <a:gd name="connsiteY2" fmla="*/ 806192 h 1719944"/>
                <a:gd name="connsiteX3" fmla="*/ 1052161 w 1060192"/>
                <a:gd name="connsiteY3" fmla="*/ 1682492 h 1719944"/>
                <a:gd name="connsiteX4" fmla="*/ 954795 w 1060192"/>
                <a:gd name="connsiteY4" fmla="*/ 1551258 h 1719944"/>
                <a:gd name="connsiteX5" fmla="*/ 649995 w 1060192"/>
                <a:gd name="connsiteY5" fmla="*/ 1479292 h 1719944"/>
                <a:gd name="connsiteX6" fmla="*/ 2295 w 1060192"/>
                <a:gd name="connsiteY6" fmla="*/ 1695192 h 1719944"/>
                <a:gd name="connsiteX7" fmla="*/ 438328 w 1060192"/>
                <a:gd name="connsiteY7" fmla="*/ 1517392 h 1719944"/>
                <a:gd name="connsiteX8" fmla="*/ 539928 w 1060192"/>
                <a:gd name="connsiteY8" fmla="*/ 1199892 h 1719944"/>
                <a:gd name="connsiteX9" fmla="*/ 603428 w 1060192"/>
                <a:gd name="connsiteY9" fmla="*/ 636858 h 1719944"/>
                <a:gd name="connsiteX10" fmla="*/ 755828 w 1060192"/>
                <a:gd name="connsiteY10" fmla="*/ 1858 h 171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0192" h="1719944">
                  <a:moveTo>
                    <a:pt x="755828" y="1858"/>
                  </a:moveTo>
                  <a:cubicBezTo>
                    <a:pt x="779817" y="-28481"/>
                    <a:pt x="744539" y="320769"/>
                    <a:pt x="747361" y="454825"/>
                  </a:cubicBezTo>
                  <a:cubicBezTo>
                    <a:pt x="750183" y="588881"/>
                    <a:pt x="721961" y="601581"/>
                    <a:pt x="772761" y="806192"/>
                  </a:cubicBezTo>
                  <a:cubicBezTo>
                    <a:pt x="823561" y="1010803"/>
                    <a:pt x="1021822" y="1558314"/>
                    <a:pt x="1052161" y="1682492"/>
                  </a:cubicBezTo>
                  <a:cubicBezTo>
                    <a:pt x="1082500" y="1806670"/>
                    <a:pt x="1021823" y="1585125"/>
                    <a:pt x="954795" y="1551258"/>
                  </a:cubicBezTo>
                  <a:cubicBezTo>
                    <a:pt x="887767" y="1517391"/>
                    <a:pt x="808745" y="1455303"/>
                    <a:pt x="649995" y="1479292"/>
                  </a:cubicBezTo>
                  <a:cubicBezTo>
                    <a:pt x="491245" y="1503281"/>
                    <a:pt x="37573" y="1688842"/>
                    <a:pt x="2295" y="1695192"/>
                  </a:cubicBezTo>
                  <a:cubicBezTo>
                    <a:pt x="-32983" y="1701542"/>
                    <a:pt x="348723" y="1599942"/>
                    <a:pt x="438328" y="1517392"/>
                  </a:cubicBezTo>
                  <a:cubicBezTo>
                    <a:pt x="527933" y="1434842"/>
                    <a:pt x="512411" y="1346648"/>
                    <a:pt x="539928" y="1199892"/>
                  </a:cubicBezTo>
                  <a:cubicBezTo>
                    <a:pt x="567445" y="1053136"/>
                    <a:pt x="566034" y="837236"/>
                    <a:pt x="603428" y="636858"/>
                  </a:cubicBezTo>
                  <a:cubicBezTo>
                    <a:pt x="640822" y="436480"/>
                    <a:pt x="731839" y="32197"/>
                    <a:pt x="755828" y="18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E50052B9-3C8F-444A-A88B-4FCA87503F02}"/>
                </a:ext>
              </a:extLst>
            </p:cNvPr>
            <p:cNvSpPr/>
            <p:nvPr/>
          </p:nvSpPr>
          <p:spPr>
            <a:xfrm>
              <a:off x="8102364" y="7981626"/>
              <a:ext cx="892526" cy="3235235"/>
            </a:xfrm>
            <a:custGeom>
              <a:avLst/>
              <a:gdLst>
                <a:gd name="connsiteX0" fmla="*/ 42569 w 892526"/>
                <a:gd name="connsiteY0" fmla="*/ 70174 h 3235235"/>
                <a:gd name="connsiteX1" fmla="*/ 101836 w 892526"/>
                <a:gd name="connsiteY1" fmla="*/ 78641 h 3235235"/>
                <a:gd name="connsiteX2" fmla="*/ 618303 w 892526"/>
                <a:gd name="connsiteY2" fmla="*/ 425774 h 3235235"/>
                <a:gd name="connsiteX3" fmla="*/ 855369 w 892526"/>
                <a:gd name="connsiteY3" fmla="*/ 1086174 h 3235235"/>
                <a:gd name="connsiteX4" fmla="*/ 779169 w 892526"/>
                <a:gd name="connsiteY4" fmla="*/ 2076774 h 3235235"/>
                <a:gd name="connsiteX5" fmla="*/ 889236 w 892526"/>
                <a:gd name="connsiteY5" fmla="*/ 3228241 h 3235235"/>
                <a:gd name="connsiteX6" fmla="*/ 626769 w 892526"/>
                <a:gd name="connsiteY6" fmla="*/ 1509507 h 3235235"/>
                <a:gd name="connsiteX7" fmla="*/ 592903 w 892526"/>
                <a:gd name="connsiteY7" fmla="*/ 857574 h 3235235"/>
                <a:gd name="connsiteX8" fmla="*/ 42569 w 892526"/>
                <a:gd name="connsiteY8" fmla="*/ 70174 h 3235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2526" h="3235235">
                  <a:moveTo>
                    <a:pt x="42569" y="70174"/>
                  </a:moveTo>
                  <a:cubicBezTo>
                    <a:pt x="-39275" y="-59648"/>
                    <a:pt x="5880" y="19374"/>
                    <a:pt x="101836" y="78641"/>
                  </a:cubicBezTo>
                  <a:cubicBezTo>
                    <a:pt x="197792" y="137908"/>
                    <a:pt x="492714" y="257852"/>
                    <a:pt x="618303" y="425774"/>
                  </a:cubicBezTo>
                  <a:cubicBezTo>
                    <a:pt x="743892" y="593696"/>
                    <a:pt x="828558" y="811007"/>
                    <a:pt x="855369" y="1086174"/>
                  </a:cubicBezTo>
                  <a:cubicBezTo>
                    <a:pt x="882180" y="1361341"/>
                    <a:pt x="773525" y="1719763"/>
                    <a:pt x="779169" y="2076774"/>
                  </a:cubicBezTo>
                  <a:cubicBezTo>
                    <a:pt x="784813" y="2433785"/>
                    <a:pt x="914636" y="3322785"/>
                    <a:pt x="889236" y="3228241"/>
                  </a:cubicBezTo>
                  <a:cubicBezTo>
                    <a:pt x="863836" y="3133697"/>
                    <a:pt x="676158" y="1904618"/>
                    <a:pt x="626769" y="1509507"/>
                  </a:cubicBezTo>
                  <a:cubicBezTo>
                    <a:pt x="577380" y="1114396"/>
                    <a:pt x="691681" y="1093229"/>
                    <a:pt x="592903" y="857574"/>
                  </a:cubicBezTo>
                  <a:cubicBezTo>
                    <a:pt x="494125" y="621919"/>
                    <a:pt x="124413" y="199996"/>
                    <a:pt x="42569" y="70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F414F7AC-FF97-4ED4-A3E5-9FB50926680E}"/>
                </a:ext>
              </a:extLst>
            </p:cNvPr>
            <p:cNvSpPr/>
            <p:nvPr/>
          </p:nvSpPr>
          <p:spPr>
            <a:xfrm>
              <a:off x="8067375" y="10091436"/>
              <a:ext cx="374386" cy="2304704"/>
            </a:xfrm>
            <a:custGeom>
              <a:avLst/>
              <a:gdLst>
                <a:gd name="connsiteX0" fmla="*/ 1358 w 374386"/>
                <a:gd name="connsiteY0" fmla="*/ 93964 h 2304704"/>
                <a:gd name="connsiteX1" fmla="*/ 26758 w 374386"/>
                <a:gd name="connsiteY1" fmla="*/ 161697 h 2304704"/>
                <a:gd name="connsiteX2" fmla="*/ 365425 w 374386"/>
                <a:gd name="connsiteY2" fmla="*/ 1050697 h 2304704"/>
                <a:gd name="connsiteX3" fmla="*/ 263825 w 374386"/>
                <a:gd name="connsiteY3" fmla="*/ 2252964 h 2304704"/>
                <a:gd name="connsiteX4" fmla="*/ 128358 w 374386"/>
                <a:gd name="connsiteY4" fmla="*/ 2041297 h 2304704"/>
                <a:gd name="connsiteX5" fmla="*/ 77558 w 374386"/>
                <a:gd name="connsiteY5" fmla="*/ 1634897 h 2304704"/>
                <a:gd name="connsiteX6" fmla="*/ 1358 w 374386"/>
                <a:gd name="connsiteY6" fmla="*/ 93964 h 2304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4386" h="2304704">
                  <a:moveTo>
                    <a:pt x="1358" y="93964"/>
                  </a:moveTo>
                  <a:cubicBezTo>
                    <a:pt x="-7109" y="-151569"/>
                    <a:pt x="26758" y="161697"/>
                    <a:pt x="26758" y="161697"/>
                  </a:cubicBezTo>
                  <a:cubicBezTo>
                    <a:pt x="87436" y="321152"/>
                    <a:pt x="325914" y="702153"/>
                    <a:pt x="365425" y="1050697"/>
                  </a:cubicBezTo>
                  <a:cubicBezTo>
                    <a:pt x="404936" y="1399241"/>
                    <a:pt x="303336" y="2087864"/>
                    <a:pt x="263825" y="2252964"/>
                  </a:cubicBezTo>
                  <a:cubicBezTo>
                    <a:pt x="224314" y="2418064"/>
                    <a:pt x="159402" y="2144308"/>
                    <a:pt x="128358" y="2041297"/>
                  </a:cubicBezTo>
                  <a:cubicBezTo>
                    <a:pt x="97314" y="1938286"/>
                    <a:pt x="102958" y="1965097"/>
                    <a:pt x="77558" y="1634897"/>
                  </a:cubicBezTo>
                  <a:cubicBezTo>
                    <a:pt x="52158" y="1304697"/>
                    <a:pt x="9825" y="339497"/>
                    <a:pt x="1358" y="939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4FCDBC1D-6EF5-4F6D-99B9-EF6F23F9705A}"/>
                </a:ext>
              </a:extLst>
            </p:cNvPr>
            <p:cNvSpPr/>
            <p:nvPr/>
          </p:nvSpPr>
          <p:spPr>
            <a:xfrm>
              <a:off x="8626968" y="10650004"/>
              <a:ext cx="409384" cy="1631370"/>
            </a:xfrm>
            <a:custGeom>
              <a:avLst/>
              <a:gdLst>
                <a:gd name="connsiteX0" fmla="*/ 271499 w 409384"/>
                <a:gd name="connsiteY0" fmla="*/ 85729 h 1631370"/>
                <a:gd name="connsiteX1" fmla="*/ 288432 w 409384"/>
                <a:gd name="connsiteY1" fmla="*/ 195796 h 1631370"/>
                <a:gd name="connsiteX2" fmla="*/ 398499 w 409384"/>
                <a:gd name="connsiteY2" fmla="*/ 1160996 h 1631370"/>
                <a:gd name="connsiteX3" fmla="*/ 390032 w 409384"/>
                <a:gd name="connsiteY3" fmla="*/ 1618196 h 1631370"/>
                <a:gd name="connsiteX4" fmla="*/ 263032 w 409384"/>
                <a:gd name="connsiteY4" fmla="*/ 1499663 h 1631370"/>
                <a:gd name="connsiteX5" fmla="*/ 565 w 409384"/>
                <a:gd name="connsiteY5" fmla="*/ 1414996 h 1631370"/>
                <a:gd name="connsiteX6" fmla="*/ 195299 w 409384"/>
                <a:gd name="connsiteY6" fmla="*/ 1194863 h 1631370"/>
                <a:gd name="connsiteX7" fmla="*/ 271499 w 409384"/>
                <a:gd name="connsiteY7" fmla="*/ 85729 h 163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384" h="1631370">
                  <a:moveTo>
                    <a:pt x="271499" y="85729"/>
                  </a:moveTo>
                  <a:cubicBezTo>
                    <a:pt x="287021" y="-80782"/>
                    <a:pt x="267265" y="16585"/>
                    <a:pt x="288432" y="195796"/>
                  </a:cubicBezTo>
                  <a:cubicBezTo>
                    <a:pt x="309599" y="375007"/>
                    <a:pt x="381566" y="923929"/>
                    <a:pt x="398499" y="1160996"/>
                  </a:cubicBezTo>
                  <a:cubicBezTo>
                    <a:pt x="415432" y="1398063"/>
                    <a:pt x="412610" y="1561752"/>
                    <a:pt x="390032" y="1618196"/>
                  </a:cubicBezTo>
                  <a:cubicBezTo>
                    <a:pt x="367454" y="1674640"/>
                    <a:pt x="327943" y="1533530"/>
                    <a:pt x="263032" y="1499663"/>
                  </a:cubicBezTo>
                  <a:cubicBezTo>
                    <a:pt x="198121" y="1465796"/>
                    <a:pt x="11854" y="1465796"/>
                    <a:pt x="565" y="1414996"/>
                  </a:cubicBezTo>
                  <a:cubicBezTo>
                    <a:pt x="-10724" y="1364196"/>
                    <a:pt x="150143" y="1409352"/>
                    <a:pt x="195299" y="1194863"/>
                  </a:cubicBezTo>
                  <a:cubicBezTo>
                    <a:pt x="240455" y="980374"/>
                    <a:pt x="255977" y="252240"/>
                    <a:pt x="271499" y="857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73663882-84EE-448B-8CA5-7EE84F415040}"/>
                </a:ext>
              </a:extLst>
            </p:cNvPr>
            <p:cNvSpPr/>
            <p:nvPr/>
          </p:nvSpPr>
          <p:spPr>
            <a:xfrm>
              <a:off x="780993" y="6337275"/>
              <a:ext cx="2398205" cy="2275216"/>
            </a:xfrm>
            <a:custGeom>
              <a:avLst/>
              <a:gdLst>
                <a:gd name="connsiteX0" fmla="*/ 2387657 w 2398205"/>
                <a:gd name="connsiteY0" fmla="*/ 25 h 2275216"/>
                <a:gd name="connsiteX1" fmla="*/ 1339907 w 2398205"/>
                <a:gd name="connsiteY1" fmla="*/ 387375 h 2275216"/>
                <a:gd name="connsiteX2" fmla="*/ 679507 w 2398205"/>
                <a:gd name="connsiteY2" fmla="*/ 577875 h 2275216"/>
                <a:gd name="connsiteX3" fmla="*/ 457257 w 2398205"/>
                <a:gd name="connsiteY3" fmla="*/ 762025 h 2275216"/>
                <a:gd name="connsiteX4" fmla="*/ 69907 w 2398205"/>
                <a:gd name="connsiteY4" fmla="*/ 2032025 h 2275216"/>
                <a:gd name="connsiteX5" fmla="*/ 38157 w 2398205"/>
                <a:gd name="connsiteY5" fmla="*/ 2260625 h 2275216"/>
                <a:gd name="connsiteX6" fmla="*/ 57 w 2398205"/>
                <a:gd name="connsiteY6" fmla="*/ 1816125 h 2275216"/>
                <a:gd name="connsiteX7" fmla="*/ 31807 w 2398205"/>
                <a:gd name="connsiteY7" fmla="*/ 901725 h 2275216"/>
                <a:gd name="connsiteX8" fmla="*/ 114357 w 2398205"/>
                <a:gd name="connsiteY8" fmla="*/ 1003325 h 2275216"/>
                <a:gd name="connsiteX9" fmla="*/ 266757 w 2398205"/>
                <a:gd name="connsiteY9" fmla="*/ 641375 h 2275216"/>
                <a:gd name="connsiteX10" fmla="*/ 285807 w 2398205"/>
                <a:gd name="connsiteY10" fmla="*/ 584225 h 2275216"/>
                <a:gd name="connsiteX11" fmla="*/ 393757 w 2398205"/>
                <a:gd name="connsiteY11" fmla="*/ 558825 h 2275216"/>
                <a:gd name="connsiteX12" fmla="*/ 641407 w 2398205"/>
                <a:gd name="connsiteY12" fmla="*/ 406425 h 2275216"/>
                <a:gd name="connsiteX13" fmla="*/ 2387657 w 2398205"/>
                <a:gd name="connsiteY13" fmla="*/ 25 h 227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98205" h="2275216">
                  <a:moveTo>
                    <a:pt x="2387657" y="25"/>
                  </a:moveTo>
                  <a:cubicBezTo>
                    <a:pt x="2504074" y="-3150"/>
                    <a:pt x="1624599" y="291067"/>
                    <a:pt x="1339907" y="387375"/>
                  </a:cubicBezTo>
                  <a:cubicBezTo>
                    <a:pt x="1055215" y="483683"/>
                    <a:pt x="826615" y="515433"/>
                    <a:pt x="679507" y="577875"/>
                  </a:cubicBezTo>
                  <a:cubicBezTo>
                    <a:pt x="532399" y="640317"/>
                    <a:pt x="558857" y="519667"/>
                    <a:pt x="457257" y="762025"/>
                  </a:cubicBezTo>
                  <a:cubicBezTo>
                    <a:pt x="355657" y="1004383"/>
                    <a:pt x="139757" y="1782258"/>
                    <a:pt x="69907" y="2032025"/>
                  </a:cubicBezTo>
                  <a:cubicBezTo>
                    <a:pt x="57" y="2281792"/>
                    <a:pt x="49799" y="2296608"/>
                    <a:pt x="38157" y="2260625"/>
                  </a:cubicBezTo>
                  <a:cubicBezTo>
                    <a:pt x="26515" y="2224642"/>
                    <a:pt x="1115" y="2042608"/>
                    <a:pt x="57" y="1816125"/>
                  </a:cubicBezTo>
                  <a:cubicBezTo>
                    <a:pt x="-1001" y="1589642"/>
                    <a:pt x="12757" y="1037192"/>
                    <a:pt x="31807" y="901725"/>
                  </a:cubicBezTo>
                  <a:cubicBezTo>
                    <a:pt x="50857" y="766258"/>
                    <a:pt x="75199" y="1046717"/>
                    <a:pt x="114357" y="1003325"/>
                  </a:cubicBezTo>
                  <a:cubicBezTo>
                    <a:pt x="153515" y="959933"/>
                    <a:pt x="266757" y="641375"/>
                    <a:pt x="266757" y="641375"/>
                  </a:cubicBezTo>
                  <a:cubicBezTo>
                    <a:pt x="295332" y="571525"/>
                    <a:pt x="264640" y="597983"/>
                    <a:pt x="285807" y="584225"/>
                  </a:cubicBezTo>
                  <a:cubicBezTo>
                    <a:pt x="306974" y="570467"/>
                    <a:pt x="334490" y="588458"/>
                    <a:pt x="393757" y="558825"/>
                  </a:cubicBezTo>
                  <a:cubicBezTo>
                    <a:pt x="453024" y="529192"/>
                    <a:pt x="314382" y="498500"/>
                    <a:pt x="641407" y="406425"/>
                  </a:cubicBezTo>
                  <a:cubicBezTo>
                    <a:pt x="968432" y="314350"/>
                    <a:pt x="2271240" y="3200"/>
                    <a:pt x="2387657" y="2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67F1A631-937D-4633-B14C-0420A2073389}"/>
              </a:ext>
            </a:extLst>
          </p:cNvPr>
          <p:cNvSpPr/>
          <p:nvPr/>
        </p:nvSpPr>
        <p:spPr>
          <a:xfrm>
            <a:off x="4043174" y="4760159"/>
            <a:ext cx="486410" cy="284306"/>
          </a:xfrm>
          <a:custGeom>
            <a:avLst/>
            <a:gdLst>
              <a:gd name="connsiteX0" fmla="*/ 57339 w 486410"/>
              <a:gd name="connsiteY0" fmla="*/ 96004 h 284306"/>
              <a:gd name="connsiteX1" fmla="*/ 217676 w 486410"/>
              <a:gd name="connsiteY1" fmla="*/ 156329 h 284306"/>
              <a:gd name="connsiteX2" fmla="*/ 308164 w 486410"/>
              <a:gd name="connsiteY2" fmla="*/ 210304 h 284306"/>
              <a:gd name="connsiteX3" fmla="*/ 412939 w 486410"/>
              <a:gd name="connsiteY3" fmla="*/ 226179 h 284306"/>
              <a:gd name="connsiteX4" fmla="*/ 482789 w 486410"/>
              <a:gd name="connsiteY4" fmla="*/ 226179 h 284306"/>
              <a:gd name="connsiteX5" fmla="*/ 476439 w 486410"/>
              <a:gd name="connsiteY5" fmla="*/ 240466 h 284306"/>
              <a:gd name="connsiteX6" fmla="*/ 476439 w 486410"/>
              <a:gd name="connsiteY6" fmla="*/ 281741 h 284306"/>
              <a:gd name="connsiteX7" fmla="*/ 397064 w 486410"/>
              <a:gd name="connsiteY7" fmla="*/ 278566 h 284306"/>
              <a:gd name="connsiteX8" fmla="*/ 295464 w 486410"/>
              <a:gd name="connsiteY8" fmla="*/ 267454 h 284306"/>
              <a:gd name="connsiteX9" fmla="*/ 195451 w 486410"/>
              <a:gd name="connsiteY9" fmla="*/ 226179 h 284306"/>
              <a:gd name="connsiteX10" fmla="*/ 46226 w 486410"/>
              <a:gd name="connsiteY10" fmla="*/ 161091 h 284306"/>
              <a:gd name="connsiteX11" fmla="*/ 189 w 486410"/>
              <a:gd name="connsiteY11" fmla="*/ 130929 h 284306"/>
              <a:gd name="connsiteX12" fmla="*/ 58926 w 486410"/>
              <a:gd name="connsiteY12" fmla="*/ 754 h 284306"/>
              <a:gd name="connsiteX13" fmla="*/ 57339 w 486410"/>
              <a:gd name="connsiteY13" fmla="*/ 96004 h 28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6410" h="284306">
                <a:moveTo>
                  <a:pt x="57339" y="96004"/>
                </a:moveTo>
                <a:cubicBezTo>
                  <a:pt x="83797" y="121933"/>
                  <a:pt x="175872" y="137279"/>
                  <a:pt x="217676" y="156329"/>
                </a:cubicBezTo>
                <a:cubicBezTo>
                  <a:pt x="259480" y="175379"/>
                  <a:pt x="275620" y="198662"/>
                  <a:pt x="308164" y="210304"/>
                </a:cubicBezTo>
                <a:cubicBezTo>
                  <a:pt x="340708" y="221946"/>
                  <a:pt x="383835" y="223533"/>
                  <a:pt x="412939" y="226179"/>
                </a:cubicBezTo>
                <a:cubicBezTo>
                  <a:pt x="442043" y="228825"/>
                  <a:pt x="472206" y="223798"/>
                  <a:pt x="482789" y="226179"/>
                </a:cubicBezTo>
                <a:cubicBezTo>
                  <a:pt x="493372" y="228560"/>
                  <a:pt x="477497" y="231206"/>
                  <a:pt x="476439" y="240466"/>
                </a:cubicBezTo>
                <a:cubicBezTo>
                  <a:pt x="475381" y="249726"/>
                  <a:pt x="489668" y="275391"/>
                  <a:pt x="476439" y="281741"/>
                </a:cubicBezTo>
                <a:cubicBezTo>
                  <a:pt x="463210" y="288091"/>
                  <a:pt x="427227" y="280947"/>
                  <a:pt x="397064" y="278566"/>
                </a:cubicBezTo>
                <a:cubicBezTo>
                  <a:pt x="366902" y="276185"/>
                  <a:pt x="329066" y="276185"/>
                  <a:pt x="295464" y="267454"/>
                </a:cubicBezTo>
                <a:cubicBezTo>
                  <a:pt x="261862" y="258723"/>
                  <a:pt x="195451" y="226179"/>
                  <a:pt x="195451" y="226179"/>
                </a:cubicBezTo>
                <a:cubicBezTo>
                  <a:pt x="153911" y="208452"/>
                  <a:pt x="78770" y="176966"/>
                  <a:pt x="46226" y="161091"/>
                </a:cubicBezTo>
                <a:cubicBezTo>
                  <a:pt x="13682" y="145216"/>
                  <a:pt x="-1928" y="157652"/>
                  <a:pt x="189" y="130929"/>
                </a:cubicBezTo>
                <a:cubicBezTo>
                  <a:pt x="2306" y="104206"/>
                  <a:pt x="49930" y="10014"/>
                  <a:pt x="58926" y="754"/>
                </a:cubicBezTo>
                <a:cubicBezTo>
                  <a:pt x="67922" y="-8507"/>
                  <a:pt x="30881" y="70075"/>
                  <a:pt x="57339" y="960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29999188-4D34-40C7-95D5-F1127B25606C}"/>
              </a:ext>
            </a:extLst>
          </p:cNvPr>
          <p:cNvSpPr/>
          <p:nvPr/>
        </p:nvSpPr>
        <p:spPr>
          <a:xfrm>
            <a:off x="4491335" y="4861432"/>
            <a:ext cx="334665" cy="179947"/>
          </a:xfrm>
          <a:custGeom>
            <a:avLst/>
            <a:gdLst>
              <a:gd name="connsiteX0" fmla="*/ 334665 w 334665"/>
              <a:gd name="connsiteY0" fmla="*/ 40768 h 179947"/>
              <a:gd name="connsiteX1" fmla="*/ 169565 w 334665"/>
              <a:gd name="connsiteY1" fmla="*/ 12193 h 179947"/>
              <a:gd name="connsiteX2" fmla="*/ 39390 w 334665"/>
              <a:gd name="connsiteY2" fmla="*/ 13781 h 179947"/>
              <a:gd name="connsiteX3" fmla="*/ 4465 w 334665"/>
              <a:gd name="connsiteY3" fmla="*/ 177293 h 179947"/>
              <a:gd name="connsiteX4" fmla="*/ 6053 w 334665"/>
              <a:gd name="connsiteY4" fmla="*/ 112206 h 179947"/>
              <a:gd name="connsiteX5" fmla="*/ 55265 w 334665"/>
              <a:gd name="connsiteY5" fmla="*/ 74106 h 179947"/>
              <a:gd name="connsiteX6" fmla="*/ 167978 w 334665"/>
              <a:gd name="connsiteY6" fmla="*/ 50293 h 179947"/>
              <a:gd name="connsiteX7" fmla="*/ 334665 w 334665"/>
              <a:gd name="connsiteY7" fmla="*/ 40768 h 17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665" h="179947">
                <a:moveTo>
                  <a:pt x="334665" y="40768"/>
                </a:moveTo>
                <a:cubicBezTo>
                  <a:pt x="334929" y="34418"/>
                  <a:pt x="218777" y="16691"/>
                  <a:pt x="169565" y="12193"/>
                </a:cubicBezTo>
                <a:cubicBezTo>
                  <a:pt x="120353" y="7695"/>
                  <a:pt x="66907" y="-13736"/>
                  <a:pt x="39390" y="13781"/>
                </a:cubicBezTo>
                <a:cubicBezTo>
                  <a:pt x="11873" y="41298"/>
                  <a:pt x="10021" y="160889"/>
                  <a:pt x="4465" y="177293"/>
                </a:cubicBezTo>
                <a:cubicBezTo>
                  <a:pt x="-1091" y="193697"/>
                  <a:pt x="-2414" y="129404"/>
                  <a:pt x="6053" y="112206"/>
                </a:cubicBezTo>
                <a:cubicBezTo>
                  <a:pt x="14520" y="95008"/>
                  <a:pt x="28277" y="84425"/>
                  <a:pt x="55265" y="74106"/>
                </a:cubicBezTo>
                <a:cubicBezTo>
                  <a:pt x="82252" y="63787"/>
                  <a:pt x="118501" y="53733"/>
                  <a:pt x="167978" y="50293"/>
                </a:cubicBezTo>
                <a:cubicBezTo>
                  <a:pt x="217455" y="46853"/>
                  <a:pt x="334401" y="47118"/>
                  <a:pt x="334665" y="407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F7A73BF8-F9D5-4C7A-985A-34B839E9169F}"/>
              </a:ext>
            </a:extLst>
          </p:cNvPr>
          <p:cNvSpPr/>
          <p:nvPr/>
        </p:nvSpPr>
        <p:spPr>
          <a:xfrm>
            <a:off x="4566388" y="4574840"/>
            <a:ext cx="292674" cy="384003"/>
          </a:xfrm>
          <a:custGeom>
            <a:avLst/>
            <a:gdLst>
              <a:gd name="connsiteX0" fmla="*/ 264375 w 292674"/>
              <a:gd name="connsiteY0" fmla="*/ 47960 h 384003"/>
              <a:gd name="connsiteX1" fmla="*/ 248500 w 292674"/>
              <a:gd name="connsiteY1" fmla="*/ 135273 h 384003"/>
              <a:gd name="connsiteX2" fmla="*/ 278662 w 292674"/>
              <a:gd name="connsiteY2" fmla="*/ 201948 h 384003"/>
              <a:gd name="connsiteX3" fmla="*/ 288187 w 292674"/>
              <a:gd name="connsiteY3" fmla="*/ 249573 h 384003"/>
              <a:gd name="connsiteX4" fmla="*/ 207225 w 292674"/>
              <a:gd name="connsiteY4" fmla="*/ 381335 h 384003"/>
              <a:gd name="connsiteX5" fmla="*/ 221512 w 292674"/>
              <a:gd name="connsiteY5" fmla="*/ 328948 h 384003"/>
              <a:gd name="connsiteX6" fmla="*/ 173887 w 292674"/>
              <a:gd name="connsiteY6" fmla="*/ 220998 h 384003"/>
              <a:gd name="connsiteX7" fmla="*/ 162775 w 292674"/>
              <a:gd name="connsiteY7" fmla="*/ 130510 h 384003"/>
              <a:gd name="connsiteX8" fmla="*/ 4025 w 292674"/>
              <a:gd name="connsiteY8" fmla="*/ 5098 h 384003"/>
              <a:gd name="connsiteX9" fmla="*/ 53237 w 292674"/>
              <a:gd name="connsiteY9" fmla="*/ 25735 h 384003"/>
              <a:gd name="connsiteX10" fmla="*/ 116737 w 292674"/>
              <a:gd name="connsiteY10" fmla="*/ 38435 h 384003"/>
              <a:gd name="connsiteX11" fmla="*/ 264375 w 292674"/>
              <a:gd name="connsiteY11" fmla="*/ 47960 h 38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674" h="384003">
                <a:moveTo>
                  <a:pt x="264375" y="47960"/>
                </a:moveTo>
                <a:cubicBezTo>
                  <a:pt x="286335" y="64100"/>
                  <a:pt x="246119" y="109608"/>
                  <a:pt x="248500" y="135273"/>
                </a:cubicBezTo>
                <a:cubicBezTo>
                  <a:pt x="250881" y="160938"/>
                  <a:pt x="272047" y="182898"/>
                  <a:pt x="278662" y="201948"/>
                </a:cubicBezTo>
                <a:cubicBezTo>
                  <a:pt x="285277" y="220998"/>
                  <a:pt x="300093" y="219675"/>
                  <a:pt x="288187" y="249573"/>
                </a:cubicBezTo>
                <a:cubicBezTo>
                  <a:pt x="276281" y="279471"/>
                  <a:pt x="218337" y="368106"/>
                  <a:pt x="207225" y="381335"/>
                </a:cubicBezTo>
                <a:cubicBezTo>
                  <a:pt x="196113" y="394564"/>
                  <a:pt x="227068" y="355671"/>
                  <a:pt x="221512" y="328948"/>
                </a:cubicBezTo>
                <a:cubicBezTo>
                  <a:pt x="215956" y="302225"/>
                  <a:pt x="183676" y="254071"/>
                  <a:pt x="173887" y="220998"/>
                </a:cubicBezTo>
                <a:cubicBezTo>
                  <a:pt x="164098" y="187925"/>
                  <a:pt x="191085" y="166493"/>
                  <a:pt x="162775" y="130510"/>
                </a:cubicBezTo>
                <a:cubicBezTo>
                  <a:pt x="134465" y="94527"/>
                  <a:pt x="22281" y="22560"/>
                  <a:pt x="4025" y="5098"/>
                </a:cubicBezTo>
                <a:cubicBezTo>
                  <a:pt x="-14231" y="-12364"/>
                  <a:pt x="34452" y="20179"/>
                  <a:pt x="53237" y="25735"/>
                </a:cubicBezTo>
                <a:cubicBezTo>
                  <a:pt x="72022" y="31291"/>
                  <a:pt x="80754" y="36054"/>
                  <a:pt x="116737" y="38435"/>
                </a:cubicBezTo>
                <a:cubicBezTo>
                  <a:pt x="152720" y="40816"/>
                  <a:pt x="242415" y="31820"/>
                  <a:pt x="264375" y="479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9482FBD4-2836-48A0-87F4-89C2BDF6EA27}"/>
              </a:ext>
            </a:extLst>
          </p:cNvPr>
          <p:cNvSpPr/>
          <p:nvPr/>
        </p:nvSpPr>
        <p:spPr>
          <a:xfrm>
            <a:off x="4355170" y="4531530"/>
            <a:ext cx="306064" cy="271191"/>
          </a:xfrm>
          <a:custGeom>
            <a:avLst/>
            <a:gdLst>
              <a:gd name="connsiteX0" fmla="*/ 91947 w 306064"/>
              <a:gd name="connsiteY0" fmla="*/ 253 h 271191"/>
              <a:gd name="connsiteX1" fmla="*/ 3047 w 306064"/>
              <a:gd name="connsiteY1" fmla="*/ 163237 h 271191"/>
              <a:gd name="connsiteX2" fmla="*/ 34797 w 306064"/>
              <a:gd name="connsiteY2" fmla="*/ 218270 h 271191"/>
              <a:gd name="connsiteX3" fmla="*/ 170263 w 306064"/>
              <a:gd name="connsiteY3" fmla="*/ 243670 h 271191"/>
              <a:gd name="connsiteX4" fmla="*/ 305730 w 306064"/>
              <a:gd name="connsiteY4" fmla="*/ 271187 h 271191"/>
              <a:gd name="connsiteX5" fmla="*/ 208363 w 306064"/>
              <a:gd name="connsiteY5" fmla="*/ 241553 h 271191"/>
              <a:gd name="connsiteX6" fmla="*/ 199897 w 306064"/>
              <a:gd name="connsiteY6" fmla="*/ 218270 h 271191"/>
              <a:gd name="connsiteX7" fmla="*/ 212597 w 306064"/>
              <a:gd name="connsiteY7" fmla="*/ 180170 h 271191"/>
              <a:gd name="connsiteX8" fmla="*/ 163913 w 306064"/>
              <a:gd name="connsiteY8" fmla="*/ 173820 h 271191"/>
              <a:gd name="connsiteX9" fmla="*/ 227413 w 306064"/>
              <a:gd name="connsiteY9" fmla="*/ 144187 h 271191"/>
              <a:gd name="connsiteX10" fmla="*/ 119463 w 306064"/>
              <a:gd name="connsiteY10" fmla="*/ 125137 h 271191"/>
              <a:gd name="connsiteX11" fmla="*/ 91947 w 306064"/>
              <a:gd name="connsiteY11" fmla="*/ 253 h 27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6064" h="271191">
                <a:moveTo>
                  <a:pt x="91947" y="253"/>
                </a:moveTo>
                <a:cubicBezTo>
                  <a:pt x="72544" y="6603"/>
                  <a:pt x="12572" y="126901"/>
                  <a:pt x="3047" y="163237"/>
                </a:cubicBezTo>
                <a:cubicBezTo>
                  <a:pt x="-6478" y="199573"/>
                  <a:pt x="6928" y="204864"/>
                  <a:pt x="34797" y="218270"/>
                </a:cubicBezTo>
                <a:cubicBezTo>
                  <a:pt x="62666" y="231676"/>
                  <a:pt x="170263" y="243670"/>
                  <a:pt x="170263" y="243670"/>
                </a:cubicBezTo>
                <a:cubicBezTo>
                  <a:pt x="215419" y="252490"/>
                  <a:pt x="299380" y="271540"/>
                  <a:pt x="305730" y="271187"/>
                </a:cubicBezTo>
                <a:cubicBezTo>
                  <a:pt x="312080" y="270834"/>
                  <a:pt x="226002" y="250372"/>
                  <a:pt x="208363" y="241553"/>
                </a:cubicBezTo>
                <a:cubicBezTo>
                  <a:pt x="190724" y="232734"/>
                  <a:pt x="199191" y="228500"/>
                  <a:pt x="199897" y="218270"/>
                </a:cubicBezTo>
                <a:cubicBezTo>
                  <a:pt x="200603" y="208040"/>
                  <a:pt x="218594" y="187578"/>
                  <a:pt x="212597" y="180170"/>
                </a:cubicBezTo>
                <a:cubicBezTo>
                  <a:pt x="206600" y="172762"/>
                  <a:pt x="161444" y="179817"/>
                  <a:pt x="163913" y="173820"/>
                </a:cubicBezTo>
                <a:cubicBezTo>
                  <a:pt x="166382" y="167823"/>
                  <a:pt x="234821" y="152301"/>
                  <a:pt x="227413" y="144187"/>
                </a:cubicBezTo>
                <a:cubicBezTo>
                  <a:pt x="220005" y="136073"/>
                  <a:pt x="143099" y="141365"/>
                  <a:pt x="119463" y="125137"/>
                </a:cubicBezTo>
                <a:cubicBezTo>
                  <a:pt x="95827" y="108909"/>
                  <a:pt x="111350" y="-6097"/>
                  <a:pt x="91947" y="2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161CD22D-B79B-44EF-998B-7EC267987223}"/>
              </a:ext>
            </a:extLst>
          </p:cNvPr>
          <p:cNvSpPr/>
          <p:nvPr/>
        </p:nvSpPr>
        <p:spPr>
          <a:xfrm>
            <a:off x="4361431" y="3931715"/>
            <a:ext cx="268245" cy="575891"/>
          </a:xfrm>
          <a:custGeom>
            <a:avLst/>
            <a:gdLst>
              <a:gd name="connsiteX0" fmla="*/ 267719 w 268245"/>
              <a:gd name="connsiteY0" fmla="*/ 1052 h 575891"/>
              <a:gd name="connsiteX1" fmla="*/ 172469 w 268245"/>
              <a:gd name="connsiteY1" fmla="*/ 159802 h 575891"/>
              <a:gd name="connsiteX2" fmla="*/ 176702 w 268245"/>
              <a:gd name="connsiteY2" fmla="*/ 504818 h 575891"/>
              <a:gd name="connsiteX3" fmla="*/ 142836 w 268245"/>
              <a:gd name="connsiteY3" fmla="*/ 250818 h 575891"/>
              <a:gd name="connsiteX4" fmla="*/ 134369 w 268245"/>
              <a:gd name="connsiteY4" fmla="*/ 564085 h 575891"/>
              <a:gd name="connsiteX5" fmla="*/ 98386 w 268245"/>
              <a:gd name="connsiteY5" fmla="*/ 506935 h 575891"/>
              <a:gd name="connsiteX6" fmla="*/ 83569 w 268245"/>
              <a:gd name="connsiteY6" fmla="*/ 479418 h 575891"/>
              <a:gd name="connsiteX7" fmla="*/ 5252 w 268245"/>
              <a:gd name="connsiteY7" fmla="*/ 244468 h 575891"/>
              <a:gd name="connsiteX8" fmla="*/ 20069 w 268245"/>
              <a:gd name="connsiteY8" fmla="*/ 172502 h 575891"/>
              <a:gd name="connsiteX9" fmla="*/ 123786 w 268245"/>
              <a:gd name="connsiteY9" fmla="*/ 94185 h 575891"/>
              <a:gd name="connsiteX10" fmla="*/ 267719 w 268245"/>
              <a:gd name="connsiteY10" fmla="*/ 1052 h 57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8245" h="575891">
                <a:moveTo>
                  <a:pt x="267719" y="1052"/>
                </a:moveTo>
                <a:cubicBezTo>
                  <a:pt x="275833" y="11988"/>
                  <a:pt x="187638" y="75841"/>
                  <a:pt x="172469" y="159802"/>
                </a:cubicBezTo>
                <a:cubicBezTo>
                  <a:pt x="157299" y="243763"/>
                  <a:pt x="181641" y="489649"/>
                  <a:pt x="176702" y="504818"/>
                </a:cubicBezTo>
                <a:cubicBezTo>
                  <a:pt x="171763" y="519987"/>
                  <a:pt x="149891" y="240940"/>
                  <a:pt x="142836" y="250818"/>
                </a:cubicBezTo>
                <a:cubicBezTo>
                  <a:pt x="135780" y="260696"/>
                  <a:pt x="141777" y="521399"/>
                  <a:pt x="134369" y="564085"/>
                </a:cubicBezTo>
                <a:cubicBezTo>
                  <a:pt x="126961" y="606771"/>
                  <a:pt x="106853" y="521046"/>
                  <a:pt x="98386" y="506935"/>
                </a:cubicBezTo>
                <a:cubicBezTo>
                  <a:pt x="89919" y="492824"/>
                  <a:pt x="99091" y="523163"/>
                  <a:pt x="83569" y="479418"/>
                </a:cubicBezTo>
                <a:cubicBezTo>
                  <a:pt x="68047" y="435674"/>
                  <a:pt x="15835" y="295621"/>
                  <a:pt x="5252" y="244468"/>
                </a:cubicBezTo>
                <a:cubicBezTo>
                  <a:pt x="-5331" y="193315"/>
                  <a:pt x="313" y="197549"/>
                  <a:pt x="20069" y="172502"/>
                </a:cubicBezTo>
                <a:cubicBezTo>
                  <a:pt x="39825" y="147455"/>
                  <a:pt x="81100" y="120996"/>
                  <a:pt x="123786" y="94185"/>
                </a:cubicBezTo>
                <a:cubicBezTo>
                  <a:pt x="166472" y="67374"/>
                  <a:pt x="259605" y="-9884"/>
                  <a:pt x="267719" y="10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96A244A8-CBC4-4575-880D-A634DE48562B}"/>
              </a:ext>
            </a:extLst>
          </p:cNvPr>
          <p:cNvSpPr/>
          <p:nvPr/>
        </p:nvSpPr>
        <p:spPr>
          <a:xfrm>
            <a:off x="3836688" y="3784918"/>
            <a:ext cx="492924" cy="769096"/>
          </a:xfrm>
          <a:custGeom>
            <a:avLst/>
            <a:gdLst>
              <a:gd name="connsiteX0" fmla="*/ 282345 w 492924"/>
              <a:gd name="connsiteY0" fmla="*/ 124565 h 769096"/>
              <a:gd name="connsiteX1" fmla="*/ 479195 w 492924"/>
              <a:gd name="connsiteY1" fmla="*/ 300249 h 769096"/>
              <a:gd name="connsiteX2" fmla="*/ 468612 w 492924"/>
              <a:gd name="connsiteY2" fmla="*/ 393382 h 769096"/>
              <a:gd name="connsiteX3" fmla="*/ 407229 w 492924"/>
              <a:gd name="connsiteY3" fmla="*/ 653732 h 769096"/>
              <a:gd name="connsiteX4" fmla="*/ 409345 w 492924"/>
              <a:gd name="connsiteY4" fmla="*/ 545782 h 769096"/>
              <a:gd name="connsiteX5" fmla="*/ 358545 w 492924"/>
              <a:gd name="connsiteY5" fmla="*/ 759565 h 769096"/>
              <a:gd name="connsiteX6" fmla="*/ 364895 w 492924"/>
              <a:gd name="connsiteY6" fmla="*/ 598699 h 769096"/>
              <a:gd name="connsiteX7" fmla="*/ 333145 w 492924"/>
              <a:gd name="connsiteY7" fmla="*/ 768032 h 769096"/>
              <a:gd name="connsiteX8" fmla="*/ 339495 w 492924"/>
              <a:gd name="connsiteY8" fmla="*/ 674899 h 769096"/>
              <a:gd name="connsiteX9" fmla="*/ 305629 w 492924"/>
              <a:gd name="connsiteY9" fmla="*/ 763799 h 769096"/>
              <a:gd name="connsiteX10" fmla="*/ 311979 w 492924"/>
              <a:gd name="connsiteY10" fmla="*/ 594465 h 769096"/>
              <a:gd name="connsiteX11" fmla="*/ 256945 w 492924"/>
              <a:gd name="connsiteY11" fmla="*/ 681249 h 769096"/>
              <a:gd name="connsiteX12" fmla="*/ 237895 w 492924"/>
              <a:gd name="connsiteY12" fmla="*/ 560599 h 769096"/>
              <a:gd name="connsiteX13" fmla="*/ 252712 w 492924"/>
              <a:gd name="connsiteY13" fmla="*/ 458999 h 769096"/>
              <a:gd name="connsiteX14" fmla="*/ 286579 w 492924"/>
              <a:gd name="connsiteY14" fmla="*/ 416665 h 769096"/>
              <a:gd name="connsiteX15" fmla="*/ 191329 w 492924"/>
              <a:gd name="connsiteY15" fmla="*/ 268499 h 769096"/>
              <a:gd name="connsiteX16" fmla="*/ 398762 w 492924"/>
              <a:gd name="connsiteY16" fmla="*/ 327765 h 769096"/>
              <a:gd name="connsiteX17" fmla="*/ 398762 w 492924"/>
              <a:gd name="connsiteY17" fmla="*/ 327765 h 769096"/>
              <a:gd name="connsiteX18" fmla="*/ 2945 w 492924"/>
              <a:gd name="connsiteY18" fmla="*/ 6032 h 769096"/>
              <a:gd name="connsiteX19" fmla="*/ 214612 w 492924"/>
              <a:gd name="connsiteY19" fmla="*/ 111865 h 769096"/>
              <a:gd name="connsiteX20" fmla="*/ 144762 w 492924"/>
              <a:gd name="connsiteY20" fmla="*/ 37782 h 769096"/>
              <a:gd name="connsiteX21" fmla="*/ 282345 w 492924"/>
              <a:gd name="connsiteY21" fmla="*/ 124565 h 76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92924" h="769096">
                <a:moveTo>
                  <a:pt x="282345" y="124565"/>
                </a:moveTo>
                <a:cubicBezTo>
                  <a:pt x="338084" y="168309"/>
                  <a:pt x="448151" y="255446"/>
                  <a:pt x="479195" y="300249"/>
                </a:cubicBezTo>
                <a:cubicBezTo>
                  <a:pt x="510239" y="345052"/>
                  <a:pt x="480606" y="334468"/>
                  <a:pt x="468612" y="393382"/>
                </a:cubicBezTo>
                <a:cubicBezTo>
                  <a:pt x="456618" y="452296"/>
                  <a:pt x="417107" y="628332"/>
                  <a:pt x="407229" y="653732"/>
                </a:cubicBezTo>
                <a:cubicBezTo>
                  <a:pt x="397351" y="679132"/>
                  <a:pt x="417459" y="528143"/>
                  <a:pt x="409345" y="545782"/>
                </a:cubicBezTo>
                <a:cubicBezTo>
                  <a:pt x="401231" y="563421"/>
                  <a:pt x="365953" y="750746"/>
                  <a:pt x="358545" y="759565"/>
                </a:cubicBezTo>
                <a:cubicBezTo>
                  <a:pt x="351137" y="768384"/>
                  <a:pt x="369128" y="597288"/>
                  <a:pt x="364895" y="598699"/>
                </a:cubicBezTo>
                <a:cubicBezTo>
                  <a:pt x="360662" y="600110"/>
                  <a:pt x="337378" y="755332"/>
                  <a:pt x="333145" y="768032"/>
                </a:cubicBezTo>
                <a:cubicBezTo>
                  <a:pt x="328912" y="780732"/>
                  <a:pt x="344081" y="675605"/>
                  <a:pt x="339495" y="674899"/>
                </a:cubicBezTo>
                <a:cubicBezTo>
                  <a:pt x="334909" y="674194"/>
                  <a:pt x="310215" y="777205"/>
                  <a:pt x="305629" y="763799"/>
                </a:cubicBezTo>
                <a:cubicBezTo>
                  <a:pt x="301043" y="750393"/>
                  <a:pt x="320093" y="608223"/>
                  <a:pt x="311979" y="594465"/>
                </a:cubicBezTo>
                <a:cubicBezTo>
                  <a:pt x="303865" y="580707"/>
                  <a:pt x="269292" y="686893"/>
                  <a:pt x="256945" y="681249"/>
                </a:cubicBezTo>
                <a:cubicBezTo>
                  <a:pt x="244598" y="675605"/>
                  <a:pt x="238600" y="597641"/>
                  <a:pt x="237895" y="560599"/>
                </a:cubicBezTo>
                <a:cubicBezTo>
                  <a:pt x="237189" y="523557"/>
                  <a:pt x="244598" y="482988"/>
                  <a:pt x="252712" y="458999"/>
                </a:cubicBezTo>
                <a:cubicBezTo>
                  <a:pt x="260826" y="435010"/>
                  <a:pt x="296809" y="448415"/>
                  <a:pt x="286579" y="416665"/>
                </a:cubicBezTo>
                <a:cubicBezTo>
                  <a:pt x="276349" y="384915"/>
                  <a:pt x="172632" y="283316"/>
                  <a:pt x="191329" y="268499"/>
                </a:cubicBezTo>
                <a:cubicBezTo>
                  <a:pt x="210026" y="253682"/>
                  <a:pt x="398762" y="327765"/>
                  <a:pt x="398762" y="327765"/>
                </a:cubicBezTo>
                <a:lnTo>
                  <a:pt x="398762" y="327765"/>
                </a:lnTo>
                <a:cubicBezTo>
                  <a:pt x="332793" y="274143"/>
                  <a:pt x="33637" y="42015"/>
                  <a:pt x="2945" y="6032"/>
                </a:cubicBezTo>
                <a:cubicBezTo>
                  <a:pt x="-27747" y="-29951"/>
                  <a:pt x="190976" y="106573"/>
                  <a:pt x="214612" y="111865"/>
                </a:cubicBezTo>
                <a:cubicBezTo>
                  <a:pt x="238248" y="117157"/>
                  <a:pt x="132415" y="35665"/>
                  <a:pt x="144762" y="37782"/>
                </a:cubicBezTo>
                <a:cubicBezTo>
                  <a:pt x="157109" y="39899"/>
                  <a:pt x="226606" y="80821"/>
                  <a:pt x="282345" y="124565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018450FD-B6D8-4DA2-AA47-3CCD84290EEA}"/>
              </a:ext>
            </a:extLst>
          </p:cNvPr>
          <p:cNvSpPr/>
          <p:nvPr/>
        </p:nvSpPr>
        <p:spPr>
          <a:xfrm>
            <a:off x="4751691" y="4064000"/>
            <a:ext cx="756095" cy="160867"/>
          </a:xfrm>
          <a:custGeom>
            <a:avLst/>
            <a:gdLst>
              <a:gd name="connsiteX0" fmla="*/ 2342 w 756095"/>
              <a:gd name="connsiteY0" fmla="*/ 0 h 160867"/>
              <a:gd name="connsiteX1" fmla="*/ 65842 w 756095"/>
              <a:gd name="connsiteY1" fmla="*/ 8467 h 160867"/>
              <a:gd name="connsiteX2" fmla="*/ 586542 w 756095"/>
              <a:gd name="connsiteY2" fmla="*/ 46567 h 160867"/>
              <a:gd name="connsiteX3" fmla="*/ 296559 w 756095"/>
              <a:gd name="connsiteY3" fmla="*/ 44450 h 160867"/>
              <a:gd name="connsiteX4" fmla="*/ 755876 w 756095"/>
              <a:gd name="connsiteY4" fmla="*/ 127000 h 160867"/>
              <a:gd name="connsiteX5" fmla="*/ 360059 w 756095"/>
              <a:gd name="connsiteY5" fmla="*/ 118533 h 160867"/>
              <a:gd name="connsiteX6" fmla="*/ 571726 w 756095"/>
              <a:gd name="connsiteY6" fmla="*/ 160867 h 160867"/>
              <a:gd name="connsiteX7" fmla="*/ 311376 w 756095"/>
              <a:gd name="connsiteY7" fmla="*/ 107950 h 160867"/>
              <a:gd name="connsiteX8" fmla="*/ 146276 w 756095"/>
              <a:gd name="connsiteY8" fmla="*/ 52917 h 160867"/>
              <a:gd name="connsiteX9" fmla="*/ 2342 w 756095"/>
              <a:gd name="connsiteY9" fmla="*/ 0 h 16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6095" h="160867">
                <a:moveTo>
                  <a:pt x="2342" y="0"/>
                </a:moveTo>
                <a:cubicBezTo>
                  <a:pt x="-14592" y="353"/>
                  <a:pt x="65842" y="8467"/>
                  <a:pt x="65842" y="8467"/>
                </a:cubicBezTo>
                <a:lnTo>
                  <a:pt x="586542" y="46567"/>
                </a:lnTo>
                <a:cubicBezTo>
                  <a:pt x="624995" y="52564"/>
                  <a:pt x="268337" y="31045"/>
                  <a:pt x="296559" y="44450"/>
                </a:cubicBezTo>
                <a:cubicBezTo>
                  <a:pt x="324781" y="57856"/>
                  <a:pt x="745293" y="114653"/>
                  <a:pt x="755876" y="127000"/>
                </a:cubicBezTo>
                <a:cubicBezTo>
                  <a:pt x="766459" y="139347"/>
                  <a:pt x="390751" y="112889"/>
                  <a:pt x="360059" y="118533"/>
                </a:cubicBezTo>
                <a:cubicBezTo>
                  <a:pt x="329367" y="124177"/>
                  <a:pt x="571726" y="160867"/>
                  <a:pt x="571726" y="160867"/>
                </a:cubicBezTo>
                <a:cubicBezTo>
                  <a:pt x="563612" y="159103"/>
                  <a:pt x="382284" y="125942"/>
                  <a:pt x="311376" y="107950"/>
                </a:cubicBezTo>
                <a:cubicBezTo>
                  <a:pt x="240468" y="89958"/>
                  <a:pt x="200604" y="69497"/>
                  <a:pt x="146276" y="52917"/>
                </a:cubicBezTo>
                <a:cubicBezTo>
                  <a:pt x="91948" y="36337"/>
                  <a:pt x="38678" y="22402"/>
                  <a:pt x="2342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FC16FD24-2736-43ED-A741-58EE6996F075}"/>
              </a:ext>
            </a:extLst>
          </p:cNvPr>
          <p:cNvSpPr/>
          <p:nvPr/>
        </p:nvSpPr>
        <p:spPr>
          <a:xfrm>
            <a:off x="3448786" y="3915824"/>
            <a:ext cx="164136" cy="125685"/>
          </a:xfrm>
          <a:custGeom>
            <a:avLst/>
            <a:gdLst>
              <a:gd name="connsiteX0" fmla="*/ 98747 w 164136"/>
              <a:gd name="connsiteY0" fmla="*/ 9 h 125685"/>
              <a:gd name="connsiteX1" fmla="*/ 31014 w 164136"/>
              <a:gd name="connsiteY1" fmla="*/ 55043 h 125685"/>
              <a:gd name="connsiteX2" fmla="*/ 158014 w 164136"/>
              <a:gd name="connsiteY2" fmla="*/ 122776 h 125685"/>
              <a:gd name="connsiteX3" fmla="*/ 130497 w 164136"/>
              <a:gd name="connsiteY3" fmla="*/ 110076 h 125685"/>
              <a:gd name="connsiteX4" fmla="*/ 11964 w 164136"/>
              <a:gd name="connsiteY4" fmla="*/ 80443 h 125685"/>
              <a:gd name="connsiteX5" fmla="*/ 11964 w 164136"/>
              <a:gd name="connsiteY5" fmla="*/ 50809 h 125685"/>
              <a:gd name="connsiteX6" fmla="*/ 98747 w 164136"/>
              <a:gd name="connsiteY6" fmla="*/ 9 h 12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136" h="125685">
                <a:moveTo>
                  <a:pt x="98747" y="9"/>
                </a:moveTo>
                <a:cubicBezTo>
                  <a:pt x="101922" y="715"/>
                  <a:pt x="21136" y="34582"/>
                  <a:pt x="31014" y="55043"/>
                </a:cubicBezTo>
                <a:cubicBezTo>
                  <a:pt x="40892" y="75504"/>
                  <a:pt x="141433" y="113604"/>
                  <a:pt x="158014" y="122776"/>
                </a:cubicBezTo>
                <a:cubicBezTo>
                  <a:pt x="174595" y="131948"/>
                  <a:pt x="154839" y="117132"/>
                  <a:pt x="130497" y="110076"/>
                </a:cubicBezTo>
                <a:cubicBezTo>
                  <a:pt x="106155" y="103021"/>
                  <a:pt x="31719" y="90321"/>
                  <a:pt x="11964" y="80443"/>
                </a:cubicBezTo>
                <a:cubicBezTo>
                  <a:pt x="-7791" y="70565"/>
                  <a:pt x="322" y="63862"/>
                  <a:pt x="11964" y="50809"/>
                </a:cubicBezTo>
                <a:cubicBezTo>
                  <a:pt x="23606" y="37756"/>
                  <a:pt x="95572" y="-697"/>
                  <a:pt x="9874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EAF10586-C936-47AA-B663-DC405B2684A3}"/>
              </a:ext>
            </a:extLst>
          </p:cNvPr>
          <p:cNvSpPr/>
          <p:nvPr/>
        </p:nvSpPr>
        <p:spPr>
          <a:xfrm>
            <a:off x="3523897" y="4017295"/>
            <a:ext cx="265182" cy="61740"/>
          </a:xfrm>
          <a:custGeom>
            <a:avLst/>
            <a:gdLst>
              <a:gd name="connsiteX0" fmla="*/ 353 w 265182"/>
              <a:gd name="connsiteY0" fmla="*/ 138 h 61740"/>
              <a:gd name="connsiteX1" fmla="*/ 133703 w 265182"/>
              <a:gd name="connsiteY1" fmla="*/ 44588 h 61740"/>
              <a:gd name="connsiteX2" fmla="*/ 264936 w 265182"/>
              <a:gd name="connsiteY2" fmla="*/ 36122 h 61740"/>
              <a:gd name="connsiteX3" fmla="*/ 99836 w 265182"/>
              <a:gd name="connsiteY3" fmla="*/ 61522 h 61740"/>
              <a:gd name="connsiteX4" fmla="*/ 353 w 265182"/>
              <a:gd name="connsiteY4" fmla="*/ 138 h 6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82" h="61740">
                <a:moveTo>
                  <a:pt x="353" y="138"/>
                </a:moveTo>
                <a:cubicBezTo>
                  <a:pt x="5997" y="-2684"/>
                  <a:pt x="89606" y="38591"/>
                  <a:pt x="133703" y="44588"/>
                </a:cubicBezTo>
                <a:cubicBezTo>
                  <a:pt x="177800" y="50585"/>
                  <a:pt x="270580" y="33300"/>
                  <a:pt x="264936" y="36122"/>
                </a:cubicBezTo>
                <a:cubicBezTo>
                  <a:pt x="259292" y="38944"/>
                  <a:pt x="141816" y="64344"/>
                  <a:pt x="99836" y="61522"/>
                </a:cubicBezTo>
                <a:cubicBezTo>
                  <a:pt x="57856" y="58700"/>
                  <a:pt x="-5291" y="2960"/>
                  <a:pt x="353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0EBA4F91-D012-406D-B4D0-1DAB95B18FFB}"/>
              </a:ext>
            </a:extLst>
          </p:cNvPr>
          <p:cNvSpPr/>
          <p:nvPr/>
        </p:nvSpPr>
        <p:spPr>
          <a:xfrm>
            <a:off x="3466923" y="4008577"/>
            <a:ext cx="637666" cy="208305"/>
          </a:xfrm>
          <a:custGeom>
            <a:avLst/>
            <a:gdLst>
              <a:gd name="connsiteX0" fmla="*/ 6527 w 637666"/>
              <a:gd name="connsiteY0" fmla="*/ 390 h 208305"/>
              <a:gd name="connsiteX1" fmla="*/ 154694 w 637666"/>
              <a:gd name="connsiteY1" fmla="*/ 68123 h 208305"/>
              <a:gd name="connsiteX2" fmla="*/ 633060 w 637666"/>
              <a:gd name="connsiteY2" fmla="*/ 53306 h 208305"/>
              <a:gd name="connsiteX3" fmla="*/ 402344 w 637666"/>
              <a:gd name="connsiteY3" fmla="*/ 93523 h 208305"/>
              <a:gd name="connsiteX4" fmla="*/ 495477 w 637666"/>
              <a:gd name="connsiteY4" fmla="*/ 116806 h 208305"/>
              <a:gd name="connsiteX5" fmla="*/ 326144 w 637666"/>
              <a:gd name="connsiteY5" fmla="*/ 163373 h 208305"/>
              <a:gd name="connsiteX6" fmla="*/ 429860 w 637666"/>
              <a:gd name="connsiteY6" fmla="*/ 207823 h 208305"/>
              <a:gd name="connsiteX7" fmla="*/ 268994 w 637666"/>
              <a:gd name="connsiteY7" fmla="*/ 133740 h 208305"/>
              <a:gd name="connsiteX8" fmla="*/ 349427 w 637666"/>
              <a:gd name="connsiteY8" fmla="*/ 112573 h 208305"/>
              <a:gd name="connsiteX9" fmla="*/ 165277 w 637666"/>
              <a:gd name="connsiteY9" fmla="*/ 91406 h 208305"/>
              <a:gd name="connsiteX10" fmla="*/ 40394 w 637666"/>
              <a:gd name="connsiteY10" fmla="*/ 104106 h 208305"/>
              <a:gd name="connsiteX11" fmla="*/ 6527 w 637666"/>
              <a:gd name="connsiteY11" fmla="*/ 390 h 20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7666" h="208305">
                <a:moveTo>
                  <a:pt x="6527" y="390"/>
                </a:moveTo>
                <a:cubicBezTo>
                  <a:pt x="25577" y="-5607"/>
                  <a:pt x="50272" y="59304"/>
                  <a:pt x="154694" y="68123"/>
                </a:cubicBezTo>
                <a:cubicBezTo>
                  <a:pt x="259116" y="76942"/>
                  <a:pt x="591785" y="49073"/>
                  <a:pt x="633060" y="53306"/>
                </a:cubicBezTo>
                <a:cubicBezTo>
                  <a:pt x="674335" y="57539"/>
                  <a:pt x="425275" y="82940"/>
                  <a:pt x="402344" y="93523"/>
                </a:cubicBezTo>
                <a:cubicBezTo>
                  <a:pt x="379414" y="104106"/>
                  <a:pt x="508177" y="105164"/>
                  <a:pt x="495477" y="116806"/>
                </a:cubicBezTo>
                <a:cubicBezTo>
                  <a:pt x="482777" y="128448"/>
                  <a:pt x="337080" y="148204"/>
                  <a:pt x="326144" y="163373"/>
                </a:cubicBezTo>
                <a:cubicBezTo>
                  <a:pt x="315208" y="178543"/>
                  <a:pt x="439385" y="212762"/>
                  <a:pt x="429860" y="207823"/>
                </a:cubicBezTo>
                <a:cubicBezTo>
                  <a:pt x="420335" y="202884"/>
                  <a:pt x="282400" y="149615"/>
                  <a:pt x="268994" y="133740"/>
                </a:cubicBezTo>
                <a:cubicBezTo>
                  <a:pt x="255589" y="117865"/>
                  <a:pt x="366713" y="119629"/>
                  <a:pt x="349427" y="112573"/>
                </a:cubicBezTo>
                <a:cubicBezTo>
                  <a:pt x="332141" y="105517"/>
                  <a:pt x="216782" y="92817"/>
                  <a:pt x="165277" y="91406"/>
                </a:cubicBezTo>
                <a:cubicBezTo>
                  <a:pt x="113772" y="89995"/>
                  <a:pt x="67205" y="116806"/>
                  <a:pt x="40394" y="104106"/>
                </a:cubicBezTo>
                <a:cubicBezTo>
                  <a:pt x="13583" y="91406"/>
                  <a:pt x="-12523" y="6387"/>
                  <a:pt x="6527" y="3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2CB4A4F3-E020-45DB-8312-CD87D19AE78B}"/>
              </a:ext>
            </a:extLst>
          </p:cNvPr>
          <p:cNvSpPr/>
          <p:nvPr/>
        </p:nvSpPr>
        <p:spPr>
          <a:xfrm>
            <a:off x="3788833" y="3623530"/>
            <a:ext cx="367770" cy="265191"/>
          </a:xfrm>
          <a:custGeom>
            <a:avLst/>
            <a:gdLst>
              <a:gd name="connsiteX0" fmla="*/ 0 w 367770"/>
              <a:gd name="connsiteY0" fmla="*/ 38303 h 265191"/>
              <a:gd name="connsiteX1" fmla="*/ 251884 w 367770"/>
              <a:gd name="connsiteY1" fmla="*/ 10787 h 265191"/>
              <a:gd name="connsiteX2" fmla="*/ 364067 w 367770"/>
              <a:gd name="connsiteY2" fmla="*/ 228803 h 265191"/>
              <a:gd name="connsiteX3" fmla="*/ 342900 w 367770"/>
              <a:gd name="connsiteY3" fmla="*/ 218220 h 265191"/>
              <a:gd name="connsiteX4" fmla="*/ 364067 w 367770"/>
              <a:gd name="connsiteY4" fmla="*/ 230920 h 265191"/>
              <a:gd name="connsiteX5" fmla="*/ 300567 w 367770"/>
              <a:gd name="connsiteY5" fmla="*/ 120853 h 265191"/>
              <a:gd name="connsiteX6" fmla="*/ 317500 w 367770"/>
              <a:gd name="connsiteY6" fmla="*/ 264787 h 265191"/>
              <a:gd name="connsiteX7" fmla="*/ 234950 w 367770"/>
              <a:gd name="connsiteY7" fmla="*/ 165303 h 265191"/>
              <a:gd name="connsiteX8" fmla="*/ 207434 w 367770"/>
              <a:gd name="connsiteY8" fmla="*/ 203403 h 265191"/>
              <a:gd name="connsiteX9" fmla="*/ 184150 w 367770"/>
              <a:gd name="connsiteY9" fmla="*/ 167420 h 265191"/>
              <a:gd name="connsiteX10" fmla="*/ 260350 w 367770"/>
              <a:gd name="connsiteY10" fmla="*/ 165303 h 265191"/>
              <a:gd name="connsiteX11" fmla="*/ 76200 w 367770"/>
              <a:gd name="connsiteY11" fmla="*/ 101803 h 265191"/>
              <a:gd name="connsiteX12" fmla="*/ 251884 w 367770"/>
              <a:gd name="connsiteY12" fmla="*/ 82753 h 265191"/>
              <a:gd name="connsiteX13" fmla="*/ 0 w 367770"/>
              <a:gd name="connsiteY13" fmla="*/ 38303 h 26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7770" h="265191">
                <a:moveTo>
                  <a:pt x="0" y="38303"/>
                </a:moveTo>
                <a:cubicBezTo>
                  <a:pt x="0" y="26309"/>
                  <a:pt x="191206" y="-20963"/>
                  <a:pt x="251884" y="10787"/>
                </a:cubicBezTo>
                <a:cubicBezTo>
                  <a:pt x="312562" y="42537"/>
                  <a:pt x="348898" y="194231"/>
                  <a:pt x="364067" y="228803"/>
                </a:cubicBezTo>
                <a:cubicBezTo>
                  <a:pt x="379236" y="263375"/>
                  <a:pt x="342900" y="217867"/>
                  <a:pt x="342900" y="218220"/>
                </a:cubicBezTo>
                <a:cubicBezTo>
                  <a:pt x="342900" y="218573"/>
                  <a:pt x="371123" y="247148"/>
                  <a:pt x="364067" y="230920"/>
                </a:cubicBezTo>
                <a:cubicBezTo>
                  <a:pt x="357012" y="214692"/>
                  <a:pt x="308328" y="115209"/>
                  <a:pt x="300567" y="120853"/>
                </a:cubicBezTo>
                <a:cubicBezTo>
                  <a:pt x="292806" y="126498"/>
                  <a:pt x="328436" y="257379"/>
                  <a:pt x="317500" y="264787"/>
                </a:cubicBezTo>
                <a:cubicBezTo>
                  <a:pt x="306564" y="272195"/>
                  <a:pt x="253294" y="175534"/>
                  <a:pt x="234950" y="165303"/>
                </a:cubicBezTo>
                <a:cubicBezTo>
                  <a:pt x="216606" y="155072"/>
                  <a:pt x="215901" y="203050"/>
                  <a:pt x="207434" y="203403"/>
                </a:cubicBezTo>
                <a:cubicBezTo>
                  <a:pt x="198967" y="203756"/>
                  <a:pt x="175331" y="173770"/>
                  <a:pt x="184150" y="167420"/>
                </a:cubicBezTo>
                <a:cubicBezTo>
                  <a:pt x="192969" y="161070"/>
                  <a:pt x="278342" y="176239"/>
                  <a:pt x="260350" y="165303"/>
                </a:cubicBezTo>
                <a:cubicBezTo>
                  <a:pt x="242358" y="154367"/>
                  <a:pt x="77611" y="115561"/>
                  <a:pt x="76200" y="101803"/>
                </a:cubicBezTo>
                <a:cubicBezTo>
                  <a:pt x="74789" y="88045"/>
                  <a:pt x="258587" y="88397"/>
                  <a:pt x="251884" y="82753"/>
                </a:cubicBezTo>
                <a:cubicBezTo>
                  <a:pt x="245181" y="77109"/>
                  <a:pt x="0" y="50297"/>
                  <a:pt x="0" y="383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0EBDFED4-8E64-4B0D-856B-F073E95CED75}"/>
              </a:ext>
            </a:extLst>
          </p:cNvPr>
          <p:cNvSpPr/>
          <p:nvPr/>
        </p:nvSpPr>
        <p:spPr>
          <a:xfrm>
            <a:off x="4459653" y="3651249"/>
            <a:ext cx="383535" cy="361116"/>
          </a:xfrm>
          <a:custGeom>
            <a:avLst/>
            <a:gdLst>
              <a:gd name="connsiteX0" fmla="*/ 2280 w 383535"/>
              <a:gd name="connsiteY0" fmla="*/ 359834 h 361116"/>
              <a:gd name="connsiteX1" fmla="*/ 165264 w 383535"/>
              <a:gd name="connsiteY1" fmla="*/ 273051 h 361116"/>
              <a:gd name="connsiteX2" fmla="*/ 239347 w 383535"/>
              <a:gd name="connsiteY2" fmla="*/ 247651 h 361116"/>
              <a:gd name="connsiteX3" fmla="*/ 383280 w 383535"/>
              <a:gd name="connsiteY3" fmla="*/ 71968 h 361116"/>
              <a:gd name="connsiteX4" fmla="*/ 201247 w 383535"/>
              <a:gd name="connsiteY4" fmla="*/ 213784 h 361116"/>
              <a:gd name="connsiteX5" fmla="*/ 63664 w 383535"/>
              <a:gd name="connsiteY5" fmla="*/ 188384 h 361116"/>
              <a:gd name="connsiteX6" fmla="*/ 296497 w 383535"/>
              <a:gd name="connsiteY6" fmla="*/ 46568 h 361116"/>
              <a:gd name="connsiteX7" fmla="*/ 319780 w 383535"/>
              <a:gd name="connsiteY7" fmla="*/ 23284 h 361116"/>
              <a:gd name="connsiteX8" fmla="*/ 148330 w 383535"/>
              <a:gd name="connsiteY8" fmla="*/ 67734 h 361116"/>
              <a:gd name="connsiteX9" fmla="*/ 70014 w 383535"/>
              <a:gd name="connsiteY9" fmla="*/ 1 h 361116"/>
              <a:gd name="connsiteX10" fmla="*/ 63664 w 383535"/>
              <a:gd name="connsiteY10" fmla="*/ 65618 h 361116"/>
              <a:gd name="connsiteX11" fmla="*/ 36147 w 383535"/>
              <a:gd name="connsiteY11" fmla="*/ 50801 h 361116"/>
              <a:gd name="connsiteX12" fmla="*/ 48847 w 383535"/>
              <a:gd name="connsiteY12" fmla="*/ 141818 h 361116"/>
              <a:gd name="connsiteX13" fmla="*/ 67897 w 383535"/>
              <a:gd name="connsiteY13" fmla="*/ 198968 h 361116"/>
              <a:gd name="connsiteX14" fmla="*/ 2280 w 383535"/>
              <a:gd name="connsiteY14" fmla="*/ 359834 h 36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3535" h="361116">
                <a:moveTo>
                  <a:pt x="2280" y="359834"/>
                </a:moveTo>
                <a:cubicBezTo>
                  <a:pt x="18508" y="372181"/>
                  <a:pt x="125753" y="291748"/>
                  <a:pt x="165264" y="273051"/>
                </a:cubicBezTo>
                <a:cubicBezTo>
                  <a:pt x="204775" y="254354"/>
                  <a:pt x="203011" y="281165"/>
                  <a:pt x="239347" y="247651"/>
                </a:cubicBezTo>
                <a:cubicBezTo>
                  <a:pt x="275683" y="214137"/>
                  <a:pt x="389630" y="77612"/>
                  <a:pt x="383280" y="71968"/>
                </a:cubicBezTo>
                <a:cubicBezTo>
                  <a:pt x="376930" y="66324"/>
                  <a:pt x="254516" y="194381"/>
                  <a:pt x="201247" y="213784"/>
                </a:cubicBezTo>
                <a:cubicBezTo>
                  <a:pt x="147978" y="233187"/>
                  <a:pt x="47789" y="216253"/>
                  <a:pt x="63664" y="188384"/>
                </a:cubicBezTo>
                <a:cubicBezTo>
                  <a:pt x="79539" y="160515"/>
                  <a:pt x="253811" y="74085"/>
                  <a:pt x="296497" y="46568"/>
                </a:cubicBezTo>
                <a:cubicBezTo>
                  <a:pt x="339183" y="19051"/>
                  <a:pt x="344474" y="19756"/>
                  <a:pt x="319780" y="23284"/>
                </a:cubicBezTo>
                <a:cubicBezTo>
                  <a:pt x="295086" y="26812"/>
                  <a:pt x="189958" y="71614"/>
                  <a:pt x="148330" y="67734"/>
                </a:cubicBezTo>
                <a:cubicBezTo>
                  <a:pt x="106702" y="63854"/>
                  <a:pt x="84125" y="354"/>
                  <a:pt x="70014" y="1"/>
                </a:cubicBezTo>
                <a:cubicBezTo>
                  <a:pt x="55903" y="-352"/>
                  <a:pt x="69308" y="57151"/>
                  <a:pt x="63664" y="65618"/>
                </a:cubicBezTo>
                <a:cubicBezTo>
                  <a:pt x="58020" y="74085"/>
                  <a:pt x="38617" y="38101"/>
                  <a:pt x="36147" y="50801"/>
                </a:cubicBezTo>
                <a:cubicBezTo>
                  <a:pt x="33677" y="63501"/>
                  <a:pt x="43555" y="117124"/>
                  <a:pt x="48847" y="141818"/>
                </a:cubicBezTo>
                <a:cubicBezTo>
                  <a:pt x="54139" y="166512"/>
                  <a:pt x="74247" y="164396"/>
                  <a:pt x="67897" y="198968"/>
                </a:cubicBezTo>
                <a:cubicBezTo>
                  <a:pt x="61547" y="233540"/>
                  <a:pt x="-13948" y="347487"/>
                  <a:pt x="2280" y="3598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楕円 1212">
            <a:extLst>
              <a:ext uri="{FF2B5EF4-FFF2-40B4-BE49-F238E27FC236}">
                <a16:creationId xmlns:a16="http://schemas.microsoft.com/office/drawing/2014/main" id="{4149948C-9644-48AA-A0D6-942EF122F57D}"/>
              </a:ext>
            </a:extLst>
          </p:cNvPr>
          <p:cNvSpPr/>
          <p:nvPr/>
        </p:nvSpPr>
        <p:spPr>
          <a:xfrm>
            <a:off x="5151120" y="4236720"/>
            <a:ext cx="777240" cy="77724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楕円 254">
            <a:extLst>
              <a:ext uri="{FF2B5EF4-FFF2-40B4-BE49-F238E27FC236}">
                <a16:creationId xmlns:a16="http://schemas.microsoft.com/office/drawing/2014/main" id="{48F188DA-8128-4E28-ABCA-0921C6EACE11}"/>
              </a:ext>
            </a:extLst>
          </p:cNvPr>
          <p:cNvSpPr/>
          <p:nvPr/>
        </p:nvSpPr>
        <p:spPr>
          <a:xfrm>
            <a:off x="3530600" y="4328160"/>
            <a:ext cx="487680" cy="48768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336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二宮和也、怖すぎるアドリブ「全然覚えてない」 吉高由里子も怯える＜検察側の罪人＞ - モデルプレス" hidden="1">
            <a:extLst>
              <a:ext uri="{FF2B5EF4-FFF2-40B4-BE49-F238E27FC236}">
                <a16:creationId xmlns:a16="http://schemas.microsoft.com/office/drawing/2014/main" id="{ED885A27-C500-4B50-B2CA-7B6592E63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90"/>
          <a:stretch/>
        </p:blipFill>
        <p:spPr bwMode="auto">
          <a:xfrm>
            <a:off x="83601" y="698521"/>
            <a:ext cx="9460775" cy="1144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425214A6-775A-4DA7-B4FD-458AA86A1CF9}"/>
              </a:ext>
            </a:extLst>
          </p:cNvPr>
          <p:cNvSpPr/>
          <p:nvPr/>
        </p:nvSpPr>
        <p:spPr>
          <a:xfrm>
            <a:off x="3482652" y="3820760"/>
            <a:ext cx="295353" cy="95697"/>
          </a:xfrm>
          <a:custGeom>
            <a:avLst/>
            <a:gdLst>
              <a:gd name="connsiteX0" fmla="*/ 1911 w 295353"/>
              <a:gd name="connsiteY0" fmla="*/ 95603 h 95697"/>
              <a:gd name="connsiteX1" fmla="*/ 79698 w 295353"/>
              <a:gd name="connsiteY1" fmla="*/ 24165 h 95697"/>
              <a:gd name="connsiteX2" fmla="*/ 187648 w 295353"/>
              <a:gd name="connsiteY2" fmla="*/ 24165 h 95697"/>
              <a:gd name="connsiteX3" fmla="*/ 292423 w 295353"/>
              <a:gd name="connsiteY3" fmla="*/ 41628 h 95697"/>
              <a:gd name="connsiteX4" fmla="*/ 257498 w 295353"/>
              <a:gd name="connsiteY4" fmla="*/ 24165 h 95697"/>
              <a:gd name="connsiteX5" fmla="*/ 165423 w 295353"/>
              <a:gd name="connsiteY5" fmla="*/ 3528 h 95697"/>
              <a:gd name="connsiteX6" fmla="*/ 117798 w 295353"/>
              <a:gd name="connsiteY6" fmla="*/ 3528 h 95697"/>
              <a:gd name="connsiteX7" fmla="*/ 33661 w 295353"/>
              <a:gd name="connsiteY7" fmla="*/ 38453 h 95697"/>
              <a:gd name="connsiteX8" fmla="*/ 1911 w 295353"/>
              <a:gd name="connsiteY8" fmla="*/ 95603 h 9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353" h="95697">
                <a:moveTo>
                  <a:pt x="1911" y="95603"/>
                </a:moveTo>
                <a:cubicBezTo>
                  <a:pt x="9584" y="93222"/>
                  <a:pt x="48742" y="36071"/>
                  <a:pt x="79698" y="24165"/>
                </a:cubicBezTo>
                <a:cubicBezTo>
                  <a:pt x="110654" y="12259"/>
                  <a:pt x="152194" y="21255"/>
                  <a:pt x="187648" y="24165"/>
                </a:cubicBezTo>
                <a:cubicBezTo>
                  <a:pt x="223102" y="27075"/>
                  <a:pt x="280781" y="41628"/>
                  <a:pt x="292423" y="41628"/>
                </a:cubicBezTo>
                <a:cubicBezTo>
                  <a:pt x="304065" y="41628"/>
                  <a:pt x="278665" y="30515"/>
                  <a:pt x="257498" y="24165"/>
                </a:cubicBezTo>
                <a:cubicBezTo>
                  <a:pt x="236331" y="17815"/>
                  <a:pt x="188706" y="6968"/>
                  <a:pt x="165423" y="3528"/>
                </a:cubicBezTo>
                <a:cubicBezTo>
                  <a:pt x="142140" y="88"/>
                  <a:pt x="139758" y="-2293"/>
                  <a:pt x="117798" y="3528"/>
                </a:cubicBezTo>
                <a:cubicBezTo>
                  <a:pt x="95838" y="9349"/>
                  <a:pt x="56680" y="22049"/>
                  <a:pt x="33661" y="38453"/>
                </a:cubicBezTo>
                <a:cubicBezTo>
                  <a:pt x="10642" y="54857"/>
                  <a:pt x="-5762" y="97984"/>
                  <a:pt x="1911" y="95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369B293-ADA3-4B78-A52C-FA1FAAAB37FD}"/>
              </a:ext>
            </a:extLst>
          </p:cNvPr>
          <p:cNvSpPr/>
          <p:nvPr/>
        </p:nvSpPr>
        <p:spPr>
          <a:xfrm>
            <a:off x="3397231" y="3768715"/>
            <a:ext cx="386324" cy="171477"/>
          </a:xfrm>
          <a:custGeom>
            <a:avLst/>
            <a:gdLst>
              <a:gd name="connsiteX0" fmla="*/ 385782 w 386324"/>
              <a:gd name="connsiteY0" fmla="*/ 85735 h 171477"/>
              <a:gd name="connsiteX1" fmla="*/ 296882 w 386324"/>
              <a:gd name="connsiteY1" fmla="*/ 66685 h 171477"/>
              <a:gd name="connsiteX2" fmla="*/ 293707 w 386324"/>
              <a:gd name="connsiteY2" fmla="*/ 42873 h 171477"/>
              <a:gd name="connsiteX3" fmla="*/ 234969 w 386324"/>
              <a:gd name="connsiteY3" fmla="*/ 53985 h 171477"/>
              <a:gd name="connsiteX4" fmla="*/ 222269 w 386324"/>
              <a:gd name="connsiteY4" fmla="*/ 9535 h 171477"/>
              <a:gd name="connsiteX5" fmla="*/ 209569 w 386324"/>
              <a:gd name="connsiteY5" fmla="*/ 42873 h 171477"/>
              <a:gd name="connsiteX6" fmla="*/ 192107 w 386324"/>
              <a:gd name="connsiteY6" fmla="*/ 50810 h 171477"/>
              <a:gd name="connsiteX7" fmla="*/ 179407 w 386324"/>
              <a:gd name="connsiteY7" fmla="*/ 10 h 171477"/>
              <a:gd name="connsiteX8" fmla="*/ 173057 w 386324"/>
              <a:gd name="connsiteY8" fmla="*/ 55573 h 171477"/>
              <a:gd name="connsiteX9" fmla="*/ 127019 w 386324"/>
              <a:gd name="connsiteY9" fmla="*/ 36523 h 171477"/>
              <a:gd name="connsiteX10" fmla="*/ 142894 w 386324"/>
              <a:gd name="connsiteY10" fmla="*/ 44460 h 171477"/>
              <a:gd name="connsiteX11" fmla="*/ 120669 w 386324"/>
              <a:gd name="connsiteY11" fmla="*/ 57160 h 171477"/>
              <a:gd name="connsiteX12" fmla="*/ 39707 w 386324"/>
              <a:gd name="connsiteY12" fmla="*/ 60335 h 171477"/>
              <a:gd name="connsiteX13" fmla="*/ 69869 w 386324"/>
              <a:gd name="connsiteY13" fmla="*/ 98435 h 171477"/>
              <a:gd name="connsiteX14" fmla="*/ 69869 w 386324"/>
              <a:gd name="connsiteY14" fmla="*/ 111135 h 171477"/>
              <a:gd name="connsiteX15" fmla="*/ 53994 w 386324"/>
              <a:gd name="connsiteY15" fmla="*/ 111135 h 171477"/>
              <a:gd name="connsiteX16" fmla="*/ 19 w 386324"/>
              <a:gd name="connsiteY16" fmla="*/ 93673 h 171477"/>
              <a:gd name="connsiteX17" fmla="*/ 60344 w 386324"/>
              <a:gd name="connsiteY17" fmla="*/ 119073 h 171477"/>
              <a:gd name="connsiteX18" fmla="*/ 34944 w 386324"/>
              <a:gd name="connsiteY18" fmla="*/ 160348 h 171477"/>
              <a:gd name="connsiteX19" fmla="*/ 25419 w 386324"/>
              <a:gd name="connsiteY19" fmla="*/ 171460 h 171477"/>
              <a:gd name="connsiteX20" fmla="*/ 76219 w 386324"/>
              <a:gd name="connsiteY20" fmla="*/ 158760 h 171477"/>
              <a:gd name="connsiteX21" fmla="*/ 112732 w 386324"/>
              <a:gd name="connsiteY21" fmla="*/ 166698 h 171477"/>
              <a:gd name="connsiteX22" fmla="*/ 106382 w 386324"/>
              <a:gd name="connsiteY22" fmla="*/ 141298 h 171477"/>
              <a:gd name="connsiteX23" fmla="*/ 107969 w 386324"/>
              <a:gd name="connsiteY23" fmla="*/ 117485 h 171477"/>
              <a:gd name="connsiteX24" fmla="*/ 128607 w 386324"/>
              <a:gd name="connsiteY24" fmla="*/ 93673 h 171477"/>
              <a:gd name="connsiteX25" fmla="*/ 184169 w 386324"/>
              <a:gd name="connsiteY25" fmla="*/ 71448 h 171477"/>
              <a:gd name="connsiteX26" fmla="*/ 249257 w 386324"/>
              <a:gd name="connsiteY26" fmla="*/ 68273 h 171477"/>
              <a:gd name="connsiteX27" fmla="*/ 385782 w 386324"/>
              <a:gd name="connsiteY27" fmla="*/ 85735 h 17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6324" h="171477">
                <a:moveTo>
                  <a:pt x="385782" y="85735"/>
                </a:moveTo>
                <a:cubicBezTo>
                  <a:pt x="393719" y="85470"/>
                  <a:pt x="312228" y="73829"/>
                  <a:pt x="296882" y="66685"/>
                </a:cubicBezTo>
                <a:cubicBezTo>
                  <a:pt x="281536" y="59541"/>
                  <a:pt x="304026" y="44990"/>
                  <a:pt x="293707" y="42873"/>
                </a:cubicBezTo>
                <a:cubicBezTo>
                  <a:pt x="283388" y="40756"/>
                  <a:pt x="246875" y="59541"/>
                  <a:pt x="234969" y="53985"/>
                </a:cubicBezTo>
                <a:cubicBezTo>
                  <a:pt x="223063" y="48429"/>
                  <a:pt x="226502" y="11387"/>
                  <a:pt x="222269" y="9535"/>
                </a:cubicBezTo>
                <a:cubicBezTo>
                  <a:pt x="218036" y="7683"/>
                  <a:pt x="214596" y="35994"/>
                  <a:pt x="209569" y="42873"/>
                </a:cubicBezTo>
                <a:cubicBezTo>
                  <a:pt x="204542" y="49752"/>
                  <a:pt x="197134" y="57954"/>
                  <a:pt x="192107" y="50810"/>
                </a:cubicBezTo>
                <a:cubicBezTo>
                  <a:pt x="187080" y="43666"/>
                  <a:pt x="182582" y="-784"/>
                  <a:pt x="179407" y="10"/>
                </a:cubicBezTo>
                <a:cubicBezTo>
                  <a:pt x="176232" y="804"/>
                  <a:pt x="181788" y="49488"/>
                  <a:pt x="173057" y="55573"/>
                </a:cubicBezTo>
                <a:cubicBezTo>
                  <a:pt x="164326" y="61658"/>
                  <a:pt x="132046" y="38375"/>
                  <a:pt x="127019" y="36523"/>
                </a:cubicBezTo>
                <a:cubicBezTo>
                  <a:pt x="121992" y="34671"/>
                  <a:pt x="143952" y="41021"/>
                  <a:pt x="142894" y="44460"/>
                </a:cubicBezTo>
                <a:cubicBezTo>
                  <a:pt x="141836" y="47899"/>
                  <a:pt x="137867" y="54514"/>
                  <a:pt x="120669" y="57160"/>
                </a:cubicBezTo>
                <a:cubicBezTo>
                  <a:pt x="103471" y="59806"/>
                  <a:pt x="48174" y="53456"/>
                  <a:pt x="39707" y="60335"/>
                </a:cubicBezTo>
                <a:cubicBezTo>
                  <a:pt x="31240" y="67214"/>
                  <a:pt x="64842" y="89968"/>
                  <a:pt x="69869" y="98435"/>
                </a:cubicBezTo>
                <a:cubicBezTo>
                  <a:pt x="74896" y="106902"/>
                  <a:pt x="72515" y="109018"/>
                  <a:pt x="69869" y="111135"/>
                </a:cubicBezTo>
                <a:cubicBezTo>
                  <a:pt x="67223" y="113252"/>
                  <a:pt x="65636" y="114045"/>
                  <a:pt x="53994" y="111135"/>
                </a:cubicBezTo>
                <a:cubicBezTo>
                  <a:pt x="42352" y="108225"/>
                  <a:pt x="-1039" y="92350"/>
                  <a:pt x="19" y="93673"/>
                </a:cubicBezTo>
                <a:cubicBezTo>
                  <a:pt x="1077" y="94996"/>
                  <a:pt x="54523" y="107961"/>
                  <a:pt x="60344" y="119073"/>
                </a:cubicBezTo>
                <a:cubicBezTo>
                  <a:pt x="66165" y="130185"/>
                  <a:pt x="40765" y="151617"/>
                  <a:pt x="34944" y="160348"/>
                </a:cubicBezTo>
                <a:cubicBezTo>
                  <a:pt x="29123" y="169079"/>
                  <a:pt x="18540" y="171725"/>
                  <a:pt x="25419" y="171460"/>
                </a:cubicBezTo>
                <a:cubicBezTo>
                  <a:pt x="32298" y="171195"/>
                  <a:pt x="61667" y="159554"/>
                  <a:pt x="76219" y="158760"/>
                </a:cubicBezTo>
                <a:cubicBezTo>
                  <a:pt x="90771" y="157966"/>
                  <a:pt x="107705" y="169608"/>
                  <a:pt x="112732" y="166698"/>
                </a:cubicBezTo>
                <a:cubicBezTo>
                  <a:pt x="117759" y="163788"/>
                  <a:pt x="107176" y="149500"/>
                  <a:pt x="106382" y="141298"/>
                </a:cubicBezTo>
                <a:cubicBezTo>
                  <a:pt x="105588" y="133096"/>
                  <a:pt x="104265" y="125422"/>
                  <a:pt x="107969" y="117485"/>
                </a:cubicBezTo>
                <a:cubicBezTo>
                  <a:pt x="111673" y="109548"/>
                  <a:pt x="115907" y="101346"/>
                  <a:pt x="128607" y="93673"/>
                </a:cubicBezTo>
                <a:cubicBezTo>
                  <a:pt x="141307" y="86000"/>
                  <a:pt x="164061" y="75681"/>
                  <a:pt x="184169" y="71448"/>
                </a:cubicBezTo>
                <a:cubicBezTo>
                  <a:pt x="204277" y="67215"/>
                  <a:pt x="220682" y="66421"/>
                  <a:pt x="249257" y="68273"/>
                </a:cubicBezTo>
                <a:cubicBezTo>
                  <a:pt x="277832" y="70125"/>
                  <a:pt x="377845" y="86000"/>
                  <a:pt x="385782" y="85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94DB206-75E4-40CA-9F00-9B14DA4D0FEB}"/>
              </a:ext>
            </a:extLst>
          </p:cNvPr>
          <p:cNvSpPr/>
          <p:nvPr/>
        </p:nvSpPr>
        <p:spPr>
          <a:xfrm>
            <a:off x="3768713" y="3849465"/>
            <a:ext cx="273070" cy="163820"/>
          </a:xfrm>
          <a:custGeom>
            <a:avLst/>
            <a:gdLst>
              <a:gd name="connsiteX0" fmla="*/ 12 w 273070"/>
              <a:gd name="connsiteY0" fmla="*/ 223 h 163820"/>
              <a:gd name="connsiteX1" fmla="*/ 139712 w 273070"/>
              <a:gd name="connsiteY1" fmla="*/ 41498 h 163820"/>
              <a:gd name="connsiteX2" fmla="*/ 231787 w 273070"/>
              <a:gd name="connsiteY2" fmla="*/ 124048 h 163820"/>
              <a:gd name="connsiteX3" fmla="*/ 273062 w 273070"/>
              <a:gd name="connsiteY3" fmla="*/ 163735 h 163820"/>
              <a:gd name="connsiteX4" fmla="*/ 234962 w 273070"/>
              <a:gd name="connsiteY4" fmla="*/ 114523 h 163820"/>
              <a:gd name="connsiteX5" fmla="*/ 192100 w 273070"/>
              <a:gd name="connsiteY5" fmla="*/ 70073 h 163820"/>
              <a:gd name="connsiteX6" fmla="*/ 147650 w 273070"/>
              <a:gd name="connsiteY6" fmla="*/ 27210 h 163820"/>
              <a:gd name="connsiteX7" fmla="*/ 12 w 273070"/>
              <a:gd name="connsiteY7" fmla="*/ 223 h 16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070" h="163820">
                <a:moveTo>
                  <a:pt x="12" y="223"/>
                </a:moveTo>
                <a:cubicBezTo>
                  <a:pt x="-1311" y="2604"/>
                  <a:pt x="101083" y="20860"/>
                  <a:pt x="139712" y="41498"/>
                </a:cubicBezTo>
                <a:cubicBezTo>
                  <a:pt x="178341" y="62136"/>
                  <a:pt x="209562" y="103675"/>
                  <a:pt x="231787" y="124048"/>
                </a:cubicBezTo>
                <a:cubicBezTo>
                  <a:pt x="254012" y="144421"/>
                  <a:pt x="272533" y="165322"/>
                  <a:pt x="273062" y="163735"/>
                </a:cubicBezTo>
                <a:cubicBezTo>
                  <a:pt x="273591" y="162148"/>
                  <a:pt x="248456" y="130133"/>
                  <a:pt x="234962" y="114523"/>
                </a:cubicBezTo>
                <a:cubicBezTo>
                  <a:pt x="221468" y="98913"/>
                  <a:pt x="206652" y="84625"/>
                  <a:pt x="192100" y="70073"/>
                </a:cubicBezTo>
                <a:cubicBezTo>
                  <a:pt x="177548" y="55521"/>
                  <a:pt x="181781" y="39381"/>
                  <a:pt x="147650" y="27210"/>
                </a:cubicBezTo>
                <a:cubicBezTo>
                  <a:pt x="113519" y="15039"/>
                  <a:pt x="1335" y="-2158"/>
                  <a:pt x="12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1B8AF3AD-139B-441C-9BD8-933C7604D061}"/>
              </a:ext>
            </a:extLst>
          </p:cNvPr>
          <p:cNvSpPr/>
          <p:nvPr/>
        </p:nvSpPr>
        <p:spPr>
          <a:xfrm>
            <a:off x="3789291" y="3870237"/>
            <a:ext cx="167117" cy="149867"/>
          </a:xfrm>
          <a:custGeom>
            <a:avLst/>
            <a:gdLst>
              <a:gd name="connsiteX0" fmla="*/ 72 w 167117"/>
              <a:gd name="connsiteY0" fmla="*/ 1676 h 149867"/>
              <a:gd name="connsiteX1" fmla="*/ 142947 w 167117"/>
              <a:gd name="connsiteY1" fmla="*/ 63588 h 149867"/>
              <a:gd name="connsiteX2" fmla="*/ 160409 w 167117"/>
              <a:gd name="connsiteY2" fmla="*/ 109626 h 149867"/>
              <a:gd name="connsiteX3" fmla="*/ 166759 w 167117"/>
              <a:gd name="connsiteY3" fmla="*/ 149313 h 149867"/>
              <a:gd name="connsiteX4" fmla="*/ 150884 w 167117"/>
              <a:gd name="connsiteY4" fmla="*/ 79463 h 149867"/>
              <a:gd name="connsiteX5" fmla="*/ 150884 w 167117"/>
              <a:gd name="connsiteY5" fmla="*/ 47713 h 149867"/>
              <a:gd name="connsiteX6" fmla="*/ 123897 w 167117"/>
              <a:gd name="connsiteY6" fmla="*/ 20726 h 149867"/>
              <a:gd name="connsiteX7" fmla="*/ 72 w 167117"/>
              <a:gd name="connsiteY7" fmla="*/ 1676 h 14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117" h="149867">
                <a:moveTo>
                  <a:pt x="72" y="1676"/>
                </a:moveTo>
                <a:cubicBezTo>
                  <a:pt x="3247" y="8820"/>
                  <a:pt x="116224" y="45596"/>
                  <a:pt x="142947" y="63588"/>
                </a:cubicBezTo>
                <a:cubicBezTo>
                  <a:pt x="169670" y="81580"/>
                  <a:pt x="156440" y="95339"/>
                  <a:pt x="160409" y="109626"/>
                </a:cubicBezTo>
                <a:cubicBezTo>
                  <a:pt x="164378" y="123913"/>
                  <a:pt x="168346" y="154340"/>
                  <a:pt x="166759" y="149313"/>
                </a:cubicBezTo>
                <a:cubicBezTo>
                  <a:pt x="165172" y="144286"/>
                  <a:pt x="153530" y="96396"/>
                  <a:pt x="150884" y="79463"/>
                </a:cubicBezTo>
                <a:cubicBezTo>
                  <a:pt x="148238" y="62530"/>
                  <a:pt x="155382" y="57503"/>
                  <a:pt x="150884" y="47713"/>
                </a:cubicBezTo>
                <a:cubicBezTo>
                  <a:pt x="146386" y="37924"/>
                  <a:pt x="149032" y="29457"/>
                  <a:pt x="123897" y="20726"/>
                </a:cubicBezTo>
                <a:cubicBezTo>
                  <a:pt x="98762" y="11995"/>
                  <a:pt x="-3103" y="-5468"/>
                  <a:pt x="72" y="1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2805890-4BA7-466A-9FE8-BAE78FD8C34A}"/>
              </a:ext>
            </a:extLst>
          </p:cNvPr>
          <p:cNvSpPr/>
          <p:nvPr/>
        </p:nvSpPr>
        <p:spPr>
          <a:xfrm>
            <a:off x="3778249" y="4022076"/>
            <a:ext cx="259064" cy="21226"/>
          </a:xfrm>
          <a:custGeom>
            <a:avLst/>
            <a:gdLst>
              <a:gd name="connsiteX0" fmla="*/ 1 w 259064"/>
              <a:gd name="connsiteY0" fmla="*/ 19699 h 21226"/>
              <a:gd name="connsiteX1" fmla="*/ 149226 w 259064"/>
              <a:gd name="connsiteY1" fmla="*/ 19699 h 21226"/>
              <a:gd name="connsiteX2" fmla="*/ 257176 w 259064"/>
              <a:gd name="connsiteY2" fmla="*/ 11762 h 21226"/>
              <a:gd name="connsiteX3" fmla="*/ 212726 w 259064"/>
              <a:gd name="connsiteY3" fmla="*/ 649 h 21226"/>
              <a:gd name="connsiteX4" fmla="*/ 146051 w 259064"/>
              <a:gd name="connsiteY4" fmla="*/ 3824 h 21226"/>
              <a:gd name="connsiteX5" fmla="*/ 1 w 259064"/>
              <a:gd name="connsiteY5" fmla="*/ 19699 h 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64" h="21226">
                <a:moveTo>
                  <a:pt x="1" y="19699"/>
                </a:moveTo>
                <a:cubicBezTo>
                  <a:pt x="530" y="22345"/>
                  <a:pt x="106364" y="21022"/>
                  <a:pt x="149226" y="19699"/>
                </a:cubicBezTo>
                <a:cubicBezTo>
                  <a:pt x="192088" y="18376"/>
                  <a:pt x="246593" y="14937"/>
                  <a:pt x="257176" y="11762"/>
                </a:cubicBezTo>
                <a:cubicBezTo>
                  <a:pt x="267759" y="8587"/>
                  <a:pt x="231247" y="1972"/>
                  <a:pt x="212726" y="649"/>
                </a:cubicBezTo>
                <a:cubicBezTo>
                  <a:pt x="194205" y="-674"/>
                  <a:pt x="177007" y="-145"/>
                  <a:pt x="146051" y="3824"/>
                </a:cubicBezTo>
                <a:cubicBezTo>
                  <a:pt x="115095" y="7793"/>
                  <a:pt x="-528" y="17053"/>
                  <a:pt x="1" y="19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AF66192-0745-4CBC-844F-54F7757DB0C5}"/>
              </a:ext>
            </a:extLst>
          </p:cNvPr>
          <p:cNvSpPr/>
          <p:nvPr/>
        </p:nvSpPr>
        <p:spPr>
          <a:xfrm>
            <a:off x="3851000" y="3990738"/>
            <a:ext cx="118078" cy="35819"/>
          </a:xfrm>
          <a:custGeom>
            <a:avLst/>
            <a:gdLst>
              <a:gd name="connsiteX0" fmla="*/ 275 w 118078"/>
              <a:gd name="connsiteY0" fmla="*/ 35162 h 35819"/>
              <a:gd name="connsiteX1" fmla="*/ 114575 w 118078"/>
              <a:gd name="connsiteY1" fmla="*/ 237 h 35819"/>
              <a:gd name="connsiteX2" fmla="*/ 82825 w 118078"/>
              <a:gd name="connsiteY2" fmla="*/ 20875 h 35819"/>
              <a:gd name="connsiteX3" fmla="*/ 275 w 118078"/>
              <a:gd name="connsiteY3" fmla="*/ 35162 h 35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078" h="35819">
                <a:moveTo>
                  <a:pt x="275" y="35162"/>
                </a:moveTo>
                <a:cubicBezTo>
                  <a:pt x="5567" y="31722"/>
                  <a:pt x="100817" y="2618"/>
                  <a:pt x="114575" y="237"/>
                </a:cubicBezTo>
                <a:cubicBezTo>
                  <a:pt x="128333" y="-2144"/>
                  <a:pt x="98171" y="13996"/>
                  <a:pt x="82825" y="20875"/>
                </a:cubicBezTo>
                <a:cubicBezTo>
                  <a:pt x="67479" y="27754"/>
                  <a:pt x="-5017" y="38602"/>
                  <a:pt x="275" y="35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CBF6026-A014-419F-A2A3-222AD453A07D}"/>
              </a:ext>
            </a:extLst>
          </p:cNvPr>
          <p:cNvSpPr/>
          <p:nvPr/>
        </p:nvSpPr>
        <p:spPr>
          <a:xfrm>
            <a:off x="3522663" y="3973513"/>
            <a:ext cx="290512" cy="79376"/>
          </a:xfrm>
          <a:custGeom>
            <a:avLst/>
            <a:gdLst>
              <a:gd name="connsiteX0" fmla="*/ 0 w 290512"/>
              <a:gd name="connsiteY0" fmla="*/ 0 h 79376"/>
              <a:gd name="connsiteX1" fmla="*/ 79375 w 290512"/>
              <a:gd name="connsiteY1" fmla="*/ 71437 h 79376"/>
              <a:gd name="connsiteX2" fmla="*/ 138112 w 290512"/>
              <a:gd name="connsiteY2" fmla="*/ 77787 h 79376"/>
              <a:gd name="connsiteX3" fmla="*/ 207962 w 290512"/>
              <a:gd name="connsiteY3" fmla="*/ 73025 h 79376"/>
              <a:gd name="connsiteX4" fmla="*/ 290512 w 290512"/>
              <a:gd name="connsiteY4" fmla="*/ 68262 h 79376"/>
              <a:gd name="connsiteX5" fmla="*/ 177800 w 290512"/>
              <a:gd name="connsiteY5" fmla="*/ 73025 h 79376"/>
              <a:gd name="connsiteX6" fmla="*/ 144462 w 290512"/>
              <a:gd name="connsiteY6" fmla="*/ 71437 h 79376"/>
              <a:gd name="connsiteX7" fmla="*/ 109537 w 290512"/>
              <a:gd name="connsiteY7" fmla="*/ 60325 h 79376"/>
              <a:gd name="connsiteX8" fmla="*/ 0 w 290512"/>
              <a:gd name="connsiteY8" fmla="*/ 0 h 79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512" h="79376">
                <a:moveTo>
                  <a:pt x="0" y="0"/>
                </a:moveTo>
                <a:cubicBezTo>
                  <a:pt x="28178" y="29236"/>
                  <a:pt x="56356" y="58472"/>
                  <a:pt x="79375" y="71437"/>
                </a:cubicBezTo>
                <a:cubicBezTo>
                  <a:pt x="102394" y="84402"/>
                  <a:pt x="116681" y="77522"/>
                  <a:pt x="138112" y="77787"/>
                </a:cubicBezTo>
                <a:cubicBezTo>
                  <a:pt x="159543" y="78052"/>
                  <a:pt x="207962" y="73025"/>
                  <a:pt x="207962" y="73025"/>
                </a:cubicBezTo>
                <a:lnTo>
                  <a:pt x="290512" y="68262"/>
                </a:lnTo>
                <a:cubicBezTo>
                  <a:pt x="285485" y="68262"/>
                  <a:pt x="202142" y="72496"/>
                  <a:pt x="177800" y="73025"/>
                </a:cubicBezTo>
                <a:cubicBezTo>
                  <a:pt x="153458" y="73554"/>
                  <a:pt x="155839" y="73554"/>
                  <a:pt x="144462" y="71437"/>
                </a:cubicBezTo>
                <a:cubicBezTo>
                  <a:pt x="133085" y="69320"/>
                  <a:pt x="109537" y="60325"/>
                  <a:pt x="109537" y="603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A8816E1-228D-487D-87B9-51C51A368829}"/>
              </a:ext>
            </a:extLst>
          </p:cNvPr>
          <p:cNvSpPr/>
          <p:nvPr/>
        </p:nvSpPr>
        <p:spPr>
          <a:xfrm>
            <a:off x="3388913" y="3849537"/>
            <a:ext cx="115617" cy="45695"/>
          </a:xfrm>
          <a:custGeom>
            <a:avLst/>
            <a:gdLst>
              <a:gd name="connsiteX0" fmla="*/ 1987 w 115617"/>
              <a:gd name="connsiteY0" fmla="*/ 151 h 45695"/>
              <a:gd name="connsiteX1" fmla="*/ 113112 w 115617"/>
              <a:gd name="connsiteY1" fmla="*/ 43013 h 45695"/>
              <a:gd name="connsiteX2" fmla="*/ 76600 w 115617"/>
              <a:gd name="connsiteY2" fmla="*/ 39838 h 45695"/>
              <a:gd name="connsiteX3" fmla="*/ 43262 w 115617"/>
              <a:gd name="connsiteY3" fmla="*/ 28726 h 45695"/>
              <a:gd name="connsiteX4" fmla="*/ 1987 w 115617"/>
              <a:gd name="connsiteY4" fmla="*/ 151 h 4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17" h="45695">
                <a:moveTo>
                  <a:pt x="1987" y="151"/>
                </a:moveTo>
                <a:cubicBezTo>
                  <a:pt x="13629" y="2532"/>
                  <a:pt x="100677" y="36399"/>
                  <a:pt x="113112" y="43013"/>
                </a:cubicBezTo>
                <a:cubicBezTo>
                  <a:pt x="125548" y="49628"/>
                  <a:pt x="88242" y="42219"/>
                  <a:pt x="76600" y="39838"/>
                </a:cubicBezTo>
                <a:cubicBezTo>
                  <a:pt x="64958" y="37457"/>
                  <a:pt x="53316" y="33224"/>
                  <a:pt x="43262" y="28726"/>
                </a:cubicBezTo>
                <a:cubicBezTo>
                  <a:pt x="33208" y="24228"/>
                  <a:pt x="-9655" y="-2230"/>
                  <a:pt x="1987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9BCBC4F-094D-4E0E-AFA8-BB3D09543BCF}"/>
              </a:ext>
            </a:extLst>
          </p:cNvPr>
          <p:cNvSpPr/>
          <p:nvPr/>
        </p:nvSpPr>
        <p:spPr>
          <a:xfrm>
            <a:off x="3360343" y="3894079"/>
            <a:ext cx="118053" cy="31999"/>
          </a:xfrm>
          <a:custGeom>
            <a:avLst/>
            <a:gdLst>
              <a:gd name="connsiteX0" fmla="*/ 117870 w 118053"/>
              <a:gd name="connsiteY0" fmla="*/ 31809 h 31999"/>
              <a:gd name="connsiteX1" fmla="*/ 55957 w 118053"/>
              <a:gd name="connsiteY1" fmla="*/ 17521 h 31999"/>
              <a:gd name="connsiteX2" fmla="*/ 395 w 118053"/>
              <a:gd name="connsiteY2" fmla="*/ 59 h 31999"/>
              <a:gd name="connsiteX3" fmla="*/ 35320 w 118053"/>
              <a:gd name="connsiteY3" fmla="*/ 23871 h 31999"/>
              <a:gd name="connsiteX4" fmla="*/ 117870 w 118053"/>
              <a:gd name="connsiteY4" fmla="*/ 31809 h 3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53" h="31999">
                <a:moveTo>
                  <a:pt x="117870" y="31809"/>
                </a:moveTo>
                <a:cubicBezTo>
                  <a:pt x="121309" y="30751"/>
                  <a:pt x="75536" y="22813"/>
                  <a:pt x="55957" y="17521"/>
                </a:cubicBezTo>
                <a:cubicBezTo>
                  <a:pt x="36378" y="12229"/>
                  <a:pt x="3834" y="-999"/>
                  <a:pt x="395" y="59"/>
                </a:cubicBezTo>
                <a:cubicBezTo>
                  <a:pt x="-3044" y="1117"/>
                  <a:pt x="16535" y="18315"/>
                  <a:pt x="35320" y="23871"/>
                </a:cubicBezTo>
                <a:cubicBezTo>
                  <a:pt x="54105" y="29427"/>
                  <a:pt x="114431" y="32867"/>
                  <a:pt x="117870" y="31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DCF3747-9CF6-4BA3-B7B5-500EF1F409CC}"/>
              </a:ext>
            </a:extLst>
          </p:cNvPr>
          <p:cNvSpPr/>
          <p:nvPr/>
        </p:nvSpPr>
        <p:spPr>
          <a:xfrm>
            <a:off x="3731969" y="3897311"/>
            <a:ext cx="169620" cy="133671"/>
          </a:xfrm>
          <a:custGeom>
            <a:avLst/>
            <a:gdLst>
              <a:gd name="connsiteX0" fmla="*/ 162169 w 169620"/>
              <a:gd name="connsiteY0" fmla="*/ 2 h 133671"/>
              <a:gd name="connsiteX1" fmla="*/ 163756 w 169620"/>
              <a:gd name="connsiteY1" fmla="*/ 90489 h 133671"/>
              <a:gd name="connsiteX2" fmla="*/ 151056 w 169620"/>
              <a:gd name="connsiteY2" fmla="*/ 100014 h 133671"/>
              <a:gd name="connsiteX3" fmla="*/ 79619 w 169620"/>
              <a:gd name="connsiteY3" fmla="*/ 114302 h 133671"/>
              <a:gd name="connsiteX4" fmla="*/ 244 w 169620"/>
              <a:gd name="connsiteY4" fmla="*/ 133352 h 133671"/>
              <a:gd name="connsiteX5" fmla="*/ 106606 w 169620"/>
              <a:gd name="connsiteY5" fmla="*/ 123827 h 133671"/>
              <a:gd name="connsiteX6" fmla="*/ 165344 w 169620"/>
              <a:gd name="connsiteY6" fmla="*/ 93664 h 133671"/>
              <a:gd name="connsiteX7" fmla="*/ 162169 w 169620"/>
              <a:gd name="connsiteY7" fmla="*/ 2 h 13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20" h="133671">
                <a:moveTo>
                  <a:pt x="162169" y="2"/>
                </a:moveTo>
                <a:cubicBezTo>
                  <a:pt x="161904" y="-527"/>
                  <a:pt x="165608" y="73820"/>
                  <a:pt x="163756" y="90489"/>
                </a:cubicBezTo>
                <a:cubicBezTo>
                  <a:pt x="161904" y="107158"/>
                  <a:pt x="165079" y="96045"/>
                  <a:pt x="151056" y="100014"/>
                </a:cubicBezTo>
                <a:cubicBezTo>
                  <a:pt x="137033" y="103983"/>
                  <a:pt x="104754" y="108746"/>
                  <a:pt x="79619" y="114302"/>
                </a:cubicBezTo>
                <a:cubicBezTo>
                  <a:pt x="54484" y="119858"/>
                  <a:pt x="-4254" y="131765"/>
                  <a:pt x="244" y="133352"/>
                </a:cubicBezTo>
                <a:cubicBezTo>
                  <a:pt x="4742" y="134939"/>
                  <a:pt x="79089" y="130442"/>
                  <a:pt x="106606" y="123827"/>
                </a:cubicBezTo>
                <a:cubicBezTo>
                  <a:pt x="134123" y="117212"/>
                  <a:pt x="154232" y="111391"/>
                  <a:pt x="165344" y="93664"/>
                </a:cubicBezTo>
                <a:cubicBezTo>
                  <a:pt x="176456" y="75937"/>
                  <a:pt x="162434" y="531"/>
                  <a:pt x="16216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DF8C8660-E165-4639-ABD1-9296A88B9EDA}"/>
              </a:ext>
            </a:extLst>
          </p:cNvPr>
          <p:cNvSpPr/>
          <p:nvPr/>
        </p:nvSpPr>
        <p:spPr>
          <a:xfrm>
            <a:off x="3501881" y="3828222"/>
            <a:ext cx="256168" cy="204144"/>
          </a:xfrm>
          <a:custGeom>
            <a:avLst/>
            <a:gdLst>
              <a:gd name="connsiteX0" fmla="*/ 254144 w 256168"/>
              <a:gd name="connsiteY0" fmla="*/ 21466 h 204144"/>
              <a:gd name="connsiteX1" fmla="*/ 211282 w 256168"/>
              <a:gd name="connsiteY1" fmla="*/ 64328 h 204144"/>
              <a:gd name="connsiteX2" fmla="*/ 239857 w 256168"/>
              <a:gd name="connsiteY2" fmla="*/ 107191 h 204144"/>
              <a:gd name="connsiteX3" fmla="*/ 239857 w 256168"/>
              <a:gd name="connsiteY3" fmla="*/ 129416 h 204144"/>
              <a:gd name="connsiteX4" fmla="*/ 228744 w 256168"/>
              <a:gd name="connsiteY4" fmla="*/ 186566 h 204144"/>
              <a:gd name="connsiteX5" fmla="*/ 190644 w 256168"/>
              <a:gd name="connsiteY5" fmla="*/ 204028 h 204144"/>
              <a:gd name="connsiteX6" fmla="*/ 127144 w 256168"/>
              <a:gd name="connsiteY6" fmla="*/ 192916 h 204144"/>
              <a:gd name="connsiteX7" fmla="*/ 68407 w 256168"/>
              <a:gd name="connsiteY7" fmla="*/ 169103 h 204144"/>
              <a:gd name="connsiteX8" fmla="*/ 52532 w 256168"/>
              <a:gd name="connsiteY8" fmla="*/ 121478 h 204144"/>
              <a:gd name="connsiteX9" fmla="*/ 47769 w 256168"/>
              <a:gd name="connsiteY9" fmla="*/ 51628 h 204144"/>
              <a:gd name="connsiteX10" fmla="*/ 47769 w 256168"/>
              <a:gd name="connsiteY10" fmla="*/ 38928 h 204144"/>
              <a:gd name="connsiteX11" fmla="*/ 144 w 256168"/>
              <a:gd name="connsiteY11" fmla="*/ 50041 h 204144"/>
              <a:gd name="connsiteX12" fmla="*/ 36657 w 256168"/>
              <a:gd name="connsiteY12" fmla="*/ 4003 h 204144"/>
              <a:gd name="connsiteX13" fmla="*/ 133494 w 256168"/>
              <a:gd name="connsiteY13" fmla="*/ 4003 h 204144"/>
              <a:gd name="connsiteX14" fmla="*/ 254144 w 256168"/>
              <a:gd name="connsiteY14" fmla="*/ 21466 h 20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6168" h="204144">
                <a:moveTo>
                  <a:pt x="254144" y="21466"/>
                </a:moveTo>
                <a:cubicBezTo>
                  <a:pt x="267109" y="31520"/>
                  <a:pt x="213663" y="50041"/>
                  <a:pt x="211282" y="64328"/>
                </a:cubicBezTo>
                <a:cubicBezTo>
                  <a:pt x="208901" y="78616"/>
                  <a:pt x="235095" y="96343"/>
                  <a:pt x="239857" y="107191"/>
                </a:cubicBezTo>
                <a:cubicBezTo>
                  <a:pt x="244619" y="118039"/>
                  <a:pt x="241709" y="116187"/>
                  <a:pt x="239857" y="129416"/>
                </a:cubicBezTo>
                <a:cubicBezTo>
                  <a:pt x="238005" y="142645"/>
                  <a:pt x="236946" y="174131"/>
                  <a:pt x="228744" y="186566"/>
                </a:cubicBezTo>
                <a:cubicBezTo>
                  <a:pt x="220542" y="199001"/>
                  <a:pt x="207577" y="202970"/>
                  <a:pt x="190644" y="204028"/>
                </a:cubicBezTo>
                <a:cubicBezTo>
                  <a:pt x="173711" y="205086"/>
                  <a:pt x="147517" y="198737"/>
                  <a:pt x="127144" y="192916"/>
                </a:cubicBezTo>
                <a:cubicBezTo>
                  <a:pt x="106771" y="187095"/>
                  <a:pt x="80842" y="181009"/>
                  <a:pt x="68407" y="169103"/>
                </a:cubicBezTo>
                <a:cubicBezTo>
                  <a:pt x="55972" y="157197"/>
                  <a:pt x="55972" y="141057"/>
                  <a:pt x="52532" y="121478"/>
                </a:cubicBezTo>
                <a:cubicBezTo>
                  <a:pt x="49092" y="101899"/>
                  <a:pt x="48563" y="65386"/>
                  <a:pt x="47769" y="51628"/>
                </a:cubicBezTo>
                <a:cubicBezTo>
                  <a:pt x="46975" y="37870"/>
                  <a:pt x="55706" y="39192"/>
                  <a:pt x="47769" y="38928"/>
                </a:cubicBezTo>
                <a:cubicBezTo>
                  <a:pt x="39832" y="38664"/>
                  <a:pt x="1996" y="55862"/>
                  <a:pt x="144" y="50041"/>
                </a:cubicBezTo>
                <a:cubicBezTo>
                  <a:pt x="-1708" y="44220"/>
                  <a:pt x="14432" y="11676"/>
                  <a:pt x="36657" y="4003"/>
                </a:cubicBezTo>
                <a:cubicBezTo>
                  <a:pt x="58882" y="-3670"/>
                  <a:pt x="101480" y="1622"/>
                  <a:pt x="133494" y="4003"/>
                </a:cubicBezTo>
                <a:cubicBezTo>
                  <a:pt x="165508" y="6384"/>
                  <a:pt x="241179" y="11412"/>
                  <a:pt x="254144" y="214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16E4B008-B6A3-494A-BF53-0CD1F6B0472F}"/>
              </a:ext>
            </a:extLst>
          </p:cNvPr>
          <p:cNvSpPr/>
          <p:nvPr/>
        </p:nvSpPr>
        <p:spPr>
          <a:xfrm>
            <a:off x="3660776" y="38671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1707D6EA-7E37-4415-AFC2-42F1F1679709}"/>
              </a:ext>
            </a:extLst>
          </p:cNvPr>
          <p:cNvSpPr/>
          <p:nvPr/>
        </p:nvSpPr>
        <p:spPr>
          <a:xfrm>
            <a:off x="3394016" y="3593108"/>
            <a:ext cx="225200" cy="63179"/>
          </a:xfrm>
          <a:custGeom>
            <a:avLst/>
            <a:gdLst>
              <a:gd name="connsiteX0" fmla="*/ 59 w 225200"/>
              <a:gd name="connsiteY0" fmla="*/ 62905 h 63179"/>
              <a:gd name="connsiteX1" fmla="*/ 87372 w 225200"/>
              <a:gd name="connsiteY1" fmla="*/ 40680 h 63179"/>
              <a:gd name="connsiteX2" fmla="*/ 117534 w 225200"/>
              <a:gd name="connsiteY2" fmla="*/ 16867 h 63179"/>
              <a:gd name="connsiteX3" fmla="*/ 154047 w 225200"/>
              <a:gd name="connsiteY3" fmla="*/ 10517 h 63179"/>
              <a:gd name="connsiteX4" fmla="*/ 223897 w 225200"/>
              <a:gd name="connsiteY4" fmla="*/ 27980 h 63179"/>
              <a:gd name="connsiteX5" fmla="*/ 196909 w 225200"/>
              <a:gd name="connsiteY5" fmla="*/ 7342 h 63179"/>
              <a:gd name="connsiteX6" fmla="*/ 163572 w 225200"/>
              <a:gd name="connsiteY6" fmla="*/ 992 h 63179"/>
              <a:gd name="connsiteX7" fmla="*/ 120709 w 225200"/>
              <a:gd name="connsiteY7" fmla="*/ 2580 h 63179"/>
              <a:gd name="connsiteX8" fmla="*/ 101659 w 225200"/>
              <a:gd name="connsiteY8" fmla="*/ 24805 h 63179"/>
              <a:gd name="connsiteX9" fmla="*/ 59 w 225200"/>
              <a:gd name="connsiteY9" fmla="*/ 62905 h 6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200" h="63179">
                <a:moveTo>
                  <a:pt x="59" y="62905"/>
                </a:moveTo>
                <a:cubicBezTo>
                  <a:pt x="-2322" y="65551"/>
                  <a:pt x="67793" y="48353"/>
                  <a:pt x="87372" y="40680"/>
                </a:cubicBezTo>
                <a:cubicBezTo>
                  <a:pt x="106951" y="33007"/>
                  <a:pt x="106422" y="21894"/>
                  <a:pt x="117534" y="16867"/>
                </a:cubicBezTo>
                <a:cubicBezTo>
                  <a:pt x="128646" y="11840"/>
                  <a:pt x="136320" y="8665"/>
                  <a:pt x="154047" y="10517"/>
                </a:cubicBezTo>
                <a:cubicBezTo>
                  <a:pt x="171774" y="12369"/>
                  <a:pt x="216753" y="28509"/>
                  <a:pt x="223897" y="27980"/>
                </a:cubicBezTo>
                <a:cubicBezTo>
                  <a:pt x="231041" y="27451"/>
                  <a:pt x="206963" y="11840"/>
                  <a:pt x="196909" y="7342"/>
                </a:cubicBezTo>
                <a:cubicBezTo>
                  <a:pt x="186855" y="2844"/>
                  <a:pt x="176272" y="1786"/>
                  <a:pt x="163572" y="992"/>
                </a:cubicBezTo>
                <a:cubicBezTo>
                  <a:pt x="150872" y="198"/>
                  <a:pt x="131028" y="-1389"/>
                  <a:pt x="120709" y="2580"/>
                </a:cubicBezTo>
                <a:cubicBezTo>
                  <a:pt x="110390" y="6549"/>
                  <a:pt x="122296" y="16074"/>
                  <a:pt x="101659" y="24805"/>
                </a:cubicBezTo>
                <a:cubicBezTo>
                  <a:pt x="81022" y="33536"/>
                  <a:pt x="2440" y="60259"/>
                  <a:pt x="59" y="62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C881500C-F0B2-456A-BB38-7BA48067C482}"/>
              </a:ext>
            </a:extLst>
          </p:cNvPr>
          <p:cNvSpPr/>
          <p:nvPr/>
        </p:nvSpPr>
        <p:spPr>
          <a:xfrm>
            <a:off x="3623807" y="3609037"/>
            <a:ext cx="138472" cy="46990"/>
          </a:xfrm>
          <a:custGeom>
            <a:avLst/>
            <a:gdLst>
              <a:gd name="connsiteX0" fmla="*/ 456 w 138472"/>
              <a:gd name="connsiteY0" fmla="*/ 5701 h 46990"/>
              <a:gd name="connsiteX1" fmla="*/ 73481 w 138472"/>
              <a:gd name="connsiteY1" fmla="*/ 2526 h 46990"/>
              <a:gd name="connsiteX2" fmla="*/ 136981 w 138472"/>
              <a:gd name="connsiteY2" fmla="*/ 46976 h 46990"/>
              <a:gd name="connsiteX3" fmla="*/ 109993 w 138472"/>
              <a:gd name="connsiteY3" fmla="*/ 7288 h 46990"/>
              <a:gd name="connsiteX4" fmla="*/ 456 w 138472"/>
              <a:gd name="connsiteY4" fmla="*/ 5701 h 4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72" h="46990">
                <a:moveTo>
                  <a:pt x="456" y="5701"/>
                </a:moveTo>
                <a:cubicBezTo>
                  <a:pt x="-5629" y="4907"/>
                  <a:pt x="50727" y="-4353"/>
                  <a:pt x="73481" y="2526"/>
                </a:cubicBezTo>
                <a:cubicBezTo>
                  <a:pt x="96235" y="9405"/>
                  <a:pt x="130896" y="46182"/>
                  <a:pt x="136981" y="46976"/>
                </a:cubicBezTo>
                <a:cubicBezTo>
                  <a:pt x="143066" y="47770"/>
                  <a:pt x="129837" y="14961"/>
                  <a:pt x="109993" y="7288"/>
                </a:cubicBezTo>
                <a:cubicBezTo>
                  <a:pt x="90149" y="-385"/>
                  <a:pt x="6541" y="6495"/>
                  <a:pt x="456" y="5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52702E1-74B7-4673-937F-ECA8DA09A3A7}"/>
              </a:ext>
            </a:extLst>
          </p:cNvPr>
          <p:cNvSpPr/>
          <p:nvPr/>
        </p:nvSpPr>
        <p:spPr>
          <a:xfrm>
            <a:off x="3674990" y="3570110"/>
            <a:ext cx="171638" cy="71674"/>
          </a:xfrm>
          <a:custGeom>
            <a:avLst/>
            <a:gdLst>
              <a:gd name="connsiteX0" fmla="*/ 73 w 171638"/>
              <a:gd name="connsiteY0" fmla="*/ 8115 h 71674"/>
              <a:gd name="connsiteX1" fmla="*/ 81035 w 171638"/>
              <a:gd name="connsiteY1" fmla="*/ 17640 h 71674"/>
              <a:gd name="connsiteX2" fmla="*/ 133423 w 171638"/>
              <a:gd name="connsiteY2" fmla="*/ 43040 h 71674"/>
              <a:gd name="connsiteX3" fmla="*/ 171523 w 171638"/>
              <a:gd name="connsiteY3" fmla="*/ 71615 h 71674"/>
              <a:gd name="connsiteX4" fmla="*/ 144535 w 171638"/>
              <a:gd name="connsiteY4" fmla="*/ 35103 h 71674"/>
              <a:gd name="connsiteX5" fmla="*/ 123898 w 171638"/>
              <a:gd name="connsiteY5" fmla="*/ 23990 h 71674"/>
              <a:gd name="connsiteX6" fmla="*/ 98498 w 171638"/>
              <a:gd name="connsiteY6" fmla="*/ 16053 h 71674"/>
              <a:gd name="connsiteX7" fmla="*/ 66748 w 171638"/>
              <a:gd name="connsiteY7" fmla="*/ 178 h 71674"/>
              <a:gd name="connsiteX8" fmla="*/ 73 w 171638"/>
              <a:gd name="connsiteY8" fmla="*/ 8115 h 71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38" h="71674">
                <a:moveTo>
                  <a:pt x="73" y="8115"/>
                </a:moveTo>
                <a:cubicBezTo>
                  <a:pt x="2454" y="11025"/>
                  <a:pt x="58810" y="11819"/>
                  <a:pt x="81035" y="17640"/>
                </a:cubicBezTo>
                <a:cubicBezTo>
                  <a:pt x="103260" y="23461"/>
                  <a:pt x="118342" y="34044"/>
                  <a:pt x="133423" y="43040"/>
                </a:cubicBezTo>
                <a:cubicBezTo>
                  <a:pt x="148504" y="52036"/>
                  <a:pt x="169671" y="72938"/>
                  <a:pt x="171523" y="71615"/>
                </a:cubicBezTo>
                <a:cubicBezTo>
                  <a:pt x="173375" y="70292"/>
                  <a:pt x="152472" y="43040"/>
                  <a:pt x="144535" y="35103"/>
                </a:cubicBezTo>
                <a:cubicBezTo>
                  <a:pt x="136598" y="27166"/>
                  <a:pt x="131571" y="27165"/>
                  <a:pt x="123898" y="23990"/>
                </a:cubicBezTo>
                <a:cubicBezTo>
                  <a:pt x="116225" y="20815"/>
                  <a:pt x="108023" y="20022"/>
                  <a:pt x="98498" y="16053"/>
                </a:cubicBezTo>
                <a:cubicBezTo>
                  <a:pt x="88973" y="12084"/>
                  <a:pt x="79977" y="1501"/>
                  <a:pt x="66748" y="178"/>
                </a:cubicBezTo>
                <a:cubicBezTo>
                  <a:pt x="53519" y="-1145"/>
                  <a:pt x="-2308" y="5205"/>
                  <a:pt x="73" y="8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9B251C4-371E-4968-9A15-FB5D20278510}"/>
              </a:ext>
            </a:extLst>
          </p:cNvPr>
          <p:cNvSpPr/>
          <p:nvPr/>
        </p:nvSpPr>
        <p:spPr>
          <a:xfrm>
            <a:off x="3409661" y="3472185"/>
            <a:ext cx="126539" cy="86018"/>
          </a:xfrm>
          <a:custGeom>
            <a:avLst/>
            <a:gdLst>
              <a:gd name="connsiteX0" fmla="*/ 289 w 126539"/>
              <a:gd name="connsiteY0" fmla="*/ 85403 h 86018"/>
              <a:gd name="connsiteX1" fmla="*/ 122527 w 126539"/>
              <a:gd name="connsiteY1" fmla="*/ 1265 h 86018"/>
              <a:gd name="connsiteX2" fmla="*/ 89189 w 126539"/>
              <a:gd name="connsiteY2" fmla="*/ 37778 h 86018"/>
              <a:gd name="connsiteX3" fmla="*/ 289 w 126539"/>
              <a:gd name="connsiteY3" fmla="*/ 85403 h 8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39" h="86018">
                <a:moveTo>
                  <a:pt x="289" y="85403"/>
                </a:moveTo>
                <a:cubicBezTo>
                  <a:pt x="5845" y="79318"/>
                  <a:pt x="107710" y="9202"/>
                  <a:pt x="122527" y="1265"/>
                </a:cubicBezTo>
                <a:cubicBezTo>
                  <a:pt x="137344" y="-6673"/>
                  <a:pt x="107710" y="24813"/>
                  <a:pt x="89189" y="37778"/>
                </a:cubicBezTo>
                <a:cubicBezTo>
                  <a:pt x="70668" y="50743"/>
                  <a:pt x="-5267" y="91488"/>
                  <a:pt x="289" y="85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C17D862-00A5-4886-8F0A-3B6441F7D237}"/>
              </a:ext>
            </a:extLst>
          </p:cNvPr>
          <p:cNvSpPr/>
          <p:nvPr/>
        </p:nvSpPr>
        <p:spPr>
          <a:xfrm>
            <a:off x="3519305" y="3522550"/>
            <a:ext cx="244968" cy="28901"/>
          </a:xfrm>
          <a:custGeom>
            <a:avLst/>
            <a:gdLst>
              <a:gd name="connsiteX0" fmla="*/ 183 w 244968"/>
              <a:gd name="connsiteY0" fmla="*/ 15988 h 28901"/>
              <a:gd name="connsiteX1" fmla="*/ 106545 w 244968"/>
              <a:gd name="connsiteY1" fmla="*/ 113 h 28901"/>
              <a:gd name="connsiteX2" fmla="*/ 243070 w 244968"/>
              <a:gd name="connsiteY2" fmla="*/ 25513 h 28901"/>
              <a:gd name="connsiteX3" fmla="*/ 182745 w 244968"/>
              <a:gd name="connsiteY3" fmla="*/ 27100 h 28901"/>
              <a:gd name="connsiteX4" fmla="*/ 131945 w 244968"/>
              <a:gd name="connsiteY4" fmla="*/ 11225 h 28901"/>
              <a:gd name="connsiteX5" fmla="*/ 183 w 244968"/>
              <a:gd name="connsiteY5" fmla="*/ 15988 h 2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968" h="28901">
                <a:moveTo>
                  <a:pt x="183" y="15988"/>
                </a:moveTo>
                <a:cubicBezTo>
                  <a:pt x="-4050" y="14136"/>
                  <a:pt x="66064" y="-1474"/>
                  <a:pt x="106545" y="113"/>
                </a:cubicBezTo>
                <a:cubicBezTo>
                  <a:pt x="147026" y="1700"/>
                  <a:pt x="230370" y="21015"/>
                  <a:pt x="243070" y="25513"/>
                </a:cubicBezTo>
                <a:cubicBezTo>
                  <a:pt x="255770" y="30011"/>
                  <a:pt x="201266" y="29481"/>
                  <a:pt x="182745" y="27100"/>
                </a:cubicBezTo>
                <a:cubicBezTo>
                  <a:pt x="164224" y="24719"/>
                  <a:pt x="161049" y="15194"/>
                  <a:pt x="131945" y="11225"/>
                </a:cubicBezTo>
                <a:cubicBezTo>
                  <a:pt x="102841" y="7256"/>
                  <a:pt x="4416" y="17840"/>
                  <a:pt x="183" y="15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273430A-77E4-4BFA-870E-AB756B4AD580}"/>
              </a:ext>
            </a:extLst>
          </p:cNvPr>
          <p:cNvSpPr/>
          <p:nvPr/>
        </p:nvSpPr>
        <p:spPr>
          <a:xfrm>
            <a:off x="3792465" y="3562283"/>
            <a:ext cx="235726" cy="61982"/>
          </a:xfrm>
          <a:custGeom>
            <a:avLst/>
            <a:gdLst>
              <a:gd name="connsiteX0" fmla="*/ 73 w 235726"/>
              <a:gd name="connsiteY0" fmla="*/ 67 h 61982"/>
              <a:gd name="connsiteX1" fmla="*/ 123898 w 235726"/>
              <a:gd name="connsiteY1" fmla="*/ 22292 h 61982"/>
              <a:gd name="connsiteX2" fmla="*/ 158823 w 235726"/>
              <a:gd name="connsiteY2" fmla="*/ 31817 h 61982"/>
              <a:gd name="connsiteX3" fmla="*/ 235023 w 235726"/>
              <a:gd name="connsiteY3" fmla="*/ 61980 h 61982"/>
              <a:gd name="connsiteX4" fmla="*/ 193748 w 235726"/>
              <a:gd name="connsiteY4" fmla="*/ 30230 h 61982"/>
              <a:gd name="connsiteX5" fmla="*/ 142948 w 235726"/>
              <a:gd name="connsiteY5" fmla="*/ 15942 h 61982"/>
              <a:gd name="connsiteX6" fmla="*/ 73 w 235726"/>
              <a:gd name="connsiteY6" fmla="*/ 67 h 6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726" h="61982">
                <a:moveTo>
                  <a:pt x="73" y="67"/>
                </a:moveTo>
                <a:cubicBezTo>
                  <a:pt x="-3102" y="1125"/>
                  <a:pt x="97440" y="17000"/>
                  <a:pt x="123898" y="22292"/>
                </a:cubicBezTo>
                <a:cubicBezTo>
                  <a:pt x="150356" y="27584"/>
                  <a:pt x="140302" y="25202"/>
                  <a:pt x="158823" y="31817"/>
                </a:cubicBezTo>
                <a:cubicBezTo>
                  <a:pt x="177344" y="38432"/>
                  <a:pt x="229202" y="62244"/>
                  <a:pt x="235023" y="61980"/>
                </a:cubicBezTo>
                <a:cubicBezTo>
                  <a:pt x="240844" y="61716"/>
                  <a:pt x="209094" y="37903"/>
                  <a:pt x="193748" y="30230"/>
                </a:cubicBezTo>
                <a:cubicBezTo>
                  <a:pt x="178402" y="22557"/>
                  <a:pt x="170994" y="21234"/>
                  <a:pt x="142948" y="15942"/>
                </a:cubicBezTo>
                <a:cubicBezTo>
                  <a:pt x="114902" y="10650"/>
                  <a:pt x="3248" y="-991"/>
                  <a:pt x="7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6F9D0B4-F520-4ACE-8DC9-72344567841D}"/>
              </a:ext>
            </a:extLst>
          </p:cNvPr>
          <p:cNvSpPr/>
          <p:nvPr/>
        </p:nvSpPr>
        <p:spPr>
          <a:xfrm>
            <a:off x="3905246" y="3611467"/>
            <a:ext cx="92089" cy="36609"/>
          </a:xfrm>
          <a:custGeom>
            <a:avLst/>
            <a:gdLst>
              <a:gd name="connsiteX0" fmla="*/ 4 w 92089"/>
              <a:gd name="connsiteY0" fmla="*/ 1683 h 36609"/>
              <a:gd name="connsiteX1" fmla="*/ 57154 w 92089"/>
              <a:gd name="connsiteY1" fmla="*/ 36608 h 36609"/>
              <a:gd name="connsiteX2" fmla="*/ 92079 w 92089"/>
              <a:gd name="connsiteY2" fmla="*/ 96 h 36609"/>
              <a:gd name="connsiteX3" fmla="*/ 60329 w 92089"/>
              <a:gd name="connsiteY3" fmla="*/ 25496 h 36609"/>
              <a:gd name="connsiteX4" fmla="*/ 4 w 92089"/>
              <a:gd name="connsiteY4" fmla="*/ 1683 h 3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89" h="36609">
                <a:moveTo>
                  <a:pt x="4" y="1683"/>
                </a:moveTo>
                <a:cubicBezTo>
                  <a:pt x="-525" y="3535"/>
                  <a:pt x="41808" y="36872"/>
                  <a:pt x="57154" y="36608"/>
                </a:cubicBezTo>
                <a:cubicBezTo>
                  <a:pt x="72500" y="36344"/>
                  <a:pt x="91550" y="1948"/>
                  <a:pt x="92079" y="96"/>
                </a:cubicBezTo>
                <a:cubicBezTo>
                  <a:pt x="92608" y="-1756"/>
                  <a:pt x="73558" y="23644"/>
                  <a:pt x="60329" y="25496"/>
                </a:cubicBezTo>
                <a:cubicBezTo>
                  <a:pt x="47100" y="27348"/>
                  <a:pt x="533" y="-169"/>
                  <a:pt x="4" y="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AB8CC8C-C4A4-437F-BFCA-652F096622CC}"/>
              </a:ext>
            </a:extLst>
          </p:cNvPr>
          <p:cNvSpPr/>
          <p:nvPr/>
        </p:nvSpPr>
        <p:spPr>
          <a:xfrm>
            <a:off x="4823904" y="3804523"/>
            <a:ext cx="205967" cy="103902"/>
          </a:xfrm>
          <a:custGeom>
            <a:avLst/>
            <a:gdLst>
              <a:gd name="connsiteX0" fmla="*/ 2096 w 205967"/>
              <a:gd name="connsiteY0" fmla="*/ 103902 h 103902"/>
              <a:gd name="connsiteX1" fmla="*/ 68771 w 205967"/>
              <a:gd name="connsiteY1" fmla="*/ 45165 h 103902"/>
              <a:gd name="connsiteX2" fmla="*/ 205296 w 205967"/>
              <a:gd name="connsiteY2" fmla="*/ 10240 h 103902"/>
              <a:gd name="connsiteX3" fmla="*/ 119571 w 205967"/>
              <a:gd name="connsiteY3" fmla="*/ 715 h 103902"/>
              <a:gd name="connsiteX4" fmla="*/ 84646 w 205967"/>
              <a:gd name="connsiteY4" fmla="*/ 3890 h 103902"/>
              <a:gd name="connsiteX5" fmla="*/ 51309 w 205967"/>
              <a:gd name="connsiteY5" fmla="*/ 29290 h 103902"/>
              <a:gd name="connsiteX6" fmla="*/ 19559 w 205967"/>
              <a:gd name="connsiteY6" fmla="*/ 45165 h 103902"/>
              <a:gd name="connsiteX7" fmla="*/ 2096 w 205967"/>
              <a:gd name="connsiteY7" fmla="*/ 103902 h 10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967" h="103902">
                <a:moveTo>
                  <a:pt x="2096" y="103902"/>
                </a:moveTo>
                <a:cubicBezTo>
                  <a:pt x="10298" y="103902"/>
                  <a:pt x="34904" y="60775"/>
                  <a:pt x="68771" y="45165"/>
                </a:cubicBezTo>
                <a:cubicBezTo>
                  <a:pt x="102638" y="29555"/>
                  <a:pt x="196829" y="17648"/>
                  <a:pt x="205296" y="10240"/>
                </a:cubicBezTo>
                <a:cubicBezTo>
                  <a:pt x="213763" y="2832"/>
                  <a:pt x="139679" y="1773"/>
                  <a:pt x="119571" y="715"/>
                </a:cubicBezTo>
                <a:cubicBezTo>
                  <a:pt x="99463" y="-343"/>
                  <a:pt x="96023" y="-872"/>
                  <a:pt x="84646" y="3890"/>
                </a:cubicBezTo>
                <a:cubicBezTo>
                  <a:pt x="73269" y="8652"/>
                  <a:pt x="62157" y="22411"/>
                  <a:pt x="51309" y="29290"/>
                </a:cubicBezTo>
                <a:cubicBezTo>
                  <a:pt x="40461" y="36169"/>
                  <a:pt x="27232" y="36434"/>
                  <a:pt x="19559" y="45165"/>
                </a:cubicBezTo>
                <a:cubicBezTo>
                  <a:pt x="11886" y="53896"/>
                  <a:pt x="-6106" y="103902"/>
                  <a:pt x="2096" y="103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C107606-17DC-49C3-8C68-95F568A34440}"/>
              </a:ext>
            </a:extLst>
          </p:cNvPr>
          <p:cNvSpPr/>
          <p:nvPr/>
        </p:nvSpPr>
        <p:spPr>
          <a:xfrm>
            <a:off x="4965009" y="3749674"/>
            <a:ext cx="413747" cy="169488"/>
          </a:xfrm>
          <a:custGeom>
            <a:avLst/>
            <a:gdLst>
              <a:gd name="connsiteX0" fmla="*/ 413441 w 413747"/>
              <a:gd name="connsiteY0" fmla="*/ 168276 h 169488"/>
              <a:gd name="connsiteX1" fmla="*/ 316604 w 413747"/>
              <a:gd name="connsiteY1" fmla="*/ 144464 h 169488"/>
              <a:gd name="connsiteX2" fmla="*/ 261041 w 413747"/>
              <a:gd name="connsiteY2" fmla="*/ 119064 h 169488"/>
              <a:gd name="connsiteX3" fmla="*/ 183254 w 413747"/>
              <a:gd name="connsiteY3" fmla="*/ 71439 h 169488"/>
              <a:gd name="connsiteX4" fmla="*/ 126104 w 413747"/>
              <a:gd name="connsiteY4" fmla="*/ 61914 h 169488"/>
              <a:gd name="connsiteX5" fmla="*/ 92766 w 413747"/>
              <a:gd name="connsiteY5" fmla="*/ 60326 h 169488"/>
              <a:gd name="connsiteX6" fmla="*/ 691 w 413747"/>
              <a:gd name="connsiteY6" fmla="*/ 65089 h 169488"/>
              <a:gd name="connsiteX7" fmla="*/ 53079 w 413747"/>
              <a:gd name="connsiteY7" fmla="*/ 52389 h 169488"/>
              <a:gd name="connsiteX8" fmla="*/ 99116 w 413747"/>
              <a:gd name="connsiteY8" fmla="*/ 1 h 169488"/>
              <a:gd name="connsiteX9" fmla="*/ 84829 w 413747"/>
              <a:gd name="connsiteY9" fmla="*/ 50801 h 169488"/>
              <a:gd name="connsiteX10" fmla="*/ 118166 w 413747"/>
              <a:gd name="connsiteY10" fmla="*/ 41276 h 169488"/>
              <a:gd name="connsiteX11" fmla="*/ 137216 w 413747"/>
              <a:gd name="connsiteY11" fmla="*/ 20639 h 169488"/>
              <a:gd name="connsiteX12" fmla="*/ 156266 w 413747"/>
              <a:gd name="connsiteY12" fmla="*/ 39689 h 169488"/>
              <a:gd name="connsiteX13" fmla="*/ 183254 w 413747"/>
              <a:gd name="connsiteY13" fmla="*/ 46039 h 169488"/>
              <a:gd name="connsiteX14" fmla="*/ 213416 w 413747"/>
              <a:gd name="connsiteY14" fmla="*/ 50801 h 169488"/>
              <a:gd name="connsiteX15" fmla="*/ 257866 w 413747"/>
              <a:gd name="connsiteY15" fmla="*/ 55564 h 169488"/>
              <a:gd name="connsiteX16" fmla="*/ 305491 w 413747"/>
              <a:gd name="connsiteY16" fmla="*/ 71439 h 169488"/>
              <a:gd name="connsiteX17" fmla="*/ 338829 w 413747"/>
              <a:gd name="connsiteY17" fmla="*/ 85726 h 169488"/>
              <a:gd name="connsiteX18" fmla="*/ 354704 w 413747"/>
              <a:gd name="connsiteY18" fmla="*/ 98426 h 169488"/>
              <a:gd name="connsiteX19" fmla="*/ 370579 w 413747"/>
              <a:gd name="connsiteY19" fmla="*/ 107951 h 169488"/>
              <a:gd name="connsiteX20" fmla="*/ 381691 w 413747"/>
              <a:gd name="connsiteY20" fmla="*/ 117476 h 169488"/>
              <a:gd name="connsiteX21" fmla="*/ 348354 w 413747"/>
              <a:gd name="connsiteY21" fmla="*/ 104776 h 169488"/>
              <a:gd name="connsiteX22" fmla="*/ 413441 w 413747"/>
              <a:gd name="connsiteY22" fmla="*/ 168276 h 16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3747" h="169488">
                <a:moveTo>
                  <a:pt x="413441" y="168276"/>
                </a:moveTo>
                <a:cubicBezTo>
                  <a:pt x="408149" y="174891"/>
                  <a:pt x="342004" y="152666"/>
                  <a:pt x="316604" y="144464"/>
                </a:cubicBezTo>
                <a:cubicBezTo>
                  <a:pt x="291204" y="136262"/>
                  <a:pt x="283266" y="131235"/>
                  <a:pt x="261041" y="119064"/>
                </a:cubicBezTo>
                <a:cubicBezTo>
                  <a:pt x="238816" y="106893"/>
                  <a:pt x="205744" y="80964"/>
                  <a:pt x="183254" y="71439"/>
                </a:cubicBezTo>
                <a:cubicBezTo>
                  <a:pt x="160764" y="61914"/>
                  <a:pt x="141185" y="63766"/>
                  <a:pt x="126104" y="61914"/>
                </a:cubicBezTo>
                <a:cubicBezTo>
                  <a:pt x="111023" y="60062"/>
                  <a:pt x="113668" y="59797"/>
                  <a:pt x="92766" y="60326"/>
                </a:cubicBezTo>
                <a:cubicBezTo>
                  <a:pt x="71864" y="60855"/>
                  <a:pt x="7305" y="66412"/>
                  <a:pt x="691" y="65089"/>
                </a:cubicBezTo>
                <a:cubicBezTo>
                  <a:pt x="-5923" y="63766"/>
                  <a:pt x="36675" y="63237"/>
                  <a:pt x="53079" y="52389"/>
                </a:cubicBezTo>
                <a:cubicBezTo>
                  <a:pt x="69483" y="41541"/>
                  <a:pt x="93824" y="266"/>
                  <a:pt x="99116" y="1"/>
                </a:cubicBezTo>
                <a:cubicBezTo>
                  <a:pt x="104408" y="-264"/>
                  <a:pt x="81654" y="43922"/>
                  <a:pt x="84829" y="50801"/>
                </a:cubicBezTo>
                <a:cubicBezTo>
                  <a:pt x="88004" y="57680"/>
                  <a:pt x="109435" y="46303"/>
                  <a:pt x="118166" y="41276"/>
                </a:cubicBezTo>
                <a:cubicBezTo>
                  <a:pt x="126897" y="36249"/>
                  <a:pt x="130866" y="20903"/>
                  <a:pt x="137216" y="20639"/>
                </a:cubicBezTo>
                <a:cubicBezTo>
                  <a:pt x="143566" y="20375"/>
                  <a:pt x="148593" y="35456"/>
                  <a:pt x="156266" y="39689"/>
                </a:cubicBezTo>
                <a:cubicBezTo>
                  <a:pt x="163939" y="43922"/>
                  <a:pt x="173729" y="44187"/>
                  <a:pt x="183254" y="46039"/>
                </a:cubicBezTo>
                <a:cubicBezTo>
                  <a:pt x="192779" y="47891"/>
                  <a:pt x="200981" y="49214"/>
                  <a:pt x="213416" y="50801"/>
                </a:cubicBezTo>
                <a:cubicBezTo>
                  <a:pt x="225851" y="52388"/>
                  <a:pt x="242520" y="52124"/>
                  <a:pt x="257866" y="55564"/>
                </a:cubicBezTo>
                <a:cubicBezTo>
                  <a:pt x="273212" y="59004"/>
                  <a:pt x="291997" y="66412"/>
                  <a:pt x="305491" y="71439"/>
                </a:cubicBezTo>
                <a:cubicBezTo>
                  <a:pt x="318985" y="76466"/>
                  <a:pt x="330627" y="81228"/>
                  <a:pt x="338829" y="85726"/>
                </a:cubicBezTo>
                <a:cubicBezTo>
                  <a:pt x="347031" y="90224"/>
                  <a:pt x="349412" y="94722"/>
                  <a:pt x="354704" y="98426"/>
                </a:cubicBezTo>
                <a:cubicBezTo>
                  <a:pt x="359996" y="102130"/>
                  <a:pt x="366081" y="104776"/>
                  <a:pt x="370579" y="107951"/>
                </a:cubicBezTo>
                <a:cubicBezTo>
                  <a:pt x="375077" y="111126"/>
                  <a:pt x="385395" y="118005"/>
                  <a:pt x="381691" y="117476"/>
                </a:cubicBezTo>
                <a:cubicBezTo>
                  <a:pt x="377987" y="116947"/>
                  <a:pt x="342798" y="100013"/>
                  <a:pt x="348354" y="104776"/>
                </a:cubicBezTo>
                <a:cubicBezTo>
                  <a:pt x="353910" y="109538"/>
                  <a:pt x="418733" y="161661"/>
                  <a:pt x="413441" y="168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860465F-D3FD-4718-ABEC-2476748FA3A9}"/>
              </a:ext>
            </a:extLst>
          </p:cNvPr>
          <p:cNvSpPr/>
          <p:nvPr/>
        </p:nvSpPr>
        <p:spPr>
          <a:xfrm>
            <a:off x="5317201" y="3854014"/>
            <a:ext cx="176838" cy="80434"/>
          </a:xfrm>
          <a:custGeom>
            <a:avLst/>
            <a:gdLst>
              <a:gd name="connsiteX0" fmla="*/ 924 w 176838"/>
              <a:gd name="connsiteY0" fmla="*/ 436 h 80434"/>
              <a:gd name="connsiteX1" fmla="*/ 58074 w 176838"/>
              <a:gd name="connsiteY1" fmla="*/ 40124 h 80434"/>
              <a:gd name="connsiteX2" fmla="*/ 172374 w 176838"/>
              <a:gd name="connsiteY2" fmla="*/ 76636 h 80434"/>
              <a:gd name="connsiteX3" fmla="*/ 148562 w 176838"/>
              <a:gd name="connsiteY3" fmla="*/ 78224 h 80434"/>
              <a:gd name="connsiteX4" fmla="*/ 100937 w 176838"/>
              <a:gd name="connsiteY4" fmla="*/ 67111 h 80434"/>
              <a:gd name="connsiteX5" fmla="*/ 924 w 176838"/>
              <a:gd name="connsiteY5" fmla="*/ 436 h 8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838" h="80434">
                <a:moveTo>
                  <a:pt x="924" y="436"/>
                </a:moveTo>
                <a:cubicBezTo>
                  <a:pt x="-6220" y="-4062"/>
                  <a:pt x="29499" y="27424"/>
                  <a:pt x="58074" y="40124"/>
                </a:cubicBezTo>
                <a:cubicBezTo>
                  <a:pt x="86649" y="52824"/>
                  <a:pt x="157293" y="70286"/>
                  <a:pt x="172374" y="76636"/>
                </a:cubicBezTo>
                <a:cubicBezTo>
                  <a:pt x="187455" y="82986"/>
                  <a:pt x="160468" y="79811"/>
                  <a:pt x="148562" y="78224"/>
                </a:cubicBezTo>
                <a:cubicBezTo>
                  <a:pt x="136656" y="76637"/>
                  <a:pt x="121310" y="75048"/>
                  <a:pt x="100937" y="67111"/>
                </a:cubicBezTo>
                <a:cubicBezTo>
                  <a:pt x="80564" y="59174"/>
                  <a:pt x="8068" y="4934"/>
                  <a:pt x="924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91E171D9-ACF1-4E2C-8BC6-FC671D2438E7}"/>
              </a:ext>
            </a:extLst>
          </p:cNvPr>
          <p:cNvSpPr/>
          <p:nvPr/>
        </p:nvSpPr>
        <p:spPr>
          <a:xfrm>
            <a:off x="4737398" y="3841612"/>
            <a:ext cx="80710" cy="209870"/>
          </a:xfrm>
          <a:custGeom>
            <a:avLst/>
            <a:gdLst>
              <a:gd name="connsiteX0" fmla="*/ 80665 w 80710"/>
              <a:gd name="connsiteY0" fmla="*/ 138 h 209870"/>
              <a:gd name="connsiteX1" fmla="*/ 47327 w 80710"/>
              <a:gd name="connsiteY1" fmla="*/ 77926 h 209870"/>
              <a:gd name="connsiteX2" fmla="*/ 9227 w 80710"/>
              <a:gd name="connsiteY2" fmla="*/ 117613 h 209870"/>
              <a:gd name="connsiteX3" fmla="*/ 1290 w 80710"/>
              <a:gd name="connsiteY3" fmla="*/ 141426 h 209870"/>
              <a:gd name="connsiteX4" fmla="*/ 29865 w 80710"/>
              <a:gd name="connsiteY4" fmla="*/ 209688 h 209870"/>
              <a:gd name="connsiteX5" fmla="*/ 12402 w 80710"/>
              <a:gd name="connsiteY5" fmla="*/ 160476 h 209870"/>
              <a:gd name="connsiteX6" fmla="*/ 15577 w 80710"/>
              <a:gd name="connsiteY6" fmla="*/ 130313 h 209870"/>
              <a:gd name="connsiteX7" fmla="*/ 53677 w 80710"/>
              <a:gd name="connsiteY7" fmla="*/ 98563 h 209870"/>
              <a:gd name="connsiteX8" fmla="*/ 80665 w 80710"/>
              <a:gd name="connsiteY8" fmla="*/ 138 h 20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0" h="209870">
                <a:moveTo>
                  <a:pt x="80665" y="138"/>
                </a:moveTo>
                <a:cubicBezTo>
                  <a:pt x="79607" y="-3301"/>
                  <a:pt x="59233" y="58347"/>
                  <a:pt x="47327" y="77926"/>
                </a:cubicBezTo>
                <a:cubicBezTo>
                  <a:pt x="35421" y="97505"/>
                  <a:pt x="16900" y="107030"/>
                  <a:pt x="9227" y="117613"/>
                </a:cubicBezTo>
                <a:cubicBezTo>
                  <a:pt x="1554" y="128196"/>
                  <a:pt x="-2150" y="126080"/>
                  <a:pt x="1290" y="141426"/>
                </a:cubicBezTo>
                <a:cubicBezTo>
                  <a:pt x="4730" y="156772"/>
                  <a:pt x="28013" y="206513"/>
                  <a:pt x="29865" y="209688"/>
                </a:cubicBezTo>
                <a:cubicBezTo>
                  <a:pt x="31717" y="212863"/>
                  <a:pt x="14783" y="173705"/>
                  <a:pt x="12402" y="160476"/>
                </a:cubicBezTo>
                <a:cubicBezTo>
                  <a:pt x="10021" y="147247"/>
                  <a:pt x="8698" y="140632"/>
                  <a:pt x="15577" y="130313"/>
                </a:cubicBezTo>
                <a:cubicBezTo>
                  <a:pt x="22456" y="119994"/>
                  <a:pt x="43094" y="117084"/>
                  <a:pt x="53677" y="98563"/>
                </a:cubicBezTo>
                <a:cubicBezTo>
                  <a:pt x="64260" y="80042"/>
                  <a:pt x="81723" y="3577"/>
                  <a:pt x="80665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A26585B-369B-4B96-8A58-E199B888BDF4}"/>
              </a:ext>
            </a:extLst>
          </p:cNvPr>
          <p:cNvSpPr/>
          <p:nvPr/>
        </p:nvSpPr>
        <p:spPr>
          <a:xfrm>
            <a:off x="5076561" y="3871894"/>
            <a:ext cx="390893" cy="151369"/>
          </a:xfrm>
          <a:custGeom>
            <a:avLst/>
            <a:gdLst>
              <a:gd name="connsiteX0" fmla="*/ 264 w 390893"/>
              <a:gd name="connsiteY0" fmla="*/ 150831 h 151369"/>
              <a:gd name="connsiteX1" fmla="*/ 141552 w 390893"/>
              <a:gd name="connsiteY1" fmla="*/ 115906 h 151369"/>
              <a:gd name="connsiteX2" fmla="*/ 228864 w 390893"/>
              <a:gd name="connsiteY2" fmla="*/ 80981 h 151369"/>
              <a:gd name="connsiteX3" fmla="*/ 271727 w 390893"/>
              <a:gd name="connsiteY3" fmla="*/ 55581 h 151369"/>
              <a:gd name="connsiteX4" fmla="*/ 390789 w 390893"/>
              <a:gd name="connsiteY4" fmla="*/ 19 h 151369"/>
              <a:gd name="connsiteX5" fmla="*/ 249502 w 390893"/>
              <a:gd name="connsiteY5" fmla="*/ 61931 h 151369"/>
              <a:gd name="connsiteX6" fmla="*/ 212989 w 390893"/>
              <a:gd name="connsiteY6" fmla="*/ 69869 h 151369"/>
              <a:gd name="connsiteX7" fmla="*/ 179652 w 390893"/>
              <a:gd name="connsiteY7" fmla="*/ 87331 h 151369"/>
              <a:gd name="connsiteX8" fmla="*/ 264 w 390893"/>
              <a:gd name="connsiteY8" fmla="*/ 150831 h 15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893" h="151369">
                <a:moveTo>
                  <a:pt x="264" y="150831"/>
                </a:moveTo>
                <a:cubicBezTo>
                  <a:pt x="-6086" y="155593"/>
                  <a:pt x="103452" y="127548"/>
                  <a:pt x="141552" y="115906"/>
                </a:cubicBezTo>
                <a:cubicBezTo>
                  <a:pt x="179652" y="104264"/>
                  <a:pt x="207168" y="91035"/>
                  <a:pt x="228864" y="80981"/>
                </a:cubicBezTo>
                <a:cubicBezTo>
                  <a:pt x="250560" y="70927"/>
                  <a:pt x="244740" y="69075"/>
                  <a:pt x="271727" y="55581"/>
                </a:cubicBezTo>
                <a:cubicBezTo>
                  <a:pt x="298714" y="42087"/>
                  <a:pt x="394493" y="-1039"/>
                  <a:pt x="390789" y="19"/>
                </a:cubicBezTo>
                <a:cubicBezTo>
                  <a:pt x="387085" y="1077"/>
                  <a:pt x="279135" y="50289"/>
                  <a:pt x="249502" y="61931"/>
                </a:cubicBezTo>
                <a:cubicBezTo>
                  <a:pt x="219869" y="73573"/>
                  <a:pt x="224631" y="65636"/>
                  <a:pt x="212989" y="69869"/>
                </a:cubicBezTo>
                <a:cubicBezTo>
                  <a:pt x="201347" y="74102"/>
                  <a:pt x="209550" y="77277"/>
                  <a:pt x="179652" y="87331"/>
                </a:cubicBezTo>
                <a:cubicBezTo>
                  <a:pt x="149754" y="97385"/>
                  <a:pt x="6614" y="146069"/>
                  <a:pt x="264" y="150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AB418E4-6541-4757-9269-51C156DF2D98}"/>
              </a:ext>
            </a:extLst>
          </p:cNvPr>
          <p:cNvSpPr/>
          <p:nvPr/>
        </p:nvSpPr>
        <p:spPr>
          <a:xfrm>
            <a:off x="5057345" y="3865537"/>
            <a:ext cx="235476" cy="135386"/>
          </a:xfrm>
          <a:custGeom>
            <a:avLst/>
            <a:gdLst>
              <a:gd name="connsiteX0" fmla="*/ 430 w 235476"/>
              <a:gd name="connsiteY0" fmla="*/ 134963 h 135386"/>
              <a:gd name="connsiteX1" fmla="*/ 111555 w 235476"/>
              <a:gd name="connsiteY1" fmla="*/ 98451 h 135386"/>
              <a:gd name="connsiteX2" fmla="*/ 208393 w 235476"/>
              <a:gd name="connsiteY2" fmla="*/ 61938 h 135386"/>
              <a:gd name="connsiteX3" fmla="*/ 219505 w 235476"/>
              <a:gd name="connsiteY3" fmla="*/ 44476 h 135386"/>
              <a:gd name="connsiteX4" fmla="*/ 235380 w 235476"/>
              <a:gd name="connsiteY4" fmla="*/ 26 h 135386"/>
              <a:gd name="connsiteX5" fmla="*/ 211568 w 235476"/>
              <a:gd name="connsiteY5" fmla="*/ 38126 h 135386"/>
              <a:gd name="connsiteX6" fmla="*/ 206805 w 235476"/>
              <a:gd name="connsiteY6" fmla="*/ 47651 h 135386"/>
              <a:gd name="connsiteX7" fmla="*/ 154418 w 235476"/>
              <a:gd name="connsiteY7" fmla="*/ 73051 h 135386"/>
              <a:gd name="connsiteX8" fmla="*/ 430 w 235476"/>
              <a:gd name="connsiteY8" fmla="*/ 134963 h 13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476" h="135386">
                <a:moveTo>
                  <a:pt x="430" y="134963"/>
                </a:moveTo>
                <a:cubicBezTo>
                  <a:pt x="-6714" y="139196"/>
                  <a:pt x="76895" y="110622"/>
                  <a:pt x="111555" y="98451"/>
                </a:cubicBezTo>
                <a:cubicBezTo>
                  <a:pt x="146215" y="86280"/>
                  <a:pt x="190401" y="70934"/>
                  <a:pt x="208393" y="61938"/>
                </a:cubicBezTo>
                <a:cubicBezTo>
                  <a:pt x="226385" y="52942"/>
                  <a:pt x="215007" y="54794"/>
                  <a:pt x="219505" y="44476"/>
                </a:cubicBezTo>
                <a:cubicBezTo>
                  <a:pt x="224003" y="34158"/>
                  <a:pt x="236703" y="1084"/>
                  <a:pt x="235380" y="26"/>
                </a:cubicBezTo>
                <a:cubicBezTo>
                  <a:pt x="234057" y="-1032"/>
                  <a:pt x="216331" y="30188"/>
                  <a:pt x="211568" y="38126"/>
                </a:cubicBezTo>
                <a:cubicBezTo>
                  <a:pt x="206806" y="46063"/>
                  <a:pt x="216330" y="41830"/>
                  <a:pt x="206805" y="47651"/>
                </a:cubicBezTo>
                <a:cubicBezTo>
                  <a:pt x="197280" y="53472"/>
                  <a:pt x="184051" y="61674"/>
                  <a:pt x="154418" y="73051"/>
                </a:cubicBezTo>
                <a:cubicBezTo>
                  <a:pt x="124785" y="84428"/>
                  <a:pt x="7574" y="130730"/>
                  <a:pt x="430" y="134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570936C1-89E0-4B79-A24A-C779E199AC42}"/>
              </a:ext>
            </a:extLst>
          </p:cNvPr>
          <p:cNvSpPr/>
          <p:nvPr/>
        </p:nvSpPr>
        <p:spPr>
          <a:xfrm>
            <a:off x="4777694" y="4011527"/>
            <a:ext cx="341080" cy="24459"/>
          </a:xfrm>
          <a:custGeom>
            <a:avLst/>
            <a:gdLst>
              <a:gd name="connsiteX0" fmla="*/ 681 w 341080"/>
              <a:gd name="connsiteY0" fmla="*/ 14373 h 24459"/>
              <a:gd name="connsiteX1" fmla="*/ 132444 w 341080"/>
              <a:gd name="connsiteY1" fmla="*/ 8023 h 24459"/>
              <a:gd name="connsiteX2" fmla="*/ 227694 w 341080"/>
              <a:gd name="connsiteY2" fmla="*/ 23898 h 24459"/>
              <a:gd name="connsiteX3" fmla="*/ 340406 w 341080"/>
              <a:gd name="connsiteY3" fmla="*/ 20723 h 24459"/>
              <a:gd name="connsiteX4" fmla="*/ 273731 w 341080"/>
              <a:gd name="connsiteY4" fmla="*/ 19136 h 24459"/>
              <a:gd name="connsiteX5" fmla="*/ 254681 w 341080"/>
              <a:gd name="connsiteY5" fmla="*/ 9611 h 24459"/>
              <a:gd name="connsiteX6" fmla="*/ 192769 w 341080"/>
              <a:gd name="connsiteY6" fmla="*/ 86 h 24459"/>
              <a:gd name="connsiteX7" fmla="*/ 681 w 341080"/>
              <a:gd name="connsiteY7" fmla="*/ 14373 h 2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080" h="24459">
                <a:moveTo>
                  <a:pt x="681" y="14373"/>
                </a:moveTo>
                <a:cubicBezTo>
                  <a:pt x="-9373" y="15696"/>
                  <a:pt x="94609" y="6435"/>
                  <a:pt x="132444" y="8023"/>
                </a:cubicBezTo>
                <a:cubicBezTo>
                  <a:pt x="170280" y="9610"/>
                  <a:pt x="193034" y="21781"/>
                  <a:pt x="227694" y="23898"/>
                </a:cubicBezTo>
                <a:cubicBezTo>
                  <a:pt x="262354" y="26015"/>
                  <a:pt x="332733" y="21517"/>
                  <a:pt x="340406" y="20723"/>
                </a:cubicBezTo>
                <a:cubicBezTo>
                  <a:pt x="348079" y="19929"/>
                  <a:pt x="288019" y="20988"/>
                  <a:pt x="273731" y="19136"/>
                </a:cubicBezTo>
                <a:cubicBezTo>
                  <a:pt x="259444" y="17284"/>
                  <a:pt x="268175" y="12786"/>
                  <a:pt x="254681" y="9611"/>
                </a:cubicBezTo>
                <a:cubicBezTo>
                  <a:pt x="241187" y="6436"/>
                  <a:pt x="235102" y="1409"/>
                  <a:pt x="192769" y="86"/>
                </a:cubicBezTo>
                <a:cubicBezTo>
                  <a:pt x="150436" y="-1237"/>
                  <a:pt x="10735" y="13050"/>
                  <a:pt x="681" y="14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75D85DF-272D-4C93-9181-347E68262D15}"/>
              </a:ext>
            </a:extLst>
          </p:cNvPr>
          <p:cNvSpPr/>
          <p:nvPr/>
        </p:nvSpPr>
        <p:spPr>
          <a:xfrm>
            <a:off x="4806404" y="3809922"/>
            <a:ext cx="107156" cy="101840"/>
          </a:xfrm>
          <a:custGeom>
            <a:avLst/>
            <a:gdLst>
              <a:gd name="connsiteX0" fmla="*/ 106909 w 107156"/>
              <a:gd name="connsiteY0" fmla="*/ 78 h 101840"/>
              <a:gd name="connsiteX1" fmla="*/ 32296 w 107156"/>
              <a:gd name="connsiteY1" fmla="*/ 46116 h 101840"/>
              <a:gd name="connsiteX2" fmla="*/ 22771 w 107156"/>
              <a:gd name="connsiteY2" fmla="*/ 100091 h 101840"/>
              <a:gd name="connsiteX3" fmla="*/ 22771 w 107156"/>
              <a:gd name="connsiteY3" fmla="*/ 85803 h 101840"/>
              <a:gd name="connsiteX4" fmla="*/ 3721 w 107156"/>
              <a:gd name="connsiteY4" fmla="*/ 57228 h 101840"/>
              <a:gd name="connsiteX5" fmla="*/ 106909 w 107156"/>
              <a:gd name="connsiteY5" fmla="*/ 78 h 10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56" h="101840">
                <a:moveTo>
                  <a:pt x="106909" y="78"/>
                </a:moveTo>
                <a:cubicBezTo>
                  <a:pt x="111672" y="-1774"/>
                  <a:pt x="46319" y="29447"/>
                  <a:pt x="32296" y="46116"/>
                </a:cubicBezTo>
                <a:cubicBezTo>
                  <a:pt x="18273" y="62785"/>
                  <a:pt x="24358" y="93477"/>
                  <a:pt x="22771" y="100091"/>
                </a:cubicBezTo>
                <a:cubicBezTo>
                  <a:pt x="21184" y="106705"/>
                  <a:pt x="25946" y="92947"/>
                  <a:pt x="22771" y="85803"/>
                </a:cubicBezTo>
                <a:cubicBezTo>
                  <a:pt x="19596" y="78659"/>
                  <a:pt x="-10302" y="69134"/>
                  <a:pt x="3721" y="57228"/>
                </a:cubicBezTo>
                <a:cubicBezTo>
                  <a:pt x="17744" y="45322"/>
                  <a:pt x="102146" y="1930"/>
                  <a:pt x="106909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1F1BCC2-66CF-447D-813F-0A7CE9E9E43E}"/>
              </a:ext>
            </a:extLst>
          </p:cNvPr>
          <p:cNvSpPr/>
          <p:nvPr/>
        </p:nvSpPr>
        <p:spPr>
          <a:xfrm>
            <a:off x="4787478" y="3873437"/>
            <a:ext cx="120780" cy="129631"/>
          </a:xfrm>
          <a:custGeom>
            <a:avLst/>
            <a:gdLst>
              <a:gd name="connsiteX0" fmla="*/ 48047 w 120780"/>
              <a:gd name="connsiteY0" fmla="*/ 63 h 129631"/>
              <a:gd name="connsiteX1" fmla="*/ 27410 w 120780"/>
              <a:gd name="connsiteY1" fmla="*/ 65151 h 129631"/>
              <a:gd name="connsiteX2" fmla="*/ 55985 w 120780"/>
              <a:gd name="connsiteY2" fmla="*/ 93726 h 129631"/>
              <a:gd name="connsiteX3" fmla="*/ 119485 w 120780"/>
              <a:gd name="connsiteY3" fmla="*/ 128651 h 129631"/>
              <a:gd name="connsiteX4" fmla="*/ 90910 w 120780"/>
              <a:gd name="connsiteY4" fmla="*/ 120713 h 129631"/>
              <a:gd name="connsiteX5" fmla="*/ 422 w 120780"/>
              <a:gd name="connsiteY5" fmla="*/ 128651 h 129631"/>
              <a:gd name="connsiteX6" fmla="*/ 55985 w 120780"/>
              <a:gd name="connsiteY6" fmla="*/ 114363 h 129631"/>
              <a:gd name="connsiteX7" fmla="*/ 32172 w 120780"/>
              <a:gd name="connsiteY7" fmla="*/ 92138 h 129631"/>
              <a:gd name="connsiteX8" fmla="*/ 14710 w 120780"/>
              <a:gd name="connsiteY8" fmla="*/ 77851 h 129631"/>
              <a:gd name="connsiteX9" fmla="*/ 48047 w 120780"/>
              <a:gd name="connsiteY9" fmla="*/ 63 h 12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780" h="129631">
                <a:moveTo>
                  <a:pt x="48047" y="63"/>
                </a:moveTo>
                <a:cubicBezTo>
                  <a:pt x="50164" y="-2054"/>
                  <a:pt x="26087" y="49541"/>
                  <a:pt x="27410" y="65151"/>
                </a:cubicBezTo>
                <a:cubicBezTo>
                  <a:pt x="28733" y="80762"/>
                  <a:pt x="40639" y="83143"/>
                  <a:pt x="55985" y="93726"/>
                </a:cubicBezTo>
                <a:cubicBezTo>
                  <a:pt x="71331" y="104309"/>
                  <a:pt x="113664" y="124153"/>
                  <a:pt x="119485" y="128651"/>
                </a:cubicBezTo>
                <a:cubicBezTo>
                  <a:pt x="125306" y="133149"/>
                  <a:pt x="110754" y="120713"/>
                  <a:pt x="90910" y="120713"/>
                </a:cubicBezTo>
                <a:cubicBezTo>
                  <a:pt x="71066" y="120713"/>
                  <a:pt x="6243" y="129709"/>
                  <a:pt x="422" y="128651"/>
                </a:cubicBezTo>
                <a:cubicBezTo>
                  <a:pt x="-5399" y="127593"/>
                  <a:pt x="50693" y="120448"/>
                  <a:pt x="55985" y="114363"/>
                </a:cubicBezTo>
                <a:cubicBezTo>
                  <a:pt x="61277" y="108278"/>
                  <a:pt x="39051" y="98223"/>
                  <a:pt x="32172" y="92138"/>
                </a:cubicBezTo>
                <a:cubicBezTo>
                  <a:pt x="25293" y="86053"/>
                  <a:pt x="12593" y="92668"/>
                  <a:pt x="14710" y="77851"/>
                </a:cubicBezTo>
                <a:cubicBezTo>
                  <a:pt x="16827" y="63034"/>
                  <a:pt x="45930" y="2180"/>
                  <a:pt x="48047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53F07A6E-F209-4625-8C1C-50B323442ABC}"/>
              </a:ext>
            </a:extLst>
          </p:cNvPr>
          <p:cNvSpPr/>
          <p:nvPr/>
        </p:nvSpPr>
        <p:spPr>
          <a:xfrm>
            <a:off x="5027603" y="3792426"/>
            <a:ext cx="263787" cy="80580"/>
          </a:xfrm>
          <a:custGeom>
            <a:avLst/>
            <a:gdLst>
              <a:gd name="connsiteX0" fmla="*/ 10 w 263787"/>
              <a:gd name="connsiteY0" fmla="*/ 20749 h 80580"/>
              <a:gd name="connsiteX1" fmla="*/ 71447 w 263787"/>
              <a:gd name="connsiteY1" fmla="*/ 39799 h 80580"/>
              <a:gd name="connsiteX2" fmla="*/ 63510 w 263787"/>
              <a:gd name="connsiteY2" fmla="*/ 14399 h 80580"/>
              <a:gd name="connsiteX3" fmla="*/ 131772 w 263787"/>
              <a:gd name="connsiteY3" fmla="*/ 47737 h 80580"/>
              <a:gd name="connsiteX4" fmla="*/ 209560 w 263787"/>
              <a:gd name="connsiteY4" fmla="*/ 73137 h 80580"/>
              <a:gd name="connsiteX5" fmla="*/ 263535 w 263787"/>
              <a:gd name="connsiteY5" fmla="*/ 79487 h 80580"/>
              <a:gd name="connsiteX6" fmla="*/ 225435 w 263787"/>
              <a:gd name="connsiteY6" fmla="*/ 54087 h 80580"/>
              <a:gd name="connsiteX7" fmla="*/ 130185 w 263787"/>
              <a:gd name="connsiteY7" fmla="*/ 9637 h 80580"/>
              <a:gd name="connsiteX8" fmla="*/ 66685 w 263787"/>
              <a:gd name="connsiteY8" fmla="*/ 112 h 80580"/>
              <a:gd name="connsiteX9" fmla="*/ 10 w 263787"/>
              <a:gd name="connsiteY9" fmla="*/ 20749 h 8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3787" h="80580">
                <a:moveTo>
                  <a:pt x="10" y="20749"/>
                </a:moveTo>
                <a:cubicBezTo>
                  <a:pt x="804" y="27363"/>
                  <a:pt x="60864" y="40857"/>
                  <a:pt x="71447" y="39799"/>
                </a:cubicBezTo>
                <a:cubicBezTo>
                  <a:pt x="82030" y="38741"/>
                  <a:pt x="53456" y="13076"/>
                  <a:pt x="63510" y="14399"/>
                </a:cubicBezTo>
                <a:cubicBezTo>
                  <a:pt x="73564" y="15722"/>
                  <a:pt x="107430" y="37947"/>
                  <a:pt x="131772" y="47737"/>
                </a:cubicBezTo>
                <a:cubicBezTo>
                  <a:pt x="156114" y="57527"/>
                  <a:pt x="187600" y="67845"/>
                  <a:pt x="209560" y="73137"/>
                </a:cubicBezTo>
                <a:cubicBezTo>
                  <a:pt x="231520" y="78429"/>
                  <a:pt x="260889" y="82662"/>
                  <a:pt x="263535" y="79487"/>
                </a:cubicBezTo>
                <a:cubicBezTo>
                  <a:pt x="266181" y="76312"/>
                  <a:pt x="247660" y="65729"/>
                  <a:pt x="225435" y="54087"/>
                </a:cubicBezTo>
                <a:cubicBezTo>
                  <a:pt x="203210" y="42445"/>
                  <a:pt x="156643" y="18633"/>
                  <a:pt x="130185" y="9637"/>
                </a:cubicBezTo>
                <a:cubicBezTo>
                  <a:pt x="103727" y="641"/>
                  <a:pt x="88381" y="1699"/>
                  <a:pt x="66685" y="112"/>
                </a:cubicBezTo>
                <a:cubicBezTo>
                  <a:pt x="44989" y="-1475"/>
                  <a:pt x="-784" y="14135"/>
                  <a:pt x="10" y="20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16E1E09-5231-4D0C-A51B-05CAB614E783}"/>
              </a:ext>
            </a:extLst>
          </p:cNvPr>
          <p:cNvSpPr/>
          <p:nvPr/>
        </p:nvSpPr>
        <p:spPr>
          <a:xfrm>
            <a:off x="4865657" y="3804804"/>
            <a:ext cx="220298" cy="190680"/>
          </a:xfrm>
          <a:custGeom>
            <a:avLst/>
            <a:gdLst>
              <a:gd name="connsiteX0" fmla="*/ 161956 w 220298"/>
              <a:gd name="connsiteY0" fmla="*/ 2021 h 190680"/>
              <a:gd name="connsiteX1" fmla="*/ 214343 w 220298"/>
              <a:gd name="connsiteY1" fmla="*/ 54409 h 190680"/>
              <a:gd name="connsiteX2" fmla="*/ 217518 w 220298"/>
              <a:gd name="connsiteY2" fmla="*/ 111559 h 190680"/>
              <a:gd name="connsiteX3" fmla="*/ 200056 w 220298"/>
              <a:gd name="connsiteY3" fmla="*/ 173471 h 190680"/>
              <a:gd name="connsiteX4" fmla="*/ 185768 w 220298"/>
              <a:gd name="connsiteY4" fmla="*/ 182996 h 190680"/>
              <a:gd name="connsiteX5" fmla="*/ 131793 w 220298"/>
              <a:gd name="connsiteY5" fmla="*/ 189346 h 190680"/>
              <a:gd name="connsiteX6" fmla="*/ 76231 w 220298"/>
              <a:gd name="connsiteY6" fmla="*/ 189346 h 190680"/>
              <a:gd name="connsiteX7" fmla="*/ 31781 w 220298"/>
              <a:gd name="connsiteY7" fmla="*/ 175059 h 190680"/>
              <a:gd name="connsiteX8" fmla="*/ 7968 w 220298"/>
              <a:gd name="connsiteY8" fmla="*/ 149659 h 190680"/>
              <a:gd name="connsiteX9" fmla="*/ 1618 w 220298"/>
              <a:gd name="connsiteY9" fmla="*/ 106796 h 190680"/>
              <a:gd name="connsiteX10" fmla="*/ 1618 w 220298"/>
              <a:gd name="connsiteY10" fmla="*/ 75046 h 190680"/>
              <a:gd name="connsiteX11" fmla="*/ 7968 w 220298"/>
              <a:gd name="connsiteY11" fmla="*/ 40121 h 190680"/>
              <a:gd name="connsiteX12" fmla="*/ 84168 w 220298"/>
              <a:gd name="connsiteY12" fmla="*/ 13134 h 190680"/>
              <a:gd name="connsiteX13" fmla="*/ 161956 w 220298"/>
              <a:gd name="connsiteY13" fmla="*/ 2021 h 19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298" h="190680">
                <a:moveTo>
                  <a:pt x="161956" y="2021"/>
                </a:moveTo>
                <a:cubicBezTo>
                  <a:pt x="183652" y="8900"/>
                  <a:pt x="205083" y="36153"/>
                  <a:pt x="214343" y="54409"/>
                </a:cubicBezTo>
                <a:cubicBezTo>
                  <a:pt x="223603" y="72665"/>
                  <a:pt x="219899" y="91715"/>
                  <a:pt x="217518" y="111559"/>
                </a:cubicBezTo>
                <a:cubicBezTo>
                  <a:pt x="215137" y="131403"/>
                  <a:pt x="205348" y="161565"/>
                  <a:pt x="200056" y="173471"/>
                </a:cubicBezTo>
                <a:cubicBezTo>
                  <a:pt x="194764" y="185377"/>
                  <a:pt x="197145" y="180350"/>
                  <a:pt x="185768" y="182996"/>
                </a:cubicBezTo>
                <a:cubicBezTo>
                  <a:pt x="174391" y="185642"/>
                  <a:pt x="150049" y="188288"/>
                  <a:pt x="131793" y="189346"/>
                </a:cubicBezTo>
                <a:cubicBezTo>
                  <a:pt x="113537" y="190404"/>
                  <a:pt x="92900" y="191727"/>
                  <a:pt x="76231" y="189346"/>
                </a:cubicBezTo>
                <a:cubicBezTo>
                  <a:pt x="59562" y="186965"/>
                  <a:pt x="43158" y="181674"/>
                  <a:pt x="31781" y="175059"/>
                </a:cubicBezTo>
                <a:cubicBezTo>
                  <a:pt x="20404" y="168445"/>
                  <a:pt x="12995" y="161036"/>
                  <a:pt x="7968" y="149659"/>
                </a:cubicBezTo>
                <a:cubicBezTo>
                  <a:pt x="2941" y="138282"/>
                  <a:pt x="2676" y="119231"/>
                  <a:pt x="1618" y="106796"/>
                </a:cubicBezTo>
                <a:cubicBezTo>
                  <a:pt x="560" y="94361"/>
                  <a:pt x="560" y="86158"/>
                  <a:pt x="1618" y="75046"/>
                </a:cubicBezTo>
                <a:cubicBezTo>
                  <a:pt x="2676" y="63934"/>
                  <a:pt x="-5790" y="50440"/>
                  <a:pt x="7968" y="40121"/>
                </a:cubicBezTo>
                <a:cubicBezTo>
                  <a:pt x="21726" y="29802"/>
                  <a:pt x="64324" y="18690"/>
                  <a:pt x="84168" y="13134"/>
                </a:cubicBezTo>
                <a:cubicBezTo>
                  <a:pt x="104012" y="7578"/>
                  <a:pt x="140260" y="-4858"/>
                  <a:pt x="161956" y="20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860A602-4ACD-469A-8330-523DB3A9464A}"/>
              </a:ext>
            </a:extLst>
          </p:cNvPr>
          <p:cNvSpPr/>
          <p:nvPr/>
        </p:nvSpPr>
        <p:spPr>
          <a:xfrm>
            <a:off x="5003800" y="3852863"/>
            <a:ext cx="68263" cy="68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056C1953-6483-4827-B3FD-409CCA6F32DA}"/>
              </a:ext>
            </a:extLst>
          </p:cNvPr>
          <p:cNvSpPr/>
          <p:nvPr/>
        </p:nvSpPr>
        <p:spPr>
          <a:xfrm>
            <a:off x="4894264" y="3849689"/>
            <a:ext cx="58738" cy="587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46226B2-B504-4BD8-8966-67E6E50B307F}"/>
              </a:ext>
            </a:extLst>
          </p:cNvPr>
          <p:cNvSpPr/>
          <p:nvPr/>
        </p:nvSpPr>
        <p:spPr>
          <a:xfrm>
            <a:off x="4725758" y="3605073"/>
            <a:ext cx="245982" cy="106503"/>
          </a:xfrm>
          <a:custGeom>
            <a:avLst/>
            <a:gdLst>
              <a:gd name="connsiteX0" fmla="*/ 230 w 245982"/>
              <a:gd name="connsiteY0" fmla="*/ 106502 h 106503"/>
              <a:gd name="connsiteX1" fmla="*/ 147867 w 245982"/>
              <a:gd name="connsiteY1" fmla="*/ 60465 h 106503"/>
              <a:gd name="connsiteX2" fmla="*/ 244705 w 245982"/>
              <a:gd name="connsiteY2" fmla="*/ 1727 h 106503"/>
              <a:gd name="connsiteX3" fmla="*/ 200255 w 245982"/>
              <a:gd name="connsiteY3" fmla="*/ 17602 h 106503"/>
              <a:gd name="connsiteX4" fmla="*/ 155805 w 245982"/>
              <a:gd name="connsiteY4" fmla="*/ 38240 h 106503"/>
              <a:gd name="connsiteX5" fmla="*/ 114530 w 245982"/>
              <a:gd name="connsiteY5" fmla="*/ 58877 h 106503"/>
              <a:gd name="connsiteX6" fmla="*/ 230 w 245982"/>
              <a:gd name="connsiteY6" fmla="*/ 106502 h 10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82" h="106503">
                <a:moveTo>
                  <a:pt x="230" y="106502"/>
                </a:moveTo>
                <a:cubicBezTo>
                  <a:pt x="5786" y="106767"/>
                  <a:pt x="107121" y="77927"/>
                  <a:pt x="147867" y="60465"/>
                </a:cubicBezTo>
                <a:cubicBezTo>
                  <a:pt x="188613" y="43002"/>
                  <a:pt x="235974" y="8871"/>
                  <a:pt x="244705" y="1727"/>
                </a:cubicBezTo>
                <a:cubicBezTo>
                  <a:pt x="253436" y="-5417"/>
                  <a:pt x="215072" y="11517"/>
                  <a:pt x="200255" y="17602"/>
                </a:cubicBezTo>
                <a:cubicBezTo>
                  <a:pt x="185438" y="23687"/>
                  <a:pt x="170093" y="31361"/>
                  <a:pt x="155805" y="38240"/>
                </a:cubicBezTo>
                <a:cubicBezTo>
                  <a:pt x="141518" y="45119"/>
                  <a:pt x="138078" y="50940"/>
                  <a:pt x="114530" y="58877"/>
                </a:cubicBezTo>
                <a:cubicBezTo>
                  <a:pt x="90982" y="66814"/>
                  <a:pt x="-5326" y="106237"/>
                  <a:pt x="230" y="106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8E807F5-42AF-4E6D-ACD6-790CFCBE1835}"/>
              </a:ext>
            </a:extLst>
          </p:cNvPr>
          <p:cNvSpPr/>
          <p:nvPr/>
        </p:nvSpPr>
        <p:spPr>
          <a:xfrm>
            <a:off x="5006729" y="3534878"/>
            <a:ext cx="267263" cy="64300"/>
          </a:xfrm>
          <a:custGeom>
            <a:avLst/>
            <a:gdLst>
              <a:gd name="connsiteX0" fmla="*/ 246 w 267263"/>
              <a:gd name="connsiteY0" fmla="*/ 63985 h 64300"/>
              <a:gd name="connsiteX1" fmla="*/ 130421 w 267263"/>
              <a:gd name="connsiteY1" fmla="*/ 25885 h 64300"/>
              <a:gd name="connsiteX2" fmla="*/ 222496 w 267263"/>
              <a:gd name="connsiteY2" fmla="*/ 19535 h 64300"/>
              <a:gd name="connsiteX3" fmla="*/ 266946 w 267263"/>
              <a:gd name="connsiteY3" fmla="*/ 11597 h 64300"/>
              <a:gd name="connsiteX4" fmla="*/ 201859 w 267263"/>
              <a:gd name="connsiteY4" fmla="*/ 10010 h 64300"/>
              <a:gd name="connsiteX5" fmla="*/ 165346 w 267263"/>
              <a:gd name="connsiteY5" fmla="*/ 2072 h 64300"/>
              <a:gd name="connsiteX6" fmla="*/ 246 w 267263"/>
              <a:gd name="connsiteY6" fmla="*/ 63985 h 6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63" h="64300">
                <a:moveTo>
                  <a:pt x="246" y="63985"/>
                </a:moveTo>
                <a:cubicBezTo>
                  <a:pt x="-5575" y="67954"/>
                  <a:pt x="93379" y="33293"/>
                  <a:pt x="130421" y="25885"/>
                </a:cubicBezTo>
                <a:cubicBezTo>
                  <a:pt x="167463" y="18477"/>
                  <a:pt x="199742" y="21916"/>
                  <a:pt x="222496" y="19535"/>
                </a:cubicBezTo>
                <a:cubicBezTo>
                  <a:pt x="245250" y="17154"/>
                  <a:pt x="270385" y="13184"/>
                  <a:pt x="266946" y="11597"/>
                </a:cubicBezTo>
                <a:cubicBezTo>
                  <a:pt x="263507" y="10010"/>
                  <a:pt x="218792" y="11597"/>
                  <a:pt x="201859" y="10010"/>
                </a:cubicBezTo>
                <a:cubicBezTo>
                  <a:pt x="184926" y="8422"/>
                  <a:pt x="192598" y="-5072"/>
                  <a:pt x="165346" y="2072"/>
                </a:cubicBezTo>
                <a:cubicBezTo>
                  <a:pt x="138094" y="9216"/>
                  <a:pt x="6067" y="60016"/>
                  <a:pt x="246" y="63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1C7142C6-C627-46B9-BBF6-F2C2C7D46D59}"/>
              </a:ext>
            </a:extLst>
          </p:cNvPr>
          <p:cNvSpPr/>
          <p:nvPr/>
        </p:nvSpPr>
        <p:spPr>
          <a:xfrm>
            <a:off x="5241914" y="3565488"/>
            <a:ext cx="205012" cy="50854"/>
          </a:xfrm>
          <a:custGeom>
            <a:avLst/>
            <a:gdLst>
              <a:gd name="connsiteX0" fmla="*/ 11 w 205012"/>
              <a:gd name="connsiteY0" fmla="*/ 14325 h 50854"/>
              <a:gd name="connsiteX1" fmla="*/ 95261 w 205012"/>
              <a:gd name="connsiteY1" fmla="*/ 19087 h 50854"/>
              <a:gd name="connsiteX2" fmla="*/ 204799 w 205012"/>
              <a:gd name="connsiteY2" fmla="*/ 50837 h 50854"/>
              <a:gd name="connsiteX3" fmla="*/ 122249 w 205012"/>
              <a:gd name="connsiteY3" fmla="*/ 14325 h 50854"/>
              <a:gd name="connsiteX4" fmla="*/ 88911 w 205012"/>
              <a:gd name="connsiteY4" fmla="*/ 37 h 50854"/>
              <a:gd name="connsiteX5" fmla="*/ 11 w 205012"/>
              <a:gd name="connsiteY5" fmla="*/ 14325 h 5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012" h="50854">
                <a:moveTo>
                  <a:pt x="11" y="14325"/>
                </a:moveTo>
                <a:cubicBezTo>
                  <a:pt x="1069" y="17500"/>
                  <a:pt x="61130" y="13002"/>
                  <a:pt x="95261" y="19087"/>
                </a:cubicBezTo>
                <a:cubicBezTo>
                  <a:pt x="129392" y="25172"/>
                  <a:pt x="200301" y="51631"/>
                  <a:pt x="204799" y="50837"/>
                </a:cubicBezTo>
                <a:cubicBezTo>
                  <a:pt x="209297" y="50043"/>
                  <a:pt x="141564" y="22792"/>
                  <a:pt x="122249" y="14325"/>
                </a:cubicBezTo>
                <a:cubicBezTo>
                  <a:pt x="102934" y="5858"/>
                  <a:pt x="105580" y="831"/>
                  <a:pt x="88911" y="37"/>
                </a:cubicBezTo>
                <a:cubicBezTo>
                  <a:pt x="72242" y="-757"/>
                  <a:pt x="-1047" y="11150"/>
                  <a:pt x="11" y="14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8B46446-242F-4CD9-A334-AB3E8CFE7270}"/>
              </a:ext>
            </a:extLst>
          </p:cNvPr>
          <p:cNvSpPr/>
          <p:nvPr/>
        </p:nvSpPr>
        <p:spPr>
          <a:xfrm>
            <a:off x="4471249" y="3590470"/>
            <a:ext cx="251564" cy="127266"/>
          </a:xfrm>
          <a:custGeom>
            <a:avLst/>
            <a:gdLst>
              <a:gd name="connsiteX0" fmla="*/ 739 w 251564"/>
              <a:gd name="connsiteY0" fmla="*/ 455 h 127266"/>
              <a:gd name="connsiteX1" fmla="*/ 102339 w 251564"/>
              <a:gd name="connsiteY1" fmla="*/ 52843 h 127266"/>
              <a:gd name="connsiteX2" fmla="*/ 156314 w 251564"/>
              <a:gd name="connsiteY2" fmla="*/ 117930 h 127266"/>
              <a:gd name="connsiteX3" fmla="*/ 156314 w 251564"/>
              <a:gd name="connsiteY3" fmla="*/ 125868 h 127266"/>
              <a:gd name="connsiteX4" fmla="*/ 175364 w 251564"/>
              <a:gd name="connsiteY4" fmla="*/ 108405 h 127266"/>
              <a:gd name="connsiteX5" fmla="*/ 251564 w 251564"/>
              <a:gd name="connsiteY5" fmla="*/ 70305 h 127266"/>
              <a:gd name="connsiteX6" fmla="*/ 173776 w 251564"/>
              <a:gd name="connsiteY6" fmla="*/ 94118 h 127266"/>
              <a:gd name="connsiteX7" fmla="*/ 159489 w 251564"/>
              <a:gd name="connsiteY7" fmla="*/ 83005 h 127266"/>
              <a:gd name="connsiteX8" fmla="*/ 739 w 251564"/>
              <a:gd name="connsiteY8" fmla="*/ 455 h 12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564" h="127266">
                <a:moveTo>
                  <a:pt x="739" y="455"/>
                </a:moveTo>
                <a:cubicBezTo>
                  <a:pt x="-8786" y="-4572"/>
                  <a:pt x="76410" y="33264"/>
                  <a:pt x="102339" y="52843"/>
                </a:cubicBezTo>
                <a:cubicBezTo>
                  <a:pt x="128268" y="72422"/>
                  <a:pt x="147318" y="105759"/>
                  <a:pt x="156314" y="117930"/>
                </a:cubicBezTo>
                <a:cubicBezTo>
                  <a:pt x="165310" y="130101"/>
                  <a:pt x="153139" y="127455"/>
                  <a:pt x="156314" y="125868"/>
                </a:cubicBezTo>
                <a:cubicBezTo>
                  <a:pt x="159489" y="124281"/>
                  <a:pt x="159489" y="117665"/>
                  <a:pt x="175364" y="108405"/>
                </a:cubicBezTo>
                <a:cubicBezTo>
                  <a:pt x="191239" y="99145"/>
                  <a:pt x="251829" y="72686"/>
                  <a:pt x="251564" y="70305"/>
                </a:cubicBezTo>
                <a:cubicBezTo>
                  <a:pt x="251299" y="67924"/>
                  <a:pt x="189122" y="92001"/>
                  <a:pt x="173776" y="94118"/>
                </a:cubicBezTo>
                <a:cubicBezTo>
                  <a:pt x="158430" y="96235"/>
                  <a:pt x="185683" y="97292"/>
                  <a:pt x="159489" y="83005"/>
                </a:cubicBezTo>
                <a:cubicBezTo>
                  <a:pt x="133295" y="68718"/>
                  <a:pt x="10264" y="5482"/>
                  <a:pt x="739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CEF5A33-8747-44B1-BD6E-DAE647132036}"/>
              </a:ext>
            </a:extLst>
          </p:cNvPr>
          <p:cNvSpPr/>
          <p:nvPr/>
        </p:nvSpPr>
        <p:spPr>
          <a:xfrm>
            <a:off x="4721136" y="3517512"/>
            <a:ext cx="138570" cy="138992"/>
          </a:xfrm>
          <a:custGeom>
            <a:avLst/>
            <a:gdLst>
              <a:gd name="connsiteX0" fmla="*/ 89 w 138570"/>
              <a:gd name="connsiteY0" fmla="*/ 138501 h 138992"/>
              <a:gd name="connsiteX1" fmla="*/ 69939 w 138570"/>
              <a:gd name="connsiteY1" fmla="*/ 86113 h 138992"/>
              <a:gd name="connsiteX2" fmla="*/ 138202 w 138570"/>
              <a:gd name="connsiteY2" fmla="*/ 1976 h 138992"/>
              <a:gd name="connsiteX3" fmla="*/ 95339 w 138570"/>
              <a:gd name="connsiteY3" fmla="*/ 28963 h 138992"/>
              <a:gd name="connsiteX4" fmla="*/ 55652 w 138570"/>
              <a:gd name="connsiteY4" fmla="*/ 55951 h 138992"/>
              <a:gd name="connsiteX5" fmla="*/ 89 w 138570"/>
              <a:gd name="connsiteY5" fmla="*/ 138501 h 1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70" h="138992">
                <a:moveTo>
                  <a:pt x="89" y="138501"/>
                </a:moveTo>
                <a:cubicBezTo>
                  <a:pt x="2470" y="143528"/>
                  <a:pt x="46920" y="108867"/>
                  <a:pt x="69939" y="86113"/>
                </a:cubicBezTo>
                <a:cubicBezTo>
                  <a:pt x="92958" y="63359"/>
                  <a:pt x="133969" y="11501"/>
                  <a:pt x="138202" y="1976"/>
                </a:cubicBezTo>
                <a:cubicBezTo>
                  <a:pt x="142435" y="-7549"/>
                  <a:pt x="109097" y="19967"/>
                  <a:pt x="95339" y="28963"/>
                </a:cubicBezTo>
                <a:cubicBezTo>
                  <a:pt x="81581" y="37959"/>
                  <a:pt x="67823" y="44309"/>
                  <a:pt x="55652" y="55951"/>
                </a:cubicBezTo>
                <a:cubicBezTo>
                  <a:pt x="43481" y="67593"/>
                  <a:pt x="-2292" y="133474"/>
                  <a:pt x="89" y="138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FDA89641-5303-4ACD-B99E-809AA971FC52}"/>
              </a:ext>
            </a:extLst>
          </p:cNvPr>
          <p:cNvSpPr/>
          <p:nvPr/>
        </p:nvSpPr>
        <p:spPr>
          <a:xfrm>
            <a:off x="4554538" y="3541512"/>
            <a:ext cx="79501" cy="124409"/>
          </a:xfrm>
          <a:custGeom>
            <a:avLst/>
            <a:gdLst>
              <a:gd name="connsiteX0" fmla="*/ 0 w 79501"/>
              <a:gd name="connsiteY0" fmla="*/ 201 h 124409"/>
              <a:gd name="connsiteX1" fmla="*/ 69850 w 79501"/>
              <a:gd name="connsiteY1" fmla="*/ 33538 h 124409"/>
              <a:gd name="connsiteX2" fmla="*/ 79375 w 79501"/>
              <a:gd name="connsiteY2" fmla="*/ 124026 h 124409"/>
              <a:gd name="connsiteX3" fmla="*/ 74612 w 79501"/>
              <a:gd name="connsiteY3" fmla="*/ 65288 h 124409"/>
              <a:gd name="connsiteX4" fmla="*/ 69850 w 79501"/>
              <a:gd name="connsiteY4" fmla="*/ 46238 h 124409"/>
              <a:gd name="connsiteX5" fmla="*/ 0 w 79501"/>
              <a:gd name="connsiteY5" fmla="*/ 201 h 124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01" h="124409">
                <a:moveTo>
                  <a:pt x="0" y="201"/>
                </a:moveTo>
                <a:cubicBezTo>
                  <a:pt x="0" y="-1916"/>
                  <a:pt x="56621" y="12900"/>
                  <a:pt x="69850" y="33538"/>
                </a:cubicBezTo>
                <a:cubicBezTo>
                  <a:pt x="83079" y="54176"/>
                  <a:pt x="78581" y="118734"/>
                  <a:pt x="79375" y="124026"/>
                </a:cubicBezTo>
                <a:cubicBezTo>
                  <a:pt x="80169" y="129318"/>
                  <a:pt x="76199" y="78253"/>
                  <a:pt x="74612" y="65288"/>
                </a:cubicBezTo>
                <a:cubicBezTo>
                  <a:pt x="73025" y="52323"/>
                  <a:pt x="77258" y="55234"/>
                  <a:pt x="69850" y="46238"/>
                </a:cubicBezTo>
                <a:cubicBezTo>
                  <a:pt x="62442" y="37242"/>
                  <a:pt x="0" y="2318"/>
                  <a:pt x="0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6EB6B2AD-5761-4FB2-9A3A-B6491A68A05C}"/>
              </a:ext>
            </a:extLst>
          </p:cNvPr>
          <p:cNvSpPr/>
          <p:nvPr/>
        </p:nvSpPr>
        <p:spPr>
          <a:xfrm>
            <a:off x="4792069" y="3515681"/>
            <a:ext cx="246575" cy="30851"/>
          </a:xfrm>
          <a:custGeom>
            <a:avLst/>
            <a:gdLst>
              <a:gd name="connsiteX0" fmla="*/ 594 w 246575"/>
              <a:gd name="connsiteY0" fmla="*/ 30794 h 30851"/>
              <a:gd name="connsiteX1" fmla="*/ 145056 w 246575"/>
              <a:gd name="connsiteY1" fmla="*/ 632 h 30851"/>
              <a:gd name="connsiteX2" fmla="*/ 243481 w 246575"/>
              <a:gd name="connsiteY2" fmla="*/ 10157 h 30851"/>
              <a:gd name="connsiteX3" fmla="*/ 203794 w 246575"/>
              <a:gd name="connsiteY3" fmla="*/ 8569 h 30851"/>
              <a:gd name="connsiteX4" fmla="*/ 594 w 246575"/>
              <a:gd name="connsiteY4" fmla="*/ 30794 h 3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575" h="30851">
                <a:moveTo>
                  <a:pt x="594" y="30794"/>
                </a:moveTo>
                <a:cubicBezTo>
                  <a:pt x="-9196" y="29471"/>
                  <a:pt x="104575" y="4071"/>
                  <a:pt x="145056" y="632"/>
                </a:cubicBezTo>
                <a:cubicBezTo>
                  <a:pt x="185537" y="-2807"/>
                  <a:pt x="233691" y="8834"/>
                  <a:pt x="243481" y="10157"/>
                </a:cubicBezTo>
                <a:cubicBezTo>
                  <a:pt x="253271" y="11480"/>
                  <a:pt x="239777" y="6981"/>
                  <a:pt x="203794" y="8569"/>
                </a:cubicBezTo>
                <a:cubicBezTo>
                  <a:pt x="167811" y="10156"/>
                  <a:pt x="10384" y="32117"/>
                  <a:pt x="594" y="30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892EA4D-7116-4B25-A1FA-B0100EA778D9}"/>
              </a:ext>
            </a:extLst>
          </p:cNvPr>
          <p:cNvSpPr/>
          <p:nvPr/>
        </p:nvSpPr>
        <p:spPr>
          <a:xfrm>
            <a:off x="4986091" y="3440079"/>
            <a:ext cx="213239" cy="55035"/>
          </a:xfrm>
          <a:custGeom>
            <a:avLst/>
            <a:gdLst>
              <a:gd name="connsiteX0" fmla="*/ 247 w 213239"/>
              <a:gd name="connsiteY0" fmla="*/ 49246 h 55035"/>
              <a:gd name="connsiteX1" fmla="*/ 90734 w 213239"/>
              <a:gd name="connsiteY1" fmla="*/ 36546 h 55035"/>
              <a:gd name="connsiteX2" fmla="*/ 181222 w 213239"/>
              <a:gd name="connsiteY2" fmla="*/ 11146 h 55035"/>
              <a:gd name="connsiteX3" fmla="*/ 212972 w 213239"/>
              <a:gd name="connsiteY3" fmla="*/ 34 h 55035"/>
              <a:gd name="connsiteX4" fmla="*/ 166934 w 213239"/>
              <a:gd name="connsiteY4" fmla="*/ 14321 h 55035"/>
              <a:gd name="connsiteX5" fmla="*/ 119309 w 213239"/>
              <a:gd name="connsiteY5" fmla="*/ 52421 h 55035"/>
              <a:gd name="connsiteX6" fmla="*/ 247 w 213239"/>
              <a:gd name="connsiteY6" fmla="*/ 49246 h 5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239" h="55035">
                <a:moveTo>
                  <a:pt x="247" y="49246"/>
                </a:moveTo>
                <a:cubicBezTo>
                  <a:pt x="-4515" y="46600"/>
                  <a:pt x="60572" y="42896"/>
                  <a:pt x="90734" y="36546"/>
                </a:cubicBezTo>
                <a:cubicBezTo>
                  <a:pt x="120896" y="30196"/>
                  <a:pt x="160849" y="17231"/>
                  <a:pt x="181222" y="11146"/>
                </a:cubicBezTo>
                <a:cubicBezTo>
                  <a:pt x="201595" y="5061"/>
                  <a:pt x="215353" y="-495"/>
                  <a:pt x="212972" y="34"/>
                </a:cubicBezTo>
                <a:cubicBezTo>
                  <a:pt x="210591" y="563"/>
                  <a:pt x="182545" y="5590"/>
                  <a:pt x="166934" y="14321"/>
                </a:cubicBezTo>
                <a:cubicBezTo>
                  <a:pt x="151324" y="23052"/>
                  <a:pt x="143915" y="46071"/>
                  <a:pt x="119309" y="52421"/>
                </a:cubicBezTo>
                <a:cubicBezTo>
                  <a:pt x="94703" y="58771"/>
                  <a:pt x="5009" y="51892"/>
                  <a:pt x="247" y="49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6529701-0879-4E8E-8865-6F525FAE566C}"/>
              </a:ext>
            </a:extLst>
          </p:cNvPr>
          <p:cNvSpPr/>
          <p:nvPr/>
        </p:nvSpPr>
        <p:spPr>
          <a:xfrm>
            <a:off x="5276347" y="3506786"/>
            <a:ext cx="175207" cy="79714"/>
          </a:xfrm>
          <a:custGeom>
            <a:avLst/>
            <a:gdLst>
              <a:gd name="connsiteX0" fmla="*/ 503 w 175207"/>
              <a:gd name="connsiteY0" fmla="*/ 2 h 79714"/>
              <a:gd name="connsiteX1" fmla="*/ 87816 w 175207"/>
              <a:gd name="connsiteY1" fmla="*/ 36514 h 79714"/>
              <a:gd name="connsiteX2" fmla="*/ 173541 w 175207"/>
              <a:gd name="connsiteY2" fmla="*/ 79377 h 79714"/>
              <a:gd name="connsiteX3" fmla="*/ 143378 w 175207"/>
              <a:gd name="connsiteY3" fmla="*/ 55564 h 79714"/>
              <a:gd name="connsiteX4" fmla="*/ 129091 w 175207"/>
              <a:gd name="connsiteY4" fmla="*/ 38102 h 79714"/>
              <a:gd name="connsiteX5" fmla="*/ 503 w 175207"/>
              <a:gd name="connsiteY5" fmla="*/ 2 h 7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07" h="79714">
                <a:moveTo>
                  <a:pt x="503" y="2"/>
                </a:moveTo>
                <a:cubicBezTo>
                  <a:pt x="-6376" y="-263"/>
                  <a:pt x="58976" y="23285"/>
                  <a:pt x="87816" y="36514"/>
                </a:cubicBezTo>
                <a:cubicBezTo>
                  <a:pt x="116656" y="49743"/>
                  <a:pt x="164281" y="76202"/>
                  <a:pt x="173541" y="79377"/>
                </a:cubicBezTo>
                <a:cubicBezTo>
                  <a:pt x="182801" y="82552"/>
                  <a:pt x="150786" y="62443"/>
                  <a:pt x="143378" y="55564"/>
                </a:cubicBezTo>
                <a:cubicBezTo>
                  <a:pt x="135970" y="48685"/>
                  <a:pt x="149199" y="47362"/>
                  <a:pt x="129091" y="38102"/>
                </a:cubicBezTo>
                <a:cubicBezTo>
                  <a:pt x="108983" y="28842"/>
                  <a:pt x="7382" y="267"/>
                  <a:pt x="50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3671665-2B76-4078-875A-571CD262DAE9}"/>
              </a:ext>
            </a:extLst>
          </p:cNvPr>
          <p:cNvSpPr/>
          <p:nvPr/>
        </p:nvSpPr>
        <p:spPr>
          <a:xfrm>
            <a:off x="5218113" y="3451225"/>
            <a:ext cx="304835" cy="150813"/>
          </a:xfrm>
          <a:custGeom>
            <a:avLst/>
            <a:gdLst>
              <a:gd name="connsiteX0" fmla="*/ 0 w 304835"/>
              <a:gd name="connsiteY0" fmla="*/ 0 h 150813"/>
              <a:gd name="connsiteX1" fmla="*/ 149225 w 304835"/>
              <a:gd name="connsiteY1" fmla="*/ 41275 h 150813"/>
              <a:gd name="connsiteX2" fmla="*/ 219075 w 304835"/>
              <a:gd name="connsiteY2" fmla="*/ 65088 h 150813"/>
              <a:gd name="connsiteX3" fmla="*/ 255587 w 304835"/>
              <a:gd name="connsiteY3" fmla="*/ 84138 h 150813"/>
              <a:gd name="connsiteX4" fmla="*/ 304800 w 304835"/>
              <a:gd name="connsiteY4" fmla="*/ 150813 h 150813"/>
              <a:gd name="connsiteX5" fmla="*/ 247650 w 304835"/>
              <a:gd name="connsiteY5" fmla="*/ 84138 h 150813"/>
              <a:gd name="connsiteX6" fmla="*/ 177800 w 304835"/>
              <a:gd name="connsiteY6" fmla="*/ 58738 h 150813"/>
              <a:gd name="connsiteX7" fmla="*/ 0 w 304835"/>
              <a:gd name="connsiteY7" fmla="*/ 0 h 15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835" h="150813">
                <a:moveTo>
                  <a:pt x="0" y="0"/>
                </a:moveTo>
                <a:lnTo>
                  <a:pt x="149225" y="41275"/>
                </a:lnTo>
                <a:cubicBezTo>
                  <a:pt x="185738" y="52123"/>
                  <a:pt x="201348" y="57944"/>
                  <a:pt x="219075" y="65088"/>
                </a:cubicBezTo>
                <a:cubicBezTo>
                  <a:pt x="236802" y="72232"/>
                  <a:pt x="241300" y="69851"/>
                  <a:pt x="255587" y="84138"/>
                </a:cubicBezTo>
                <a:cubicBezTo>
                  <a:pt x="269874" y="98425"/>
                  <a:pt x="306123" y="150813"/>
                  <a:pt x="304800" y="150813"/>
                </a:cubicBezTo>
                <a:cubicBezTo>
                  <a:pt x="303477" y="150813"/>
                  <a:pt x="268817" y="99484"/>
                  <a:pt x="247650" y="84138"/>
                </a:cubicBezTo>
                <a:cubicBezTo>
                  <a:pt x="226483" y="68792"/>
                  <a:pt x="177800" y="58738"/>
                  <a:pt x="177800" y="587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6E12EAFD-4385-456A-86DA-6D623CDDE4D4}"/>
              </a:ext>
            </a:extLst>
          </p:cNvPr>
          <p:cNvSpPr/>
          <p:nvPr/>
        </p:nvSpPr>
        <p:spPr>
          <a:xfrm>
            <a:off x="4817503" y="3589441"/>
            <a:ext cx="131826" cy="31656"/>
          </a:xfrm>
          <a:custGeom>
            <a:avLst/>
            <a:gdLst>
              <a:gd name="connsiteX0" fmla="*/ 560 w 131826"/>
              <a:gd name="connsiteY0" fmla="*/ 31647 h 31656"/>
              <a:gd name="connsiteX1" fmla="*/ 129147 w 131826"/>
              <a:gd name="connsiteY1" fmla="*/ 4659 h 31656"/>
              <a:gd name="connsiteX2" fmla="*/ 83110 w 131826"/>
              <a:gd name="connsiteY2" fmla="*/ 1484 h 31656"/>
              <a:gd name="connsiteX3" fmla="*/ 560 w 131826"/>
              <a:gd name="connsiteY3" fmla="*/ 31647 h 3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826" h="31656">
                <a:moveTo>
                  <a:pt x="560" y="31647"/>
                </a:moveTo>
                <a:cubicBezTo>
                  <a:pt x="8233" y="32176"/>
                  <a:pt x="115389" y="9686"/>
                  <a:pt x="129147" y="4659"/>
                </a:cubicBezTo>
                <a:cubicBezTo>
                  <a:pt x="142905" y="-368"/>
                  <a:pt x="100043" y="-1162"/>
                  <a:pt x="83110" y="1484"/>
                </a:cubicBezTo>
                <a:cubicBezTo>
                  <a:pt x="66177" y="4130"/>
                  <a:pt x="-7113" y="31118"/>
                  <a:pt x="560" y="31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5F11B7C6-B27A-4D86-95FE-5648ADD957A4}"/>
              </a:ext>
            </a:extLst>
          </p:cNvPr>
          <p:cNvSpPr/>
          <p:nvPr/>
        </p:nvSpPr>
        <p:spPr>
          <a:xfrm>
            <a:off x="4198761" y="4052253"/>
            <a:ext cx="78454" cy="462898"/>
          </a:xfrm>
          <a:custGeom>
            <a:avLst/>
            <a:gdLst>
              <a:gd name="connsiteX0" fmla="*/ 60502 w 78454"/>
              <a:gd name="connsiteY0" fmla="*/ 635 h 462898"/>
              <a:gd name="connsiteX1" fmla="*/ 65264 w 78454"/>
              <a:gd name="connsiteY1" fmla="*/ 129222 h 462898"/>
              <a:gd name="connsiteX2" fmla="*/ 49389 w 78454"/>
              <a:gd name="connsiteY2" fmla="*/ 194310 h 462898"/>
              <a:gd name="connsiteX3" fmla="*/ 19227 w 78454"/>
              <a:gd name="connsiteY3" fmla="*/ 341947 h 462898"/>
              <a:gd name="connsiteX4" fmla="*/ 177 w 78454"/>
              <a:gd name="connsiteY4" fmla="*/ 414972 h 462898"/>
              <a:gd name="connsiteX5" fmla="*/ 9702 w 78454"/>
              <a:gd name="connsiteY5" fmla="*/ 462597 h 462898"/>
              <a:gd name="connsiteX6" fmla="*/ 9702 w 78454"/>
              <a:gd name="connsiteY6" fmla="*/ 392747 h 462898"/>
              <a:gd name="connsiteX7" fmla="*/ 76377 w 78454"/>
              <a:gd name="connsiteY7" fmla="*/ 187960 h 462898"/>
              <a:gd name="connsiteX8" fmla="*/ 60502 w 78454"/>
              <a:gd name="connsiteY8" fmla="*/ 635 h 46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54" h="462898">
                <a:moveTo>
                  <a:pt x="60502" y="635"/>
                </a:moveTo>
                <a:cubicBezTo>
                  <a:pt x="58650" y="-9155"/>
                  <a:pt x="67116" y="96943"/>
                  <a:pt x="65264" y="129222"/>
                </a:cubicBezTo>
                <a:cubicBezTo>
                  <a:pt x="63412" y="161501"/>
                  <a:pt x="57062" y="158856"/>
                  <a:pt x="49389" y="194310"/>
                </a:cubicBezTo>
                <a:cubicBezTo>
                  <a:pt x="41716" y="229764"/>
                  <a:pt x="27429" y="305170"/>
                  <a:pt x="19227" y="341947"/>
                </a:cubicBezTo>
                <a:cubicBezTo>
                  <a:pt x="11025" y="378724"/>
                  <a:pt x="1764" y="394864"/>
                  <a:pt x="177" y="414972"/>
                </a:cubicBezTo>
                <a:cubicBezTo>
                  <a:pt x="-1411" y="435080"/>
                  <a:pt x="8115" y="466301"/>
                  <a:pt x="9702" y="462597"/>
                </a:cubicBezTo>
                <a:cubicBezTo>
                  <a:pt x="11289" y="458893"/>
                  <a:pt x="-1411" y="438520"/>
                  <a:pt x="9702" y="392747"/>
                </a:cubicBezTo>
                <a:cubicBezTo>
                  <a:pt x="20814" y="346974"/>
                  <a:pt x="67381" y="249872"/>
                  <a:pt x="76377" y="187960"/>
                </a:cubicBezTo>
                <a:cubicBezTo>
                  <a:pt x="85373" y="126048"/>
                  <a:pt x="62354" y="10425"/>
                  <a:pt x="60502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43903C0-9018-4C47-8D2A-17CA27361BFD}"/>
              </a:ext>
            </a:extLst>
          </p:cNvPr>
          <p:cNvSpPr/>
          <p:nvPr/>
        </p:nvSpPr>
        <p:spPr>
          <a:xfrm>
            <a:off x="4391687" y="3985473"/>
            <a:ext cx="70316" cy="473793"/>
          </a:xfrm>
          <a:custGeom>
            <a:avLst/>
            <a:gdLst>
              <a:gd name="connsiteX0" fmla="*/ 38496 w 70316"/>
              <a:gd name="connsiteY0" fmla="*/ 210 h 473793"/>
              <a:gd name="connsiteX1" fmla="*/ 4630 w 70316"/>
              <a:gd name="connsiteY1" fmla="*/ 129327 h 473793"/>
              <a:gd name="connsiteX2" fmla="*/ 19446 w 70316"/>
              <a:gd name="connsiteY2" fmla="*/ 201294 h 473793"/>
              <a:gd name="connsiteX3" fmla="*/ 66013 w 70316"/>
              <a:gd name="connsiteY3" fmla="*/ 457410 h 473793"/>
              <a:gd name="connsiteX4" fmla="*/ 61780 w 70316"/>
              <a:gd name="connsiteY4" fmla="*/ 425660 h 473793"/>
              <a:gd name="connsiteX5" fmla="*/ 8863 w 70316"/>
              <a:gd name="connsiteY5" fmla="*/ 243627 h 473793"/>
              <a:gd name="connsiteX6" fmla="*/ 396 w 70316"/>
              <a:gd name="connsiteY6" fmla="*/ 154727 h 473793"/>
              <a:gd name="connsiteX7" fmla="*/ 4630 w 70316"/>
              <a:gd name="connsiteY7" fmla="*/ 99694 h 473793"/>
              <a:gd name="connsiteX8" fmla="*/ 38496 w 70316"/>
              <a:gd name="connsiteY8" fmla="*/ 210 h 47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16" h="473793">
                <a:moveTo>
                  <a:pt x="38496" y="210"/>
                </a:moveTo>
                <a:cubicBezTo>
                  <a:pt x="38496" y="5149"/>
                  <a:pt x="7805" y="95813"/>
                  <a:pt x="4630" y="129327"/>
                </a:cubicBezTo>
                <a:cubicBezTo>
                  <a:pt x="1455" y="162841"/>
                  <a:pt x="9216" y="146614"/>
                  <a:pt x="19446" y="201294"/>
                </a:cubicBezTo>
                <a:cubicBezTo>
                  <a:pt x="29676" y="255974"/>
                  <a:pt x="58957" y="420016"/>
                  <a:pt x="66013" y="457410"/>
                </a:cubicBezTo>
                <a:cubicBezTo>
                  <a:pt x="73069" y="494804"/>
                  <a:pt x="71305" y="461290"/>
                  <a:pt x="61780" y="425660"/>
                </a:cubicBezTo>
                <a:cubicBezTo>
                  <a:pt x="52255" y="390030"/>
                  <a:pt x="19094" y="288783"/>
                  <a:pt x="8863" y="243627"/>
                </a:cubicBezTo>
                <a:cubicBezTo>
                  <a:pt x="-1368" y="198472"/>
                  <a:pt x="1101" y="178716"/>
                  <a:pt x="396" y="154727"/>
                </a:cubicBezTo>
                <a:cubicBezTo>
                  <a:pt x="-309" y="130738"/>
                  <a:pt x="-662" y="120860"/>
                  <a:pt x="4630" y="99694"/>
                </a:cubicBezTo>
                <a:cubicBezTo>
                  <a:pt x="9922" y="78528"/>
                  <a:pt x="38496" y="-4729"/>
                  <a:pt x="38496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826DE97-5C5F-4BDD-811F-5DD17E39CC9A}"/>
              </a:ext>
            </a:extLst>
          </p:cNvPr>
          <p:cNvSpPr/>
          <p:nvPr/>
        </p:nvSpPr>
        <p:spPr>
          <a:xfrm>
            <a:off x="4155474" y="4577998"/>
            <a:ext cx="45058" cy="289895"/>
          </a:xfrm>
          <a:custGeom>
            <a:avLst/>
            <a:gdLst>
              <a:gd name="connsiteX0" fmla="*/ 45051 w 45058"/>
              <a:gd name="connsiteY0" fmla="*/ 352 h 289895"/>
              <a:gd name="connsiteX1" fmla="*/ 13301 w 45058"/>
              <a:gd name="connsiteY1" fmla="*/ 105127 h 289895"/>
              <a:gd name="connsiteX2" fmla="*/ 601 w 45058"/>
              <a:gd name="connsiteY2" fmla="*/ 138465 h 289895"/>
              <a:gd name="connsiteX3" fmla="*/ 30764 w 45058"/>
              <a:gd name="connsiteY3" fmla="*/ 254352 h 289895"/>
              <a:gd name="connsiteX4" fmla="*/ 41876 w 45058"/>
              <a:gd name="connsiteY4" fmla="*/ 287690 h 289895"/>
              <a:gd name="connsiteX5" fmla="*/ 24414 w 45058"/>
              <a:gd name="connsiteY5" fmla="*/ 203552 h 289895"/>
              <a:gd name="connsiteX6" fmla="*/ 16476 w 45058"/>
              <a:gd name="connsiteY6" fmla="*/ 144815 h 289895"/>
              <a:gd name="connsiteX7" fmla="*/ 45051 w 45058"/>
              <a:gd name="connsiteY7" fmla="*/ 352 h 28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58" h="289895">
                <a:moveTo>
                  <a:pt x="45051" y="352"/>
                </a:moveTo>
                <a:cubicBezTo>
                  <a:pt x="44522" y="-6262"/>
                  <a:pt x="20709" y="82108"/>
                  <a:pt x="13301" y="105127"/>
                </a:cubicBezTo>
                <a:cubicBezTo>
                  <a:pt x="5893" y="128146"/>
                  <a:pt x="-2310" y="113594"/>
                  <a:pt x="601" y="138465"/>
                </a:cubicBezTo>
                <a:cubicBezTo>
                  <a:pt x="3512" y="163336"/>
                  <a:pt x="23885" y="229481"/>
                  <a:pt x="30764" y="254352"/>
                </a:cubicBezTo>
                <a:cubicBezTo>
                  <a:pt x="37643" y="279223"/>
                  <a:pt x="42934" y="296157"/>
                  <a:pt x="41876" y="287690"/>
                </a:cubicBezTo>
                <a:cubicBezTo>
                  <a:pt x="40818" y="279223"/>
                  <a:pt x="28647" y="227364"/>
                  <a:pt x="24414" y="203552"/>
                </a:cubicBezTo>
                <a:cubicBezTo>
                  <a:pt x="20181" y="179740"/>
                  <a:pt x="14095" y="174184"/>
                  <a:pt x="16476" y="144815"/>
                </a:cubicBezTo>
                <a:cubicBezTo>
                  <a:pt x="18857" y="115446"/>
                  <a:pt x="45580" y="6966"/>
                  <a:pt x="45051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4A79A10-BF06-4E31-9690-D67167993E7B}"/>
              </a:ext>
            </a:extLst>
          </p:cNvPr>
          <p:cNvSpPr/>
          <p:nvPr/>
        </p:nvSpPr>
        <p:spPr>
          <a:xfrm>
            <a:off x="4351209" y="4568545"/>
            <a:ext cx="97454" cy="251127"/>
          </a:xfrm>
          <a:custGeom>
            <a:avLst/>
            <a:gdLst>
              <a:gd name="connsiteX0" fmla="*/ 47754 w 97454"/>
              <a:gd name="connsiteY0" fmla="*/ 280 h 251127"/>
              <a:gd name="connsiteX1" fmla="*/ 6479 w 97454"/>
              <a:gd name="connsiteY1" fmla="*/ 101880 h 251127"/>
              <a:gd name="connsiteX2" fmla="*/ 129 w 97454"/>
              <a:gd name="connsiteY2" fmla="*/ 125693 h 251127"/>
              <a:gd name="connsiteX3" fmla="*/ 6479 w 97454"/>
              <a:gd name="connsiteY3" fmla="*/ 149505 h 251127"/>
              <a:gd name="connsiteX4" fmla="*/ 14416 w 97454"/>
              <a:gd name="connsiteY4" fmla="*/ 225705 h 251127"/>
              <a:gd name="connsiteX5" fmla="*/ 96966 w 97454"/>
              <a:gd name="connsiteY5" fmla="*/ 251105 h 251127"/>
              <a:gd name="connsiteX6" fmla="*/ 47754 w 97454"/>
              <a:gd name="connsiteY6" fmla="*/ 222530 h 251127"/>
              <a:gd name="connsiteX7" fmla="*/ 28704 w 97454"/>
              <a:gd name="connsiteY7" fmla="*/ 195543 h 251127"/>
              <a:gd name="connsiteX8" fmla="*/ 20766 w 97454"/>
              <a:gd name="connsiteY8" fmla="*/ 136805 h 251127"/>
              <a:gd name="connsiteX9" fmla="*/ 47754 w 97454"/>
              <a:gd name="connsiteY9" fmla="*/ 280 h 25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454" h="251127">
                <a:moveTo>
                  <a:pt x="47754" y="280"/>
                </a:moveTo>
                <a:cubicBezTo>
                  <a:pt x="45373" y="-5541"/>
                  <a:pt x="14416" y="80978"/>
                  <a:pt x="6479" y="101880"/>
                </a:cubicBezTo>
                <a:cubicBezTo>
                  <a:pt x="-1459" y="122782"/>
                  <a:pt x="129" y="117756"/>
                  <a:pt x="129" y="125693"/>
                </a:cubicBezTo>
                <a:cubicBezTo>
                  <a:pt x="129" y="133630"/>
                  <a:pt x="4098" y="132836"/>
                  <a:pt x="6479" y="149505"/>
                </a:cubicBezTo>
                <a:cubicBezTo>
                  <a:pt x="8860" y="166174"/>
                  <a:pt x="-665" y="208772"/>
                  <a:pt x="14416" y="225705"/>
                </a:cubicBezTo>
                <a:cubicBezTo>
                  <a:pt x="29497" y="242638"/>
                  <a:pt x="91410" y="251634"/>
                  <a:pt x="96966" y="251105"/>
                </a:cubicBezTo>
                <a:cubicBezTo>
                  <a:pt x="102522" y="250576"/>
                  <a:pt x="59131" y="231790"/>
                  <a:pt x="47754" y="222530"/>
                </a:cubicBezTo>
                <a:cubicBezTo>
                  <a:pt x="36377" y="213270"/>
                  <a:pt x="33202" y="209830"/>
                  <a:pt x="28704" y="195543"/>
                </a:cubicBezTo>
                <a:cubicBezTo>
                  <a:pt x="24206" y="181256"/>
                  <a:pt x="14945" y="167761"/>
                  <a:pt x="20766" y="136805"/>
                </a:cubicBezTo>
                <a:cubicBezTo>
                  <a:pt x="26587" y="105849"/>
                  <a:pt x="50135" y="6101"/>
                  <a:pt x="47754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9E28BE07-5E2B-4737-8AD5-21805A84AF3B}"/>
              </a:ext>
            </a:extLst>
          </p:cNvPr>
          <p:cNvSpPr/>
          <p:nvPr/>
        </p:nvSpPr>
        <p:spPr>
          <a:xfrm>
            <a:off x="4227472" y="4624142"/>
            <a:ext cx="100663" cy="41809"/>
          </a:xfrm>
          <a:custGeom>
            <a:avLst/>
            <a:gdLst>
              <a:gd name="connsiteX0" fmla="*/ 41 w 100663"/>
              <a:gd name="connsiteY0" fmla="*/ 33583 h 41809"/>
              <a:gd name="connsiteX1" fmla="*/ 76241 w 100663"/>
              <a:gd name="connsiteY1" fmla="*/ 19296 h 41809"/>
              <a:gd name="connsiteX2" fmla="*/ 100053 w 100663"/>
              <a:gd name="connsiteY2" fmla="*/ 41521 h 41809"/>
              <a:gd name="connsiteX3" fmla="*/ 87353 w 100663"/>
              <a:gd name="connsiteY3" fmla="*/ 246 h 41809"/>
              <a:gd name="connsiteX4" fmla="*/ 41 w 100663"/>
              <a:gd name="connsiteY4" fmla="*/ 33583 h 4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3" h="41809">
                <a:moveTo>
                  <a:pt x="41" y="33583"/>
                </a:moveTo>
                <a:cubicBezTo>
                  <a:pt x="-1811" y="36758"/>
                  <a:pt x="59572" y="17973"/>
                  <a:pt x="76241" y="19296"/>
                </a:cubicBezTo>
                <a:cubicBezTo>
                  <a:pt x="92910" y="20619"/>
                  <a:pt x="98201" y="44696"/>
                  <a:pt x="100053" y="41521"/>
                </a:cubicBezTo>
                <a:cubicBezTo>
                  <a:pt x="101905" y="38346"/>
                  <a:pt x="100053" y="3686"/>
                  <a:pt x="87353" y="246"/>
                </a:cubicBezTo>
                <a:cubicBezTo>
                  <a:pt x="74653" y="-3194"/>
                  <a:pt x="1893" y="30408"/>
                  <a:pt x="41" y="33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1F80BFF-4C09-4AEA-9060-EAACE4543EA8}"/>
              </a:ext>
            </a:extLst>
          </p:cNvPr>
          <p:cNvSpPr/>
          <p:nvPr/>
        </p:nvSpPr>
        <p:spPr>
          <a:xfrm>
            <a:off x="4081457" y="4628033"/>
            <a:ext cx="166159" cy="305983"/>
          </a:xfrm>
          <a:custGeom>
            <a:avLst/>
            <a:gdLst>
              <a:gd name="connsiteX0" fmla="*/ 50806 w 166159"/>
              <a:gd name="connsiteY0" fmla="*/ 1117 h 305983"/>
              <a:gd name="connsiteX1" fmla="*/ 12706 w 166159"/>
              <a:gd name="connsiteY1" fmla="*/ 129705 h 305983"/>
              <a:gd name="connsiteX2" fmla="*/ 1593 w 166159"/>
              <a:gd name="connsiteY2" fmla="*/ 204317 h 305983"/>
              <a:gd name="connsiteX3" fmla="*/ 1593 w 166159"/>
              <a:gd name="connsiteY3" fmla="*/ 239242 h 305983"/>
              <a:gd name="connsiteX4" fmla="*/ 15881 w 166159"/>
              <a:gd name="connsiteY4" fmla="*/ 258292 h 305983"/>
              <a:gd name="connsiteX5" fmla="*/ 39693 w 166159"/>
              <a:gd name="connsiteY5" fmla="*/ 258292 h 305983"/>
              <a:gd name="connsiteX6" fmla="*/ 61918 w 166159"/>
              <a:gd name="connsiteY6" fmla="*/ 266230 h 305983"/>
              <a:gd name="connsiteX7" fmla="*/ 88906 w 166159"/>
              <a:gd name="connsiteY7" fmla="*/ 272580 h 305983"/>
              <a:gd name="connsiteX8" fmla="*/ 165106 w 166159"/>
              <a:gd name="connsiteY8" fmla="*/ 305917 h 305983"/>
              <a:gd name="connsiteX9" fmla="*/ 130181 w 166159"/>
              <a:gd name="connsiteY9" fmla="*/ 280517 h 305983"/>
              <a:gd name="connsiteX10" fmla="*/ 85731 w 166159"/>
              <a:gd name="connsiteY10" fmla="*/ 258292 h 305983"/>
              <a:gd name="connsiteX11" fmla="*/ 19056 w 166159"/>
              <a:gd name="connsiteY11" fmla="*/ 232892 h 305983"/>
              <a:gd name="connsiteX12" fmla="*/ 12706 w 166159"/>
              <a:gd name="connsiteY12" fmla="*/ 209080 h 305983"/>
              <a:gd name="connsiteX13" fmla="*/ 50806 w 166159"/>
              <a:gd name="connsiteY13" fmla="*/ 1117 h 30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159" h="305983">
                <a:moveTo>
                  <a:pt x="50806" y="1117"/>
                </a:moveTo>
                <a:cubicBezTo>
                  <a:pt x="50806" y="-12112"/>
                  <a:pt x="20908" y="95838"/>
                  <a:pt x="12706" y="129705"/>
                </a:cubicBezTo>
                <a:cubicBezTo>
                  <a:pt x="4504" y="163572"/>
                  <a:pt x="3445" y="186061"/>
                  <a:pt x="1593" y="204317"/>
                </a:cubicBezTo>
                <a:cubicBezTo>
                  <a:pt x="-259" y="222573"/>
                  <a:pt x="-788" y="230246"/>
                  <a:pt x="1593" y="239242"/>
                </a:cubicBezTo>
                <a:cubicBezTo>
                  <a:pt x="3974" y="248238"/>
                  <a:pt x="9531" y="255117"/>
                  <a:pt x="15881" y="258292"/>
                </a:cubicBezTo>
                <a:cubicBezTo>
                  <a:pt x="22231" y="261467"/>
                  <a:pt x="32020" y="256969"/>
                  <a:pt x="39693" y="258292"/>
                </a:cubicBezTo>
                <a:cubicBezTo>
                  <a:pt x="47366" y="259615"/>
                  <a:pt x="53716" y="263849"/>
                  <a:pt x="61918" y="266230"/>
                </a:cubicBezTo>
                <a:cubicBezTo>
                  <a:pt x="70120" y="268611"/>
                  <a:pt x="71708" y="265966"/>
                  <a:pt x="88906" y="272580"/>
                </a:cubicBezTo>
                <a:cubicBezTo>
                  <a:pt x="106104" y="279195"/>
                  <a:pt x="158227" y="304594"/>
                  <a:pt x="165106" y="305917"/>
                </a:cubicBezTo>
                <a:cubicBezTo>
                  <a:pt x="171985" y="307240"/>
                  <a:pt x="143410" y="288454"/>
                  <a:pt x="130181" y="280517"/>
                </a:cubicBezTo>
                <a:cubicBezTo>
                  <a:pt x="116952" y="272580"/>
                  <a:pt x="104252" y="266229"/>
                  <a:pt x="85731" y="258292"/>
                </a:cubicBezTo>
                <a:cubicBezTo>
                  <a:pt x="67210" y="250355"/>
                  <a:pt x="31227" y="241094"/>
                  <a:pt x="19056" y="232892"/>
                </a:cubicBezTo>
                <a:cubicBezTo>
                  <a:pt x="6885" y="224690"/>
                  <a:pt x="8208" y="242947"/>
                  <a:pt x="12706" y="209080"/>
                </a:cubicBezTo>
                <a:cubicBezTo>
                  <a:pt x="17204" y="175213"/>
                  <a:pt x="50806" y="14346"/>
                  <a:pt x="50806" y="1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9111408-AC5C-412D-B7D0-205AF5993DCA}"/>
              </a:ext>
            </a:extLst>
          </p:cNvPr>
          <p:cNvSpPr/>
          <p:nvPr/>
        </p:nvSpPr>
        <p:spPr>
          <a:xfrm>
            <a:off x="4630224" y="4638634"/>
            <a:ext cx="165619" cy="233937"/>
          </a:xfrm>
          <a:custGeom>
            <a:avLst/>
            <a:gdLst>
              <a:gd name="connsiteX0" fmla="*/ 64014 w 165619"/>
              <a:gd name="connsiteY0" fmla="*/ 41 h 233937"/>
              <a:gd name="connsiteX1" fmla="*/ 152914 w 165619"/>
              <a:gd name="connsiteY1" fmla="*/ 123866 h 233937"/>
              <a:gd name="connsiteX2" fmla="*/ 164026 w 165619"/>
              <a:gd name="connsiteY2" fmla="*/ 158791 h 233937"/>
              <a:gd name="connsiteX3" fmla="*/ 164026 w 165619"/>
              <a:gd name="connsiteY3" fmla="*/ 192129 h 233937"/>
              <a:gd name="connsiteX4" fmla="*/ 149739 w 165619"/>
              <a:gd name="connsiteY4" fmla="*/ 219116 h 233937"/>
              <a:gd name="connsiteX5" fmla="*/ 148151 w 165619"/>
              <a:gd name="connsiteY5" fmla="*/ 233404 h 233937"/>
              <a:gd name="connsiteX6" fmla="*/ 133864 w 165619"/>
              <a:gd name="connsiteY6" fmla="*/ 230229 h 233937"/>
              <a:gd name="connsiteX7" fmla="*/ 119576 w 165619"/>
              <a:gd name="connsiteY7" fmla="*/ 223879 h 233937"/>
              <a:gd name="connsiteX8" fmla="*/ 92589 w 165619"/>
              <a:gd name="connsiteY8" fmla="*/ 220704 h 233937"/>
              <a:gd name="connsiteX9" fmla="*/ 514 w 165619"/>
              <a:gd name="connsiteY9" fmla="*/ 230229 h 233937"/>
              <a:gd name="connsiteX10" fmla="*/ 59251 w 165619"/>
              <a:gd name="connsiteY10" fmla="*/ 209591 h 233937"/>
              <a:gd name="connsiteX11" fmla="*/ 141801 w 165619"/>
              <a:gd name="connsiteY11" fmla="*/ 214354 h 233937"/>
              <a:gd name="connsiteX12" fmla="*/ 154501 w 165619"/>
              <a:gd name="connsiteY12" fmla="*/ 165141 h 233937"/>
              <a:gd name="connsiteX13" fmla="*/ 148151 w 165619"/>
              <a:gd name="connsiteY13" fmla="*/ 138154 h 233937"/>
              <a:gd name="connsiteX14" fmla="*/ 64014 w 165619"/>
              <a:gd name="connsiteY14" fmla="*/ 41 h 23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5619" h="233937">
                <a:moveTo>
                  <a:pt x="64014" y="41"/>
                </a:moveTo>
                <a:cubicBezTo>
                  <a:pt x="64808" y="-2340"/>
                  <a:pt x="136245" y="97408"/>
                  <a:pt x="152914" y="123866"/>
                </a:cubicBezTo>
                <a:cubicBezTo>
                  <a:pt x="169583" y="150324"/>
                  <a:pt x="162174" y="147414"/>
                  <a:pt x="164026" y="158791"/>
                </a:cubicBezTo>
                <a:cubicBezTo>
                  <a:pt x="165878" y="170168"/>
                  <a:pt x="166407" y="182075"/>
                  <a:pt x="164026" y="192129"/>
                </a:cubicBezTo>
                <a:cubicBezTo>
                  <a:pt x="161645" y="202183"/>
                  <a:pt x="152385" y="212237"/>
                  <a:pt x="149739" y="219116"/>
                </a:cubicBezTo>
                <a:cubicBezTo>
                  <a:pt x="147093" y="225995"/>
                  <a:pt x="150797" y="231552"/>
                  <a:pt x="148151" y="233404"/>
                </a:cubicBezTo>
                <a:cubicBezTo>
                  <a:pt x="145505" y="235256"/>
                  <a:pt x="138626" y="231816"/>
                  <a:pt x="133864" y="230229"/>
                </a:cubicBezTo>
                <a:cubicBezTo>
                  <a:pt x="129102" y="228642"/>
                  <a:pt x="126455" y="225466"/>
                  <a:pt x="119576" y="223879"/>
                </a:cubicBezTo>
                <a:cubicBezTo>
                  <a:pt x="112697" y="222292"/>
                  <a:pt x="112433" y="219646"/>
                  <a:pt x="92589" y="220704"/>
                </a:cubicBezTo>
                <a:cubicBezTo>
                  <a:pt x="72745" y="221762"/>
                  <a:pt x="6070" y="232081"/>
                  <a:pt x="514" y="230229"/>
                </a:cubicBezTo>
                <a:cubicBezTo>
                  <a:pt x="-5042" y="228377"/>
                  <a:pt x="35703" y="212237"/>
                  <a:pt x="59251" y="209591"/>
                </a:cubicBezTo>
                <a:cubicBezTo>
                  <a:pt x="82799" y="206945"/>
                  <a:pt x="125926" y="221762"/>
                  <a:pt x="141801" y="214354"/>
                </a:cubicBezTo>
                <a:cubicBezTo>
                  <a:pt x="157676" y="206946"/>
                  <a:pt x="153443" y="177841"/>
                  <a:pt x="154501" y="165141"/>
                </a:cubicBezTo>
                <a:cubicBezTo>
                  <a:pt x="155559" y="152441"/>
                  <a:pt x="161645" y="161702"/>
                  <a:pt x="148151" y="138154"/>
                </a:cubicBezTo>
                <a:cubicBezTo>
                  <a:pt x="134657" y="114606"/>
                  <a:pt x="63220" y="2422"/>
                  <a:pt x="6401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11A07B0-830F-46D2-8024-1244F5382DBF}"/>
              </a:ext>
            </a:extLst>
          </p:cNvPr>
          <p:cNvSpPr/>
          <p:nvPr/>
        </p:nvSpPr>
        <p:spPr>
          <a:xfrm>
            <a:off x="4299852" y="4889431"/>
            <a:ext cx="272686" cy="133484"/>
          </a:xfrm>
          <a:custGeom>
            <a:avLst/>
            <a:gdLst>
              <a:gd name="connsiteX0" fmla="*/ 686 w 272686"/>
              <a:gd name="connsiteY0" fmla="*/ 79444 h 133484"/>
              <a:gd name="connsiteX1" fmla="*/ 57836 w 272686"/>
              <a:gd name="connsiteY1" fmla="*/ 117544 h 133484"/>
              <a:gd name="connsiteX2" fmla="*/ 146736 w 272686"/>
              <a:gd name="connsiteY2" fmla="*/ 133419 h 133484"/>
              <a:gd name="connsiteX3" fmla="*/ 194361 w 272686"/>
              <a:gd name="connsiteY3" fmla="*/ 122307 h 133484"/>
              <a:gd name="connsiteX4" fmla="*/ 194361 w 272686"/>
              <a:gd name="connsiteY4" fmla="*/ 101669 h 133484"/>
              <a:gd name="connsiteX5" fmla="*/ 195948 w 272686"/>
              <a:gd name="connsiteY5" fmla="*/ 77857 h 133484"/>
              <a:gd name="connsiteX6" fmla="*/ 213411 w 272686"/>
              <a:gd name="connsiteY6" fmla="*/ 44519 h 133484"/>
              <a:gd name="connsiteX7" fmla="*/ 241986 w 272686"/>
              <a:gd name="connsiteY7" fmla="*/ 12769 h 133484"/>
              <a:gd name="connsiteX8" fmla="*/ 272148 w 272686"/>
              <a:gd name="connsiteY8" fmla="*/ 69 h 133484"/>
              <a:gd name="connsiteX9" fmla="*/ 214998 w 272686"/>
              <a:gd name="connsiteY9" fmla="*/ 17532 h 133484"/>
              <a:gd name="connsiteX10" fmla="*/ 189598 w 272686"/>
              <a:gd name="connsiteY10" fmla="*/ 46107 h 133484"/>
              <a:gd name="connsiteX11" fmla="*/ 173723 w 272686"/>
              <a:gd name="connsiteY11" fmla="*/ 79444 h 133484"/>
              <a:gd name="connsiteX12" fmla="*/ 170548 w 272686"/>
              <a:gd name="connsiteY12" fmla="*/ 114369 h 133484"/>
              <a:gd name="connsiteX13" fmla="*/ 154673 w 272686"/>
              <a:gd name="connsiteY13" fmla="*/ 115957 h 133484"/>
              <a:gd name="connsiteX14" fmla="*/ 95936 w 272686"/>
              <a:gd name="connsiteY14" fmla="*/ 109607 h 133484"/>
              <a:gd name="connsiteX15" fmla="*/ 686 w 272686"/>
              <a:gd name="connsiteY15" fmla="*/ 79444 h 13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2686" h="133484">
                <a:moveTo>
                  <a:pt x="686" y="79444"/>
                </a:moveTo>
                <a:cubicBezTo>
                  <a:pt x="-5664" y="80767"/>
                  <a:pt x="33494" y="108548"/>
                  <a:pt x="57836" y="117544"/>
                </a:cubicBezTo>
                <a:cubicBezTo>
                  <a:pt x="82178" y="126540"/>
                  <a:pt x="123982" y="132625"/>
                  <a:pt x="146736" y="133419"/>
                </a:cubicBezTo>
                <a:cubicBezTo>
                  <a:pt x="169490" y="134213"/>
                  <a:pt x="186424" y="127599"/>
                  <a:pt x="194361" y="122307"/>
                </a:cubicBezTo>
                <a:cubicBezTo>
                  <a:pt x="202298" y="117015"/>
                  <a:pt x="194361" y="101669"/>
                  <a:pt x="194361" y="101669"/>
                </a:cubicBezTo>
                <a:cubicBezTo>
                  <a:pt x="194626" y="94261"/>
                  <a:pt x="192773" y="87382"/>
                  <a:pt x="195948" y="77857"/>
                </a:cubicBezTo>
                <a:cubicBezTo>
                  <a:pt x="199123" y="68332"/>
                  <a:pt x="205738" y="55367"/>
                  <a:pt x="213411" y="44519"/>
                </a:cubicBezTo>
                <a:cubicBezTo>
                  <a:pt x="221084" y="33671"/>
                  <a:pt x="232197" y="20177"/>
                  <a:pt x="241986" y="12769"/>
                </a:cubicBezTo>
                <a:cubicBezTo>
                  <a:pt x="251775" y="5361"/>
                  <a:pt x="276646" y="-725"/>
                  <a:pt x="272148" y="69"/>
                </a:cubicBezTo>
                <a:cubicBezTo>
                  <a:pt x="267650" y="863"/>
                  <a:pt x="228756" y="9859"/>
                  <a:pt x="214998" y="17532"/>
                </a:cubicBezTo>
                <a:cubicBezTo>
                  <a:pt x="201240" y="25205"/>
                  <a:pt x="196477" y="35788"/>
                  <a:pt x="189598" y="46107"/>
                </a:cubicBezTo>
                <a:cubicBezTo>
                  <a:pt x="182719" y="56426"/>
                  <a:pt x="176898" y="68067"/>
                  <a:pt x="173723" y="79444"/>
                </a:cubicBezTo>
                <a:cubicBezTo>
                  <a:pt x="170548" y="90821"/>
                  <a:pt x="173723" y="108284"/>
                  <a:pt x="170548" y="114369"/>
                </a:cubicBezTo>
                <a:cubicBezTo>
                  <a:pt x="167373" y="120454"/>
                  <a:pt x="167108" y="116751"/>
                  <a:pt x="154673" y="115957"/>
                </a:cubicBezTo>
                <a:cubicBezTo>
                  <a:pt x="142238" y="115163"/>
                  <a:pt x="123717" y="114370"/>
                  <a:pt x="95936" y="109607"/>
                </a:cubicBezTo>
                <a:cubicBezTo>
                  <a:pt x="68155" y="104845"/>
                  <a:pt x="7036" y="78121"/>
                  <a:pt x="686" y="79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FDAC100-9362-46AD-994E-825E224EBB5A}"/>
              </a:ext>
            </a:extLst>
          </p:cNvPr>
          <p:cNvSpPr/>
          <p:nvPr/>
        </p:nvSpPr>
        <p:spPr>
          <a:xfrm>
            <a:off x="3913188" y="5230813"/>
            <a:ext cx="491058" cy="87504"/>
          </a:xfrm>
          <a:custGeom>
            <a:avLst/>
            <a:gdLst>
              <a:gd name="connsiteX0" fmla="*/ 0 w 491058"/>
              <a:gd name="connsiteY0" fmla="*/ 0 h 87504"/>
              <a:gd name="connsiteX1" fmla="*/ 104775 w 491058"/>
              <a:gd name="connsiteY1" fmla="*/ 38100 h 87504"/>
              <a:gd name="connsiteX2" fmla="*/ 322262 w 491058"/>
              <a:gd name="connsiteY2" fmla="*/ 41275 h 87504"/>
              <a:gd name="connsiteX3" fmla="*/ 365125 w 491058"/>
              <a:gd name="connsiteY3" fmla="*/ 44450 h 87504"/>
              <a:gd name="connsiteX4" fmla="*/ 490537 w 491058"/>
              <a:gd name="connsiteY4" fmla="*/ 87312 h 87504"/>
              <a:gd name="connsiteX5" fmla="*/ 407987 w 491058"/>
              <a:gd name="connsiteY5" fmla="*/ 60325 h 87504"/>
              <a:gd name="connsiteX6" fmla="*/ 361950 w 491058"/>
              <a:gd name="connsiteY6" fmla="*/ 61912 h 87504"/>
              <a:gd name="connsiteX7" fmla="*/ 260350 w 491058"/>
              <a:gd name="connsiteY7" fmla="*/ 61912 h 87504"/>
              <a:gd name="connsiteX8" fmla="*/ 176212 w 491058"/>
              <a:gd name="connsiteY8" fmla="*/ 47625 h 87504"/>
              <a:gd name="connsiteX9" fmla="*/ 0 w 491058"/>
              <a:gd name="connsiteY9" fmla="*/ 0 h 8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1058" h="87504">
                <a:moveTo>
                  <a:pt x="0" y="0"/>
                </a:moveTo>
                <a:cubicBezTo>
                  <a:pt x="25532" y="15610"/>
                  <a:pt x="51065" y="31221"/>
                  <a:pt x="104775" y="38100"/>
                </a:cubicBezTo>
                <a:cubicBezTo>
                  <a:pt x="158485" y="44979"/>
                  <a:pt x="278870" y="40217"/>
                  <a:pt x="322262" y="41275"/>
                </a:cubicBezTo>
                <a:cubicBezTo>
                  <a:pt x="365654" y="42333"/>
                  <a:pt x="337079" y="36777"/>
                  <a:pt x="365125" y="44450"/>
                </a:cubicBezTo>
                <a:cubicBezTo>
                  <a:pt x="393171" y="52123"/>
                  <a:pt x="483393" y="84666"/>
                  <a:pt x="490537" y="87312"/>
                </a:cubicBezTo>
                <a:cubicBezTo>
                  <a:pt x="497681" y="89958"/>
                  <a:pt x="429418" y="64558"/>
                  <a:pt x="407987" y="60325"/>
                </a:cubicBezTo>
                <a:cubicBezTo>
                  <a:pt x="386556" y="56092"/>
                  <a:pt x="361950" y="61912"/>
                  <a:pt x="361950" y="61912"/>
                </a:cubicBezTo>
                <a:cubicBezTo>
                  <a:pt x="337344" y="62176"/>
                  <a:pt x="291306" y="64293"/>
                  <a:pt x="260350" y="61912"/>
                </a:cubicBezTo>
                <a:cubicBezTo>
                  <a:pt x="229394" y="59531"/>
                  <a:pt x="176212" y="47625"/>
                  <a:pt x="176212" y="476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9465CDE-B32B-468B-835E-1B62B3EEBE88}"/>
              </a:ext>
            </a:extLst>
          </p:cNvPr>
          <p:cNvSpPr/>
          <p:nvPr/>
        </p:nvSpPr>
        <p:spPr>
          <a:xfrm>
            <a:off x="4383088" y="5233897"/>
            <a:ext cx="777875" cy="79466"/>
          </a:xfrm>
          <a:custGeom>
            <a:avLst/>
            <a:gdLst>
              <a:gd name="connsiteX0" fmla="*/ 0 w 777875"/>
              <a:gd name="connsiteY0" fmla="*/ 68353 h 79466"/>
              <a:gd name="connsiteX1" fmla="*/ 134937 w 777875"/>
              <a:gd name="connsiteY1" fmla="*/ 60416 h 79466"/>
              <a:gd name="connsiteX2" fmla="*/ 317500 w 777875"/>
              <a:gd name="connsiteY2" fmla="*/ 63591 h 79466"/>
              <a:gd name="connsiteX3" fmla="*/ 496887 w 777875"/>
              <a:gd name="connsiteY3" fmla="*/ 57241 h 79466"/>
              <a:gd name="connsiteX4" fmla="*/ 592137 w 777875"/>
              <a:gd name="connsiteY4" fmla="*/ 57241 h 79466"/>
              <a:gd name="connsiteX5" fmla="*/ 638175 w 777875"/>
              <a:gd name="connsiteY5" fmla="*/ 49303 h 79466"/>
              <a:gd name="connsiteX6" fmla="*/ 673100 w 777875"/>
              <a:gd name="connsiteY6" fmla="*/ 41366 h 79466"/>
              <a:gd name="connsiteX7" fmla="*/ 777875 w 777875"/>
              <a:gd name="connsiteY7" fmla="*/ 91 h 79466"/>
              <a:gd name="connsiteX8" fmla="*/ 674687 w 777875"/>
              <a:gd name="connsiteY8" fmla="*/ 54066 h 79466"/>
              <a:gd name="connsiteX9" fmla="*/ 565150 w 777875"/>
              <a:gd name="connsiteY9" fmla="*/ 74703 h 79466"/>
              <a:gd name="connsiteX10" fmla="*/ 466725 w 777875"/>
              <a:gd name="connsiteY10" fmla="*/ 68353 h 79466"/>
              <a:gd name="connsiteX11" fmla="*/ 355600 w 777875"/>
              <a:gd name="connsiteY11" fmla="*/ 79466 h 79466"/>
              <a:gd name="connsiteX12" fmla="*/ 293687 w 777875"/>
              <a:gd name="connsiteY12" fmla="*/ 76291 h 79466"/>
              <a:gd name="connsiteX13" fmla="*/ 0 w 777875"/>
              <a:gd name="connsiteY13" fmla="*/ 68353 h 7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7875" h="79466">
                <a:moveTo>
                  <a:pt x="0" y="68353"/>
                </a:moveTo>
                <a:cubicBezTo>
                  <a:pt x="41010" y="64781"/>
                  <a:pt x="134937" y="60416"/>
                  <a:pt x="134937" y="60416"/>
                </a:cubicBezTo>
                <a:cubicBezTo>
                  <a:pt x="187854" y="59622"/>
                  <a:pt x="257175" y="64120"/>
                  <a:pt x="317500" y="63591"/>
                </a:cubicBezTo>
                <a:cubicBezTo>
                  <a:pt x="377825" y="63062"/>
                  <a:pt x="451114" y="58299"/>
                  <a:pt x="496887" y="57241"/>
                </a:cubicBezTo>
                <a:cubicBezTo>
                  <a:pt x="542660" y="56183"/>
                  <a:pt x="568589" y="58564"/>
                  <a:pt x="592137" y="57241"/>
                </a:cubicBezTo>
                <a:cubicBezTo>
                  <a:pt x="615685" y="55918"/>
                  <a:pt x="624681" y="51949"/>
                  <a:pt x="638175" y="49303"/>
                </a:cubicBezTo>
                <a:cubicBezTo>
                  <a:pt x="651669" y="46657"/>
                  <a:pt x="649817" y="49568"/>
                  <a:pt x="673100" y="41366"/>
                </a:cubicBezTo>
                <a:cubicBezTo>
                  <a:pt x="696383" y="33164"/>
                  <a:pt x="777611" y="-2026"/>
                  <a:pt x="777875" y="91"/>
                </a:cubicBezTo>
                <a:cubicBezTo>
                  <a:pt x="778139" y="2208"/>
                  <a:pt x="710141" y="41631"/>
                  <a:pt x="674687" y="54066"/>
                </a:cubicBezTo>
                <a:cubicBezTo>
                  <a:pt x="639233" y="66501"/>
                  <a:pt x="599810" y="72322"/>
                  <a:pt x="565150" y="74703"/>
                </a:cubicBezTo>
                <a:cubicBezTo>
                  <a:pt x="530490" y="77084"/>
                  <a:pt x="501650" y="67559"/>
                  <a:pt x="466725" y="68353"/>
                </a:cubicBezTo>
                <a:cubicBezTo>
                  <a:pt x="431800" y="69147"/>
                  <a:pt x="384440" y="78143"/>
                  <a:pt x="355600" y="79466"/>
                </a:cubicBezTo>
                <a:lnTo>
                  <a:pt x="293687" y="76291"/>
                </a:lnTo>
                <a:lnTo>
                  <a:pt x="0" y="683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481636E-1156-4B3C-B078-AD60C03E5F7A}"/>
              </a:ext>
            </a:extLst>
          </p:cNvPr>
          <p:cNvSpPr/>
          <p:nvPr/>
        </p:nvSpPr>
        <p:spPr>
          <a:xfrm>
            <a:off x="4725838" y="5399989"/>
            <a:ext cx="238724" cy="141077"/>
          </a:xfrm>
          <a:custGeom>
            <a:avLst/>
            <a:gdLst>
              <a:gd name="connsiteX0" fmla="*/ 150 w 238724"/>
              <a:gd name="connsiteY0" fmla="*/ 140386 h 141077"/>
              <a:gd name="connsiteX1" fmla="*/ 111275 w 238724"/>
              <a:gd name="connsiteY1" fmla="*/ 87999 h 141077"/>
              <a:gd name="connsiteX2" fmla="*/ 236687 w 238724"/>
              <a:gd name="connsiteY2" fmla="*/ 2274 h 141077"/>
              <a:gd name="connsiteX3" fmla="*/ 192237 w 238724"/>
              <a:gd name="connsiteY3" fmla="*/ 22911 h 141077"/>
              <a:gd name="connsiteX4" fmla="*/ 135087 w 238724"/>
              <a:gd name="connsiteY4" fmla="*/ 51486 h 141077"/>
              <a:gd name="connsiteX5" fmla="*/ 150 w 238724"/>
              <a:gd name="connsiteY5" fmla="*/ 140386 h 14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724" h="141077">
                <a:moveTo>
                  <a:pt x="150" y="140386"/>
                </a:moveTo>
                <a:cubicBezTo>
                  <a:pt x="-3819" y="146471"/>
                  <a:pt x="71852" y="111018"/>
                  <a:pt x="111275" y="87999"/>
                </a:cubicBezTo>
                <a:cubicBezTo>
                  <a:pt x="150698" y="64980"/>
                  <a:pt x="223194" y="13122"/>
                  <a:pt x="236687" y="2274"/>
                </a:cubicBezTo>
                <a:cubicBezTo>
                  <a:pt x="250180" y="-8574"/>
                  <a:pt x="192237" y="22911"/>
                  <a:pt x="192237" y="22911"/>
                </a:cubicBezTo>
                <a:cubicBezTo>
                  <a:pt x="175304" y="31113"/>
                  <a:pt x="164456" y="33759"/>
                  <a:pt x="135087" y="51486"/>
                </a:cubicBezTo>
                <a:cubicBezTo>
                  <a:pt x="105718" y="69213"/>
                  <a:pt x="4119" y="134301"/>
                  <a:pt x="150" y="140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06B927A3-6F12-4C58-B4A3-A37AED8AB264}"/>
              </a:ext>
            </a:extLst>
          </p:cNvPr>
          <p:cNvSpPr/>
          <p:nvPr/>
        </p:nvSpPr>
        <p:spPr>
          <a:xfrm>
            <a:off x="4994944" y="5263982"/>
            <a:ext cx="129896" cy="100980"/>
          </a:xfrm>
          <a:custGeom>
            <a:avLst/>
            <a:gdLst>
              <a:gd name="connsiteX0" fmla="*/ 129506 w 129896"/>
              <a:gd name="connsiteY0" fmla="*/ 168 h 100980"/>
              <a:gd name="connsiteX1" fmla="*/ 53306 w 129896"/>
              <a:gd name="connsiteY1" fmla="*/ 49381 h 100980"/>
              <a:gd name="connsiteX2" fmla="*/ 2506 w 129896"/>
              <a:gd name="connsiteY2" fmla="*/ 100181 h 100980"/>
              <a:gd name="connsiteX3" fmla="*/ 8856 w 129896"/>
              <a:gd name="connsiteY3" fmla="*/ 79543 h 100980"/>
              <a:gd name="connsiteX4" fmla="*/ 18381 w 129896"/>
              <a:gd name="connsiteY4" fmla="*/ 66843 h 100980"/>
              <a:gd name="connsiteX5" fmla="*/ 129506 w 129896"/>
              <a:gd name="connsiteY5" fmla="*/ 168 h 10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96" h="100980">
                <a:moveTo>
                  <a:pt x="129506" y="168"/>
                </a:moveTo>
                <a:cubicBezTo>
                  <a:pt x="135327" y="-2742"/>
                  <a:pt x="74473" y="32712"/>
                  <a:pt x="53306" y="49381"/>
                </a:cubicBezTo>
                <a:cubicBezTo>
                  <a:pt x="32139" y="66050"/>
                  <a:pt x="9914" y="95154"/>
                  <a:pt x="2506" y="100181"/>
                </a:cubicBezTo>
                <a:cubicBezTo>
                  <a:pt x="-4902" y="105208"/>
                  <a:pt x="6210" y="85099"/>
                  <a:pt x="8856" y="79543"/>
                </a:cubicBezTo>
                <a:cubicBezTo>
                  <a:pt x="11502" y="73987"/>
                  <a:pt x="1712" y="79014"/>
                  <a:pt x="18381" y="66843"/>
                </a:cubicBezTo>
                <a:cubicBezTo>
                  <a:pt x="35050" y="54672"/>
                  <a:pt x="123685" y="3078"/>
                  <a:pt x="129506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872BCAE-53A5-4FAE-B56F-1DFFDFBD153A}"/>
              </a:ext>
            </a:extLst>
          </p:cNvPr>
          <p:cNvSpPr/>
          <p:nvPr/>
        </p:nvSpPr>
        <p:spPr>
          <a:xfrm>
            <a:off x="3927464" y="5264095"/>
            <a:ext cx="115064" cy="87490"/>
          </a:xfrm>
          <a:custGeom>
            <a:avLst/>
            <a:gdLst>
              <a:gd name="connsiteX0" fmla="*/ 11 w 115064"/>
              <a:gd name="connsiteY0" fmla="*/ 55 h 87490"/>
              <a:gd name="connsiteX1" fmla="*/ 87324 w 115064"/>
              <a:gd name="connsiteY1" fmla="*/ 50855 h 87490"/>
              <a:gd name="connsiteX2" fmla="*/ 114311 w 115064"/>
              <a:gd name="connsiteY2" fmla="*/ 87368 h 87490"/>
              <a:gd name="connsiteX3" fmla="*/ 106374 w 115064"/>
              <a:gd name="connsiteY3" fmla="*/ 61968 h 87490"/>
              <a:gd name="connsiteX4" fmla="*/ 93674 w 115064"/>
              <a:gd name="connsiteY4" fmla="*/ 41330 h 87490"/>
              <a:gd name="connsiteX5" fmla="*/ 11 w 115064"/>
              <a:gd name="connsiteY5" fmla="*/ 55 h 8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064" h="87490">
                <a:moveTo>
                  <a:pt x="11" y="55"/>
                </a:moveTo>
                <a:cubicBezTo>
                  <a:pt x="-1047" y="1643"/>
                  <a:pt x="68274" y="36303"/>
                  <a:pt x="87324" y="50855"/>
                </a:cubicBezTo>
                <a:cubicBezTo>
                  <a:pt x="106374" y="65407"/>
                  <a:pt x="111136" y="85516"/>
                  <a:pt x="114311" y="87368"/>
                </a:cubicBezTo>
                <a:cubicBezTo>
                  <a:pt x="117486" y="89220"/>
                  <a:pt x="109813" y="69641"/>
                  <a:pt x="106374" y="61968"/>
                </a:cubicBezTo>
                <a:cubicBezTo>
                  <a:pt x="102935" y="54295"/>
                  <a:pt x="106639" y="51120"/>
                  <a:pt x="93674" y="41330"/>
                </a:cubicBezTo>
                <a:cubicBezTo>
                  <a:pt x="80709" y="31540"/>
                  <a:pt x="1069" y="-1533"/>
                  <a:pt x="11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748250B-3E53-49D6-8521-0C54F9DAC548}"/>
              </a:ext>
            </a:extLst>
          </p:cNvPr>
          <p:cNvSpPr/>
          <p:nvPr/>
        </p:nvSpPr>
        <p:spPr>
          <a:xfrm>
            <a:off x="4052439" y="5373687"/>
            <a:ext cx="130647" cy="130629"/>
          </a:xfrm>
          <a:custGeom>
            <a:avLst/>
            <a:gdLst>
              <a:gd name="connsiteX0" fmla="*/ 449 w 130647"/>
              <a:gd name="connsiteY0" fmla="*/ 1 h 130629"/>
              <a:gd name="connsiteX1" fmla="*/ 51249 w 130647"/>
              <a:gd name="connsiteY1" fmla="*/ 66676 h 130629"/>
              <a:gd name="connsiteX2" fmla="*/ 129036 w 130647"/>
              <a:gd name="connsiteY2" fmla="*/ 130176 h 130629"/>
              <a:gd name="connsiteX3" fmla="*/ 102049 w 130647"/>
              <a:gd name="connsiteY3" fmla="*/ 93663 h 130629"/>
              <a:gd name="connsiteX4" fmla="*/ 79824 w 130647"/>
              <a:gd name="connsiteY4" fmla="*/ 65088 h 130629"/>
              <a:gd name="connsiteX5" fmla="*/ 449 w 130647"/>
              <a:gd name="connsiteY5" fmla="*/ 1 h 13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647" h="130629">
                <a:moveTo>
                  <a:pt x="449" y="1"/>
                </a:moveTo>
                <a:cubicBezTo>
                  <a:pt x="-4313" y="266"/>
                  <a:pt x="29818" y="44980"/>
                  <a:pt x="51249" y="66676"/>
                </a:cubicBezTo>
                <a:cubicBezTo>
                  <a:pt x="72680" y="88372"/>
                  <a:pt x="120569" y="125678"/>
                  <a:pt x="129036" y="130176"/>
                </a:cubicBezTo>
                <a:cubicBezTo>
                  <a:pt x="137503" y="134674"/>
                  <a:pt x="110251" y="104511"/>
                  <a:pt x="102049" y="93663"/>
                </a:cubicBezTo>
                <a:cubicBezTo>
                  <a:pt x="93847" y="82815"/>
                  <a:pt x="94376" y="78582"/>
                  <a:pt x="79824" y="65088"/>
                </a:cubicBezTo>
                <a:cubicBezTo>
                  <a:pt x="65272" y="51594"/>
                  <a:pt x="5211" y="-264"/>
                  <a:pt x="44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DFAD7FC-D7BC-4B38-A8AE-A58F6C0706DC}"/>
              </a:ext>
            </a:extLst>
          </p:cNvPr>
          <p:cNvSpPr/>
          <p:nvPr/>
        </p:nvSpPr>
        <p:spPr>
          <a:xfrm>
            <a:off x="4207372" y="5511295"/>
            <a:ext cx="514803" cy="52721"/>
          </a:xfrm>
          <a:custGeom>
            <a:avLst/>
            <a:gdLst>
              <a:gd name="connsiteX0" fmla="*/ 1091 w 514803"/>
              <a:gd name="connsiteY0" fmla="*/ 505 h 52721"/>
              <a:gd name="connsiteX1" fmla="*/ 102691 w 514803"/>
              <a:gd name="connsiteY1" fmla="*/ 37018 h 52721"/>
              <a:gd name="connsiteX2" fmla="*/ 172541 w 514803"/>
              <a:gd name="connsiteY2" fmla="*/ 43368 h 52721"/>
              <a:gd name="connsiteX3" fmla="*/ 293191 w 514803"/>
              <a:gd name="connsiteY3" fmla="*/ 51305 h 52721"/>
              <a:gd name="connsiteX4" fmla="*/ 343991 w 514803"/>
              <a:gd name="connsiteY4" fmla="*/ 51305 h 52721"/>
              <a:gd name="connsiteX5" fmla="*/ 510678 w 514803"/>
              <a:gd name="connsiteY5" fmla="*/ 37018 h 52721"/>
              <a:gd name="connsiteX6" fmla="*/ 467816 w 514803"/>
              <a:gd name="connsiteY6" fmla="*/ 33843 h 52721"/>
              <a:gd name="connsiteX7" fmla="*/ 423366 w 514803"/>
              <a:gd name="connsiteY7" fmla="*/ 30668 h 52721"/>
              <a:gd name="connsiteX8" fmla="*/ 358278 w 514803"/>
              <a:gd name="connsiteY8" fmla="*/ 38605 h 52721"/>
              <a:gd name="connsiteX9" fmla="*/ 269378 w 514803"/>
              <a:gd name="connsiteY9" fmla="*/ 35430 h 52721"/>
              <a:gd name="connsiteX10" fmla="*/ 172541 w 514803"/>
              <a:gd name="connsiteY10" fmla="*/ 16380 h 52721"/>
              <a:gd name="connsiteX11" fmla="*/ 1091 w 514803"/>
              <a:gd name="connsiteY11" fmla="*/ 505 h 5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4803" h="52721">
                <a:moveTo>
                  <a:pt x="1091" y="505"/>
                </a:moveTo>
                <a:cubicBezTo>
                  <a:pt x="-10551" y="3945"/>
                  <a:pt x="74116" y="29874"/>
                  <a:pt x="102691" y="37018"/>
                </a:cubicBezTo>
                <a:cubicBezTo>
                  <a:pt x="131266" y="44162"/>
                  <a:pt x="172541" y="43368"/>
                  <a:pt x="172541" y="43368"/>
                </a:cubicBezTo>
                <a:lnTo>
                  <a:pt x="293191" y="51305"/>
                </a:lnTo>
                <a:cubicBezTo>
                  <a:pt x="321766" y="52628"/>
                  <a:pt x="307743" y="53686"/>
                  <a:pt x="343991" y="51305"/>
                </a:cubicBezTo>
                <a:cubicBezTo>
                  <a:pt x="380239" y="48924"/>
                  <a:pt x="490041" y="39928"/>
                  <a:pt x="510678" y="37018"/>
                </a:cubicBezTo>
                <a:cubicBezTo>
                  <a:pt x="531315" y="34108"/>
                  <a:pt x="467816" y="33843"/>
                  <a:pt x="467816" y="33843"/>
                </a:cubicBezTo>
                <a:cubicBezTo>
                  <a:pt x="453264" y="32785"/>
                  <a:pt x="441622" y="29874"/>
                  <a:pt x="423366" y="30668"/>
                </a:cubicBezTo>
                <a:cubicBezTo>
                  <a:pt x="405110" y="31462"/>
                  <a:pt x="383943" y="37811"/>
                  <a:pt x="358278" y="38605"/>
                </a:cubicBezTo>
                <a:cubicBezTo>
                  <a:pt x="332613" y="39399"/>
                  <a:pt x="300334" y="39134"/>
                  <a:pt x="269378" y="35430"/>
                </a:cubicBezTo>
                <a:cubicBezTo>
                  <a:pt x="238422" y="31726"/>
                  <a:pt x="210112" y="20613"/>
                  <a:pt x="172541" y="16380"/>
                </a:cubicBezTo>
                <a:cubicBezTo>
                  <a:pt x="134970" y="12147"/>
                  <a:pt x="12733" y="-2935"/>
                  <a:pt x="1091" y="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04124CA2-EF64-499A-95E5-41844673E220}"/>
              </a:ext>
            </a:extLst>
          </p:cNvPr>
          <p:cNvSpPr/>
          <p:nvPr/>
        </p:nvSpPr>
        <p:spPr>
          <a:xfrm>
            <a:off x="4090918" y="5366961"/>
            <a:ext cx="351546" cy="63881"/>
          </a:xfrm>
          <a:custGeom>
            <a:avLst/>
            <a:gdLst>
              <a:gd name="connsiteX0" fmla="*/ 70 w 351546"/>
              <a:gd name="connsiteY0" fmla="*/ 377 h 63881"/>
              <a:gd name="connsiteX1" fmla="*/ 220732 w 351546"/>
              <a:gd name="connsiteY1" fmla="*/ 32127 h 63881"/>
              <a:gd name="connsiteX2" fmla="*/ 257245 w 351546"/>
              <a:gd name="connsiteY2" fmla="*/ 46414 h 63881"/>
              <a:gd name="connsiteX3" fmla="*/ 350907 w 351546"/>
              <a:gd name="connsiteY3" fmla="*/ 63877 h 63881"/>
              <a:gd name="connsiteX4" fmla="*/ 295345 w 351546"/>
              <a:gd name="connsiteY4" fmla="*/ 44827 h 63881"/>
              <a:gd name="connsiteX5" fmla="*/ 235020 w 351546"/>
              <a:gd name="connsiteY5" fmla="*/ 32127 h 63881"/>
              <a:gd name="connsiteX6" fmla="*/ 196920 w 351546"/>
              <a:gd name="connsiteY6" fmla="*/ 16252 h 63881"/>
              <a:gd name="connsiteX7" fmla="*/ 70 w 351546"/>
              <a:gd name="connsiteY7" fmla="*/ 377 h 6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546" h="63881">
                <a:moveTo>
                  <a:pt x="70" y="377"/>
                </a:moveTo>
                <a:cubicBezTo>
                  <a:pt x="4039" y="3023"/>
                  <a:pt x="177870" y="24454"/>
                  <a:pt x="220732" y="32127"/>
                </a:cubicBezTo>
                <a:cubicBezTo>
                  <a:pt x="263594" y="39800"/>
                  <a:pt x="235549" y="41122"/>
                  <a:pt x="257245" y="46414"/>
                </a:cubicBezTo>
                <a:cubicBezTo>
                  <a:pt x="278941" y="51706"/>
                  <a:pt x="344557" y="64141"/>
                  <a:pt x="350907" y="63877"/>
                </a:cubicBezTo>
                <a:cubicBezTo>
                  <a:pt x="357257" y="63613"/>
                  <a:pt x="314659" y="50119"/>
                  <a:pt x="295345" y="44827"/>
                </a:cubicBezTo>
                <a:cubicBezTo>
                  <a:pt x="276031" y="39535"/>
                  <a:pt x="251424" y="36890"/>
                  <a:pt x="235020" y="32127"/>
                </a:cubicBezTo>
                <a:cubicBezTo>
                  <a:pt x="218616" y="27364"/>
                  <a:pt x="233697" y="22867"/>
                  <a:pt x="196920" y="16252"/>
                </a:cubicBezTo>
                <a:cubicBezTo>
                  <a:pt x="160143" y="9637"/>
                  <a:pt x="-3899" y="-2269"/>
                  <a:pt x="70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A0F2EFD-FE3E-4A34-9D06-17AE3752DA46}"/>
              </a:ext>
            </a:extLst>
          </p:cNvPr>
          <p:cNvSpPr/>
          <p:nvPr/>
        </p:nvSpPr>
        <p:spPr>
          <a:xfrm>
            <a:off x="4501072" y="5334000"/>
            <a:ext cx="436815" cy="95400"/>
          </a:xfrm>
          <a:custGeom>
            <a:avLst/>
            <a:gdLst>
              <a:gd name="connsiteX0" fmla="*/ 1078 w 436815"/>
              <a:gd name="connsiteY0" fmla="*/ 95250 h 95400"/>
              <a:gd name="connsiteX1" fmla="*/ 147128 w 436815"/>
              <a:gd name="connsiteY1" fmla="*/ 71438 h 95400"/>
              <a:gd name="connsiteX2" fmla="*/ 229678 w 436815"/>
              <a:gd name="connsiteY2" fmla="*/ 34925 h 95400"/>
              <a:gd name="connsiteX3" fmla="*/ 302703 w 436815"/>
              <a:gd name="connsiteY3" fmla="*/ 15875 h 95400"/>
              <a:gd name="connsiteX4" fmla="*/ 436053 w 436815"/>
              <a:gd name="connsiteY4" fmla="*/ 0 h 95400"/>
              <a:gd name="connsiteX5" fmla="*/ 353503 w 436815"/>
              <a:gd name="connsiteY5" fmla="*/ 15875 h 95400"/>
              <a:gd name="connsiteX6" fmla="*/ 275716 w 436815"/>
              <a:gd name="connsiteY6" fmla="*/ 41275 h 95400"/>
              <a:gd name="connsiteX7" fmla="*/ 229678 w 436815"/>
              <a:gd name="connsiteY7" fmla="*/ 60325 h 95400"/>
              <a:gd name="connsiteX8" fmla="*/ 1078 w 436815"/>
              <a:gd name="connsiteY8" fmla="*/ 95250 h 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815" h="95400">
                <a:moveTo>
                  <a:pt x="1078" y="95250"/>
                </a:moveTo>
                <a:cubicBezTo>
                  <a:pt x="-12680" y="97102"/>
                  <a:pt x="109028" y="81492"/>
                  <a:pt x="147128" y="71438"/>
                </a:cubicBezTo>
                <a:cubicBezTo>
                  <a:pt x="185228" y="61384"/>
                  <a:pt x="203749" y="44185"/>
                  <a:pt x="229678" y="34925"/>
                </a:cubicBezTo>
                <a:cubicBezTo>
                  <a:pt x="255607" y="25665"/>
                  <a:pt x="268307" y="21696"/>
                  <a:pt x="302703" y="15875"/>
                </a:cubicBezTo>
                <a:cubicBezTo>
                  <a:pt x="337099" y="10054"/>
                  <a:pt x="427586" y="0"/>
                  <a:pt x="436053" y="0"/>
                </a:cubicBezTo>
                <a:cubicBezTo>
                  <a:pt x="444520" y="0"/>
                  <a:pt x="380226" y="8996"/>
                  <a:pt x="353503" y="15875"/>
                </a:cubicBezTo>
                <a:cubicBezTo>
                  <a:pt x="326780" y="22754"/>
                  <a:pt x="296353" y="33867"/>
                  <a:pt x="275716" y="41275"/>
                </a:cubicBezTo>
                <a:cubicBezTo>
                  <a:pt x="255079" y="48683"/>
                  <a:pt x="270953" y="51329"/>
                  <a:pt x="229678" y="60325"/>
                </a:cubicBezTo>
                <a:cubicBezTo>
                  <a:pt x="188403" y="69321"/>
                  <a:pt x="14836" y="93398"/>
                  <a:pt x="1078" y="95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02AC3532-F30B-41BB-9213-9F19BFA2332F}"/>
              </a:ext>
            </a:extLst>
          </p:cNvPr>
          <p:cNvSpPr/>
          <p:nvPr/>
        </p:nvSpPr>
        <p:spPr>
          <a:xfrm>
            <a:off x="4419324" y="5399598"/>
            <a:ext cx="242341" cy="44487"/>
          </a:xfrm>
          <a:custGeom>
            <a:avLst/>
            <a:gdLst>
              <a:gd name="connsiteX0" fmla="*/ 276 w 242341"/>
              <a:gd name="connsiteY0" fmla="*/ 23302 h 44487"/>
              <a:gd name="connsiteX1" fmla="*/ 116693 w 242341"/>
              <a:gd name="connsiteY1" fmla="*/ 29652 h 44487"/>
              <a:gd name="connsiteX2" fmla="*/ 239459 w 242341"/>
              <a:gd name="connsiteY2" fmla="*/ 19 h 44487"/>
              <a:gd name="connsiteX3" fmla="*/ 199243 w 242341"/>
              <a:gd name="connsiteY3" fmla="*/ 25419 h 44487"/>
              <a:gd name="connsiteX4" fmla="*/ 150559 w 242341"/>
              <a:gd name="connsiteY4" fmla="*/ 44469 h 44487"/>
              <a:gd name="connsiteX5" fmla="*/ 276 w 242341"/>
              <a:gd name="connsiteY5" fmla="*/ 23302 h 4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341" h="44487">
                <a:moveTo>
                  <a:pt x="276" y="23302"/>
                </a:moveTo>
                <a:cubicBezTo>
                  <a:pt x="-5368" y="20833"/>
                  <a:pt x="76829" y="33532"/>
                  <a:pt x="116693" y="29652"/>
                </a:cubicBezTo>
                <a:cubicBezTo>
                  <a:pt x="156557" y="25772"/>
                  <a:pt x="225701" y="724"/>
                  <a:pt x="239459" y="19"/>
                </a:cubicBezTo>
                <a:cubicBezTo>
                  <a:pt x="253217" y="-687"/>
                  <a:pt x="214060" y="18011"/>
                  <a:pt x="199243" y="25419"/>
                </a:cubicBezTo>
                <a:cubicBezTo>
                  <a:pt x="184426" y="32827"/>
                  <a:pt x="183720" y="43764"/>
                  <a:pt x="150559" y="44469"/>
                </a:cubicBezTo>
                <a:cubicBezTo>
                  <a:pt x="117398" y="45174"/>
                  <a:pt x="5920" y="25771"/>
                  <a:pt x="276" y="23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10B686C-3CBC-463F-8B8B-8A9D255D9222}"/>
              </a:ext>
            </a:extLst>
          </p:cNvPr>
          <p:cNvSpPr/>
          <p:nvPr/>
        </p:nvSpPr>
        <p:spPr>
          <a:xfrm>
            <a:off x="4491541" y="5077878"/>
            <a:ext cx="21201" cy="152415"/>
          </a:xfrm>
          <a:custGeom>
            <a:avLst/>
            <a:gdLst>
              <a:gd name="connsiteX0" fmla="*/ 8492 w 21201"/>
              <a:gd name="connsiteY0" fmla="*/ 5 h 152415"/>
              <a:gd name="connsiteX1" fmla="*/ 21192 w 21201"/>
              <a:gd name="connsiteY1" fmla="*/ 95255 h 152415"/>
              <a:gd name="connsiteX2" fmla="*/ 6376 w 21201"/>
              <a:gd name="connsiteY2" fmla="*/ 152405 h 152415"/>
              <a:gd name="connsiteX3" fmla="*/ 26 w 21201"/>
              <a:gd name="connsiteY3" fmla="*/ 99489 h 152415"/>
              <a:gd name="connsiteX4" fmla="*/ 8492 w 21201"/>
              <a:gd name="connsiteY4" fmla="*/ 5 h 15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1" h="152415">
                <a:moveTo>
                  <a:pt x="8492" y="5"/>
                </a:moveTo>
                <a:cubicBezTo>
                  <a:pt x="12020" y="-701"/>
                  <a:pt x="21545" y="69855"/>
                  <a:pt x="21192" y="95255"/>
                </a:cubicBezTo>
                <a:cubicBezTo>
                  <a:pt x="20839" y="120655"/>
                  <a:pt x="9904" y="151699"/>
                  <a:pt x="6376" y="152405"/>
                </a:cubicBezTo>
                <a:cubicBezTo>
                  <a:pt x="2848" y="153111"/>
                  <a:pt x="-327" y="118539"/>
                  <a:pt x="26" y="99489"/>
                </a:cubicBezTo>
                <a:cubicBezTo>
                  <a:pt x="379" y="80439"/>
                  <a:pt x="4964" y="711"/>
                  <a:pt x="849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A66EF83-FDA2-4812-81E3-DFC6C4BE80E2}"/>
              </a:ext>
            </a:extLst>
          </p:cNvPr>
          <p:cNvSpPr/>
          <p:nvPr/>
        </p:nvSpPr>
        <p:spPr>
          <a:xfrm>
            <a:off x="4338337" y="5085695"/>
            <a:ext cx="20448" cy="151181"/>
          </a:xfrm>
          <a:custGeom>
            <a:avLst/>
            <a:gdLst>
              <a:gd name="connsiteX0" fmla="*/ 19880 w 20448"/>
              <a:gd name="connsiteY0" fmla="*/ 655 h 151181"/>
              <a:gd name="connsiteX1" fmla="*/ 5063 w 20448"/>
              <a:gd name="connsiteY1" fmla="*/ 66272 h 151181"/>
              <a:gd name="connsiteX2" fmla="*/ 830 w 20448"/>
              <a:gd name="connsiteY2" fmla="*/ 93788 h 151181"/>
              <a:gd name="connsiteX3" fmla="*/ 19880 w 20448"/>
              <a:gd name="connsiteY3" fmla="*/ 150938 h 151181"/>
              <a:gd name="connsiteX4" fmla="*/ 15646 w 20448"/>
              <a:gd name="connsiteY4" fmla="*/ 110722 h 151181"/>
              <a:gd name="connsiteX5" fmla="*/ 19880 w 20448"/>
              <a:gd name="connsiteY5" fmla="*/ 655 h 15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48" h="151181">
                <a:moveTo>
                  <a:pt x="19880" y="655"/>
                </a:moveTo>
                <a:cubicBezTo>
                  <a:pt x="18116" y="-6753"/>
                  <a:pt x="8238" y="50750"/>
                  <a:pt x="5063" y="66272"/>
                </a:cubicBezTo>
                <a:cubicBezTo>
                  <a:pt x="1888" y="81794"/>
                  <a:pt x="-1640" y="79677"/>
                  <a:pt x="830" y="93788"/>
                </a:cubicBezTo>
                <a:cubicBezTo>
                  <a:pt x="3300" y="107899"/>
                  <a:pt x="17411" y="148116"/>
                  <a:pt x="19880" y="150938"/>
                </a:cubicBezTo>
                <a:cubicBezTo>
                  <a:pt x="22349" y="153760"/>
                  <a:pt x="15999" y="131536"/>
                  <a:pt x="15646" y="110722"/>
                </a:cubicBezTo>
                <a:cubicBezTo>
                  <a:pt x="15293" y="89908"/>
                  <a:pt x="21644" y="8063"/>
                  <a:pt x="19880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A18F1A55-6988-48BE-AB21-C31AB56EE133}"/>
              </a:ext>
            </a:extLst>
          </p:cNvPr>
          <p:cNvSpPr/>
          <p:nvPr/>
        </p:nvSpPr>
        <p:spPr>
          <a:xfrm>
            <a:off x="3793610" y="5017856"/>
            <a:ext cx="97355" cy="211457"/>
          </a:xfrm>
          <a:custGeom>
            <a:avLst/>
            <a:gdLst>
              <a:gd name="connsiteX0" fmla="*/ 97353 w 97355"/>
              <a:gd name="connsiteY0" fmla="*/ 232 h 211457"/>
              <a:gd name="connsiteX1" fmla="*/ 10040 w 97355"/>
              <a:gd name="connsiteY1" fmla="*/ 78019 h 211457"/>
              <a:gd name="connsiteX2" fmla="*/ 10040 w 97355"/>
              <a:gd name="connsiteY2" fmla="*/ 122469 h 211457"/>
              <a:gd name="connsiteX3" fmla="*/ 83065 w 97355"/>
              <a:gd name="connsiteY3" fmla="*/ 211369 h 211457"/>
              <a:gd name="connsiteX4" fmla="*/ 13215 w 97355"/>
              <a:gd name="connsiteY4" fmla="*/ 105007 h 211457"/>
              <a:gd name="connsiteX5" fmla="*/ 97353 w 97355"/>
              <a:gd name="connsiteY5" fmla="*/ 232 h 21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55" h="211457">
                <a:moveTo>
                  <a:pt x="97353" y="232"/>
                </a:moveTo>
                <a:cubicBezTo>
                  <a:pt x="96824" y="-4266"/>
                  <a:pt x="24592" y="57646"/>
                  <a:pt x="10040" y="78019"/>
                </a:cubicBezTo>
                <a:cubicBezTo>
                  <a:pt x="-4512" y="98392"/>
                  <a:pt x="-2131" y="100244"/>
                  <a:pt x="10040" y="122469"/>
                </a:cubicBezTo>
                <a:cubicBezTo>
                  <a:pt x="22211" y="144694"/>
                  <a:pt x="82536" y="214279"/>
                  <a:pt x="83065" y="211369"/>
                </a:cubicBezTo>
                <a:cubicBezTo>
                  <a:pt x="83594" y="208459"/>
                  <a:pt x="11098" y="136492"/>
                  <a:pt x="13215" y="105007"/>
                </a:cubicBezTo>
                <a:cubicBezTo>
                  <a:pt x="15332" y="73522"/>
                  <a:pt x="97882" y="4730"/>
                  <a:pt x="97353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882035F4-0964-47FA-AB25-549EBA2E9943}"/>
              </a:ext>
            </a:extLst>
          </p:cNvPr>
          <p:cNvSpPr/>
          <p:nvPr/>
        </p:nvSpPr>
        <p:spPr>
          <a:xfrm>
            <a:off x="5032256" y="4868253"/>
            <a:ext cx="349489" cy="214194"/>
          </a:xfrm>
          <a:custGeom>
            <a:avLst/>
            <a:gdLst>
              <a:gd name="connsiteX0" fmla="*/ 3294 w 349489"/>
              <a:gd name="connsiteY0" fmla="*/ 2197 h 214194"/>
              <a:gd name="connsiteX1" fmla="*/ 139819 w 349489"/>
              <a:gd name="connsiteY1" fmla="*/ 67285 h 214194"/>
              <a:gd name="connsiteX2" fmla="*/ 341432 w 349489"/>
              <a:gd name="connsiteY2" fmla="*/ 210160 h 214194"/>
              <a:gd name="connsiteX3" fmla="*/ 306507 w 349489"/>
              <a:gd name="connsiteY3" fmla="*/ 172060 h 214194"/>
              <a:gd name="connsiteX4" fmla="*/ 277932 w 349489"/>
              <a:gd name="connsiteY4" fmla="*/ 141897 h 214194"/>
              <a:gd name="connsiteX5" fmla="*/ 3294 w 349489"/>
              <a:gd name="connsiteY5" fmla="*/ 2197 h 21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489" h="214194">
                <a:moveTo>
                  <a:pt x="3294" y="2197"/>
                </a:moveTo>
                <a:cubicBezTo>
                  <a:pt x="-19725" y="-10238"/>
                  <a:pt x="83463" y="32625"/>
                  <a:pt x="139819" y="67285"/>
                </a:cubicBezTo>
                <a:cubicBezTo>
                  <a:pt x="196175" y="101945"/>
                  <a:pt x="313651" y="192698"/>
                  <a:pt x="341432" y="210160"/>
                </a:cubicBezTo>
                <a:cubicBezTo>
                  <a:pt x="369213" y="227622"/>
                  <a:pt x="317090" y="183437"/>
                  <a:pt x="306507" y="172060"/>
                </a:cubicBezTo>
                <a:cubicBezTo>
                  <a:pt x="295924" y="160683"/>
                  <a:pt x="323176" y="168884"/>
                  <a:pt x="277932" y="141897"/>
                </a:cubicBezTo>
                <a:cubicBezTo>
                  <a:pt x="232688" y="114910"/>
                  <a:pt x="26313" y="14632"/>
                  <a:pt x="3294" y="2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0A272211-5810-4436-80B9-3BD9CFD10468}"/>
              </a:ext>
            </a:extLst>
          </p:cNvPr>
          <p:cNvSpPr/>
          <p:nvPr/>
        </p:nvSpPr>
        <p:spPr>
          <a:xfrm>
            <a:off x="6132529" y="4186712"/>
            <a:ext cx="112249" cy="994423"/>
          </a:xfrm>
          <a:custGeom>
            <a:avLst/>
            <a:gdLst>
              <a:gd name="connsiteX0" fmla="*/ 109521 w 112249"/>
              <a:gd name="connsiteY0" fmla="*/ 55 h 994423"/>
              <a:gd name="connsiteX1" fmla="*/ 111638 w 112249"/>
              <a:gd name="connsiteY1" fmla="*/ 364121 h 994423"/>
              <a:gd name="connsiteX2" fmla="*/ 98938 w 112249"/>
              <a:gd name="connsiteY2" fmla="*/ 535571 h 994423"/>
              <a:gd name="connsiteX3" fmla="*/ 79888 w 112249"/>
              <a:gd name="connsiteY3" fmla="*/ 639288 h 994423"/>
              <a:gd name="connsiteX4" fmla="*/ 3688 w 112249"/>
              <a:gd name="connsiteY4" fmla="*/ 984305 h 994423"/>
              <a:gd name="connsiteX5" fmla="*/ 18504 w 112249"/>
              <a:gd name="connsiteY5" fmla="*/ 872121 h 994423"/>
              <a:gd name="connsiteX6" fmla="*/ 75654 w 112249"/>
              <a:gd name="connsiteY6" fmla="*/ 560971 h 994423"/>
              <a:gd name="connsiteX7" fmla="*/ 103171 w 112249"/>
              <a:gd name="connsiteY7" fmla="*/ 391638 h 994423"/>
              <a:gd name="connsiteX8" fmla="*/ 109521 w 112249"/>
              <a:gd name="connsiteY8" fmla="*/ 55 h 99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49" h="994423">
                <a:moveTo>
                  <a:pt x="109521" y="55"/>
                </a:moveTo>
                <a:cubicBezTo>
                  <a:pt x="110932" y="-4531"/>
                  <a:pt x="113402" y="274868"/>
                  <a:pt x="111638" y="364121"/>
                </a:cubicBezTo>
                <a:cubicBezTo>
                  <a:pt x="109874" y="453374"/>
                  <a:pt x="104230" y="489710"/>
                  <a:pt x="98938" y="535571"/>
                </a:cubicBezTo>
                <a:cubicBezTo>
                  <a:pt x="93646" y="581432"/>
                  <a:pt x="95763" y="564499"/>
                  <a:pt x="79888" y="639288"/>
                </a:cubicBezTo>
                <a:cubicBezTo>
                  <a:pt x="64013" y="714077"/>
                  <a:pt x="13919" y="945500"/>
                  <a:pt x="3688" y="984305"/>
                </a:cubicBezTo>
                <a:cubicBezTo>
                  <a:pt x="-6543" y="1023111"/>
                  <a:pt x="6510" y="942677"/>
                  <a:pt x="18504" y="872121"/>
                </a:cubicBezTo>
                <a:cubicBezTo>
                  <a:pt x="30498" y="801565"/>
                  <a:pt x="61543" y="641051"/>
                  <a:pt x="75654" y="560971"/>
                </a:cubicBezTo>
                <a:cubicBezTo>
                  <a:pt x="89765" y="480891"/>
                  <a:pt x="97879" y="481596"/>
                  <a:pt x="103171" y="391638"/>
                </a:cubicBezTo>
                <a:cubicBezTo>
                  <a:pt x="108463" y="301680"/>
                  <a:pt x="108110" y="4641"/>
                  <a:pt x="109521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85837861-5247-41A6-9A0B-4FFA487538DD}"/>
              </a:ext>
            </a:extLst>
          </p:cNvPr>
          <p:cNvSpPr/>
          <p:nvPr/>
        </p:nvSpPr>
        <p:spPr>
          <a:xfrm>
            <a:off x="5616254" y="5293677"/>
            <a:ext cx="429276" cy="453919"/>
          </a:xfrm>
          <a:custGeom>
            <a:avLst/>
            <a:gdLst>
              <a:gd name="connsiteX0" fmla="*/ 428946 w 429276"/>
              <a:gd name="connsiteY0" fmla="*/ 106 h 453919"/>
              <a:gd name="connsiteX1" fmla="*/ 187646 w 429276"/>
              <a:gd name="connsiteY1" fmla="*/ 285856 h 453919"/>
              <a:gd name="connsiteX2" fmla="*/ 3496 w 429276"/>
              <a:gd name="connsiteY2" fmla="*/ 446723 h 453919"/>
              <a:gd name="connsiteX3" fmla="*/ 79696 w 429276"/>
              <a:gd name="connsiteY3" fmla="*/ 408623 h 453919"/>
              <a:gd name="connsiteX4" fmla="*/ 236329 w 429276"/>
              <a:gd name="connsiteY4" fmla="*/ 254106 h 453919"/>
              <a:gd name="connsiteX5" fmla="*/ 428946 w 429276"/>
              <a:gd name="connsiteY5" fmla="*/ 106 h 45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276" h="453919">
                <a:moveTo>
                  <a:pt x="428946" y="106"/>
                </a:moveTo>
                <a:cubicBezTo>
                  <a:pt x="420832" y="5398"/>
                  <a:pt x="258554" y="211420"/>
                  <a:pt x="187646" y="285856"/>
                </a:cubicBezTo>
                <a:cubicBezTo>
                  <a:pt x="116738" y="360292"/>
                  <a:pt x="21488" y="426262"/>
                  <a:pt x="3496" y="446723"/>
                </a:cubicBezTo>
                <a:cubicBezTo>
                  <a:pt x="-14496" y="467184"/>
                  <a:pt x="40891" y="440726"/>
                  <a:pt x="79696" y="408623"/>
                </a:cubicBezTo>
                <a:cubicBezTo>
                  <a:pt x="118501" y="376520"/>
                  <a:pt x="178826" y="319370"/>
                  <a:pt x="236329" y="254106"/>
                </a:cubicBezTo>
                <a:cubicBezTo>
                  <a:pt x="293832" y="188842"/>
                  <a:pt x="437060" y="-5186"/>
                  <a:pt x="428946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84A862B-C4F7-4882-9463-EF74DA456C35}"/>
              </a:ext>
            </a:extLst>
          </p:cNvPr>
          <p:cNvSpPr/>
          <p:nvPr/>
        </p:nvSpPr>
        <p:spPr>
          <a:xfrm>
            <a:off x="5019593" y="5807911"/>
            <a:ext cx="551768" cy="355494"/>
          </a:xfrm>
          <a:custGeom>
            <a:avLst/>
            <a:gdLst>
              <a:gd name="connsiteX0" fmla="*/ 1140 w 551768"/>
              <a:gd name="connsiteY0" fmla="*/ 353706 h 355494"/>
              <a:gd name="connsiteX1" fmla="*/ 149307 w 551768"/>
              <a:gd name="connsiteY1" fmla="*/ 300789 h 355494"/>
              <a:gd name="connsiteX2" fmla="*/ 286890 w 551768"/>
              <a:gd name="connsiteY2" fmla="*/ 205539 h 355494"/>
              <a:gd name="connsiteX3" fmla="*/ 547240 w 551768"/>
              <a:gd name="connsiteY3" fmla="*/ 4456 h 355494"/>
              <a:gd name="connsiteX4" fmla="*/ 449874 w 551768"/>
              <a:gd name="connsiteY4" fmla="*/ 67956 h 355494"/>
              <a:gd name="connsiteX5" fmla="*/ 418124 w 551768"/>
              <a:gd name="connsiteY5" fmla="*/ 89122 h 355494"/>
              <a:gd name="connsiteX6" fmla="*/ 293240 w 551768"/>
              <a:gd name="connsiteY6" fmla="*/ 178022 h 355494"/>
              <a:gd name="connsiteX7" fmla="*/ 231857 w 551768"/>
              <a:gd name="connsiteY7" fmla="*/ 237289 h 355494"/>
              <a:gd name="connsiteX8" fmla="*/ 1140 w 551768"/>
              <a:gd name="connsiteY8" fmla="*/ 353706 h 3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768" h="355494">
                <a:moveTo>
                  <a:pt x="1140" y="353706"/>
                </a:moveTo>
                <a:cubicBezTo>
                  <a:pt x="-12618" y="364289"/>
                  <a:pt x="101682" y="325483"/>
                  <a:pt x="149307" y="300789"/>
                </a:cubicBezTo>
                <a:cubicBezTo>
                  <a:pt x="196932" y="276094"/>
                  <a:pt x="220568" y="254928"/>
                  <a:pt x="286890" y="205539"/>
                </a:cubicBezTo>
                <a:cubicBezTo>
                  <a:pt x="353212" y="156150"/>
                  <a:pt x="520076" y="27386"/>
                  <a:pt x="547240" y="4456"/>
                </a:cubicBezTo>
                <a:cubicBezTo>
                  <a:pt x="574404" y="-18474"/>
                  <a:pt x="471393" y="53845"/>
                  <a:pt x="449874" y="67956"/>
                </a:cubicBezTo>
                <a:cubicBezTo>
                  <a:pt x="428355" y="82067"/>
                  <a:pt x="418124" y="89122"/>
                  <a:pt x="418124" y="89122"/>
                </a:cubicBezTo>
                <a:cubicBezTo>
                  <a:pt x="392018" y="107466"/>
                  <a:pt x="324284" y="153328"/>
                  <a:pt x="293240" y="178022"/>
                </a:cubicBezTo>
                <a:cubicBezTo>
                  <a:pt x="262196" y="202716"/>
                  <a:pt x="274896" y="211889"/>
                  <a:pt x="231857" y="237289"/>
                </a:cubicBezTo>
                <a:cubicBezTo>
                  <a:pt x="188818" y="262689"/>
                  <a:pt x="14898" y="343123"/>
                  <a:pt x="1140" y="353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3D7BB27A-283A-452D-8B03-E9FDA17DAF7F}"/>
              </a:ext>
            </a:extLst>
          </p:cNvPr>
          <p:cNvSpPr/>
          <p:nvPr/>
        </p:nvSpPr>
        <p:spPr>
          <a:xfrm>
            <a:off x="4325939" y="6219841"/>
            <a:ext cx="644959" cy="30364"/>
          </a:xfrm>
          <a:custGeom>
            <a:avLst/>
            <a:gdLst>
              <a:gd name="connsiteX0" fmla="*/ 528 w 644959"/>
              <a:gd name="connsiteY0" fmla="*/ 7392 h 30364"/>
              <a:gd name="connsiteX1" fmla="*/ 207961 w 644959"/>
              <a:gd name="connsiteY1" fmla="*/ 26442 h 30364"/>
              <a:gd name="connsiteX2" fmla="*/ 339194 w 644959"/>
              <a:gd name="connsiteY2" fmla="*/ 28559 h 30364"/>
              <a:gd name="connsiteX3" fmla="*/ 430211 w 644959"/>
              <a:gd name="connsiteY3" fmla="*/ 28559 h 30364"/>
              <a:gd name="connsiteX4" fmla="*/ 643994 w 644959"/>
              <a:gd name="connsiteY4" fmla="*/ 5276 h 30364"/>
              <a:gd name="connsiteX5" fmla="*/ 504294 w 644959"/>
              <a:gd name="connsiteY5" fmla="*/ 1042 h 30364"/>
              <a:gd name="connsiteX6" fmla="*/ 387878 w 644959"/>
              <a:gd name="connsiteY6" fmla="*/ 20092 h 30364"/>
              <a:gd name="connsiteX7" fmla="*/ 273578 w 644959"/>
              <a:gd name="connsiteY7" fmla="*/ 20092 h 30364"/>
              <a:gd name="connsiteX8" fmla="*/ 528 w 644959"/>
              <a:gd name="connsiteY8" fmla="*/ 7392 h 3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959" h="30364">
                <a:moveTo>
                  <a:pt x="528" y="7392"/>
                </a:moveTo>
                <a:cubicBezTo>
                  <a:pt x="-10408" y="8450"/>
                  <a:pt x="151517" y="22914"/>
                  <a:pt x="207961" y="26442"/>
                </a:cubicBezTo>
                <a:cubicBezTo>
                  <a:pt x="264405" y="29970"/>
                  <a:pt x="302152" y="28206"/>
                  <a:pt x="339194" y="28559"/>
                </a:cubicBezTo>
                <a:cubicBezTo>
                  <a:pt x="376236" y="28912"/>
                  <a:pt x="379411" y="32439"/>
                  <a:pt x="430211" y="28559"/>
                </a:cubicBezTo>
                <a:cubicBezTo>
                  <a:pt x="481011" y="24679"/>
                  <a:pt x="631647" y="9862"/>
                  <a:pt x="643994" y="5276"/>
                </a:cubicBezTo>
                <a:cubicBezTo>
                  <a:pt x="656341" y="690"/>
                  <a:pt x="546980" y="-1427"/>
                  <a:pt x="504294" y="1042"/>
                </a:cubicBezTo>
                <a:cubicBezTo>
                  <a:pt x="461608" y="3511"/>
                  <a:pt x="426331" y="16917"/>
                  <a:pt x="387878" y="20092"/>
                </a:cubicBezTo>
                <a:cubicBezTo>
                  <a:pt x="349425" y="23267"/>
                  <a:pt x="336372" y="23620"/>
                  <a:pt x="273578" y="20092"/>
                </a:cubicBezTo>
                <a:lnTo>
                  <a:pt x="528" y="739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A670F907-80A1-4ACA-A56A-4004291D5D87}"/>
              </a:ext>
            </a:extLst>
          </p:cNvPr>
          <p:cNvSpPr/>
          <p:nvPr/>
        </p:nvSpPr>
        <p:spPr>
          <a:xfrm>
            <a:off x="3800109" y="5759050"/>
            <a:ext cx="547828" cy="462795"/>
          </a:xfrm>
          <a:custGeom>
            <a:avLst/>
            <a:gdLst>
              <a:gd name="connsiteX0" fmla="*/ 1424 w 547828"/>
              <a:gd name="connsiteY0" fmla="*/ 400 h 462795"/>
              <a:gd name="connsiteX1" fmla="*/ 128424 w 547828"/>
              <a:gd name="connsiteY1" fmla="*/ 125283 h 462795"/>
              <a:gd name="connsiteX2" fmla="*/ 223674 w 547828"/>
              <a:gd name="connsiteY2" fmla="*/ 264983 h 462795"/>
              <a:gd name="connsiteX3" fmla="*/ 361258 w 547828"/>
              <a:gd name="connsiteY3" fmla="*/ 366583 h 462795"/>
              <a:gd name="connsiteX4" fmla="*/ 541174 w 547828"/>
              <a:gd name="connsiteY4" fmla="*/ 461833 h 462795"/>
              <a:gd name="connsiteX5" fmla="*/ 500958 w 547828"/>
              <a:gd name="connsiteY5" fmla="*/ 413150 h 462795"/>
              <a:gd name="connsiteX6" fmla="*/ 422641 w 547828"/>
              <a:gd name="connsiteY6" fmla="*/ 370817 h 462795"/>
              <a:gd name="connsiteX7" fmla="*/ 244841 w 547828"/>
              <a:gd name="connsiteY7" fmla="*/ 245933 h 462795"/>
              <a:gd name="connsiteX8" fmla="*/ 217324 w 547828"/>
              <a:gd name="connsiteY8" fmla="*/ 167617 h 462795"/>
              <a:gd name="connsiteX9" fmla="*/ 1424 w 547828"/>
              <a:gd name="connsiteY9" fmla="*/ 400 h 46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7828" h="462795">
                <a:moveTo>
                  <a:pt x="1424" y="400"/>
                </a:moveTo>
                <a:cubicBezTo>
                  <a:pt x="-13393" y="-6656"/>
                  <a:pt x="91382" y="81186"/>
                  <a:pt x="128424" y="125283"/>
                </a:cubicBezTo>
                <a:cubicBezTo>
                  <a:pt x="165466" y="169380"/>
                  <a:pt x="184868" y="224766"/>
                  <a:pt x="223674" y="264983"/>
                </a:cubicBezTo>
                <a:cubicBezTo>
                  <a:pt x="262480" y="305200"/>
                  <a:pt x="308341" y="333775"/>
                  <a:pt x="361258" y="366583"/>
                </a:cubicBezTo>
                <a:cubicBezTo>
                  <a:pt x="414175" y="399391"/>
                  <a:pt x="517891" y="454072"/>
                  <a:pt x="541174" y="461833"/>
                </a:cubicBezTo>
                <a:cubicBezTo>
                  <a:pt x="564457" y="469594"/>
                  <a:pt x="520714" y="428319"/>
                  <a:pt x="500958" y="413150"/>
                </a:cubicBezTo>
                <a:cubicBezTo>
                  <a:pt x="481203" y="397981"/>
                  <a:pt x="465327" y="398686"/>
                  <a:pt x="422641" y="370817"/>
                </a:cubicBezTo>
                <a:cubicBezTo>
                  <a:pt x="379955" y="342948"/>
                  <a:pt x="279061" y="279800"/>
                  <a:pt x="244841" y="245933"/>
                </a:cubicBezTo>
                <a:cubicBezTo>
                  <a:pt x="210622" y="212066"/>
                  <a:pt x="257893" y="211361"/>
                  <a:pt x="217324" y="167617"/>
                </a:cubicBezTo>
                <a:cubicBezTo>
                  <a:pt x="176755" y="123873"/>
                  <a:pt x="16241" y="7456"/>
                  <a:pt x="1424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8D3B200-C465-4D6F-8B2A-9477DFC6E76E}"/>
              </a:ext>
            </a:extLst>
          </p:cNvPr>
          <p:cNvSpPr/>
          <p:nvPr/>
        </p:nvSpPr>
        <p:spPr>
          <a:xfrm>
            <a:off x="3456730" y="5299124"/>
            <a:ext cx="330935" cy="422479"/>
          </a:xfrm>
          <a:custGeom>
            <a:avLst/>
            <a:gdLst>
              <a:gd name="connsiteX0" fmla="*/ 1903 w 330935"/>
              <a:gd name="connsiteY0" fmla="*/ 1009 h 422479"/>
              <a:gd name="connsiteX1" fmla="*/ 135253 w 330935"/>
              <a:gd name="connsiteY1" fmla="*/ 183043 h 422479"/>
              <a:gd name="connsiteX2" fmla="*/ 167003 w 330935"/>
              <a:gd name="connsiteY2" fmla="*/ 223259 h 422479"/>
              <a:gd name="connsiteX3" fmla="*/ 323637 w 330935"/>
              <a:gd name="connsiteY3" fmla="*/ 415876 h 422479"/>
              <a:gd name="connsiteX4" fmla="*/ 302470 w 330935"/>
              <a:gd name="connsiteY4" fmla="*/ 373543 h 422479"/>
              <a:gd name="connsiteX5" fmla="*/ 279187 w 330935"/>
              <a:gd name="connsiteY5" fmla="*/ 331209 h 422479"/>
              <a:gd name="connsiteX6" fmla="*/ 247437 w 330935"/>
              <a:gd name="connsiteY6" fmla="*/ 274059 h 422479"/>
              <a:gd name="connsiteX7" fmla="*/ 1903 w 330935"/>
              <a:gd name="connsiteY7" fmla="*/ 1009 h 42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935" h="422479">
                <a:moveTo>
                  <a:pt x="1903" y="1009"/>
                </a:moveTo>
                <a:cubicBezTo>
                  <a:pt x="-16794" y="-14160"/>
                  <a:pt x="107736" y="146001"/>
                  <a:pt x="135253" y="183043"/>
                </a:cubicBezTo>
                <a:cubicBezTo>
                  <a:pt x="162770" y="220085"/>
                  <a:pt x="167003" y="223259"/>
                  <a:pt x="167003" y="223259"/>
                </a:cubicBezTo>
                <a:cubicBezTo>
                  <a:pt x="198400" y="262065"/>
                  <a:pt x="301059" y="390829"/>
                  <a:pt x="323637" y="415876"/>
                </a:cubicBezTo>
                <a:cubicBezTo>
                  <a:pt x="346215" y="440923"/>
                  <a:pt x="309878" y="387654"/>
                  <a:pt x="302470" y="373543"/>
                </a:cubicBezTo>
                <a:cubicBezTo>
                  <a:pt x="295062" y="359432"/>
                  <a:pt x="288359" y="347790"/>
                  <a:pt x="279187" y="331209"/>
                </a:cubicBezTo>
                <a:cubicBezTo>
                  <a:pt x="270015" y="314628"/>
                  <a:pt x="291534" y="326976"/>
                  <a:pt x="247437" y="274059"/>
                </a:cubicBezTo>
                <a:cubicBezTo>
                  <a:pt x="203340" y="221142"/>
                  <a:pt x="20600" y="16178"/>
                  <a:pt x="1903" y="1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635B94F7-BD9D-4ABB-9202-CB4E6524078D}"/>
              </a:ext>
            </a:extLst>
          </p:cNvPr>
          <p:cNvSpPr/>
          <p:nvPr/>
        </p:nvSpPr>
        <p:spPr>
          <a:xfrm>
            <a:off x="3313911" y="4701112"/>
            <a:ext cx="120639" cy="557826"/>
          </a:xfrm>
          <a:custGeom>
            <a:avLst/>
            <a:gdLst>
              <a:gd name="connsiteX0" fmla="*/ 17722 w 120639"/>
              <a:gd name="connsiteY0" fmla="*/ 5 h 557826"/>
              <a:gd name="connsiteX1" fmla="*/ 789 w 120639"/>
              <a:gd name="connsiteY1" fmla="*/ 110071 h 557826"/>
              <a:gd name="connsiteX2" fmla="*/ 47356 w 120639"/>
              <a:gd name="connsiteY2" fmla="*/ 325971 h 557826"/>
              <a:gd name="connsiteX3" fmla="*/ 119322 w 120639"/>
              <a:gd name="connsiteY3" fmla="*/ 556688 h 557826"/>
              <a:gd name="connsiteX4" fmla="*/ 89689 w 120639"/>
              <a:gd name="connsiteY4" fmla="*/ 406405 h 557826"/>
              <a:gd name="connsiteX5" fmla="*/ 36772 w 120639"/>
              <a:gd name="connsiteY5" fmla="*/ 224371 h 557826"/>
              <a:gd name="connsiteX6" fmla="*/ 13489 w 120639"/>
              <a:gd name="connsiteY6" fmla="*/ 105838 h 557826"/>
              <a:gd name="connsiteX7" fmla="*/ 17722 w 120639"/>
              <a:gd name="connsiteY7" fmla="*/ 5 h 55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639" h="557826">
                <a:moveTo>
                  <a:pt x="17722" y="5"/>
                </a:moveTo>
                <a:cubicBezTo>
                  <a:pt x="15605" y="711"/>
                  <a:pt x="-4150" y="55743"/>
                  <a:pt x="789" y="110071"/>
                </a:cubicBezTo>
                <a:cubicBezTo>
                  <a:pt x="5728" y="164399"/>
                  <a:pt x="27601" y="251535"/>
                  <a:pt x="47356" y="325971"/>
                </a:cubicBezTo>
                <a:cubicBezTo>
                  <a:pt x="67112" y="400407"/>
                  <a:pt x="112267" y="543282"/>
                  <a:pt x="119322" y="556688"/>
                </a:cubicBezTo>
                <a:cubicBezTo>
                  <a:pt x="126377" y="570094"/>
                  <a:pt x="103447" y="461791"/>
                  <a:pt x="89689" y="406405"/>
                </a:cubicBezTo>
                <a:cubicBezTo>
                  <a:pt x="75931" y="351019"/>
                  <a:pt x="49472" y="274465"/>
                  <a:pt x="36772" y="224371"/>
                </a:cubicBezTo>
                <a:cubicBezTo>
                  <a:pt x="24072" y="174277"/>
                  <a:pt x="15958" y="139705"/>
                  <a:pt x="13489" y="105838"/>
                </a:cubicBezTo>
                <a:cubicBezTo>
                  <a:pt x="11020" y="71971"/>
                  <a:pt x="19839" y="-701"/>
                  <a:pt x="1772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DA6A5B2E-ED8C-4707-8DDC-AFDE3FBDEDF5}"/>
              </a:ext>
            </a:extLst>
          </p:cNvPr>
          <p:cNvSpPr/>
          <p:nvPr/>
        </p:nvSpPr>
        <p:spPr>
          <a:xfrm>
            <a:off x="3301792" y="4165255"/>
            <a:ext cx="80599" cy="582694"/>
          </a:xfrm>
          <a:custGeom>
            <a:avLst/>
            <a:gdLst>
              <a:gd name="connsiteX0" fmla="*/ 72175 w 80599"/>
              <a:gd name="connsiteY0" fmla="*/ 4578 h 582694"/>
              <a:gd name="connsiteX1" fmla="*/ 67941 w 80599"/>
              <a:gd name="connsiteY1" fmla="*/ 123112 h 582694"/>
              <a:gd name="connsiteX2" fmla="*/ 36191 w 80599"/>
              <a:gd name="connsiteY2" fmla="*/ 322078 h 582694"/>
              <a:gd name="connsiteX3" fmla="*/ 23491 w 80599"/>
              <a:gd name="connsiteY3" fmla="*/ 408862 h 582694"/>
              <a:gd name="connsiteX4" fmla="*/ 208 w 80599"/>
              <a:gd name="connsiteY4" fmla="*/ 493528 h 582694"/>
              <a:gd name="connsiteX5" fmla="*/ 12908 w 80599"/>
              <a:gd name="connsiteY5" fmla="*/ 582428 h 582694"/>
              <a:gd name="connsiteX6" fmla="*/ 27725 w 80599"/>
              <a:gd name="connsiteY6" fmla="*/ 463895 h 582694"/>
              <a:gd name="connsiteX7" fmla="*/ 76408 w 80599"/>
              <a:gd name="connsiteY7" fmla="*/ 279745 h 582694"/>
              <a:gd name="connsiteX8" fmla="*/ 72175 w 80599"/>
              <a:gd name="connsiteY8" fmla="*/ 4578 h 58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99" h="582694">
                <a:moveTo>
                  <a:pt x="72175" y="4578"/>
                </a:moveTo>
                <a:cubicBezTo>
                  <a:pt x="70764" y="-21527"/>
                  <a:pt x="73938" y="70195"/>
                  <a:pt x="67941" y="123112"/>
                </a:cubicBezTo>
                <a:cubicBezTo>
                  <a:pt x="61944" y="176029"/>
                  <a:pt x="43599" y="274453"/>
                  <a:pt x="36191" y="322078"/>
                </a:cubicBezTo>
                <a:cubicBezTo>
                  <a:pt x="28783" y="369703"/>
                  <a:pt x="29488" y="380287"/>
                  <a:pt x="23491" y="408862"/>
                </a:cubicBezTo>
                <a:cubicBezTo>
                  <a:pt x="17494" y="437437"/>
                  <a:pt x="1972" y="464600"/>
                  <a:pt x="208" y="493528"/>
                </a:cubicBezTo>
                <a:cubicBezTo>
                  <a:pt x="-1556" y="522456"/>
                  <a:pt x="8322" y="587367"/>
                  <a:pt x="12908" y="582428"/>
                </a:cubicBezTo>
                <a:cubicBezTo>
                  <a:pt x="17494" y="577489"/>
                  <a:pt x="17142" y="514342"/>
                  <a:pt x="27725" y="463895"/>
                </a:cubicBezTo>
                <a:cubicBezTo>
                  <a:pt x="38308" y="413448"/>
                  <a:pt x="65472" y="351712"/>
                  <a:pt x="76408" y="279745"/>
                </a:cubicBezTo>
                <a:cubicBezTo>
                  <a:pt x="87344" y="207778"/>
                  <a:pt x="73586" y="30683"/>
                  <a:pt x="72175" y="4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D0D727EF-36F2-458B-B41C-E8124A2D436B}"/>
              </a:ext>
            </a:extLst>
          </p:cNvPr>
          <p:cNvSpPr/>
          <p:nvPr/>
        </p:nvSpPr>
        <p:spPr>
          <a:xfrm>
            <a:off x="3364635" y="3678688"/>
            <a:ext cx="62451" cy="510396"/>
          </a:xfrm>
          <a:custGeom>
            <a:avLst/>
            <a:gdLst>
              <a:gd name="connsiteX0" fmla="*/ 51665 w 62451"/>
              <a:gd name="connsiteY0" fmla="*/ 2195 h 510396"/>
              <a:gd name="connsiteX1" fmla="*/ 49548 w 62451"/>
              <a:gd name="connsiteY1" fmla="*/ 171529 h 510396"/>
              <a:gd name="connsiteX2" fmla="*/ 36848 w 62451"/>
              <a:gd name="connsiteY2" fmla="*/ 319695 h 510396"/>
              <a:gd name="connsiteX3" fmla="*/ 22032 w 62451"/>
              <a:gd name="connsiteY3" fmla="*/ 419179 h 510396"/>
              <a:gd name="connsiteX4" fmla="*/ 865 w 62451"/>
              <a:gd name="connsiteY4" fmla="*/ 510195 h 510396"/>
              <a:gd name="connsiteX5" fmla="*/ 53782 w 62451"/>
              <a:gd name="connsiteY5" fmla="*/ 393779 h 510396"/>
              <a:gd name="connsiteX6" fmla="*/ 62248 w 62451"/>
              <a:gd name="connsiteY6" fmla="*/ 298529 h 510396"/>
              <a:gd name="connsiteX7" fmla="*/ 51665 w 62451"/>
              <a:gd name="connsiteY7" fmla="*/ 2195 h 51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51" h="510396">
                <a:moveTo>
                  <a:pt x="51665" y="2195"/>
                </a:moveTo>
                <a:cubicBezTo>
                  <a:pt x="49548" y="-18972"/>
                  <a:pt x="52017" y="118612"/>
                  <a:pt x="49548" y="171529"/>
                </a:cubicBezTo>
                <a:cubicBezTo>
                  <a:pt x="47079" y="224446"/>
                  <a:pt x="41434" y="278420"/>
                  <a:pt x="36848" y="319695"/>
                </a:cubicBezTo>
                <a:cubicBezTo>
                  <a:pt x="32262" y="360970"/>
                  <a:pt x="28029" y="387429"/>
                  <a:pt x="22032" y="419179"/>
                </a:cubicBezTo>
                <a:cubicBezTo>
                  <a:pt x="16035" y="450929"/>
                  <a:pt x="-4427" y="514428"/>
                  <a:pt x="865" y="510195"/>
                </a:cubicBezTo>
                <a:cubicBezTo>
                  <a:pt x="6157" y="505962"/>
                  <a:pt x="43551" y="429057"/>
                  <a:pt x="53782" y="393779"/>
                </a:cubicBezTo>
                <a:cubicBezTo>
                  <a:pt x="64013" y="358501"/>
                  <a:pt x="60484" y="361676"/>
                  <a:pt x="62248" y="298529"/>
                </a:cubicBezTo>
                <a:cubicBezTo>
                  <a:pt x="64012" y="235382"/>
                  <a:pt x="53782" y="23362"/>
                  <a:pt x="51665" y="2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BEC43C24-AEE4-4F70-A3B7-1CAA4BD15463}"/>
              </a:ext>
            </a:extLst>
          </p:cNvPr>
          <p:cNvSpPr/>
          <p:nvPr/>
        </p:nvSpPr>
        <p:spPr>
          <a:xfrm>
            <a:off x="3412269" y="2466968"/>
            <a:ext cx="523178" cy="1042657"/>
          </a:xfrm>
          <a:custGeom>
            <a:avLst/>
            <a:gdLst>
              <a:gd name="connsiteX0" fmla="*/ 454881 w 523178"/>
              <a:gd name="connsiteY0" fmla="*/ 60332 h 1042657"/>
              <a:gd name="connsiteX1" fmla="*/ 261206 w 523178"/>
              <a:gd name="connsiteY1" fmla="*/ 346082 h 1042657"/>
              <a:gd name="connsiteX2" fmla="*/ 185006 w 523178"/>
              <a:gd name="connsiteY2" fmla="*/ 492132 h 1042657"/>
              <a:gd name="connsiteX3" fmla="*/ 45306 w 523178"/>
              <a:gd name="connsiteY3" fmla="*/ 863607 h 1042657"/>
              <a:gd name="connsiteX4" fmla="*/ 856 w 523178"/>
              <a:gd name="connsiteY4" fmla="*/ 1041407 h 1042657"/>
              <a:gd name="connsiteX5" fmla="*/ 23081 w 523178"/>
              <a:gd name="connsiteY5" fmla="*/ 927107 h 1042657"/>
              <a:gd name="connsiteX6" fmla="*/ 105631 w 523178"/>
              <a:gd name="connsiteY6" fmla="*/ 641357 h 1042657"/>
              <a:gd name="connsiteX7" fmla="*/ 178656 w 523178"/>
              <a:gd name="connsiteY7" fmla="*/ 434982 h 1042657"/>
              <a:gd name="connsiteX8" fmla="*/ 505681 w 523178"/>
              <a:gd name="connsiteY8" fmla="*/ 31757 h 1042657"/>
              <a:gd name="connsiteX9" fmla="*/ 454881 w 523178"/>
              <a:gd name="connsiteY9" fmla="*/ 60332 h 104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178" h="1042657">
                <a:moveTo>
                  <a:pt x="454881" y="60332"/>
                </a:moveTo>
                <a:cubicBezTo>
                  <a:pt x="414135" y="112719"/>
                  <a:pt x="306185" y="274115"/>
                  <a:pt x="261206" y="346082"/>
                </a:cubicBezTo>
                <a:cubicBezTo>
                  <a:pt x="216227" y="418049"/>
                  <a:pt x="220989" y="405878"/>
                  <a:pt x="185006" y="492132"/>
                </a:cubicBezTo>
                <a:cubicBezTo>
                  <a:pt x="149023" y="578386"/>
                  <a:pt x="75998" y="772061"/>
                  <a:pt x="45306" y="863607"/>
                </a:cubicBezTo>
                <a:cubicBezTo>
                  <a:pt x="14614" y="955153"/>
                  <a:pt x="4560" y="1030824"/>
                  <a:pt x="856" y="1041407"/>
                </a:cubicBezTo>
                <a:cubicBezTo>
                  <a:pt x="-2848" y="1051990"/>
                  <a:pt x="5619" y="993782"/>
                  <a:pt x="23081" y="927107"/>
                </a:cubicBezTo>
                <a:cubicBezTo>
                  <a:pt x="40543" y="860432"/>
                  <a:pt x="79702" y="723378"/>
                  <a:pt x="105631" y="641357"/>
                </a:cubicBezTo>
                <a:cubicBezTo>
                  <a:pt x="131560" y="559336"/>
                  <a:pt x="111981" y="536582"/>
                  <a:pt x="178656" y="434982"/>
                </a:cubicBezTo>
                <a:cubicBezTo>
                  <a:pt x="245331" y="333382"/>
                  <a:pt x="459114" y="93140"/>
                  <a:pt x="505681" y="31757"/>
                </a:cubicBezTo>
                <a:cubicBezTo>
                  <a:pt x="552248" y="-29626"/>
                  <a:pt x="495627" y="7945"/>
                  <a:pt x="454881" y="60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6F9D2AC-E1D3-4F04-A12F-7A8FA90B93F5}"/>
              </a:ext>
            </a:extLst>
          </p:cNvPr>
          <p:cNvSpPr/>
          <p:nvPr/>
        </p:nvSpPr>
        <p:spPr>
          <a:xfrm>
            <a:off x="3736381" y="2347411"/>
            <a:ext cx="1094767" cy="387528"/>
          </a:xfrm>
          <a:custGeom>
            <a:avLst/>
            <a:gdLst>
              <a:gd name="connsiteX0" fmla="*/ 1076919 w 1094767"/>
              <a:gd name="connsiteY0" fmla="*/ 2089 h 387528"/>
              <a:gd name="connsiteX1" fmla="*/ 981669 w 1094767"/>
              <a:gd name="connsiteY1" fmla="*/ 135439 h 387528"/>
              <a:gd name="connsiteX2" fmla="*/ 803869 w 1094767"/>
              <a:gd name="connsiteY2" fmla="*/ 256089 h 387528"/>
              <a:gd name="connsiteX3" fmla="*/ 32344 w 1094767"/>
              <a:gd name="connsiteY3" fmla="*/ 383089 h 387528"/>
              <a:gd name="connsiteX4" fmla="*/ 133944 w 1094767"/>
              <a:gd name="connsiteY4" fmla="*/ 360864 h 387528"/>
              <a:gd name="connsiteX5" fmla="*/ 435569 w 1094767"/>
              <a:gd name="connsiteY5" fmla="*/ 297364 h 387528"/>
              <a:gd name="connsiteX6" fmla="*/ 616544 w 1094767"/>
              <a:gd name="connsiteY6" fmla="*/ 246564 h 387528"/>
              <a:gd name="connsiteX7" fmla="*/ 1076919 w 1094767"/>
              <a:gd name="connsiteY7" fmla="*/ 2089 h 38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4767" h="387528">
                <a:moveTo>
                  <a:pt x="1076919" y="2089"/>
                </a:moveTo>
                <a:cubicBezTo>
                  <a:pt x="1137773" y="-16432"/>
                  <a:pt x="1027177" y="93106"/>
                  <a:pt x="981669" y="135439"/>
                </a:cubicBezTo>
                <a:cubicBezTo>
                  <a:pt x="936161" y="177772"/>
                  <a:pt x="962090" y="214814"/>
                  <a:pt x="803869" y="256089"/>
                </a:cubicBezTo>
                <a:cubicBezTo>
                  <a:pt x="645648" y="297364"/>
                  <a:pt x="143998" y="365627"/>
                  <a:pt x="32344" y="383089"/>
                </a:cubicBezTo>
                <a:cubicBezTo>
                  <a:pt x="-79310" y="400551"/>
                  <a:pt x="133944" y="360864"/>
                  <a:pt x="133944" y="360864"/>
                </a:cubicBezTo>
                <a:lnTo>
                  <a:pt x="435569" y="297364"/>
                </a:lnTo>
                <a:cubicBezTo>
                  <a:pt x="516002" y="278314"/>
                  <a:pt x="516002" y="291543"/>
                  <a:pt x="616544" y="246564"/>
                </a:cubicBezTo>
                <a:cubicBezTo>
                  <a:pt x="717086" y="201585"/>
                  <a:pt x="1016065" y="20610"/>
                  <a:pt x="1076919" y="2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154E32C-A4E7-4E30-B9EA-192FD6B8038A}"/>
              </a:ext>
            </a:extLst>
          </p:cNvPr>
          <p:cNvSpPr/>
          <p:nvPr/>
        </p:nvSpPr>
        <p:spPr>
          <a:xfrm>
            <a:off x="4832341" y="2436734"/>
            <a:ext cx="950960" cy="687096"/>
          </a:xfrm>
          <a:custGeom>
            <a:avLst/>
            <a:gdLst>
              <a:gd name="connsiteX0" fmla="*/ 9 w 950960"/>
              <a:gd name="connsiteY0" fmla="*/ 1666 h 687096"/>
              <a:gd name="connsiteX1" fmla="*/ 133359 w 950960"/>
              <a:gd name="connsiteY1" fmla="*/ 230266 h 687096"/>
              <a:gd name="connsiteX2" fmla="*/ 282584 w 950960"/>
              <a:gd name="connsiteY2" fmla="*/ 382666 h 687096"/>
              <a:gd name="connsiteX3" fmla="*/ 590559 w 950960"/>
              <a:gd name="connsiteY3" fmla="*/ 547766 h 687096"/>
              <a:gd name="connsiteX4" fmla="*/ 939809 w 950960"/>
              <a:gd name="connsiteY4" fmla="*/ 681116 h 687096"/>
              <a:gd name="connsiteX5" fmla="*/ 822334 w 950960"/>
              <a:gd name="connsiteY5" fmla="*/ 649366 h 687096"/>
              <a:gd name="connsiteX6" fmla="*/ 406409 w 950960"/>
              <a:gd name="connsiteY6" fmla="*/ 519191 h 687096"/>
              <a:gd name="connsiteX7" fmla="*/ 139709 w 950960"/>
              <a:gd name="connsiteY7" fmla="*/ 357266 h 687096"/>
              <a:gd name="connsiteX8" fmla="*/ 9 w 950960"/>
              <a:gd name="connsiteY8" fmla="*/ 1666 h 68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0960" h="687096">
                <a:moveTo>
                  <a:pt x="9" y="1666"/>
                </a:moveTo>
                <a:cubicBezTo>
                  <a:pt x="-1049" y="-19501"/>
                  <a:pt x="86263" y="166766"/>
                  <a:pt x="133359" y="230266"/>
                </a:cubicBezTo>
                <a:cubicBezTo>
                  <a:pt x="180455" y="293766"/>
                  <a:pt x="206384" y="329749"/>
                  <a:pt x="282584" y="382666"/>
                </a:cubicBezTo>
                <a:cubicBezTo>
                  <a:pt x="358784" y="435583"/>
                  <a:pt x="481022" y="498024"/>
                  <a:pt x="590559" y="547766"/>
                </a:cubicBezTo>
                <a:cubicBezTo>
                  <a:pt x="700097" y="597508"/>
                  <a:pt x="901180" y="664183"/>
                  <a:pt x="939809" y="681116"/>
                </a:cubicBezTo>
                <a:cubicBezTo>
                  <a:pt x="978438" y="698049"/>
                  <a:pt x="911234" y="676354"/>
                  <a:pt x="822334" y="649366"/>
                </a:cubicBezTo>
                <a:cubicBezTo>
                  <a:pt x="733434" y="622379"/>
                  <a:pt x="520180" y="567874"/>
                  <a:pt x="406409" y="519191"/>
                </a:cubicBezTo>
                <a:cubicBezTo>
                  <a:pt x="292638" y="470508"/>
                  <a:pt x="203738" y="444049"/>
                  <a:pt x="139709" y="357266"/>
                </a:cubicBezTo>
                <a:cubicBezTo>
                  <a:pt x="75680" y="270483"/>
                  <a:pt x="1067" y="22833"/>
                  <a:pt x="9" y="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E50D605-CADD-45A4-8B00-9B169E27ABF3}"/>
              </a:ext>
            </a:extLst>
          </p:cNvPr>
          <p:cNvSpPr/>
          <p:nvPr/>
        </p:nvSpPr>
        <p:spPr>
          <a:xfrm>
            <a:off x="5864213" y="3174720"/>
            <a:ext cx="388230" cy="899691"/>
          </a:xfrm>
          <a:custGeom>
            <a:avLst/>
            <a:gdLst>
              <a:gd name="connsiteX0" fmla="*/ 12 w 388230"/>
              <a:gd name="connsiteY0" fmla="*/ 280 h 899691"/>
              <a:gd name="connsiteX1" fmla="*/ 187337 w 388230"/>
              <a:gd name="connsiteY1" fmla="*/ 143155 h 899691"/>
              <a:gd name="connsiteX2" fmla="*/ 228612 w 388230"/>
              <a:gd name="connsiteY2" fmla="*/ 276505 h 899691"/>
              <a:gd name="connsiteX3" fmla="*/ 285762 w 388230"/>
              <a:gd name="connsiteY3" fmla="*/ 705130 h 899691"/>
              <a:gd name="connsiteX4" fmla="*/ 381012 w 388230"/>
              <a:gd name="connsiteY4" fmla="*/ 882930 h 899691"/>
              <a:gd name="connsiteX5" fmla="*/ 365137 w 388230"/>
              <a:gd name="connsiteY5" fmla="*/ 867055 h 899691"/>
              <a:gd name="connsiteX6" fmla="*/ 234962 w 388230"/>
              <a:gd name="connsiteY6" fmla="*/ 660680 h 899691"/>
              <a:gd name="connsiteX7" fmla="*/ 196862 w 388230"/>
              <a:gd name="connsiteY7" fmla="*/ 181255 h 899691"/>
              <a:gd name="connsiteX8" fmla="*/ 12 w 388230"/>
              <a:gd name="connsiteY8" fmla="*/ 280 h 89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230" h="899691">
                <a:moveTo>
                  <a:pt x="12" y="280"/>
                </a:moveTo>
                <a:cubicBezTo>
                  <a:pt x="-1576" y="-6070"/>
                  <a:pt x="149237" y="97118"/>
                  <a:pt x="187337" y="143155"/>
                </a:cubicBezTo>
                <a:cubicBezTo>
                  <a:pt x="225437" y="189192"/>
                  <a:pt x="212208" y="182843"/>
                  <a:pt x="228612" y="276505"/>
                </a:cubicBezTo>
                <a:cubicBezTo>
                  <a:pt x="245016" y="370167"/>
                  <a:pt x="260362" y="604059"/>
                  <a:pt x="285762" y="705130"/>
                </a:cubicBezTo>
                <a:cubicBezTo>
                  <a:pt x="311162" y="806201"/>
                  <a:pt x="367783" y="855943"/>
                  <a:pt x="381012" y="882930"/>
                </a:cubicBezTo>
                <a:cubicBezTo>
                  <a:pt x="394241" y="909918"/>
                  <a:pt x="389479" y="904097"/>
                  <a:pt x="365137" y="867055"/>
                </a:cubicBezTo>
                <a:cubicBezTo>
                  <a:pt x="340795" y="830013"/>
                  <a:pt x="263008" y="774980"/>
                  <a:pt x="234962" y="660680"/>
                </a:cubicBezTo>
                <a:cubicBezTo>
                  <a:pt x="206916" y="546380"/>
                  <a:pt x="236020" y="289734"/>
                  <a:pt x="196862" y="181255"/>
                </a:cubicBezTo>
                <a:cubicBezTo>
                  <a:pt x="157704" y="72776"/>
                  <a:pt x="1600" y="6630"/>
                  <a:pt x="1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1841F221-EA90-4723-80AE-D0365D8D31B4}"/>
              </a:ext>
            </a:extLst>
          </p:cNvPr>
          <p:cNvSpPr/>
          <p:nvPr/>
        </p:nvSpPr>
        <p:spPr>
          <a:xfrm>
            <a:off x="6332726" y="3517546"/>
            <a:ext cx="372890" cy="571900"/>
          </a:xfrm>
          <a:custGeom>
            <a:avLst/>
            <a:gdLst>
              <a:gd name="connsiteX0" fmla="*/ 347474 w 372890"/>
              <a:gd name="connsiteY0" fmla="*/ 354 h 571900"/>
              <a:gd name="connsiteX1" fmla="*/ 372874 w 372890"/>
              <a:gd name="connsiteY1" fmla="*/ 125237 h 571900"/>
              <a:gd name="connsiteX2" fmla="*/ 343241 w 372890"/>
              <a:gd name="connsiteY2" fmla="*/ 305154 h 571900"/>
              <a:gd name="connsiteX3" fmla="*/ 269157 w 372890"/>
              <a:gd name="connsiteY3" fmla="*/ 427921 h 571900"/>
              <a:gd name="connsiteX4" fmla="*/ 195074 w 372890"/>
              <a:gd name="connsiteY4" fmla="*/ 489304 h 571900"/>
              <a:gd name="connsiteX5" fmla="*/ 341 w 372890"/>
              <a:gd name="connsiteY5" fmla="*/ 571854 h 571900"/>
              <a:gd name="connsiteX6" fmla="*/ 150624 w 372890"/>
              <a:gd name="connsiteY6" fmla="*/ 499887 h 571900"/>
              <a:gd name="connsiteX7" fmla="*/ 256457 w 372890"/>
              <a:gd name="connsiteY7" fmla="*/ 423687 h 571900"/>
              <a:gd name="connsiteX8" fmla="*/ 351707 w 372890"/>
              <a:gd name="connsiteY8" fmla="*/ 163337 h 571900"/>
              <a:gd name="connsiteX9" fmla="*/ 347474 w 372890"/>
              <a:gd name="connsiteY9" fmla="*/ 354 h 57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890" h="571900">
                <a:moveTo>
                  <a:pt x="347474" y="354"/>
                </a:moveTo>
                <a:cubicBezTo>
                  <a:pt x="351002" y="-5996"/>
                  <a:pt x="373579" y="74437"/>
                  <a:pt x="372874" y="125237"/>
                </a:cubicBezTo>
                <a:cubicBezTo>
                  <a:pt x="372169" y="176037"/>
                  <a:pt x="360527" y="254707"/>
                  <a:pt x="343241" y="305154"/>
                </a:cubicBezTo>
                <a:cubicBezTo>
                  <a:pt x="325955" y="355601"/>
                  <a:pt x="293851" y="397229"/>
                  <a:pt x="269157" y="427921"/>
                </a:cubicBezTo>
                <a:cubicBezTo>
                  <a:pt x="244463" y="458613"/>
                  <a:pt x="239877" y="465315"/>
                  <a:pt x="195074" y="489304"/>
                </a:cubicBezTo>
                <a:cubicBezTo>
                  <a:pt x="150271" y="513293"/>
                  <a:pt x="7749" y="570090"/>
                  <a:pt x="341" y="571854"/>
                </a:cubicBezTo>
                <a:cubicBezTo>
                  <a:pt x="-7067" y="573618"/>
                  <a:pt x="107938" y="524582"/>
                  <a:pt x="150624" y="499887"/>
                </a:cubicBezTo>
                <a:cubicBezTo>
                  <a:pt x="193310" y="475193"/>
                  <a:pt x="222943" y="479779"/>
                  <a:pt x="256457" y="423687"/>
                </a:cubicBezTo>
                <a:cubicBezTo>
                  <a:pt x="289971" y="367595"/>
                  <a:pt x="331951" y="236362"/>
                  <a:pt x="351707" y="163337"/>
                </a:cubicBezTo>
                <a:cubicBezTo>
                  <a:pt x="371463" y="90312"/>
                  <a:pt x="343946" y="6704"/>
                  <a:pt x="347474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6B94FEA-CADF-4E93-9F64-7A707F10DF0C}"/>
              </a:ext>
            </a:extLst>
          </p:cNvPr>
          <p:cNvSpPr/>
          <p:nvPr/>
        </p:nvSpPr>
        <p:spPr>
          <a:xfrm>
            <a:off x="6709148" y="3474983"/>
            <a:ext cx="271934" cy="505331"/>
          </a:xfrm>
          <a:custGeom>
            <a:avLst/>
            <a:gdLst>
              <a:gd name="connsiteX0" fmla="*/ 685 w 271934"/>
              <a:gd name="connsiteY0" fmla="*/ 59850 h 505331"/>
              <a:gd name="connsiteX1" fmla="*/ 106519 w 271934"/>
              <a:gd name="connsiteY1" fmla="*/ 2700 h 505331"/>
              <a:gd name="connsiteX2" fmla="*/ 178485 w 271934"/>
              <a:gd name="connsiteY2" fmla="*/ 17517 h 505331"/>
              <a:gd name="connsiteX3" fmla="*/ 246219 w 271934"/>
              <a:gd name="connsiteY3" fmla="*/ 89484 h 505331"/>
              <a:gd name="connsiteX4" fmla="*/ 271619 w 271934"/>
              <a:gd name="connsiteY4" fmla="*/ 199550 h 505331"/>
              <a:gd name="connsiteX5" fmla="*/ 231402 w 271934"/>
              <a:gd name="connsiteY5" fmla="*/ 364650 h 505331"/>
              <a:gd name="connsiteX6" fmla="*/ 159435 w 271934"/>
              <a:gd name="connsiteY6" fmla="*/ 504350 h 505331"/>
              <a:gd name="connsiteX7" fmla="*/ 239869 w 271934"/>
              <a:gd name="connsiteY7" fmla="*/ 292684 h 505331"/>
              <a:gd name="connsiteX8" fmla="*/ 258919 w 271934"/>
              <a:gd name="connsiteY8" fmla="*/ 178384 h 505331"/>
              <a:gd name="connsiteX9" fmla="*/ 214469 w 271934"/>
              <a:gd name="connsiteY9" fmla="*/ 70434 h 505331"/>
              <a:gd name="connsiteX10" fmla="*/ 161552 w 271934"/>
              <a:gd name="connsiteY10" fmla="*/ 25984 h 505331"/>
              <a:gd name="connsiteX11" fmla="*/ 685 w 271934"/>
              <a:gd name="connsiteY11" fmla="*/ 59850 h 50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934" h="505331">
                <a:moveTo>
                  <a:pt x="685" y="59850"/>
                </a:moveTo>
                <a:cubicBezTo>
                  <a:pt x="-8487" y="55969"/>
                  <a:pt x="76886" y="9755"/>
                  <a:pt x="106519" y="2700"/>
                </a:cubicBezTo>
                <a:cubicBezTo>
                  <a:pt x="136152" y="-4355"/>
                  <a:pt x="155202" y="3053"/>
                  <a:pt x="178485" y="17517"/>
                </a:cubicBezTo>
                <a:cubicBezTo>
                  <a:pt x="201768" y="31981"/>
                  <a:pt x="230697" y="59145"/>
                  <a:pt x="246219" y="89484"/>
                </a:cubicBezTo>
                <a:cubicBezTo>
                  <a:pt x="261741" y="119823"/>
                  <a:pt x="274089" y="153689"/>
                  <a:pt x="271619" y="199550"/>
                </a:cubicBezTo>
                <a:cubicBezTo>
                  <a:pt x="269150" y="245411"/>
                  <a:pt x="250099" y="313850"/>
                  <a:pt x="231402" y="364650"/>
                </a:cubicBezTo>
                <a:cubicBezTo>
                  <a:pt x="212705" y="415450"/>
                  <a:pt x="158024" y="516344"/>
                  <a:pt x="159435" y="504350"/>
                </a:cubicBezTo>
                <a:cubicBezTo>
                  <a:pt x="160846" y="492356"/>
                  <a:pt x="223288" y="347012"/>
                  <a:pt x="239869" y="292684"/>
                </a:cubicBezTo>
                <a:cubicBezTo>
                  <a:pt x="256450" y="238356"/>
                  <a:pt x="263152" y="215426"/>
                  <a:pt x="258919" y="178384"/>
                </a:cubicBezTo>
                <a:cubicBezTo>
                  <a:pt x="254686" y="141342"/>
                  <a:pt x="230697" y="95834"/>
                  <a:pt x="214469" y="70434"/>
                </a:cubicBezTo>
                <a:cubicBezTo>
                  <a:pt x="198241" y="45034"/>
                  <a:pt x="193655" y="28806"/>
                  <a:pt x="161552" y="25984"/>
                </a:cubicBezTo>
                <a:cubicBezTo>
                  <a:pt x="129449" y="23162"/>
                  <a:pt x="9857" y="63731"/>
                  <a:pt x="685" y="59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974B902-7E32-44B7-A07A-8EB337A0806E}"/>
              </a:ext>
            </a:extLst>
          </p:cNvPr>
          <p:cNvSpPr/>
          <p:nvPr/>
        </p:nvSpPr>
        <p:spPr>
          <a:xfrm>
            <a:off x="6654782" y="4022829"/>
            <a:ext cx="218596" cy="519539"/>
          </a:xfrm>
          <a:custGeom>
            <a:avLst/>
            <a:gdLst>
              <a:gd name="connsiteX0" fmla="*/ 218035 w 218596"/>
              <a:gd name="connsiteY0" fmla="*/ 954 h 519539"/>
              <a:gd name="connsiteX1" fmla="*/ 150301 w 218596"/>
              <a:gd name="connsiteY1" fmla="*/ 153354 h 519539"/>
              <a:gd name="connsiteX2" fmla="*/ 67751 w 218596"/>
              <a:gd name="connsiteY2" fmla="*/ 401004 h 519539"/>
              <a:gd name="connsiteX3" fmla="*/ 18 w 218596"/>
              <a:gd name="connsiteY3" fmla="*/ 519538 h 519539"/>
              <a:gd name="connsiteX4" fmla="*/ 61401 w 218596"/>
              <a:gd name="connsiteY4" fmla="*/ 403121 h 519539"/>
              <a:gd name="connsiteX5" fmla="*/ 112201 w 218596"/>
              <a:gd name="connsiteY5" fmla="*/ 223204 h 519539"/>
              <a:gd name="connsiteX6" fmla="*/ 218035 w 218596"/>
              <a:gd name="connsiteY6" fmla="*/ 954 h 51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596" h="519539">
                <a:moveTo>
                  <a:pt x="218035" y="954"/>
                </a:moveTo>
                <a:cubicBezTo>
                  <a:pt x="224385" y="-10688"/>
                  <a:pt x="175348" y="86679"/>
                  <a:pt x="150301" y="153354"/>
                </a:cubicBezTo>
                <a:cubicBezTo>
                  <a:pt x="125254" y="220029"/>
                  <a:pt x="92798" y="339973"/>
                  <a:pt x="67751" y="401004"/>
                </a:cubicBezTo>
                <a:cubicBezTo>
                  <a:pt x="42704" y="462035"/>
                  <a:pt x="1076" y="519185"/>
                  <a:pt x="18" y="519538"/>
                </a:cubicBezTo>
                <a:cubicBezTo>
                  <a:pt x="-1040" y="519891"/>
                  <a:pt x="42704" y="452510"/>
                  <a:pt x="61401" y="403121"/>
                </a:cubicBezTo>
                <a:cubicBezTo>
                  <a:pt x="80098" y="353732"/>
                  <a:pt x="86448" y="288115"/>
                  <a:pt x="112201" y="223204"/>
                </a:cubicBezTo>
                <a:cubicBezTo>
                  <a:pt x="137954" y="158293"/>
                  <a:pt x="211685" y="12596"/>
                  <a:pt x="218035" y="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B32A999-2715-4C39-8C4A-465D5B3D642B}"/>
              </a:ext>
            </a:extLst>
          </p:cNvPr>
          <p:cNvSpPr/>
          <p:nvPr/>
        </p:nvSpPr>
        <p:spPr>
          <a:xfrm>
            <a:off x="6741567" y="3608806"/>
            <a:ext cx="100685" cy="349512"/>
          </a:xfrm>
          <a:custGeom>
            <a:avLst/>
            <a:gdLst>
              <a:gd name="connsiteX0" fmla="*/ 16 w 100685"/>
              <a:gd name="connsiteY0" fmla="*/ 69961 h 349512"/>
              <a:gd name="connsiteX1" fmla="*/ 63516 w 100685"/>
              <a:gd name="connsiteY1" fmla="*/ 6461 h 349512"/>
              <a:gd name="connsiteX2" fmla="*/ 78333 w 100685"/>
              <a:gd name="connsiteY2" fmla="*/ 21277 h 349512"/>
              <a:gd name="connsiteX3" fmla="*/ 99500 w 100685"/>
              <a:gd name="connsiteY3" fmla="*/ 175794 h 349512"/>
              <a:gd name="connsiteX4" fmla="*/ 95266 w 100685"/>
              <a:gd name="connsiteY4" fmla="*/ 349361 h 349512"/>
              <a:gd name="connsiteX5" fmla="*/ 99500 w 100685"/>
              <a:gd name="connsiteY5" fmla="*/ 203311 h 349512"/>
              <a:gd name="connsiteX6" fmla="*/ 69866 w 100685"/>
              <a:gd name="connsiteY6" fmla="*/ 48794 h 349512"/>
              <a:gd name="connsiteX7" fmla="*/ 16 w 100685"/>
              <a:gd name="connsiteY7" fmla="*/ 69961 h 34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685" h="349512">
                <a:moveTo>
                  <a:pt x="16" y="69961"/>
                </a:moveTo>
                <a:cubicBezTo>
                  <a:pt x="-1042" y="62906"/>
                  <a:pt x="50463" y="14575"/>
                  <a:pt x="63516" y="6461"/>
                </a:cubicBezTo>
                <a:cubicBezTo>
                  <a:pt x="76569" y="-1653"/>
                  <a:pt x="72336" y="-6945"/>
                  <a:pt x="78333" y="21277"/>
                </a:cubicBezTo>
                <a:cubicBezTo>
                  <a:pt x="84330" y="49499"/>
                  <a:pt x="96678" y="121113"/>
                  <a:pt x="99500" y="175794"/>
                </a:cubicBezTo>
                <a:cubicBezTo>
                  <a:pt x="102322" y="230475"/>
                  <a:pt x="95266" y="344775"/>
                  <a:pt x="95266" y="349361"/>
                </a:cubicBezTo>
                <a:cubicBezTo>
                  <a:pt x="95266" y="353947"/>
                  <a:pt x="103733" y="253405"/>
                  <a:pt x="99500" y="203311"/>
                </a:cubicBezTo>
                <a:cubicBezTo>
                  <a:pt x="95267" y="153217"/>
                  <a:pt x="84330" y="72077"/>
                  <a:pt x="69866" y="48794"/>
                </a:cubicBezTo>
                <a:cubicBezTo>
                  <a:pt x="55402" y="25511"/>
                  <a:pt x="1074" y="77016"/>
                  <a:pt x="16" y="69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21074EFE-83E2-4C9E-8B86-3A6F1A0AA05E}"/>
              </a:ext>
            </a:extLst>
          </p:cNvPr>
          <p:cNvSpPr/>
          <p:nvPr/>
        </p:nvSpPr>
        <p:spPr>
          <a:xfrm>
            <a:off x="6610869" y="4004695"/>
            <a:ext cx="226398" cy="489088"/>
          </a:xfrm>
          <a:custGeom>
            <a:avLst/>
            <a:gdLst>
              <a:gd name="connsiteX0" fmla="*/ 225964 w 226398"/>
              <a:gd name="connsiteY0" fmla="*/ 38 h 489088"/>
              <a:gd name="connsiteX1" fmla="*/ 137064 w 226398"/>
              <a:gd name="connsiteY1" fmla="*/ 154555 h 489088"/>
              <a:gd name="connsiteX2" fmla="*/ 43931 w 226398"/>
              <a:gd name="connsiteY2" fmla="*/ 245572 h 489088"/>
              <a:gd name="connsiteX3" fmla="*/ 29114 w 226398"/>
              <a:gd name="connsiteY3" fmla="*/ 270972 h 489088"/>
              <a:gd name="connsiteX4" fmla="*/ 1598 w 226398"/>
              <a:gd name="connsiteY4" fmla="*/ 488988 h 489088"/>
              <a:gd name="connsiteX5" fmla="*/ 5831 w 226398"/>
              <a:gd name="connsiteY5" fmla="*/ 298488 h 489088"/>
              <a:gd name="connsiteX6" fmla="*/ 26998 w 226398"/>
              <a:gd name="connsiteY6" fmla="*/ 237105 h 489088"/>
              <a:gd name="connsiteX7" fmla="*/ 98964 w 226398"/>
              <a:gd name="connsiteY7" fmla="*/ 169372 h 489088"/>
              <a:gd name="connsiteX8" fmla="*/ 225964 w 226398"/>
              <a:gd name="connsiteY8" fmla="*/ 38 h 48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398" h="489088">
                <a:moveTo>
                  <a:pt x="225964" y="38"/>
                </a:moveTo>
                <a:cubicBezTo>
                  <a:pt x="232314" y="-2431"/>
                  <a:pt x="167403" y="113633"/>
                  <a:pt x="137064" y="154555"/>
                </a:cubicBezTo>
                <a:cubicBezTo>
                  <a:pt x="106725" y="195477"/>
                  <a:pt x="61923" y="226169"/>
                  <a:pt x="43931" y="245572"/>
                </a:cubicBezTo>
                <a:cubicBezTo>
                  <a:pt x="25939" y="264975"/>
                  <a:pt x="36169" y="230403"/>
                  <a:pt x="29114" y="270972"/>
                </a:cubicBezTo>
                <a:cubicBezTo>
                  <a:pt x="22059" y="311541"/>
                  <a:pt x="5479" y="484402"/>
                  <a:pt x="1598" y="488988"/>
                </a:cubicBezTo>
                <a:cubicBezTo>
                  <a:pt x="-2283" y="493574"/>
                  <a:pt x="1598" y="340469"/>
                  <a:pt x="5831" y="298488"/>
                </a:cubicBezTo>
                <a:cubicBezTo>
                  <a:pt x="10064" y="256508"/>
                  <a:pt x="11476" y="258624"/>
                  <a:pt x="26998" y="237105"/>
                </a:cubicBezTo>
                <a:cubicBezTo>
                  <a:pt x="42520" y="215586"/>
                  <a:pt x="62981" y="207472"/>
                  <a:pt x="98964" y="169372"/>
                </a:cubicBezTo>
                <a:cubicBezTo>
                  <a:pt x="134947" y="131272"/>
                  <a:pt x="219614" y="2507"/>
                  <a:pt x="225964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197572F-7D42-4135-B4BB-1EB6586887C9}"/>
              </a:ext>
            </a:extLst>
          </p:cNvPr>
          <p:cNvSpPr/>
          <p:nvPr/>
        </p:nvSpPr>
        <p:spPr>
          <a:xfrm>
            <a:off x="6425224" y="3932747"/>
            <a:ext cx="352375" cy="506350"/>
          </a:xfrm>
          <a:custGeom>
            <a:avLst/>
            <a:gdLst>
              <a:gd name="connsiteX0" fmla="*/ 352343 w 352375"/>
              <a:gd name="connsiteY0" fmla="*/ 20 h 506350"/>
              <a:gd name="connsiteX1" fmla="*/ 257093 w 352375"/>
              <a:gd name="connsiteY1" fmla="*/ 203220 h 506350"/>
              <a:gd name="connsiteX2" fmla="*/ 195709 w 352375"/>
              <a:gd name="connsiteY2" fmla="*/ 241320 h 506350"/>
              <a:gd name="connsiteX3" fmla="*/ 132209 w 352375"/>
              <a:gd name="connsiteY3" fmla="*/ 270953 h 506350"/>
              <a:gd name="connsiteX4" fmla="*/ 976 w 352375"/>
              <a:gd name="connsiteY4" fmla="*/ 505903 h 506350"/>
              <a:gd name="connsiteX5" fmla="*/ 75059 w 352375"/>
              <a:gd name="connsiteY5" fmla="*/ 328103 h 506350"/>
              <a:gd name="connsiteX6" fmla="*/ 125859 w 352375"/>
              <a:gd name="connsiteY6" fmla="*/ 254020 h 506350"/>
              <a:gd name="connsiteX7" fmla="*/ 212643 w 352375"/>
              <a:gd name="connsiteY7" fmla="*/ 201103 h 506350"/>
              <a:gd name="connsiteX8" fmla="*/ 246509 w 352375"/>
              <a:gd name="connsiteY8" fmla="*/ 190520 h 506350"/>
              <a:gd name="connsiteX9" fmla="*/ 352343 w 352375"/>
              <a:gd name="connsiteY9" fmla="*/ 20 h 50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375" h="506350">
                <a:moveTo>
                  <a:pt x="352343" y="20"/>
                </a:moveTo>
                <a:cubicBezTo>
                  <a:pt x="354107" y="2137"/>
                  <a:pt x="283199" y="163003"/>
                  <a:pt x="257093" y="203220"/>
                </a:cubicBezTo>
                <a:cubicBezTo>
                  <a:pt x="230987" y="243437"/>
                  <a:pt x="216523" y="230031"/>
                  <a:pt x="195709" y="241320"/>
                </a:cubicBezTo>
                <a:cubicBezTo>
                  <a:pt x="174895" y="252609"/>
                  <a:pt x="164664" y="226856"/>
                  <a:pt x="132209" y="270953"/>
                </a:cubicBezTo>
                <a:cubicBezTo>
                  <a:pt x="99754" y="315050"/>
                  <a:pt x="10501" y="496378"/>
                  <a:pt x="976" y="505903"/>
                </a:cubicBezTo>
                <a:cubicBezTo>
                  <a:pt x="-8549" y="515428"/>
                  <a:pt x="54245" y="370084"/>
                  <a:pt x="75059" y="328103"/>
                </a:cubicBezTo>
                <a:cubicBezTo>
                  <a:pt x="95873" y="286122"/>
                  <a:pt x="102928" y="275187"/>
                  <a:pt x="125859" y="254020"/>
                </a:cubicBezTo>
                <a:cubicBezTo>
                  <a:pt x="148790" y="232853"/>
                  <a:pt x="192535" y="211686"/>
                  <a:pt x="212643" y="201103"/>
                </a:cubicBezTo>
                <a:cubicBezTo>
                  <a:pt x="232751" y="190520"/>
                  <a:pt x="226048" y="221565"/>
                  <a:pt x="246509" y="190520"/>
                </a:cubicBezTo>
                <a:cubicBezTo>
                  <a:pt x="266970" y="159475"/>
                  <a:pt x="350579" y="-2097"/>
                  <a:pt x="352343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ED9D13C8-0EDF-418A-A00B-8FAF6B0DA97B}"/>
              </a:ext>
            </a:extLst>
          </p:cNvPr>
          <p:cNvSpPr/>
          <p:nvPr/>
        </p:nvSpPr>
        <p:spPr>
          <a:xfrm>
            <a:off x="6707693" y="3538196"/>
            <a:ext cx="46541" cy="265017"/>
          </a:xfrm>
          <a:custGeom>
            <a:avLst/>
            <a:gdLst>
              <a:gd name="connsiteX0" fmla="*/ 23307 w 46541"/>
              <a:gd name="connsiteY0" fmla="*/ 871 h 265017"/>
              <a:gd name="connsiteX1" fmla="*/ 36007 w 46541"/>
              <a:gd name="connsiteY1" fmla="*/ 216771 h 265017"/>
              <a:gd name="connsiteX2" fmla="*/ 24 w 46541"/>
              <a:gd name="connsiteY2" fmla="*/ 263337 h 265017"/>
              <a:gd name="connsiteX3" fmla="*/ 42357 w 46541"/>
              <a:gd name="connsiteY3" fmla="*/ 180787 h 265017"/>
              <a:gd name="connsiteX4" fmla="*/ 42357 w 46541"/>
              <a:gd name="connsiteY4" fmla="*/ 142687 h 265017"/>
              <a:gd name="connsiteX5" fmla="*/ 23307 w 46541"/>
              <a:gd name="connsiteY5" fmla="*/ 871 h 26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41" h="265017">
                <a:moveTo>
                  <a:pt x="23307" y="871"/>
                </a:moveTo>
                <a:cubicBezTo>
                  <a:pt x="22249" y="13218"/>
                  <a:pt x="39888" y="173027"/>
                  <a:pt x="36007" y="216771"/>
                </a:cubicBezTo>
                <a:cubicBezTo>
                  <a:pt x="32127" y="260515"/>
                  <a:pt x="-1034" y="269334"/>
                  <a:pt x="24" y="263337"/>
                </a:cubicBezTo>
                <a:cubicBezTo>
                  <a:pt x="1082" y="257340"/>
                  <a:pt x="35302" y="200895"/>
                  <a:pt x="42357" y="180787"/>
                </a:cubicBezTo>
                <a:cubicBezTo>
                  <a:pt x="49413" y="160679"/>
                  <a:pt x="46238" y="174437"/>
                  <a:pt x="42357" y="142687"/>
                </a:cubicBezTo>
                <a:cubicBezTo>
                  <a:pt x="38477" y="110937"/>
                  <a:pt x="24365" y="-11476"/>
                  <a:pt x="23307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F785385-90FD-4F2E-927C-9D1D673D772E}"/>
              </a:ext>
            </a:extLst>
          </p:cNvPr>
          <p:cNvSpPr/>
          <p:nvPr/>
        </p:nvSpPr>
        <p:spPr>
          <a:xfrm>
            <a:off x="6299171" y="4548717"/>
            <a:ext cx="368329" cy="226828"/>
          </a:xfrm>
          <a:custGeom>
            <a:avLst/>
            <a:gdLst>
              <a:gd name="connsiteX0" fmla="*/ 368329 w 368329"/>
              <a:gd name="connsiteY0" fmla="*/ 0 h 226828"/>
              <a:gd name="connsiteX1" fmla="*/ 285779 w 368329"/>
              <a:gd name="connsiteY1" fmla="*/ 99483 h 226828"/>
              <a:gd name="connsiteX2" fmla="*/ 152429 w 368329"/>
              <a:gd name="connsiteY2" fmla="*/ 209550 h 226828"/>
              <a:gd name="connsiteX3" fmla="*/ 107979 w 368329"/>
              <a:gd name="connsiteY3" fmla="*/ 226483 h 226828"/>
              <a:gd name="connsiteX4" fmla="*/ 65646 w 368329"/>
              <a:gd name="connsiteY4" fmla="*/ 209550 h 226828"/>
              <a:gd name="connsiteX5" fmla="*/ 29 w 368329"/>
              <a:gd name="connsiteY5" fmla="*/ 114300 h 226828"/>
              <a:gd name="connsiteX6" fmla="*/ 74112 w 368329"/>
              <a:gd name="connsiteY6" fmla="*/ 188383 h 226828"/>
              <a:gd name="connsiteX7" fmla="*/ 97396 w 368329"/>
              <a:gd name="connsiteY7" fmla="*/ 192616 h 226828"/>
              <a:gd name="connsiteX8" fmla="*/ 198996 w 368329"/>
              <a:gd name="connsiteY8" fmla="*/ 127000 h 226828"/>
              <a:gd name="connsiteX9" fmla="*/ 368329 w 368329"/>
              <a:gd name="connsiteY9" fmla="*/ 0 h 22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329" h="226828">
                <a:moveTo>
                  <a:pt x="368329" y="0"/>
                </a:moveTo>
                <a:cubicBezTo>
                  <a:pt x="345045" y="32279"/>
                  <a:pt x="321762" y="64558"/>
                  <a:pt x="285779" y="99483"/>
                </a:cubicBezTo>
                <a:cubicBezTo>
                  <a:pt x="249796" y="134408"/>
                  <a:pt x="182062" y="188383"/>
                  <a:pt x="152429" y="209550"/>
                </a:cubicBezTo>
                <a:cubicBezTo>
                  <a:pt x="122796" y="230717"/>
                  <a:pt x="122443" y="226483"/>
                  <a:pt x="107979" y="226483"/>
                </a:cubicBezTo>
                <a:cubicBezTo>
                  <a:pt x="93515" y="226483"/>
                  <a:pt x="83638" y="228247"/>
                  <a:pt x="65646" y="209550"/>
                </a:cubicBezTo>
                <a:cubicBezTo>
                  <a:pt x="47654" y="190853"/>
                  <a:pt x="-1382" y="117828"/>
                  <a:pt x="29" y="114300"/>
                </a:cubicBezTo>
                <a:cubicBezTo>
                  <a:pt x="1440" y="110772"/>
                  <a:pt x="57884" y="175330"/>
                  <a:pt x="74112" y="188383"/>
                </a:cubicBezTo>
                <a:cubicBezTo>
                  <a:pt x="90340" y="201436"/>
                  <a:pt x="76582" y="202846"/>
                  <a:pt x="97396" y="192616"/>
                </a:cubicBezTo>
                <a:cubicBezTo>
                  <a:pt x="118210" y="182386"/>
                  <a:pt x="154193" y="156633"/>
                  <a:pt x="198996" y="127000"/>
                </a:cubicBezTo>
                <a:lnTo>
                  <a:pt x="36832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E8E8256A-3241-4734-9BDE-05782AB4C32F}"/>
              </a:ext>
            </a:extLst>
          </p:cNvPr>
          <p:cNvSpPr/>
          <p:nvPr/>
        </p:nvSpPr>
        <p:spPr>
          <a:xfrm>
            <a:off x="5020288" y="2184198"/>
            <a:ext cx="711899" cy="653184"/>
          </a:xfrm>
          <a:custGeom>
            <a:avLst/>
            <a:gdLst>
              <a:gd name="connsiteX0" fmla="*/ 445 w 711899"/>
              <a:gd name="connsiteY0" fmla="*/ 202 h 653184"/>
              <a:gd name="connsiteX1" fmla="*/ 301012 w 711899"/>
              <a:gd name="connsiteY1" fmla="*/ 351569 h 653184"/>
              <a:gd name="connsiteX2" fmla="*/ 635445 w 711899"/>
              <a:gd name="connsiteY2" fmla="*/ 605569 h 653184"/>
              <a:gd name="connsiteX3" fmla="*/ 711645 w 711899"/>
              <a:gd name="connsiteY3" fmla="*/ 652135 h 653184"/>
              <a:gd name="connsiteX4" fmla="*/ 622745 w 711899"/>
              <a:gd name="connsiteY4" fmla="*/ 588635 h 653184"/>
              <a:gd name="connsiteX5" fmla="*/ 368745 w 711899"/>
              <a:gd name="connsiteY5" fmla="*/ 305002 h 653184"/>
              <a:gd name="connsiteX6" fmla="*/ 445 w 711899"/>
              <a:gd name="connsiteY6" fmla="*/ 202 h 65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899" h="653184">
                <a:moveTo>
                  <a:pt x="445" y="202"/>
                </a:moveTo>
                <a:cubicBezTo>
                  <a:pt x="-10844" y="7963"/>
                  <a:pt x="195179" y="250674"/>
                  <a:pt x="301012" y="351569"/>
                </a:cubicBezTo>
                <a:cubicBezTo>
                  <a:pt x="406845" y="452464"/>
                  <a:pt x="567006" y="555475"/>
                  <a:pt x="635445" y="605569"/>
                </a:cubicBezTo>
                <a:cubicBezTo>
                  <a:pt x="703884" y="655663"/>
                  <a:pt x="713762" y="654957"/>
                  <a:pt x="711645" y="652135"/>
                </a:cubicBezTo>
                <a:cubicBezTo>
                  <a:pt x="709528" y="649313"/>
                  <a:pt x="679895" y="646490"/>
                  <a:pt x="622745" y="588635"/>
                </a:cubicBezTo>
                <a:cubicBezTo>
                  <a:pt x="565595" y="530780"/>
                  <a:pt x="469639" y="400252"/>
                  <a:pt x="368745" y="305002"/>
                </a:cubicBezTo>
                <a:cubicBezTo>
                  <a:pt x="267851" y="209752"/>
                  <a:pt x="11734" y="-7559"/>
                  <a:pt x="445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448A6559-6036-43CF-A3F6-94A38F2E39E6}"/>
              </a:ext>
            </a:extLst>
          </p:cNvPr>
          <p:cNvSpPr/>
          <p:nvPr/>
        </p:nvSpPr>
        <p:spPr>
          <a:xfrm>
            <a:off x="5020528" y="1978867"/>
            <a:ext cx="1198832" cy="1488689"/>
          </a:xfrm>
          <a:custGeom>
            <a:avLst/>
            <a:gdLst>
              <a:gd name="connsiteX0" fmla="*/ 12905 w 1198832"/>
              <a:gd name="connsiteY0" fmla="*/ 2333 h 1488689"/>
              <a:gd name="connsiteX1" fmla="*/ 381205 w 1198832"/>
              <a:gd name="connsiteY1" fmla="*/ 218233 h 1488689"/>
              <a:gd name="connsiteX2" fmla="*/ 736805 w 1198832"/>
              <a:gd name="connsiteY2" fmla="*/ 438366 h 1488689"/>
              <a:gd name="connsiteX3" fmla="*/ 910372 w 1198832"/>
              <a:gd name="connsiteY3" fmla="*/ 645800 h 1488689"/>
              <a:gd name="connsiteX4" fmla="*/ 1185539 w 1198832"/>
              <a:gd name="connsiteY4" fmla="*/ 1450133 h 1488689"/>
              <a:gd name="connsiteX5" fmla="*/ 1151672 w 1198832"/>
              <a:gd name="connsiteY5" fmla="*/ 1335833 h 1488689"/>
              <a:gd name="connsiteX6" fmla="*/ 1117805 w 1198832"/>
              <a:gd name="connsiteY6" fmla="*/ 1115700 h 1488689"/>
              <a:gd name="connsiteX7" fmla="*/ 1045839 w 1198832"/>
              <a:gd name="connsiteY7" fmla="*/ 548433 h 1488689"/>
              <a:gd name="connsiteX8" fmla="*/ 872272 w 1198832"/>
              <a:gd name="connsiteY8" fmla="*/ 362166 h 1488689"/>
              <a:gd name="connsiteX9" fmla="*/ 12905 w 1198832"/>
              <a:gd name="connsiteY9" fmla="*/ 2333 h 148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8832" h="1488689">
                <a:moveTo>
                  <a:pt x="12905" y="2333"/>
                </a:moveTo>
                <a:cubicBezTo>
                  <a:pt x="-68940" y="-21656"/>
                  <a:pt x="260555" y="145561"/>
                  <a:pt x="381205" y="218233"/>
                </a:cubicBezTo>
                <a:cubicBezTo>
                  <a:pt x="501855" y="290905"/>
                  <a:pt x="648611" y="367105"/>
                  <a:pt x="736805" y="438366"/>
                </a:cubicBezTo>
                <a:cubicBezTo>
                  <a:pt x="824999" y="509627"/>
                  <a:pt x="835583" y="477172"/>
                  <a:pt x="910372" y="645800"/>
                </a:cubicBezTo>
                <a:cubicBezTo>
                  <a:pt x="985161" y="814428"/>
                  <a:pt x="1145322" y="1335128"/>
                  <a:pt x="1185539" y="1450133"/>
                </a:cubicBezTo>
                <a:cubicBezTo>
                  <a:pt x="1225756" y="1565138"/>
                  <a:pt x="1162961" y="1391572"/>
                  <a:pt x="1151672" y="1335833"/>
                </a:cubicBezTo>
                <a:cubicBezTo>
                  <a:pt x="1140383" y="1280094"/>
                  <a:pt x="1135444" y="1246933"/>
                  <a:pt x="1117805" y="1115700"/>
                </a:cubicBezTo>
                <a:cubicBezTo>
                  <a:pt x="1100166" y="984467"/>
                  <a:pt x="1086761" y="674022"/>
                  <a:pt x="1045839" y="548433"/>
                </a:cubicBezTo>
                <a:cubicBezTo>
                  <a:pt x="1004917" y="422844"/>
                  <a:pt x="1039489" y="452477"/>
                  <a:pt x="872272" y="362166"/>
                </a:cubicBezTo>
                <a:cubicBezTo>
                  <a:pt x="705055" y="271855"/>
                  <a:pt x="94750" y="26322"/>
                  <a:pt x="12905" y="2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2B005476-7848-4EAD-A3A9-A48BF489ED4B}"/>
              </a:ext>
            </a:extLst>
          </p:cNvPr>
          <p:cNvSpPr/>
          <p:nvPr/>
        </p:nvSpPr>
        <p:spPr>
          <a:xfrm>
            <a:off x="5105396" y="1794064"/>
            <a:ext cx="1831400" cy="1442524"/>
          </a:xfrm>
          <a:custGeom>
            <a:avLst/>
            <a:gdLst>
              <a:gd name="connsiteX0" fmla="*/ 4 w 1831400"/>
              <a:gd name="connsiteY0" fmla="*/ 869 h 1442524"/>
              <a:gd name="connsiteX1" fmla="*/ 872071 w 1831400"/>
              <a:gd name="connsiteY1" fmla="*/ 229469 h 1442524"/>
              <a:gd name="connsiteX2" fmla="*/ 1062571 w 1831400"/>
              <a:gd name="connsiteY2" fmla="*/ 390336 h 1442524"/>
              <a:gd name="connsiteX3" fmla="*/ 1219204 w 1831400"/>
              <a:gd name="connsiteY3" fmla="*/ 686669 h 1442524"/>
              <a:gd name="connsiteX4" fmla="*/ 1367371 w 1831400"/>
              <a:gd name="connsiteY4" fmla="*/ 1050736 h 1442524"/>
              <a:gd name="connsiteX5" fmla="*/ 1811871 w 1831400"/>
              <a:gd name="connsiteY5" fmla="*/ 1423269 h 1442524"/>
              <a:gd name="connsiteX6" fmla="*/ 1701804 w 1831400"/>
              <a:gd name="connsiteY6" fmla="*/ 1347069 h 1442524"/>
              <a:gd name="connsiteX7" fmla="*/ 1248837 w 1831400"/>
              <a:gd name="connsiteY7" fmla="*/ 987236 h 1442524"/>
              <a:gd name="connsiteX8" fmla="*/ 884771 w 1831400"/>
              <a:gd name="connsiteY8" fmla="*/ 318369 h 1442524"/>
              <a:gd name="connsiteX9" fmla="*/ 4 w 1831400"/>
              <a:gd name="connsiteY9" fmla="*/ 869 h 144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1400" h="1442524">
                <a:moveTo>
                  <a:pt x="4" y="869"/>
                </a:moveTo>
                <a:cubicBezTo>
                  <a:pt x="-2113" y="-13948"/>
                  <a:pt x="694977" y="164558"/>
                  <a:pt x="872071" y="229469"/>
                </a:cubicBezTo>
                <a:cubicBezTo>
                  <a:pt x="1049165" y="294380"/>
                  <a:pt x="1004715" y="314136"/>
                  <a:pt x="1062571" y="390336"/>
                </a:cubicBezTo>
                <a:cubicBezTo>
                  <a:pt x="1120427" y="466536"/>
                  <a:pt x="1168404" y="576602"/>
                  <a:pt x="1219204" y="686669"/>
                </a:cubicBezTo>
                <a:cubicBezTo>
                  <a:pt x="1270004" y="796736"/>
                  <a:pt x="1268593" y="927969"/>
                  <a:pt x="1367371" y="1050736"/>
                </a:cubicBezTo>
                <a:cubicBezTo>
                  <a:pt x="1466149" y="1173503"/>
                  <a:pt x="1756132" y="1373880"/>
                  <a:pt x="1811871" y="1423269"/>
                </a:cubicBezTo>
                <a:cubicBezTo>
                  <a:pt x="1867610" y="1472658"/>
                  <a:pt x="1795643" y="1419741"/>
                  <a:pt x="1701804" y="1347069"/>
                </a:cubicBezTo>
                <a:cubicBezTo>
                  <a:pt x="1607965" y="1274397"/>
                  <a:pt x="1385009" y="1158686"/>
                  <a:pt x="1248837" y="987236"/>
                </a:cubicBezTo>
                <a:cubicBezTo>
                  <a:pt x="1112665" y="815786"/>
                  <a:pt x="1087971" y="484175"/>
                  <a:pt x="884771" y="318369"/>
                </a:cubicBezTo>
                <a:cubicBezTo>
                  <a:pt x="681571" y="152563"/>
                  <a:pt x="2121" y="15686"/>
                  <a:pt x="4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8490562-92EC-4BFC-A34E-DD5C0B478BE0}"/>
              </a:ext>
            </a:extLst>
          </p:cNvPr>
          <p:cNvSpPr/>
          <p:nvPr/>
        </p:nvSpPr>
        <p:spPr>
          <a:xfrm>
            <a:off x="5685238" y="1188986"/>
            <a:ext cx="1149093" cy="1177674"/>
          </a:xfrm>
          <a:custGeom>
            <a:avLst/>
            <a:gdLst>
              <a:gd name="connsiteX0" fmla="*/ 4362 w 1149093"/>
              <a:gd name="connsiteY0" fmla="*/ 4814 h 1177674"/>
              <a:gd name="connsiteX1" fmla="*/ 541995 w 1149093"/>
              <a:gd name="connsiteY1" fmla="*/ 152981 h 1177674"/>
              <a:gd name="connsiteX2" fmla="*/ 1109262 w 1149093"/>
              <a:gd name="connsiteY2" fmla="*/ 1113947 h 1177674"/>
              <a:gd name="connsiteX3" fmla="*/ 1066929 w 1149093"/>
              <a:gd name="connsiteY3" fmla="*/ 1037747 h 1177674"/>
              <a:gd name="connsiteX4" fmla="*/ 787529 w 1149093"/>
              <a:gd name="connsiteY4" fmla="*/ 635581 h 1177674"/>
              <a:gd name="connsiteX5" fmla="*/ 622429 w 1149093"/>
              <a:gd name="connsiteY5" fmla="*/ 398514 h 1177674"/>
              <a:gd name="connsiteX6" fmla="*/ 304929 w 1149093"/>
              <a:gd name="connsiteY6" fmla="*/ 178381 h 1177674"/>
              <a:gd name="connsiteX7" fmla="*/ 4362 w 1149093"/>
              <a:gd name="connsiteY7" fmla="*/ 4814 h 117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093" h="1177674">
                <a:moveTo>
                  <a:pt x="4362" y="4814"/>
                </a:moveTo>
                <a:cubicBezTo>
                  <a:pt x="43873" y="581"/>
                  <a:pt x="357845" y="-31874"/>
                  <a:pt x="541995" y="152981"/>
                </a:cubicBezTo>
                <a:cubicBezTo>
                  <a:pt x="726145" y="337836"/>
                  <a:pt x="1021773" y="966486"/>
                  <a:pt x="1109262" y="1113947"/>
                </a:cubicBezTo>
                <a:cubicBezTo>
                  <a:pt x="1196751" y="1261408"/>
                  <a:pt x="1120551" y="1117475"/>
                  <a:pt x="1066929" y="1037747"/>
                </a:cubicBezTo>
                <a:cubicBezTo>
                  <a:pt x="1013307" y="958019"/>
                  <a:pt x="861612" y="742120"/>
                  <a:pt x="787529" y="635581"/>
                </a:cubicBezTo>
                <a:cubicBezTo>
                  <a:pt x="713446" y="529042"/>
                  <a:pt x="702862" y="474714"/>
                  <a:pt x="622429" y="398514"/>
                </a:cubicBezTo>
                <a:cubicBezTo>
                  <a:pt x="541996" y="322314"/>
                  <a:pt x="405824" y="243998"/>
                  <a:pt x="304929" y="178381"/>
                </a:cubicBezTo>
                <a:cubicBezTo>
                  <a:pt x="204035" y="112764"/>
                  <a:pt x="-35149" y="9047"/>
                  <a:pt x="4362" y="4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8E501B1C-63F1-4DC2-B568-5173372F00AC}"/>
              </a:ext>
            </a:extLst>
          </p:cNvPr>
          <p:cNvSpPr/>
          <p:nvPr/>
        </p:nvSpPr>
        <p:spPr>
          <a:xfrm>
            <a:off x="5507324" y="1424922"/>
            <a:ext cx="1567921" cy="1593935"/>
          </a:xfrm>
          <a:custGeom>
            <a:avLst/>
            <a:gdLst>
              <a:gd name="connsiteX0" fmla="*/ 243 w 1567921"/>
              <a:gd name="connsiteY0" fmla="*/ 1711 h 1593935"/>
              <a:gd name="connsiteX1" fmla="*/ 681809 w 1567921"/>
              <a:gd name="connsiteY1" fmla="*/ 264178 h 1593935"/>
              <a:gd name="connsiteX2" fmla="*/ 910409 w 1567921"/>
              <a:gd name="connsiteY2" fmla="*/ 547811 h 1593935"/>
              <a:gd name="connsiteX3" fmla="*/ 1511543 w 1567921"/>
              <a:gd name="connsiteY3" fmla="*/ 1517245 h 1593935"/>
              <a:gd name="connsiteX4" fmla="*/ 1481909 w 1567921"/>
              <a:gd name="connsiteY4" fmla="*/ 1445278 h 1593935"/>
              <a:gd name="connsiteX5" fmla="*/ 978143 w 1567921"/>
              <a:gd name="connsiteY5" fmla="*/ 751011 h 1593935"/>
              <a:gd name="connsiteX6" fmla="*/ 762243 w 1567921"/>
              <a:gd name="connsiteY6" fmla="*/ 395411 h 1593935"/>
              <a:gd name="connsiteX7" fmla="*/ 243 w 1567921"/>
              <a:gd name="connsiteY7" fmla="*/ 1711 h 159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7921" h="1593935">
                <a:moveTo>
                  <a:pt x="243" y="1711"/>
                </a:moveTo>
                <a:cubicBezTo>
                  <a:pt x="-13163" y="-20161"/>
                  <a:pt x="530115" y="173161"/>
                  <a:pt x="681809" y="264178"/>
                </a:cubicBezTo>
                <a:cubicBezTo>
                  <a:pt x="833503" y="355195"/>
                  <a:pt x="772120" y="338967"/>
                  <a:pt x="910409" y="547811"/>
                </a:cubicBezTo>
                <a:cubicBezTo>
                  <a:pt x="1048698" y="756655"/>
                  <a:pt x="1416293" y="1367667"/>
                  <a:pt x="1511543" y="1517245"/>
                </a:cubicBezTo>
                <a:cubicBezTo>
                  <a:pt x="1606793" y="1666823"/>
                  <a:pt x="1570809" y="1572984"/>
                  <a:pt x="1481909" y="1445278"/>
                </a:cubicBezTo>
                <a:cubicBezTo>
                  <a:pt x="1393009" y="1317572"/>
                  <a:pt x="1098087" y="925989"/>
                  <a:pt x="978143" y="751011"/>
                </a:cubicBezTo>
                <a:cubicBezTo>
                  <a:pt x="858199" y="576033"/>
                  <a:pt x="924521" y="519589"/>
                  <a:pt x="762243" y="395411"/>
                </a:cubicBezTo>
                <a:cubicBezTo>
                  <a:pt x="599965" y="271233"/>
                  <a:pt x="13649" y="23583"/>
                  <a:pt x="243" y="1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B5E07455-705F-431E-BD8E-0848D84A4858}"/>
              </a:ext>
            </a:extLst>
          </p:cNvPr>
          <p:cNvSpPr/>
          <p:nvPr/>
        </p:nvSpPr>
        <p:spPr>
          <a:xfrm>
            <a:off x="5169102" y="1558101"/>
            <a:ext cx="1975868" cy="1851508"/>
          </a:xfrm>
          <a:custGeom>
            <a:avLst/>
            <a:gdLst>
              <a:gd name="connsiteX0" fmla="*/ 75998 w 1975868"/>
              <a:gd name="connsiteY0" fmla="*/ 29399 h 1851508"/>
              <a:gd name="connsiteX1" fmla="*/ 126798 w 1975868"/>
              <a:gd name="connsiteY1" fmla="*/ 59032 h 1851508"/>
              <a:gd name="connsiteX2" fmla="*/ 973465 w 1975868"/>
              <a:gd name="connsiteY2" fmla="*/ 401932 h 1851508"/>
              <a:gd name="connsiteX3" fmla="*/ 1430665 w 1975868"/>
              <a:gd name="connsiteY3" fmla="*/ 1049632 h 1851508"/>
              <a:gd name="connsiteX4" fmla="*/ 1896331 w 1975868"/>
              <a:gd name="connsiteY4" fmla="*/ 1633832 h 1851508"/>
              <a:gd name="connsiteX5" fmla="*/ 1917498 w 1975868"/>
              <a:gd name="connsiteY5" fmla="*/ 1807399 h 1851508"/>
              <a:gd name="connsiteX6" fmla="*/ 1913265 w 1975868"/>
              <a:gd name="connsiteY6" fmla="*/ 1731199 h 1851508"/>
              <a:gd name="connsiteX7" fmla="*/ 1096231 w 1975868"/>
              <a:gd name="connsiteY7" fmla="*/ 596666 h 1851508"/>
              <a:gd name="connsiteX8" fmla="*/ 825298 w 1975868"/>
              <a:gd name="connsiteY8" fmla="*/ 363832 h 1851508"/>
              <a:gd name="connsiteX9" fmla="*/ 75998 w 1975868"/>
              <a:gd name="connsiteY9" fmla="*/ 29399 h 185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5868" h="1851508">
                <a:moveTo>
                  <a:pt x="75998" y="29399"/>
                </a:moveTo>
                <a:cubicBezTo>
                  <a:pt x="-40419" y="-21401"/>
                  <a:pt x="-22780" y="-3057"/>
                  <a:pt x="126798" y="59032"/>
                </a:cubicBezTo>
                <a:cubicBezTo>
                  <a:pt x="276376" y="121121"/>
                  <a:pt x="756154" y="236832"/>
                  <a:pt x="973465" y="401932"/>
                </a:cubicBezTo>
                <a:cubicBezTo>
                  <a:pt x="1190776" y="567032"/>
                  <a:pt x="1276854" y="844315"/>
                  <a:pt x="1430665" y="1049632"/>
                </a:cubicBezTo>
                <a:cubicBezTo>
                  <a:pt x="1584476" y="1254949"/>
                  <a:pt x="1815192" y="1507538"/>
                  <a:pt x="1896331" y="1633832"/>
                </a:cubicBezTo>
                <a:cubicBezTo>
                  <a:pt x="1977470" y="1760127"/>
                  <a:pt x="1914676" y="1791171"/>
                  <a:pt x="1917498" y="1807399"/>
                </a:cubicBezTo>
                <a:cubicBezTo>
                  <a:pt x="1920320" y="1823627"/>
                  <a:pt x="2050143" y="1932988"/>
                  <a:pt x="1913265" y="1731199"/>
                </a:cubicBezTo>
                <a:cubicBezTo>
                  <a:pt x="1776387" y="1529410"/>
                  <a:pt x="1277559" y="824560"/>
                  <a:pt x="1096231" y="596666"/>
                </a:cubicBezTo>
                <a:cubicBezTo>
                  <a:pt x="914903" y="368772"/>
                  <a:pt x="1001687" y="458376"/>
                  <a:pt x="825298" y="363832"/>
                </a:cubicBezTo>
                <a:cubicBezTo>
                  <a:pt x="648909" y="269288"/>
                  <a:pt x="192415" y="80199"/>
                  <a:pt x="75998" y="29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CA383D3E-DD88-49FD-B66D-B3F3AE0FAA96}"/>
              </a:ext>
            </a:extLst>
          </p:cNvPr>
          <p:cNvSpPr/>
          <p:nvPr/>
        </p:nvSpPr>
        <p:spPr>
          <a:xfrm>
            <a:off x="6239241" y="2864626"/>
            <a:ext cx="675770" cy="620034"/>
          </a:xfrm>
          <a:custGeom>
            <a:avLst/>
            <a:gdLst>
              <a:gd name="connsiteX0" fmla="*/ 9159 w 675770"/>
              <a:gd name="connsiteY0" fmla="*/ 1341 h 620034"/>
              <a:gd name="connsiteX1" fmla="*/ 51492 w 675770"/>
              <a:gd name="connsiteY1" fmla="*/ 395041 h 620034"/>
              <a:gd name="connsiteX2" fmla="*/ 110759 w 675770"/>
              <a:gd name="connsiteY2" fmla="*/ 572841 h 620034"/>
              <a:gd name="connsiteX3" fmla="*/ 288559 w 675770"/>
              <a:gd name="connsiteY3" fmla="*/ 615174 h 620034"/>
              <a:gd name="connsiteX4" fmla="*/ 665326 w 675770"/>
              <a:gd name="connsiteY4" fmla="*/ 483941 h 620034"/>
              <a:gd name="connsiteX5" fmla="*/ 576426 w 675770"/>
              <a:gd name="connsiteY5" fmla="*/ 492407 h 620034"/>
              <a:gd name="connsiteX6" fmla="*/ 639926 w 675770"/>
              <a:gd name="connsiteY6" fmla="*/ 483941 h 620034"/>
              <a:gd name="connsiteX7" fmla="*/ 237759 w 675770"/>
              <a:gd name="connsiteY7" fmla="*/ 543207 h 620034"/>
              <a:gd name="connsiteX8" fmla="*/ 9159 w 675770"/>
              <a:gd name="connsiteY8" fmla="*/ 1341 h 62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770" h="620034">
                <a:moveTo>
                  <a:pt x="9159" y="1341"/>
                </a:moveTo>
                <a:cubicBezTo>
                  <a:pt x="-21885" y="-23353"/>
                  <a:pt x="34559" y="299791"/>
                  <a:pt x="51492" y="395041"/>
                </a:cubicBezTo>
                <a:cubicBezTo>
                  <a:pt x="68425" y="490291"/>
                  <a:pt x="71248" y="536152"/>
                  <a:pt x="110759" y="572841"/>
                </a:cubicBezTo>
                <a:cubicBezTo>
                  <a:pt x="150270" y="609530"/>
                  <a:pt x="196131" y="629991"/>
                  <a:pt x="288559" y="615174"/>
                </a:cubicBezTo>
                <a:cubicBezTo>
                  <a:pt x="380987" y="600357"/>
                  <a:pt x="617348" y="504402"/>
                  <a:pt x="665326" y="483941"/>
                </a:cubicBezTo>
                <a:cubicBezTo>
                  <a:pt x="713304" y="463480"/>
                  <a:pt x="580659" y="492407"/>
                  <a:pt x="576426" y="492407"/>
                </a:cubicBezTo>
                <a:cubicBezTo>
                  <a:pt x="572193" y="492407"/>
                  <a:pt x="639926" y="483941"/>
                  <a:pt x="639926" y="483941"/>
                </a:cubicBezTo>
                <a:cubicBezTo>
                  <a:pt x="583482" y="492408"/>
                  <a:pt x="341476" y="618701"/>
                  <a:pt x="237759" y="543207"/>
                </a:cubicBezTo>
                <a:cubicBezTo>
                  <a:pt x="134042" y="467713"/>
                  <a:pt x="40203" y="26035"/>
                  <a:pt x="9159" y="1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CC04938A-D2E4-467F-9CF0-E9308AACFBAB}"/>
              </a:ext>
            </a:extLst>
          </p:cNvPr>
          <p:cNvSpPr/>
          <p:nvPr/>
        </p:nvSpPr>
        <p:spPr>
          <a:xfrm>
            <a:off x="6192559" y="3403405"/>
            <a:ext cx="749513" cy="367074"/>
          </a:xfrm>
          <a:custGeom>
            <a:avLst/>
            <a:gdLst>
              <a:gd name="connsiteX0" fmla="*/ 2924 w 749513"/>
              <a:gd name="connsiteY0" fmla="*/ 195 h 367074"/>
              <a:gd name="connsiteX1" fmla="*/ 89708 w 749513"/>
              <a:gd name="connsiteY1" fmla="*/ 218212 h 367074"/>
              <a:gd name="connsiteX2" fmla="*/ 197658 w 749513"/>
              <a:gd name="connsiteY2" fmla="*/ 340978 h 367074"/>
              <a:gd name="connsiteX3" fmla="*/ 265391 w 749513"/>
              <a:gd name="connsiteY3" fmla="*/ 338862 h 367074"/>
              <a:gd name="connsiteX4" fmla="*/ 671791 w 749513"/>
              <a:gd name="connsiteY4" fmla="*/ 40412 h 367074"/>
              <a:gd name="connsiteX5" fmla="*/ 747991 w 749513"/>
              <a:gd name="connsiteY5" fmla="*/ 40412 h 367074"/>
              <a:gd name="connsiteX6" fmla="*/ 705658 w 749513"/>
              <a:gd name="connsiteY6" fmla="*/ 21362 h 367074"/>
              <a:gd name="connsiteX7" fmla="*/ 515158 w 749513"/>
              <a:gd name="connsiteY7" fmla="*/ 110262 h 367074"/>
              <a:gd name="connsiteX8" fmla="*/ 242108 w 749513"/>
              <a:gd name="connsiteY8" fmla="*/ 266895 h 367074"/>
              <a:gd name="connsiteX9" fmla="*/ 199774 w 749513"/>
              <a:gd name="connsiteY9" fmla="*/ 258428 h 367074"/>
              <a:gd name="connsiteX10" fmla="*/ 2924 w 749513"/>
              <a:gd name="connsiteY10" fmla="*/ 195 h 36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9513" h="367074">
                <a:moveTo>
                  <a:pt x="2924" y="195"/>
                </a:moveTo>
                <a:cubicBezTo>
                  <a:pt x="-15420" y="-6508"/>
                  <a:pt x="57252" y="161415"/>
                  <a:pt x="89708" y="218212"/>
                </a:cubicBezTo>
                <a:cubicBezTo>
                  <a:pt x="122164" y="275009"/>
                  <a:pt x="168378" y="320870"/>
                  <a:pt x="197658" y="340978"/>
                </a:cubicBezTo>
                <a:cubicBezTo>
                  <a:pt x="226938" y="361086"/>
                  <a:pt x="186369" y="388956"/>
                  <a:pt x="265391" y="338862"/>
                </a:cubicBezTo>
                <a:cubicBezTo>
                  <a:pt x="344413" y="288768"/>
                  <a:pt x="591358" y="90154"/>
                  <a:pt x="671791" y="40412"/>
                </a:cubicBezTo>
                <a:cubicBezTo>
                  <a:pt x="752224" y="-9330"/>
                  <a:pt x="742346" y="43587"/>
                  <a:pt x="747991" y="40412"/>
                </a:cubicBezTo>
                <a:cubicBezTo>
                  <a:pt x="753636" y="37237"/>
                  <a:pt x="744464" y="9720"/>
                  <a:pt x="705658" y="21362"/>
                </a:cubicBezTo>
                <a:cubicBezTo>
                  <a:pt x="666853" y="33004"/>
                  <a:pt x="592416" y="69340"/>
                  <a:pt x="515158" y="110262"/>
                </a:cubicBezTo>
                <a:cubicBezTo>
                  <a:pt x="437900" y="151184"/>
                  <a:pt x="294672" y="242201"/>
                  <a:pt x="242108" y="266895"/>
                </a:cubicBezTo>
                <a:cubicBezTo>
                  <a:pt x="189544" y="291589"/>
                  <a:pt x="238932" y="296881"/>
                  <a:pt x="199774" y="258428"/>
                </a:cubicBezTo>
                <a:cubicBezTo>
                  <a:pt x="160616" y="219975"/>
                  <a:pt x="21268" y="6898"/>
                  <a:pt x="2924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690522E-0D38-4844-883D-A92BD1DAC4A8}"/>
              </a:ext>
            </a:extLst>
          </p:cNvPr>
          <p:cNvSpPr/>
          <p:nvPr/>
        </p:nvSpPr>
        <p:spPr>
          <a:xfrm>
            <a:off x="6215841" y="3595437"/>
            <a:ext cx="443429" cy="415710"/>
          </a:xfrm>
          <a:custGeom>
            <a:avLst/>
            <a:gdLst>
              <a:gd name="connsiteX0" fmla="*/ 809 w 443429"/>
              <a:gd name="connsiteY0" fmla="*/ 780 h 415710"/>
              <a:gd name="connsiteX1" fmla="*/ 34676 w 443429"/>
              <a:gd name="connsiteY1" fmla="*/ 352146 h 415710"/>
              <a:gd name="connsiteX2" fmla="*/ 168026 w 443429"/>
              <a:gd name="connsiteY2" fmla="*/ 413530 h 415710"/>
              <a:gd name="connsiteX3" fmla="*/ 301376 w 443429"/>
              <a:gd name="connsiteY3" fmla="*/ 322513 h 415710"/>
              <a:gd name="connsiteX4" fmla="*/ 436842 w 443429"/>
              <a:gd name="connsiteY4" fmla="*/ 91796 h 415710"/>
              <a:gd name="connsiteX5" fmla="*/ 402976 w 443429"/>
              <a:gd name="connsiteY5" fmla="*/ 127780 h 415710"/>
              <a:gd name="connsiteX6" fmla="*/ 235759 w 443429"/>
              <a:gd name="connsiteY6" fmla="*/ 328863 h 415710"/>
              <a:gd name="connsiteX7" fmla="*/ 98176 w 443429"/>
              <a:gd name="connsiteY7" fmla="*/ 335213 h 415710"/>
              <a:gd name="connsiteX8" fmla="*/ 57959 w 443429"/>
              <a:gd name="connsiteY8" fmla="*/ 259013 h 415710"/>
              <a:gd name="connsiteX9" fmla="*/ 809 w 443429"/>
              <a:gd name="connsiteY9" fmla="*/ 780 h 41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3429" h="415710">
                <a:moveTo>
                  <a:pt x="809" y="780"/>
                </a:moveTo>
                <a:cubicBezTo>
                  <a:pt x="-3072" y="16302"/>
                  <a:pt x="6807" y="283354"/>
                  <a:pt x="34676" y="352146"/>
                </a:cubicBezTo>
                <a:cubicBezTo>
                  <a:pt x="62545" y="420938"/>
                  <a:pt x="123576" y="418469"/>
                  <a:pt x="168026" y="413530"/>
                </a:cubicBezTo>
                <a:cubicBezTo>
                  <a:pt x="212476" y="408591"/>
                  <a:pt x="256573" y="376135"/>
                  <a:pt x="301376" y="322513"/>
                </a:cubicBezTo>
                <a:cubicBezTo>
                  <a:pt x="346179" y="268891"/>
                  <a:pt x="419909" y="124251"/>
                  <a:pt x="436842" y="91796"/>
                </a:cubicBezTo>
                <a:cubicBezTo>
                  <a:pt x="453775" y="59341"/>
                  <a:pt x="436490" y="88269"/>
                  <a:pt x="402976" y="127780"/>
                </a:cubicBezTo>
                <a:cubicBezTo>
                  <a:pt x="369462" y="167291"/>
                  <a:pt x="286559" y="294291"/>
                  <a:pt x="235759" y="328863"/>
                </a:cubicBezTo>
                <a:cubicBezTo>
                  <a:pt x="184959" y="363435"/>
                  <a:pt x="127809" y="346855"/>
                  <a:pt x="98176" y="335213"/>
                </a:cubicBezTo>
                <a:cubicBezTo>
                  <a:pt x="68543" y="323571"/>
                  <a:pt x="72070" y="312283"/>
                  <a:pt x="57959" y="259013"/>
                </a:cubicBezTo>
                <a:cubicBezTo>
                  <a:pt x="43848" y="205744"/>
                  <a:pt x="4690" y="-14742"/>
                  <a:pt x="809" y="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2CDF3BDC-9C66-4FC1-9F2A-B95429F37B70}"/>
              </a:ext>
            </a:extLst>
          </p:cNvPr>
          <p:cNvSpPr/>
          <p:nvPr/>
        </p:nvSpPr>
        <p:spPr>
          <a:xfrm>
            <a:off x="3403412" y="892334"/>
            <a:ext cx="2296428" cy="736935"/>
          </a:xfrm>
          <a:custGeom>
            <a:avLst/>
            <a:gdLst>
              <a:gd name="connsiteX0" fmla="*/ 2296348 w 2296428"/>
              <a:gd name="connsiteY0" fmla="*/ 433546 h 736935"/>
              <a:gd name="connsiteX1" fmla="*/ 1635948 w 2296428"/>
              <a:gd name="connsiteY1" fmla="*/ 6826 h 736935"/>
              <a:gd name="connsiteX2" fmla="*/ 838388 w 2296428"/>
              <a:gd name="connsiteY2" fmla="*/ 210026 h 736935"/>
              <a:gd name="connsiteX3" fmla="*/ 25588 w 2296428"/>
              <a:gd name="connsiteY3" fmla="*/ 718026 h 736935"/>
              <a:gd name="connsiteX4" fmla="*/ 188148 w 2296428"/>
              <a:gd name="connsiteY4" fmla="*/ 636746 h 736935"/>
              <a:gd name="connsiteX5" fmla="*/ 1199068 w 2296428"/>
              <a:gd name="connsiteY5" fmla="*/ 169386 h 736935"/>
              <a:gd name="connsiteX6" fmla="*/ 1595308 w 2296428"/>
              <a:gd name="connsiteY6" fmla="*/ 118586 h 736935"/>
              <a:gd name="connsiteX7" fmla="*/ 2296348 w 2296428"/>
              <a:gd name="connsiteY7" fmla="*/ 433546 h 73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6428" h="736935">
                <a:moveTo>
                  <a:pt x="2296348" y="433546"/>
                </a:moveTo>
                <a:cubicBezTo>
                  <a:pt x="2303121" y="414919"/>
                  <a:pt x="1878941" y="44079"/>
                  <a:pt x="1635948" y="6826"/>
                </a:cubicBezTo>
                <a:cubicBezTo>
                  <a:pt x="1392955" y="-30427"/>
                  <a:pt x="1106781" y="91493"/>
                  <a:pt x="838388" y="210026"/>
                </a:cubicBezTo>
                <a:cubicBezTo>
                  <a:pt x="569995" y="328559"/>
                  <a:pt x="133961" y="646906"/>
                  <a:pt x="25588" y="718026"/>
                </a:cubicBezTo>
                <a:cubicBezTo>
                  <a:pt x="-82785" y="789146"/>
                  <a:pt x="188148" y="636746"/>
                  <a:pt x="188148" y="636746"/>
                </a:cubicBezTo>
                <a:cubicBezTo>
                  <a:pt x="383728" y="545306"/>
                  <a:pt x="964541" y="255746"/>
                  <a:pt x="1199068" y="169386"/>
                </a:cubicBezTo>
                <a:cubicBezTo>
                  <a:pt x="1433595" y="83026"/>
                  <a:pt x="1415815" y="81333"/>
                  <a:pt x="1595308" y="118586"/>
                </a:cubicBezTo>
                <a:cubicBezTo>
                  <a:pt x="1774801" y="155839"/>
                  <a:pt x="2289575" y="452173"/>
                  <a:pt x="2296348" y="433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877103C-4E42-4511-A8A1-69C778B662CA}"/>
              </a:ext>
            </a:extLst>
          </p:cNvPr>
          <p:cNvSpPr/>
          <p:nvPr/>
        </p:nvSpPr>
        <p:spPr>
          <a:xfrm>
            <a:off x="3536924" y="1290555"/>
            <a:ext cx="1924624" cy="481548"/>
          </a:xfrm>
          <a:custGeom>
            <a:avLst/>
            <a:gdLst>
              <a:gd name="connsiteX0" fmla="*/ 1924076 w 1924624"/>
              <a:gd name="connsiteY0" fmla="*/ 213125 h 481548"/>
              <a:gd name="connsiteX1" fmla="*/ 1329716 w 1924624"/>
              <a:gd name="connsiteY1" fmla="*/ 4845 h 481548"/>
              <a:gd name="connsiteX2" fmla="*/ 95276 w 1924624"/>
              <a:gd name="connsiteY2" fmla="*/ 456965 h 481548"/>
              <a:gd name="connsiteX3" fmla="*/ 212116 w 1924624"/>
              <a:gd name="connsiteY3" fmla="*/ 390925 h 481548"/>
              <a:gd name="connsiteX4" fmla="*/ 1238276 w 1924624"/>
              <a:gd name="connsiteY4" fmla="*/ 131845 h 481548"/>
              <a:gd name="connsiteX5" fmla="*/ 1924076 w 1924624"/>
              <a:gd name="connsiteY5" fmla="*/ 213125 h 48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4624" h="481548">
                <a:moveTo>
                  <a:pt x="1924076" y="213125"/>
                </a:moveTo>
                <a:cubicBezTo>
                  <a:pt x="1939316" y="191958"/>
                  <a:pt x="1634516" y="-35795"/>
                  <a:pt x="1329716" y="4845"/>
                </a:cubicBezTo>
                <a:cubicBezTo>
                  <a:pt x="1024916" y="45485"/>
                  <a:pt x="281543" y="392618"/>
                  <a:pt x="95276" y="456965"/>
                </a:cubicBezTo>
                <a:cubicBezTo>
                  <a:pt x="-90991" y="521312"/>
                  <a:pt x="21616" y="445112"/>
                  <a:pt x="212116" y="390925"/>
                </a:cubicBezTo>
                <a:cubicBezTo>
                  <a:pt x="402616" y="336738"/>
                  <a:pt x="950409" y="162325"/>
                  <a:pt x="1238276" y="131845"/>
                </a:cubicBezTo>
                <a:cubicBezTo>
                  <a:pt x="1526143" y="101365"/>
                  <a:pt x="1908836" y="234292"/>
                  <a:pt x="1924076" y="213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F37508C-CF15-4E8F-86D3-FD90CF9DF42E}"/>
              </a:ext>
            </a:extLst>
          </p:cNvPr>
          <p:cNvSpPr/>
          <p:nvPr/>
        </p:nvSpPr>
        <p:spPr>
          <a:xfrm>
            <a:off x="3184714" y="1564576"/>
            <a:ext cx="2066359" cy="638372"/>
          </a:xfrm>
          <a:custGeom>
            <a:avLst/>
            <a:gdLst>
              <a:gd name="connsiteX0" fmla="*/ 2062926 w 2066359"/>
              <a:gd name="connsiteY0" fmla="*/ 228664 h 638372"/>
              <a:gd name="connsiteX1" fmla="*/ 1499046 w 2066359"/>
              <a:gd name="connsiteY1" fmla="*/ 55944 h 638372"/>
              <a:gd name="connsiteX2" fmla="*/ 1234886 w 2066359"/>
              <a:gd name="connsiteY2" fmla="*/ 45784 h 638372"/>
              <a:gd name="connsiteX3" fmla="*/ 41086 w 2066359"/>
              <a:gd name="connsiteY3" fmla="*/ 614744 h 638372"/>
              <a:gd name="connsiteX4" fmla="*/ 254446 w 2066359"/>
              <a:gd name="connsiteY4" fmla="*/ 538544 h 638372"/>
              <a:gd name="connsiteX5" fmla="*/ 1209486 w 2066359"/>
              <a:gd name="connsiteY5" fmla="*/ 157544 h 638372"/>
              <a:gd name="connsiteX6" fmla="*/ 2062926 w 2066359"/>
              <a:gd name="connsiteY6" fmla="*/ 228664 h 63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6359" h="638372">
                <a:moveTo>
                  <a:pt x="2062926" y="228664"/>
                </a:moveTo>
                <a:cubicBezTo>
                  <a:pt x="2111186" y="211731"/>
                  <a:pt x="1637053" y="86424"/>
                  <a:pt x="1499046" y="55944"/>
                </a:cubicBezTo>
                <a:cubicBezTo>
                  <a:pt x="1361039" y="25464"/>
                  <a:pt x="1477879" y="-47349"/>
                  <a:pt x="1234886" y="45784"/>
                </a:cubicBezTo>
                <a:cubicBezTo>
                  <a:pt x="991893" y="138917"/>
                  <a:pt x="204493" y="532617"/>
                  <a:pt x="41086" y="614744"/>
                </a:cubicBezTo>
                <a:cubicBezTo>
                  <a:pt x="-122321" y="696871"/>
                  <a:pt x="254446" y="538544"/>
                  <a:pt x="254446" y="538544"/>
                </a:cubicBezTo>
                <a:cubicBezTo>
                  <a:pt x="449179" y="462344"/>
                  <a:pt x="911459" y="207497"/>
                  <a:pt x="1209486" y="157544"/>
                </a:cubicBezTo>
                <a:cubicBezTo>
                  <a:pt x="1507513" y="107591"/>
                  <a:pt x="2014666" y="245597"/>
                  <a:pt x="2062926" y="228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52131C66-1A29-48CB-BE2C-8AD6BFB69359}"/>
              </a:ext>
            </a:extLst>
          </p:cNvPr>
          <p:cNvSpPr/>
          <p:nvPr/>
        </p:nvSpPr>
        <p:spPr>
          <a:xfrm>
            <a:off x="3668578" y="1912284"/>
            <a:ext cx="1375964" cy="561381"/>
          </a:xfrm>
          <a:custGeom>
            <a:avLst/>
            <a:gdLst>
              <a:gd name="connsiteX0" fmla="*/ 1375862 w 1375964"/>
              <a:gd name="connsiteY0" fmla="*/ 195916 h 561381"/>
              <a:gd name="connsiteX1" fmla="*/ 938982 w 1375964"/>
              <a:gd name="connsiteY1" fmla="*/ 58756 h 561381"/>
              <a:gd name="connsiteX2" fmla="*/ 517342 w 1375964"/>
              <a:gd name="connsiteY2" fmla="*/ 104476 h 561381"/>
              <a:gd name="connsiteX3" fmla="*/ 14422 w 1375964"/>
              <a:gd name="connsiteY3" fmla="*/ 551516 h 561381"/>
              <a:gd name="connsiteX4" fmla="*/ 126182 w 1375964"/>
              <a:gd name="connsiteY4" fmla="*/ 424516 h 561381"/>
              <a:gd name="connsiteX5" fmla="*/ 461462 w 1375964"/>
              <a:gd name="connsiteY5" fmla="*/ 43516 h 561381"/>
              <a:gd name="connsiteX6" fmla="*/ 974542 w 1375964"/>
              <a:gd name="connsiteY6" fmla="*/ 23196 h 561381"/>
              <a:gd name="connsiteX7" fmla="*/ 1375862 w 1375964"/>
              <a:gd name="connsiteY7" fmla="*/ 195916 h 56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5964" h="561381">
                <a:moveTo>
                  <a:pt x="1375862" y="195916"/>
                </a:moveTo>
                <a:cubicBezTo>
                  <a:pt x="1369935" y="201843"/>
                  <a:pt x="1082069" y="73996"/>
                  <a:pt x="938982" y="58756"/>
                </a:cubicBezTo>
                <a:cubicBezTo>
                  <a:pt x="795895" y="43516"/>
                  <a:pt x="671435" y="22349"/>
                  <a:pt x="517342" y="104476"/>
                </a:cubicBezTo>
                <a:cubicBezTo>
                  <a:pt x="363249" y="186603"/>
                  <a:pt x="79615" y="498176"/>
                  <a:pt x="14422" y="551516"/>
                </a:cubicBezTo>
                <a:cubicBezTo>
                  <a:pt x="-50771" y="604856"/>
                  <a:pt x="126182" y="424516"/>
                  <a:pt x="126182" y="424516"/>
                </a:cubicBezTo>
                <a:cubicBezTo>
                  <a:pt x="200689" y="339849"/>
                  <a:pt x="320069" y="110403"/>
                  <a:pt x="461462" y="43516"/>
                </a:cubicBezTo>
                <a:cubicBezTo>
                  <a:pt x="602855" y="-23371"/>
                  <a:pt x="820449" y="1183"/>
                  <a:pt x="974542" y="23196"/>
                </a:cubicBezTo>
                <a:cubicBezTo>
                  <a:pt x="1128635" y="45209"/>
                  <a:pt x="1381789" y="189989"/>
                  <a:pt x="1375862" y="195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740FB5B1-9610-44C1-A434-54C04A8005A7}"/>
              </a:ext>
            </a:extLst>
          </p:cNvPr>
          <p:cNvSpPr/>
          <p:nvPr/>
        </p:nvSpPr>
        <p:spPr>
          <a:xfrm>
            <a:off x="3973605" y="2164018"/>
            <a:ext cx="935803" cy="475938"/>
          </a:xfrm>
          <a:custGeom>
            <a:avLst/>
            <a:gdLst>
              <a:gd name="connsiteX0" fmla="*/ 933675 w 935803"/>
              <a:gd name="connsiteY0" fmla="*/ 62 h 475938"/>
              <a:gd name="connsiteX1" fmla="*/ 867635 w 935803"/>
              <a:gd name="connsiteY1" fmla="*/ 106742 h 475938"/>
              <a:gd name="connsiteX2" fmla="*/ 705075 w 935803"/>
              <a:gd name="connsiteY2" fmla="*/ 203262 h 475938"/>
              <a:gd name="connsiteX3" fmla="*/ 9115 w 935803"/>
              <a:gd name="connsiteY3" fmla="*/ 472502 h 475938"/>
              <a:gd name="connsiteX4" fmla="*/ 339315 w 935803"/>
              <a:gd name="connsiteY4" fmla="*/ 340422 h 475938"/>
              <a:gd name="connsiteX5" fmla="*/ 796515 w 935803"/>
              <a:gd name="connsiteY5" fmla="*/ 121982 h 475938"/>
              <a:gd name="connsiteX6" fmla="*/ 933675 w 935803"/>
              <a:gd name="connsiteY6" fmla="*/ 62 h 47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5803" h="475938">
                <a:moveTo>
                  <a:pt x="933675" y="62"/>
                </a:moveTo>
                <a:cubicBezTo>
                  <a:pt x="945528" y="-2478"/>
                  <a:pt x="905735" y="72875"/>
                  <a:pt x="867635" y="106742"/>
                </a:cubicBezTo>
                <a:cubicBezTo>
                  <a:pt x="829535" y="140609"/>
                  <a:pt x="848162" y="142302"/>
                  <a:pt x="705075" y="203262"/>
                </a:cubicBezTo>
                <a:cubicBezTo>
                  <a:pt x="561988" y="264222"/>
                  <a:pt x="9115" y="472502"/>
                  <a:pt x="9115" y="472502"/>
                </a:cubicBezTo>
                <a:cubicBezTo>
                  <a:pt x="-51845" y="495362"/>
                  <a:pt x="208082" y="398842"/>
                  <a:pt x="339315" y="340422"/>
                </a:cubicBezTo>
                <a:cubicBezTo>
                  <a:pt x="470548" y="282002"/>
                  <a:pt x="694068" y="177862"/>
                  <a:pt x="796515" y="121982"/>
                </a:cubicBezTo>
                <a:cubicBezTo>
                  <a:pt x="898962" y="66102"/>
                  <a:pt x="921822" y="2602"/>
                  <a:pt x="93367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DCAC6A9B-9550-47B4-B594-B57EEDE5F295}"/>
              </a:ext>
            </a:extLst>
          </p:cNvPr>
          <p:cNvSpPr/>
          <p:nvPr/>
        </p:nvSpPr>
        <p:spPr>
          <a:xfrm>
            <a:off x="4079360" y="2059477"/>
            <a:ext cx="845789" cy="338532"/>
          </a:xfrm>
          <a:custGeom>
            <a:avLst/>
            <a:gdLst>
              <a:gd name="connsiteX0" fmla="*/ 515 w 845789"/>
              <a:gd name="connsiteY0" fmla="*/ 337648 h 338532"/>
              <a:gd name="connsiteX1" fmla="*/ 387865 w 845789"/>
              <a:gd name="connsiteY1" fmla="*/ 229698 h 338532"/>
              <a:gd name="connsiteX2" fmla="*/ 562490 w 845789"/>
              <a:gd name="connsiteY2" fmla="*/ 204298 h 338532"/>
              <a:gd name="connsiteX3" fmla="*/ 845065 w 845789"/>
              <a:gd name="connsiteY3" fmla="*/ 1098 h 338532"/>
              <a:gd name="connsiteX4" fmla="*/ 638690 w 845789"/>
              <a:gd name="connsiteY4" fmla="*/ 124923 h 338532"/>
              <a:gd name="connsiteX5" fmla="*/ 476765 w 845789"/>
              <a:gd name="connsiteY5" fmla="*/ 163023 h 338532"/>
              <a:gd name="connsiteX6" fmla="*/ 515 w 845789"/>
              <a:gd name="connsiteY6" fmla="*/ 337648 h 33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789" h="338532">
                <a:moveTo>
                  <a:pt x="515" y="337648"/>
                </a:moveTo>
                <a:cubicBezTo>
                  <a:pt x="-14301" y="348760"/>
                  <a:pt x="294203" y="251923"/>
                  <a:pt x="387865" y="229698"/>
                </a:cubicBezTo>
                <a:cubicBezTo>
                  <a:pt x="481527" y="207473"/>
                  <a:pt x="486290" y="242398"/>
                  <a:pt x="562490" y="204298"/>
                </a:cubicBezTo>
                <a:cubicBezTo>
                  <a:pt x="638690" y="166198"/>
                  <a:pt x="832365" y="14327"/>
                  <a:pt x="845065" y="1098"/>
                </a:cubicBezTo>
                <a:cubicBezTo>
                  <a:pt x="857765" y="-12131"/>
                  <a:pt x="700073" y="97936"/>
                  <a:pt x="638690" y="124923"/>
                </a:cubicBezTo>
                <a:cubicBezTo>
                  <a:pt x="577307" y="151910"/>
                  <a:pt x="580482" y="130744"/>
                  <a:pt x="476765" y="163023"/>
                </a:cubicBezTo>
                <a:cubicBezTo>
                  <a:pt x="373048" y="195302"/>
                  <a:pt x="15331" y="326536"/>
                  <a:pt x="515" y="337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BFF3F6D-A7AC-45B0-AE4E-B81DC2FC5474}"/>
              </a:ext>
            </a:extLst>
          </p:cNvPr>
          <p:cNvSpPr/>
          <p:nvPr/>
        </p:nvSpPr>
        <p:spPr>
          <a:xfrm>
            <a:off x="3054237" y="1624032"/>
            <a:ext cx="610584" cy="1099106"/>
          </a:xfrm>
          <a:custGeom>
            <a:avLst/>
            <a:gdLst>
              <a:gd name="connsiteX0" fmla="*/ 608443 w 610584"/>
              <a:gd name="connsiteY0" fmla="*/ 1568 h 1099106"/>
              <a:gd name="connsiteX1" fmla="*/ 313803 w 610584"/>
              <a:gd name="connsiteY1" fmla="*/ 280968 h 1099106"/>
              <a:gd name="connsiteX2" fmla="*/ 14083 w 610584"/>
              <a:gd name="connsiteY2" fmla="*/ 1048048 h 1099106"/>
              <a:gd name="connsiteX3" fmla="*/ 59803 w 610584"/>
              <a:gd name="connsiteY3" fmla="*/ 956608 h 1099106"/>
              <a:gd name="connsiteX4" fmla="*/ 156323 w 610584"/>
              <a:gd name="connsiteY4" fmla="*/ 382568 h 1099106"/>
              <a:gd name="connsiteX5" fmla="*/ 608443 w 610584"/>
              <a:gd name="connsiteY5" fmla="*/ 1568 h 109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584" h="1099106">
                <a:moveTo>
                  <a:pt x="608443" y="1568"/>
                </a:moveTo>
                <a:cubicBezTo>
                  <a:pt x="634690" y="-15365"/>
                  <a:pt x="412863" y="106555"/>
                  <a:pt x="313803" y="280968"/>
                </a:cubicBezTo>
                <a:cubicBezTo>
                  <a:pt x="214743" y="455381"/>
                  <a:pt x="56416" y="935441"/>
                  <a:pt x="14083" y="1048048"/>
                </a:cubicBezTo>
                <a:cubicBezTo>
                  <a:pt x="-28250" y="1160655"/>
                  <a:pt x="36096" y="1067521"/>
                  <a:pt x="59803" y="956608"/>
                </a:cubicBezTo>
                <a:cubicBezTo>
                  <a:pt x="83510" y="845695"/>
                  <a:pt x="66576" y="548515"/>
                  <a:pt x="156323" y="382568"/>
                </a:cubicBezTo>
                <a:cubicBezTo>
                  <a:pt x="246070" y="216621"/>
                  <a:pt x="582196" y="18501"/>
                  <a:pt x="608443" y="1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42551218-758F-4BCE-A24B-5522F1D4AC7E}"/>
              </a:ext>
            </a:extLst>
          </p:cNvPr>
          <p:cNvSpPr/>
          <p:nvPr/>
        </p:nvSpPr>
        <p:spPr>
          <a:xfrm>
            <a:off x="3470703" y="2411693"/>
            <a:ext cx="375039" cy="1017710"/>
          </a:xfrm>
          <a:custGeom>
            <a:avLst/>
            <a:gdLst>
              <a:gd name="connsiteX0" fmla="*/ 374857 w 375039"/>
              <a:gd name="connsiteY0" fmla="*/ 1307 h 1017710"/>
              <a:gd name="connsiteX1" fmla="*/ 136097 w 375039"/>
              <a:gd name="connsiteY1" fmla="*/ 336587 h 1017710"/>
              <a:gd name="connsiteX2" fmla="*/ 4017 w 375039"/>
              <a:gd name="connsiteY2" fmla="*/ 986827 h 1017710"/>
              <a:gd name="connsiteX3" fmla="*/ 39577 w 375039"/>
              <a:gd name="connsiteY3" fmla="*/ 844587 h 1017710"/>
              <a:gd name="connsiteX4" fmla="*/ 95457 w 375039"/>
              <a:gd name="connsiteY4" fmla="*/ 245147 h 1017710"/>
              <a:gd name="connsiteX5" fmla="*/ 374857 w 375039"/>
              <a:gd name="connsiteY5" fmla="*/ 1307 h 101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039" h="1017710">
                <a:moveTo>
                  <a:pt x="374857" y="1307"/>
                </a:moveTo>
                <a:cubicBezTo>
                  <a:pt x="381630" y="16547"/>
                  <a:pt x="197904" y="172334"/>
                  <a:pt x="136097" y="336587"/>
                </a:cubicBezTo>
                <a:cubicBezTo>
                  <a:pt x="74290" y="500840"/>
                  <a:pt x="20104" y="902160"/>
                  <a:pt x="4017" y="986827"/>
                </a:cubicBezTo>
                <a:cubicBezTo>
                  <a:pt x="-12070" y="1071494"/>
                  <a:pt x="24337" y="968200"/>
                  <a:pt x="39577" y="844587"/>
                </a:cubicBezTo>
                <a:cubicBezTo>
                  <a:pt x="54817" y="720974"/>
                  <a:pt x="31957" y="384000"/>
                  <a:pt x="95457" y="245147"/>
                </a:cubicBezTo>
                <a:cubicBezTo>
                  <a:pt x="158957" y="106294"/>
                  <a:pt x="368084" y="-13933"/>
                  <a:pt x="374857" y="1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A54F2261-16D8-4D90-B00F-7B3E3D328643}"/>
              </a:ext>
            </a:extLst>
          </p:cNvPr>
          <p:cNvSpPr/>
          <p:nvPr/>
        </p:nvSpPr>
        <p:spPr>
          <a:xfrm>
            <a:off x="2819311" y="2317795"/>
            <a:ext cx="295014" cy="1147693"/>
          </a:xfrm>
          <a:custGeom>
            <a:avLst/>
            <a:gdLst>
              <a:gd name="connsiteX0" fmla="*/ 254089 w 295014"/>
              <a:gd name="connsiteY0" fmla="*/ 74885 h 1147693"/>
              <a:gd name="connsiteX1" fmla="*/ 132169 w 295014"/>
              <a:gd name="connsiteY1" fmla="*/ 369525 h 1147693"/>
              <a:gd name="connsiteX2" fmla="*/ 89 w 295014"/>
              <a:gd name="connsiteY2" fmla="*/ 1146765 h 1147693"/>
              <a:gd name="connsiteX3" fmla="*/ 152489 w 295014"/>
              <a:gd name="connsiteY3" fmla="*/ 516845 h 1147693"/>
              <a:gd name="connsiteX4" fmla="*/ 289649 w 295014"/>
              <a:gd name="connsiteY4" fmla="*/ 34245 h 1147693"/>
              <a:gd name="connsiteX5" fmla="*/ 254089 w 295014"/>
              <a:gd name="connsiteY5" fmla="*/ 74885 h 114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014" h="1147693">
                <a:moveTo>
                  <a:pt x="254089" y="74885"/>
                </a:moveTo>
                <a:cubicBezTo>
                  <a:pt x="227842" y="130765"/>
                  <a:pt x="174502" y="190878"/>
                  <a:pt x="132169" y="369525"/>
                </a:cubicBezTo>
                <a:cubicBezTo>
                  <a:pt x="89836" y="548172"/>
                  <a:pt x="-3298" y="1122212"/>
                  <a:pt x="89" y="1146765"/>
                </a:cubicBezTo>
                <a:cubicBezTo>
                  <a:pt x="3476" y="1171318"/>
                  <a:pt x="104229" y="702265"/>
                  <a:pt x="152489" y="516845"/>
                </a:cubicBezTo>
                <a:cubicBezTo>
                  <a:pt x="200749" y="331425"/>
                  <a:pt x="272716" y="107058"/>
                  <a:pt x="289649" y="34245"/>
                </a:cubicBezTo>
                <a:cubicBezTo>
                  <a:pt x="306582" y="-38568"/>
                  <a:pt x="280336" y="19005"/>
                  <a:pt x="254089" y="74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CBACF35E-861C-4DFA-8319-ACB4977B887B}"/>
              </a:ext>
            </a:extLst>
          </p:cNvPr>
          <p:cNvSpPr/>
          <p:nvPr/>
        </p:nvSpPr>
        <p:spPr>
          <a:xfrm>
            <a:off x="3261268" y="3119011"/>
            <a:ext cx="261253" cy="1373111"/>
          </a:xfrm>
          <a:custGeom>
            <a:avLst/>
            <a:gdLst>
              <a:gd name="connsiteX0" fmla="*/ 259172 w 261253"/>
              <a:gd name="connsiteY0" fmla="*/ 109 h 1373111"/>
              <a:gd name="connsiteX1" fmla="*/ 157572 w 261253"/>
              <a:gd name="connsiteY1" fmla="*/ 396349 h 1373111"/>
              <a:gd name="connsiteX2" fmla="*/ 40732 w 261253"/>
              <a:gd name="connsiteY2" fmla="*/ 751949 h 1373111"/>
              <a:gd name="connsiteX3" fmla="*/ 92 w 261253"/>
              <a:gd name="connsiteY3" fmla="*/ 1346309 h 1373111"/>
              <a:gd name="connsiteX4" fmla="*/ 30572 w 261253"/>
              <a:gd name="connsiteY4" fmla="*/ 1178669 h 1373111"/>
              <a:gd name="connsiteX5" fmla="*/ 61052 w 261253"/>
              <a:gd name="connsiteY5" fmla="*/ 365869 h 1373111"/>
              <a:gd name="connsiteX6" fmla="*/ 259172 w 261253"/>
              <a:gd name="connsiteY6" fmla="*/ 109 h 137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253" h="1373111">
                <a:moveTo>
                  <a:pt x="259172" y="109"/>
                </a:moveTo>
                <a:cubicBezTo>
                  <a:pt x="275259" y="5189"/>
                  <a:pt x="193979" y="271042"/>
                  <a:pt x="157572" y="396349"/>
                </a:cubicBezTo>
                <a:cubicBezTo>
                  <a:pt x="121165" y="521656"/>
                  <a:pt x="66979" y="593622"/>
                  <a:pt x="40732" y="751949"/>
                </a:cubicBezTo>
                <a:cubicBezTo>
                  <a:pt x="14485" y="910276"/>
                  <a:pt x="1785" y="1275189"/>
                  <a:pt x="92" y="1346309"/>
                </a:cubicBezTo>
                <a:cubicBezTo>
                  <a:pt x="-1601" y="1417429"/>
                  <a:pt x="20412" y="1342076"/>
                  <a:pt x="30572" y="1178669"/>
                </a:cubicBezTo>
                <a:cubicBezTo>
                  <a:pt x="40732" y="1015262"/>
                  <a:pt x="17025" y="563989"/>
                  <a:pt x="61052" y="365869"/>
                </a:cubicBezTo>
                <a:cubicBezTo>
                  <a:pt x="105079" y="167749"/>
                  <a:pt x="243085" y="-4971"/>
                  <a:pt x="259172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8453367-A5D2-4239-9436-747217300E03}"/>
              </a:ext>
            </a:extLst>
          </p:cNvPr>
          <p:cNvSpPr/>
          <p:nvPr/>
        </p:nvSpPr>
        <p:spPr>
          <a:xfrm>
            <a:off x="3126552" y="2049973"/>
            <a:ext cx="746135" cy="1295259"/>
          </a:xfrm>
          <a:custGeom>
            <a:avLst/>
            <a:gdLst>
              <a:gd name="connsiteX0" fmla="*/ 744408 w 746135"/>
              <a:gd name="connsiteY0" fmla="*/ 2347 h 1295259"/>
              <a:gd name="connsiteX1" fmla="*/ 292288 w 746135"/>
              <a:gd name="connsiteY1" fmla="*/ 383347 h 1295259"/>
              <a:gd name="connsiteX2" fmla="*/ 12888 w 746135"/>
              <a:gd name="connsiteY2" fmla="*/ 1257107 h 1295259"/>
              <a:gd name="connsiteX3" fmla="*/ 53528 w 746135"/>
              <a:gd name="connsiteY3" fmla="*/ 1079307 h 1295259"/>
              <a:gd name="connsiteX4" fmla="*/ 114488 w 746135"/>
              <a:gd name="connsiteY4" fmla="*/ 540827 h 1295259"/>
              <a:gd name="connsiteX5" fmla="*/ 744408 w 746135"/>
              <a:gd name="connsiteY5" fmla="*/ 2347 h 129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135" h="1295259">
                <a:moveTo>
                  <a:pt x="744408" y="2347"/>
                </a:moveTo>
                <a:cubicBezTo>
                  <a:pt x="774041" y="-23900"/>
                  <a:pt x="414208" y="174220"/>
                  <a:pt x="292288" y="383347"/>
                </a:cubicBezTo>
                <a:cubicBezTo>
                  <a:pt x="170368" y="592474"/>
                  <a:pt x="52681" y="1141114"/>
                  <a:pt x="12888" y="1257107"/>
                </a:cubicBezTo>
                <a:cubicBezTo>
                  <a:pt x="-26905" y="1373100"/>
                  <a:pt x="36595" y="1198687"/>
                  <a:pt x="53528" y="1079307"/>
                </a:cubicBezTo>
                <a:cubicBezTo>
                  <a:pt x="70461" y="959927"/>
                  <a:pt x="-6585" y="722860"/>
                  <a:pt x="114488" y="540827"/>
                </a:cubicBezTo>
                <a:cubicBezTo>
                  <a:pt x="235561" y="358794"/>
                  <a:pt x="714775" y="28594"/>
                  <a:pt x="744408" y="2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490FDDD-E2DA-4865-AC99-B4EA74C79642}"/>
              </a:ext>
            </a:extLst>
          </p:cNvPr>
          <p:cNvSpPr/>
          <p:nvPr/>
        </p:nvSpPr>
        <p:spPr>
          <a:xfrm>
            <a:off x="2793813" y="3514187"/>
            <a:ext cx="107356" cy="1550456"/>
          </a:xfrm>
          <a:custGeom>
            <a:avLst/>
            <a:gdLst>
              <a:gd name="connsiteX0" fmla="*/ 76387 w 107356"/>
              <a:gd name="connsiteY0" fmla="*/ 1173 h 1550456"/>
              <a:gd name="connsiteX1" fmla="*/ 187 w 107356"/>
              <a:gd name="connsiteY1" fmla="*/ 336453 h 1550456"/>
              <a:gd name="connsiteX2" fmla="*/ 101787 w 107356"/>
              <a:gd name="connsiteY2" fmla="*/ 1474373 h 1550456"/>
              <a:gd name="connsiteX3" fmla="*/ 91627 w 107356"/>
              <a:gd name="connsiteY3" fmla="*/ 1332133 h 1550456"/>
              <a:gd name="connsiteX4" fmla="*/ 71307 w 107356"/>
              <a:gd name="connsiteY4" fmla="*/ 417733 h 1550456"/>
              <a:gd name="connsiteX5" fmla="*/ 76387 w 107356"/>
              <a:gd name="connsiteY5" fmla="*/ 1173 h 155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356" h="1550456">
                <a:moveTo>
                  <a:pt x="76387" y="1173"/>
                </a:moveTo>
                <a:cubicBezTo>
                  <a:pt x="64534" y="-12374"/>
                  <a:pt x="-4046" y="90920"/>
                  <a:pt x="187" y="336453"/>
                </a:cubicBezTo>
                <a:cubicBezTo>
                  <a:pt x="4420" y="581986"/>
                  <a:pt x="86547" y="1308426"/>
                  <a:pt x="101787" y="1474373"/>
                </a:cubicBezTo>
                <a:cubicBezTo>
                  <a:pt x="117027" y="1640320"/>
                  <a:pt x="96707" y="1508240"/>
                  <a:pt x="91627" y="1332133"/>
                </a:cubicBezTo>
                <a:cubicBezTo>
                  <a:pt x="86547" y="1156026"/>
                  <a:pt x="69614" y="642100"/>
                  <a:pt x="71307" y="417733"/>
                </a:cubicBezTo>
                <a:cubicBezTo>
                  <a:pt x="73000" y="193366"/>
                  <a:pt x="88240" y="14720"/>
                  <a:pt x="76387" y="1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DE1C32A3-B601-4A89-B6D1-9520BF69E6E2}"/>
              </a:ext>
            </a:extLst>
          </p:cNvPr>
          <p:cNvSpPr/>
          <p:nvPr/>
        </p:nvSpPr>
        <p:spPr>
          <a:xfrm>
            <a:off x="3044964" y="3143039"/>
            <a:ext cx="324245" cy="1844282"/>
          </a:xfrm>
          <a:custGeom>
            <a:avLst/>
            <a:gdLst>
              <a:gd name="connsiteX0" fmla="*/ 323076 w 324245"/>
              <a:gd name="connsiteY0" fmla="*/ 1481 h 1844282"/>
              <a:gd name="connsiteX1" fmla="*/ 130036 w 324245"/>
              <a:gd name="connsiteY1" fmla="*/ 377401 h 1844282"/>
              <a:gd name="connsiteX2" fmla="*/ 94476 w 324245"/>
              <a:gd name="connsiteY2" fmla="*/ 1743921 h 1844282"/>
              <a:gd name="connsiteX3" fmla="*/ 94476 w 324245"/>
              <a:gd name="connsiteY3" fmla="*/ 1627081 h 1844282"/>
              <a:gd name="connsiteX4" fmla="*/ 18276 w 324245"/>
              <a:gd name="connsiteY4" fmla="*/ 717761 h 1844282"/>
              <a:gd name="connsiteX5" fmla="*/ 28436 w 324245"/>
              <a:gd name="connsiteY5" fmla="*/ 468841 h 1844282"/>
              <a:gd name="connsiteX6" fmla="*/ 323076 w 324245"/>
              <a:gd name="connsiteY6" fmla="*/ 1481 h 184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245" h="1844282">
                <a:moveTo>
                  <a:pt x="323076" y="1481"/>
                </a:moveTo>
                <a:cubicBezTo>
                  <a:pt x="340009" y="-13759"/>
                  <a:pt x="168136" y="86994"/>
                  <a:pt x="130036" y="377401"/>
                </a:cubicBezTo>
                <a:cubicBezTo>
                  <a:pt x="91936" y="667808"/>
                  <a:pt x="100403" y="1535641"/>
                  <a:pt x="94476" y="1743921"/>
                </a:cubicBezTo>
                <a:cubicBezTo>
                  <a:pt x="88549" y="1952201"/>
                  <a:pt x="107176" y="1798107"/>
                  <a:pt x="94476" y="1627081"/>
                </a:cubicBezTo>
                <a:cubicBezTo>
                  <a:pt x="81776" y="1456055"/>
                  <a:pt x="29283" y="910801"/>
                  <a:pt x="18276" y="717761"/>
                </a:cubicBezTo>
                <a:cubicBezTo>
                  <a:pt x="7269" y="524721"/>
                  <a:pt x="-21517" y="587374"/>
                  <a:pt x="28436" y="468841"/>
                </a:cubicBezTo>
                <a:cubicBezTo>
                  <a:pt x="78389" y="350308"/>
                  <a:pt x="306143" y="16721"/>
                  <a:pt x="323076" y="1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3EBF3AC-15E5-4A0F-B2E5-3192DE04A628}"/>
              </a:ext>
            </a:extLst>
          </p:cNvPr>
          <p:cNvSpPr/>
          <p:nvPr/>
        </p:nvSpPr>
        <p:spPr>
          <a:xfrm>
            <a:off x="3095609" y="4581380"/>
            <a:ext cx="793173" cy="1466793"/>
          </a:xfrm>
          <a:custGeom>
            <a:avLst/>
            <a:gdLst>
              <a:gd name="connsiteX0" fmla="*/ 142891 w 793173"/>
              <a:gd name="connsiteY0" fmla="*/ 145 h 1466793"/>
              <a:gd name="connsiteX1" fmla="*/ 114316 w 793173"/>
              <a:gd name="connsiteY1" fmla="*/ 498620 h 1466793"/>
              <a:gd name="connsiteX2" fmla="*/ 717566 w 793173"/>
              <a:gd name="connsiteY2" fmla="*/ 1374920 h 1466793"/>
              <a:gd name="connsiteX3" fmla="*/ 708041 w 793173"/>
              <a:gd name="connsiteY3" fmla="*/ 1346345 h 1466793"/>
              <a:gd name="connsiteX4" fmla="*/ 25416 w 793173"/>
              <a:gd name="connsiteY4" fmla="*/ 543070 h 1466793"/>
              <a:gd name="connsiteX5" fmla="*/ 142891 w 793173"/>
              <a:gd name="connsiteY5" fmla="*/ 145 h 146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3173" h="1466793">
                <a:moveTo>
                  <a:pt x="142891" y="145"/>
                </a:moveTo>
                <a:cubicBezTo>
                  <a:pt x="157708" y="-7263"/>
                  <a:pt x="18537" y="269491"/>
                  <a:pt x="114316" y="498620"/>
                </a:cubicBezTo>
                <a:cubicBezTo>
                  <a:pt x="210095" y="727749"/>
                  <a:pt x="618612" y="1233633"/>
                  <a:pt x="717566" y="1374920"/>
                </a:cubicBezTo>
                <a:cubicBezTo>
                  <a:pt x="816520" y="1516207"/>
                  <a:pt x="823399" y="1484987"/>
                  <a:pt x="708041" y="1346345"/>
                </a:cubicBezTo>
                <a:cubicBezTo>
                  <a:pt x="592683" y="1207703"/>
                  <a:pt x="119608" y="764791"/>
                  <a:pt x="25416" y="543070"/>
                </a:cubicBezTo>
                <a:cubicBezTo>
                  <a:pt x="-68776" y="321349"/>
                  <a:pt x="128074" y="7553"/>
                  <a:pt x="142891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6D94011A-7481-4BCB-8A2F-333C1CC9DC97}"/>
              </a:ext>
            </a:extLst>
          </p:cNvPr>
          <p:cNvSpPr/>
          <p:nvPr/>
        </p:nvSpPr>
        <p:spPr>
          <a:xfrm>
            <a:off x="2933197" y="5172070"/>
            <a:ext cx="241808" cy="1365424"/>
          </a:xfrm>
          <a:custGeom>
            <a:avLst/>
            <a:gdLst>
              <a:gd name="connsiteX0" fmla="*/ 29078 w 241808"/>
              <a:gd name="connsiteY0" fmla="*/ 5 h 1365424"/>
              <a:gd name="connsiteX1" fmla="*/ 124328 w 241808"/>
              <a:gd name="connsiteY1" fmla="*/ 377830 h 1365424"/>
              <a:gd name="connsiteX2" fmla="*/ 6853 w 241808"/>
              <a:gd name="connsiteY2" fmla="*/ 1317630 h 1365424"/>
              <a:gd name="connsiteX3" fmla="*/ 38603 w 241808"/>
              <a:gd name="connsiteY3" fmla="*/ 1139830 h 1365424"/>
              <a:gd name="connsiteX4" fmla="*/ 241803 w 241808"/>
              <a:gd name="connsiteY4" fmla="*/ 384180 h 1365424"/>
              <a:gd name="connsiteX5" fmla="*/ 29078 w 241808"/>
              <a:gd name="connsiteY5" fmla="*/ 5 h 136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808" h="1365424">
                <a:moveTo>
                  <a:pt x="29078" y="5"/>
                </a:moveTo>
                <a:cubicBezTo>
                  <a:pt x="9499" y="-1053"/>
                  <a:pt x="128032" y="158226"/>
                  <a:pt x="124328" y="377830"/>
                </a:cubicBezTo>
                <a:cubicBezTo>
                  <a:pt x="120624" y="597434"/>
                  <a:pt x="21140" y="1190630"/>
                  <a:pt x="6853" y="1317630"/>
                </a:cubicBezTo>
                <a:cubicBezTo>
                  <a:pt x="-7434" y="1444630"/>
                  <a:pt x="-555" y="1295405"/>
                  <a:pt x="38603" y="1139830"/>
                </a:cubicBezTo>
                <a:cubicBezTo>
                  <a:pt x="77761" y="984255"/>
                  <a:pt x="242861" y="574151"/>
                  <a:pt x="241803" y="384180"/>
                </a:cubicBezTo>
                <a:cubicBezTo>
                  <a:pt x="240745" y="194209"/>
                  <a:pt x="48657" y="1063"/>
                  <a:pt x="2907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1D12778-6025-434B-9EA6-5131DF58609F}"/>
              </a:ext>
            </a:extLst>
          </p:cNvPr>
          <p:cNvSpPr/>
          <p:nvPr/>
        </p:nvSpPr>
        <p:spPr>
          <a:xfrm>
            <a:off x="3470275" y="5851525"/>
            <a:ext cx="888811" cy="1466059"/>
          </a:xfrm>
          <a:custGeom>
            <a:avLst/>
            <a:gdLst>
              <a:gd name="connsiteX0" fmla="*/ 0 w 888811"/>
              <a:gd name="connsiteY0" fmla="*/ 0 h 1466059"/>
              <a:gd name="connsiteX1" fmla="*/ 666750 w 888811"/>
              <a:gd name="connsiteY1" fmla="*/ 428625 h 1466059"/>
              <a:gd name="connsiteX2" fmla="*/ 809625 w 888811"/>
              <a:gd name="connsiteY2" fmla="*/ 600075 h 1466059"/>
              <a:gd name="connsiteX3" fmla="*/ 879475 w 888811"/>
              <a:gd name="connsiteY3" fmla="*/ 1406525 h 1466059"/>
              <a:gd name="connsiteX4" fmla="*/ 879475 w 888811"/>
              <a:gd name="connsiteY4" fmla="*/ 1355725 h 1466059"/>
              <a:gd name="connsiteX5" fmla="*/ 800100 w 888811"/>
              <a:gd name="connsiteY5" fmla="*/ 955675 h 1466059"/>
              <a:gd name="connsiteX6" fmla="*/ 749300 w 888811"/>
              <a:gd name="connsiteY6" fmla="*/ 527050 h 1466059"/>
              <a:gd name="connsiteX7" fmla="*/ 612775 w 888811"/>
              <a:gd name="connsiteY7" fmla="*/ 425450 h 1466059"/>
              <a:gd name="connsiteX8" fmla="*/ 0 w 888811"/>
              <a:gd name="connsiteY8" fmla="*/ 0 h 146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811" h="1466059">
                <a:moveTo>
                  <a:pt x="0" y="0"/>
                </a:moveTo>
                <a:cubicBezTo>
                  <a:pt x="265906" y="164306"/>
                  <a:pt x="531813" y="328613"/>
                  <a:pt x="666750" y="428625"/>
                </a:cubicBezTo>
                <a:cubicBezTo>
                  <a:pt x="801687" y="528637"/>
                  <a:pt x="774171" y="437092"/>
                  <a:pt x="809625" y="600075"/>
                </a:cubicBezTo>
                <a:cubicBezTo>
                  <a:pt x="845079" y="763058"/>
                  <a:pt x="867833" y="1280583"/>
                  <a:pt x="879475" y="1406525"/>
                </a:cubicBezTo>
                <a:cubicBezTo>
                  <a:pt x="891117" y="1532467"/>
                  <a:pt x="892704" y="1430867"/>
                  <a:pt x="879475" y="1355725"/>
                </a:cubicBezTo>
                <a:cubicBezTo>
                  <a:pt x="866246" y="1280583"/>
                  <a:pt x="821796" y="1093788"/>
                  <a:pt x="800100" y="955675"/>
                </a:cubicBezTo>
                <a:cubicBezTo>
                  <a:pt x="778404" y="817562"/>
                  <a:pt x="780521" y="615421"/>
                  <a:pt x="749300" y="527050"/>
                </a:cubicBezTo>
                <a:cubicBezTo>
                  <a:pt x="718079" y="438679"/>
                  <a:pt x="612775" y="425450"/>
                  <a:pt x="612775" y="425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97507DE1-6F3D-477D-9280-A5DE87F8CEF5}"/>
              </a:ext>
            </a:extLst>
          </p:cNvPr>
          <p:cNvSpPr/>
          <p:nvPr/>
        </p:nvSpPr>
        <p:spPr>
          <a:xfrm>
            <a:off x="2001296" y="4897727"/>
            <a:ext cx="888546" cy="1807973"/>
          </a:xfrm>
          <a:custGeom>
            <a:avLst/>
            <a:gdLst>
              <a:gd name="connsiteX0" fmla="*/ 884144 w 888546"/>
              <a:gd name="connsiteY0" fmla="*/ 4473 h 1807973"/>
              <a:gd name="connsiteX1" fmla="*/ 731744 w 888546"/>
              <a:gd name="connsiteY1" fmla="*/ 807113 h 1807973"/>
              <a:gd name="connsiteX2" fmla="*/ 650464 w 888546"/>
              <a:gd name="connsiteY2" fmla="*/ 1111913 h 1807973"/>
              <a:gd name="connsiteX3" fmla="*/ 528544 w 888546"/>
              <a:gd name="connsiteY3" fmla="*/ 1299873 h 1807973"/>
              <a:gd name="connsiteX4" fmla="*/ 365984 w 888546"/>
              <a:gd name="connsiteY4" fmla="*/ 1492913 h 1807973"/>
              <a:gd name="connsiteX5" fmla="*/ 224 w 888546"/>
              <a:gd name="connsiteY5" fmla="*/ 1807873 h 1807973"/>
              <a:gd name="connsiteX6" fmla="*/ 315184 w 888546"/>
              <a:gd name="connsiteY6" fmla="*/ 1523393 h 1807973"/>
              <a:gd name="connsiteX7" fmla="*/ 543784 w 888546"/>
              <a:gd name="connsiteY7" fmla="*/ 1203353 h 1807973"/>
              <a:gd name="connsiteX8" fmla="*/ 884144 w 888546"/>
              <a:gd name="connsiteY8" fmla="*/ 4473 h 180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546" h="1807973">
                <a:moveTo>
                  <a:pt x="884144" y="4473"/>
                </a:moveTo>
                <a:cubicBezTo>
                  <a:pt x="915471" y="-61567"/>
                  <a:pt x="770691" y="622540"/>
                  <a:pt x="731744" y="807113"/>
                </a:cubicBezTo>
                <a:cubicBezTo>
                  <a:pt x="692797" y="991686"/>
                  <a:pt x="684331" y="1029786"/>
                  <a:pt x="650464" y="1111913"/>
                </a:cubicBezTo>
                <a:cubicBezTo>
                  <a:pt x="616597" y="1194040"/>
                  <a:pt x="575957" y="1236373"/>
                  <a:pt x="528544" y="1299873"/>
                </a:cubicBezTo>
                <a:cubicBezTo>
                  <a:pt x="481131" y="1363373"/>
                  <a:pt x="454037" y="1408246"/>
                  <a:pt x="365984" y="1492913"/>
                </a:cubicBezTo>
                <a:cubicBezTo>
                  <a:pt x="277931" y="1577580"/>
                  <a:pt x="8691" y="1802793"/>
                  <a:pt x="224" y="1807873"/>
                </a:cubicBezTo>
                <a:cubicBezTo>
                  <a:pt x="-8243" y="1812953"/>
                  <a:pt x="224591" y="1624146"/>
                  <a:pt x="315184" y="1523393"/>
                </a:cubicBezTo>
                <a:cubicBezTo>
                  <a:pt x="405777" y="1422640"/>
                  <a:pt x="455731" y="1453966"/>
                  <a:pt x="543784" y="1203353"/>
                </a:cubicBezTo>
                <a:cubicBezTo>
                  <a:pt x="631837" y="952740"/>
                  <a:pt x="852817" y="70513"/>
                  <a:pt x="884144" y="4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AF9B0DED-C2C9-4B07-BE91-A969DC8B759F}"/>
              </a:ext>
            </a:extLst>
          </p:cNvPr>
          <p:cNvSpPr/>
          <p:nvPr/>
        </p:nvSpPr>
        <p:spPr>
          <a:xfrm>
            <a:off x="2165097" y="5592795"/>
            <a:ext cx="1652928" cy="2022955"/>
          </a:xfrm>
          <a:custGeom>
            <a:avLst/>
            <a:gdLst>
              <a:gd name="connsiteX0" fmla="*/ 1116583 w 1652928"/>
              <a:gd name="connsiteY0" fmla="*/ 285 h 2022955"/>
              <a:gd name="connsiteX1" fmla="*/ 1604263 w 1652928"/>
              <a:gd name="connsiteY1" fmla="*/ 1011205 h 2022955"/>
              <a:gd name="connsiteX2" fmla="*/ 1619503 w 1652928"/>
              <a:gd name="connsiteY2" fmla="*/ 1270285 h 2022955"/>
              <a:gd name="connsiteX3" fmla="*/ 1462023 w 1652928"/>
              <a:gd name="connsiteY3" fmla="*/ 1671605 h 2022955"/>
              <a:gd name="connsiteX4" fmla="*/ 1126743 w 1652928"/>
              <a:gd name="connsiteY4" fmla="*/ 1930685 h 2022955"/>
              <a:gd name="connsiteX5" fmla="*/ 710183 w 1652928"/>
              <a:gd name="connsiteY5" fmla="*/ 1991645 h 2022955"/>
              <a:gd name="connsiteX6" fmla="*/ 24383 w 1652928"/>
              <a:gd name="connsiteY6" fmla="*/ 1463325 h 2022955"/>
              <a:gd name="connsiteX7" fmla="*/ 197103 w 1652928"/>
              <a:gd name="connsiteY7" fmla="*/ 1559845 h 2022955"/>
              <a:gd name="connsiteX8" fmla="*/ 618743 w 1652928"/>
              <a:gd name="connsiteY8" fmla="*/ 1818925 h 2022955"/>
              <a:gd name="connsiteX9" fmla="*/ 1106423 w 1652928"/>
              <a:gd name="connsiteY9" fmla="*/ 1859565 h 2022955"/>
              <a:gd name="connsiteX10" fmla="*/ 1497583 w 1652928"/>
              <a:gd name="connsiteY10" fmla="*/ 1432845 h 2022955"/>
              <a:gd name="connsiteX11" fmla="*/ 1594103 w 1652928"/>
              <a:gd name="connsiteY11" fmla="*/ 1117885 h 2022955"/>
              <a:gd name="connsiteX12" fmla="*/ 1116583 w 1652928"/>
              <a:gd name="connsiteY12" fmla="*/ 285 h 202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2928" h="2022955">
                <a:moveTo>
                  <a:pt x="1116583" y="285"/>
                </a:moveTo>
                <a:cubicBezTo>
                  <a:pt x="1118276" y="-17495"/>
                  <a:pt x="1520443" y="799538"/>
                  <a:pt x="1604263" y="1011205"/>
                </a:cubicBezTo>
                <a:cubicBezTo>
                  <a:pt x="1688083" y="1222872"/>
                  <a:pt x="1643210" y="1160218"/>
                  <a:pt x="1619503" y="1270285"/>
                </a:cubicBezTo>
                <a:cubicBezTo>
                  <a:pt x="1595796" y="1380352"/>
                  <a:pt x="1544150" y="1561538"/>
                  <a:pt x="1462023" y="1671605"/>
                </a:cubicBezTo>
                <a:cubicBezTo>
                  <a:pt x="1379896" y="1781672"/>
                  <a:pt x="1252050" y="1877345"/>
                  <a:pt x="1126743" y="1930685"/>
                </a:cubicBezTo>
                <a:cubicBezTo>
                  <a:pt x="1001436" y="1984025"/>
                  <a:pt x="893910" y="2069538"/>
                  <a:pt x="710183" y="1991645"/>
                </a:cubicBezTo>
                <a:cubicBezTo>
                  <a:pt x="526456" y="1913752"/>
                  <a:pt x="109896" y="1535292"/>
                  <a:pt x="24383" y="1463325"/>
                </a:cubicBezTo>
                <a:cubicBezTo>
                  <a:pt x="-61130" y="1391358"/>
                  <a:pt x="98043" y="1500578"/>
                  <a:pt x="197103" y="1559845"/>
                </a:cubicBezTo>
                <a:cubicBezTo>
                  <a:pt x="296163" y="1619112"/>
                  <a:pt x="467190" y="1768972"/>
                  <a:pt x="618743" y="1818925"/>
                </a:cubicBezTo>
                <a:cubicBezTo>
                  <a:pt x="770296" y="1868878"/>
                  <a:pt x="959950" y="1923912"/>
                  <a:pt x="1106423" y="1859565"/>
                </a:cubicBezTo>
                <a:cubicBezTo>
                  <a:pt x="1252896" y="1795218"/>
                  <a:pt x="1416303" y="1556458"/>
                  <a:pt x="1497583" y="1432845"/>
                </a:cubicBezTo>
                <a:cubicBezTo>
                  <a:pt x="1578863" y="1309232"/>
                  <a:pt x="1657603" y="1362572"/>
                  <a:pt x="1594103" y="1117885"/>
                </a:cubicBezTo>
                <a:cubicBezTo>
                  <a:pt x="1530603" y="873198"/>
                  <a:pt x="1114890" y="18065"/>
                  <a:pt x="1116583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DB4A025-FAF3-4009-B588-DED07BF3FE1F}"/>
              </a:ext>
            </a:extLst>
          </p:cNvPr>
          <p:cNvSpPr/>
          <p:nvPr/>
        </p:nvSpPr>
        <p:spPr>
          <a:xfrm>
            <a:off x="1313164" y="5318497"/>
            <a:ext cx="1672760" cy="1311926"/>
          </a:xfrm>
          <a:custGeom>
            <a:avLst/>
            <a:gdLst>
              <a:gd name="connsiteX0" fmla="*/ 1658636 w 1672760"/>
              <a:gd name="connsiteY0" fmla="*/ 5343 h 1311926"/>
              <a:gd name="connsiteX1" fmla="*/ 1485916 w 1672760"/>
              <a:gd name="connsiteY1" fmla="*/ 625103 h 1311926"/>
              <a:gd name="connsiteX2" fmla="*/ 1272556 w 1672760"/>
              <a:gd name="connsiteY2" fmla="*/ 899423 h 1311926"/>
              <a:gd name="connsiteX3" fmla="*/ 947436 w 1672760"/>
              <a:gd name="connsiteY3" fmla="*/ 1188983 h 1311926"/>
              <a:gd name="connsiteX4" fmla="*/ 17796 w 1672760"/>
              <a:gd name="connsiteY4" fmla="*/ 1305823 h 1311926"/>
              <a:gd name="connsiteX5" fmla="*/ 393716 w 1672760"/>
              <a:gd name="connsiteY5" fmla="*/ 1265183 h 1311926"/>
              <a:gd name="connsiteX6" fmla="*/ 1099836 w 1672760"/>
              <a:gd name="connsiteY6" fmla="*/ 1011183 h 1311926"/>
              <a:gd name="connsiteX7" fmla="*/ 1658636 w 1672760"/>
              <a:gd name="connsiteY7" fmla="*/ 5343 h 131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2760" h="1311926">
                <a:moveTo>
                  <a:pt x="1658636" y="5343"/>
                </a:moveTo>
                <a:cubicBezTo>
                  <a:pt x="1722983" y="-59004"/>
                  <a:pt x="1550263" y="476090"/>
                  <a:pt x="1485916" y="625103"/>
                </a:cubicBezTo>
                <a:cubicBezTo>
                  <a:pt x="1421569" y="774116"/>
                  <a:pt x="1362303" y="805443"/>
                  <a:pt x="1272556" y="899423"/>
                </a:cubicBezTo>
                <a:cubicBezTo>
                  <a:pt x="1182809" y="993403"/>
                  <a:pt x="1156563" y="1121250"/>
                  <a:pt x="947436" y="1188983"/>
                </a:cubicBezTo>
                <a:cubicBezTo>
                  <a:pt x="738309" y="1256716"/>
                  <a:pt x="110083" y="1293123"/>
                  <a:pt x="17796" y="1305823"/>
                </a:cubicBezTo>
                <a:cubicBezTo>
                  <a:pt x="-74491" y="1318523"/>
                  <a:pt x="213376" y="1314290"/>
                  <a:pt x="393716" y="1265183"/>
                </a:cubicBezTo>
                <a:cubicBezTo>
                  <a:pt x="574056" y="1216076"/>
                  <a:pt x="888169" y="1223696"/>
                  <a:pt x="1099836" y="1011183"/>
                </a:cubicBezTo>
                <a:cubicBezTo>
                  <a:pt x="1311503" y="798670"/>
                  <a:pt x="1594289" y="69690"/>
                  <a:pt x="1658636" y="5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7B0318B1-1A8C-429D-9E29-CA5020F4D8CB}"/>
              </a:ext>
            </a:extLst>
          </p:cNvPr>
          <p:cNvSpPr/>
          <p:nvPr/>
        </p:nvSpPr>
        <p:spPr>
          <a:xfrm>
            <a:off x="1240655" y="6084837"/>
            <a:ext cx="1791281" cy="793821"/>
          </a:xfrm>
          <a:custGeom>
            <a:avLst/>
            <a:gdLst>
              <a:gd name="connsiteX0" fmla="*/ 1781945 w 1791281"/>
              <a:gd name="connsiteY0" fmla="*/ 1003 h 793821"/>
              <a:gd name="connsiteX1" fmla="*/ 1543185 w 1791281"/>
              <a:gd name="connsiteY1" fmla="*/ 564883 h 793821"/>
              <a:gd name="connsiteX2" fmla="*/ 1233305 w 1791281"/>
              <a:gd name="connsiteY2" fmla="*/ 752843 h 793821"/>
              <a:gd name="connsiteX3" fmla="*/ 811665 w 1791281"/>
              <a:gd name="connsiteY3" fmla="*/ 788403 h 793821"/>
              <a:gd name="connsiteX4" fmla="*/ 430665 w 1791281"/>
              <a:gd name="connsiteY4" fmla="*/ 671563 h 793821"/>
              <a:gd name="connsiteX5" fmla="*/ 19185 w 1791281"/>
              <a:gd name="connsiteY5" fmla="*/ 219443 h 793821"/>
              <a:gd name="connsiteX6" fmla="*/ 95385 w 1791281"/>
              <a:gd name="connsiteY6" fmla="*/ 321043 h 793821"/>
              <a:gd name="connsiteX7" fmla="*/ 339225 w 1791281"/>
              <a:gd name="connsiteY7" fmla="*/ 529323 h 793821"/>
              <a:gd name="connsiteX8" fmla="*/ 801505 w 1791281"/>
              <a:gd name="connsiteY8" fmla="*/ 732523 h 793821"/>
              <a:gd name="connsiteX9" fmla="*/ 1212985 w 1791281"/>
              <a:gd name="connsiteY9" fmla="*/ 717283 h 793821"/>
              <a:gd name="connsiteX10" fmla="*/ 1781945 w 1791281"/>
              <a:gd name="connsiteY10" fmla="*/ 1003 h 79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1281" h="793821">
                <a:moveTo>
                  <a:pt x="1781945" y="1003"/>
                </a:moveTo>
                <a:cubicBezTo>
                  <a:pt x="1836978" y="-24397"/>
                  <a:pt x="1634625" y="439576"/>
                  <a:pt x="1543185" y="564883"/>
                </a:cubicBezTo>
                <a:cubicBezTo>
                  <a:pt x="1451745" y="690190"/>
                  <a:pt x="1355225" y="715590"/>
                  <a:pt x="1233305" y="752843"/>
                </a:cubicBezTo>
                <a:cubicBezTo>
                  <a:pt x="1111385" y="790096"/>
                  <a:pt x="945438" y="801950"/>
                  <a:pt x="811665" y="788403"/>
                </a:cubicBezTo>
                <a:cubicBezTo>
                  <a:pt x="677892" y="774856"/>
                  <a:pt x="562745" y="766390"/>
                  <a:pt x="430665" y="671563"/>
                </a:cubicBezTo>
                <a:cubicBezTo>
                  <a:pt x="298585" y="576736"/>
                  <a:pt x="75065" y="277863"/>
                  <a:pt x="19185" y="219443"/>
                </a:cubicBezTo>
                <a:cubicBezTo>
                  <a:pt x="-36695" y="161023"/>
                  <a:pt x="42045" y="269396"/>
                  <a:pt x="95385" y="321043"/>
                </a:cubicBezTo>
                <a:cubicBezTo>
                  <a:pt x="148725" y="372690"/>
                  <a:pt x="221538" y="460743"/>
                  <a:pt x="339225" y="529323"/>
                </a:cubicBezTo>
                <a:cubicBezTo>
                  <a:pt x="456912" y="597903"/>
                  <a:pt x="655878" y="701196"/>
                  <a:pt x="801505" y="732523"/>
                </a:cubicBezTo>
                <a:cubicBezTo>
                  <a:pt x="947132" y="763850"/>
                  <a:pt x="1043652" y="839203"/>
                  <a:pt x="1212985" y="717283"/>
                </a:cubicBezTo>
                <a:cubicBezTo>
                  <a:pt x="1382318" y="595363"/>
                  <a:pt x="1726912" y="26403"/>
                  <a:pt x="1781945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2115EE6-5D7A-43ED-80D8-11402D94C64F}"/>
              </a:ext>
            </a:extLst>
          </p:cNvPr>
          <p:cNvSpPr/>
          <p:nvPr/>
        </p:nvSpPr>
        <p:spPr>
          <a:xfrm>
            <a:off x="3667675" y="6121361"/>
            <a:ext cx="521844" cy="1530714"/>
          </a:xfrm>
          <a:custGeom>
            <a:avLst/>
            <a:gdLst>
              <a:gd name="connsiteX0" fmla="*/ 85 w 521844"/>
              <a:gd name="connsiteY0" fmla="*/ 39 h 1530714"/>
              <a:gd name="connsiteX1" fmla="*/ 503005 w 521844"/>
              <a:gd name="connsiteY1" fmla="*/ 568999 h 1530714"/>
              <a:gd name="connsiteX2" fmla="*/ 416645 w 521844"/>
              <a:gd name="connsiteY2" fmla="*/ 1493559 h 1530714"/>
              <a:gd name="connsiteX3" fmla="*/ 431885 w 521844"/>
              <a:gd name="connsiteY3" fmla="*/ 1270039 h 1530714"/>
              <a:gd name="connsiteX4" fmla="*/ 462365 w 521844"/>
              <a:gd name="connsiteY4" fmla="*/ 543599 h 1530714"/>
              <a:gd name="connsiteX5" fmla="*/ 85 w 521844"/>
              <a:gd name="connsiteY5" fmla="*/ 39 h 153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844" h="1530714">
                <a:moveTo>
                  <a:pt x="85" y="39"/>
                </a:moveTo>
                <a:cubicBezTo>
                  <a:pt x="6858" y="4272"/>
                  <a:pt x="433578" y="320079"/>
                  <a:pt x="503005" y="568999"/>
                </a:cubicBezTo>
                <a:cubicBezTo>
                  <a:pt x="572432" y="817919"/>
                  <a:pt x="428498" y="1376719"/>
                  <a:pt x="416645" y="1493559"/>
                </a:cubicBezTo>
                <a:cubicBezTo>
                  <a:pt x="404792" y="1610399"/>
                  <a:pt x="424265" y="1428366"/>
                  <a:pt x="431885" y="1270039"/>
                </a:cubicBezTo>
                <a:cubicBezTo>
                  <a:pt x="439505" y="1111712"/>
                  <a:pt x="535178" y="756112"/>
                  <a:pt x="462365" y="543599"/>
                </a:cubicBezTo>
                <a:cubicBezTo>
                  <a:pt x="389552" y="331086"/>
                  <a:pt x="-6688" y="-4194"/>
                  <a:pt x="85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E746E57D-5B36-47C8-A5FB-C9AD0C34CB3E}"/>
              </a:ext>
            </a:extLst>
          </p:cNvPr>
          <p:cNvSpPr/>
          <p:nvPr/>
        </p:nvSpPr>
        <p:spPr>
          <a:xfrm>
            <a:off x="2145407" y="6014633"/>
            <a:ext cx="1136276" cy="1145118"/>
          </a:xfrm>
          <a:custGeom>
            <a:avLst/>
            <a:gdLst>
              <a:gd name="connsiteX0" fmla="*/ 968633 w 1136276"/>
              <a:gd name="connsiteY0" fmla="*/ 87 h 1145118"/>
              <a:gd name="connsiteX1" fmla="*/ 1095633 w 1136276"/>
              <a:gd name="connsiteY1" fmla="*/ 528407 h 1145118"/>
              <a:gd name="connsiteX2" fmla="*/ 1019433 w 1136276"/>
              <a:gd name="connsiteY2" fmla="*/ 878927 h 1145118"/>
              <a:gd name="connsiteX3" fmla="*/ 719713 w 1136276"/>
              <a:gd name="connsiteY3" fmla="*/ 1056727 h 1145118"/>
              <a:gd name="connsiteX4" fmla="*/ 8513 w 1136276"/>
              <a:gd name="connsiteY4" fmla="*/ 924647 h 1145118"/>
              <a:gd name="connsiteX5" fmla="*/ 308233 w 1136276"/>
              <a:gd name="connsiteY5" fmla="*/ 995767 h 1145118"/>
              <a:gd name="connsiteX6" fmla="*/ 943233 w 1136276"/>
              <a:gd name="connsiteY6" fmla="*/ 1127847 h 1145118"/>
              <a:gd name="connsiteX7" fmla="*/ 1136273 w 1136276"/>
              <a:gd name="connsiteY7" fmla="*/ 569047 h 1145118"/>
              <a:gd name="connsiteX8" fmla="*/ 968633 w 1136276"/>
              <a:gd name="connsiteY8" fmla="*/ 87 h 114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276" h="1145118">
                <a:moveTo>
                  <a:pt x="968633" y="87"/>
                </a:moveTo>
                <a:cubicBezTo>
                  <a:pt x="961860" y="-6686"/>
                  <a:pt x="1087166" y="381934"/>
                  <a:pt x="1095633" y="528407"/>
                </a:cubicBezTo>
                <a:cubicBezTo>
                  <a:pt x="1104100" y="674880"/>
                  <a:pt x="1082086" y="790874"/>
                  <a:pt x="1019433" y="878927"/>
                </a:cubicBezTo>
                <a:cubicBezTo>
                  <a:pt x="956780" y="966980"/>
                  <a:pt x="888200" y="1049107"/>
                  <a:pt x="719713" y="1056727"/>
                </a:cubicBezTo>
                <a:cubicBezTo>
                  <a:pt x="551226" y="1064347"/>
                  <a:pt x="77093" y="934807"/>
                  <a:pt x="8513" y="924647"/>
                </a:cubicBezTo>
                <a:cubicBezTo>
                  <a:pt x="-60067" y="914487"/>
                  <a:pt x="308233" y="995767"/>
                  <a:pt x="308233" y="995767"/>
                </a:cubicBezTo>
                <a:cubicBezTo>
                  <a:pt x="464020" y="1029634"/>
                  <a:pt x="805226" y="1198967"/>
                  <a:pt x="943233" y="1127847"/>
                </a:cubicBezTo>
                <a:cubicBezTo>
                  <a:pt x="1081240" y="1056727"/>
                  <a:pt x="1135426" y="750234"/>
                  <a:pt x="1136273" y="569047"/>
                </a:cubicBezTo>
                <a:cubicBezTo>
                  <a:pt x="1137120" y="387860"/>
                  <a:pt x="975406" y="6860"/>
                  <a:pt x="968633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A7979F5-63E3-47FF-A6C7-A2CCE68912E6}"/>
              </a:ext>
            </a:extLst>
          </p:cNvPr>
          <p:cNvSpPr/>
          <p:nvPr/>
        </p:nvSpPr>
        <p:spPr>
          <a:xfrm>
            <a:off x="2813769" y="5615710"/>
            <a:ext cx="848725" cy="1694979"/>
          </a:xfrm>
          <a:custGeom>
            <a:avLst/>
            <a:gdLst>
              <a:gd name="connsiteX0" fmla="*/ 467911 w 848725"/>
              <a:gd name="connsiteY0" fmla="*/ 94210 h 1694979"/>
              <a:gd name="connsiteX1" fmla="*/ 472991 w 848725"/>
              <a:gd name="connsiteY1" fmla="*/ 155170 h 1694979"/>
              <a:gd name="connsiteX2" fmla="*/ 732071 w 848725"/>
              <a:gd name="connsiteY2" fmla="*/ 1181330 h 1694979"/>
              <a:gd name="connsiteX3" fmla="*/ 605071 w 848725"/>
              <a:gd name="connsiteY3" fmla="*/ 1475970 h 1694979"/>
              <a:gd name="connsiteX4" fmla="*/ 551 w 848725"/>
              <a:gd name="connsiteY4" fmla="*/ 1694410 h 1694979"/>
              <a:gd name="connsiteX5" fmla="*/ 721911 w 848725"/>
              <a:gd name="connsiteY5" fmla="*/ 1521690 h 1694979"/>
              <a:gd name="connsiteX6" fmla="*/ 823511 w 848725"/>
              <a:gd name="connsiteY6" fmla="*/ 1028930 h 1694979"/>
              <a:gd name="connsiteX7" fmla="*/ 467911 w 848725"/>
              <a:gd name="connsiteY7" fmla="*/ 94210 h 169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8725" h="1694979">
                <a:moveTo>
                  <a:pt x="467911" y="94210"/>
                </a:moveTo>
                <a:cubicBezTo>
                  <a:pt x="409491" y="-51417"/>
                  <a:pt x="428964" y="-26017"/>
                  <a:pt x="472991" y="155170"/>
                </a:cubicBezTo>
                <a:cubicBezTo>
                  <a:pt x="517018" y="336357"/>
                  <a:pt x="710058" y="961197"/>
                  <a:pt x="732071" y="1181330"/>
                </a:cubicBezTo>
                <a:cubicBezTo>
                  <a:pt x="754084" y="1401463"/>
                  <a:pt x="726991" y="1390457"/>
                  <a:pt x="605071" y="1475970"/>
                </a:cubicBezTo>
                <a:cubicBezTo>
                  <a:pt x="483151" y="1561483"/>
                  <a:pt x="-18922" y="1686790"/>
                  <a:pt x="551" y="1694410"/>
                </a:cubicBezTo>
                <a:cubicBezTo>
                  <a:pt x="20024" y="1702030"/>
                  <a:pt x="584751" y="1632603"/>
                  <a:pt x="721911" y="1521690"/>
                </a:cubicBezTo>
                <a:cubicBezTo>
                  <a:pt x="859071" y="1410777"/>
                  <a:pt x="870924" y="1265997"/>
                  <a:pt x="823511" y="1028930"/>
                </a:cubicBezTo>
                <a:cubicBezTo>
                  <a:pt x="776098" y="791863"/>
                  <a:pt x="526331" y="239837"/>
                  <a:pt x="467911" y="94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E907C168-5630-4A03-8288-9631D4207E21}"/>
              </a:ext>
            </a:extLst>
          </p:cNvPr>
          <p:cNvSpPr/>
          <p:nvPr/>
        </p:nvSpPr>
        <p:spPr>
          <a:xfrm>
            <a:off x="6771007" y="3393432"/>
            <a:ext cx="485454" cy="2133803"/>
          </a:xfrm>
          <a:custGeom>
            <a:avLst/>
            <a:gdLst>
              <a:gd name="connsiteX0" fmla="*/ 259713 w 485454"/>
              <a:gd name="connsiteY0" fmla="*/ 5088 h 2133803"/>
              <a:gd name="connsiteX1" fmla="*/ 442593 w 485454"/>
              <a:gd name="connsiteY1" fmla="*/ 568968 h 2133803"/>
              <a:gd name="connsiteX2" fmla="*/ 20953 w 485454"/>
              <a:gd name="connsiteY2" fmla="*/ 2052328 h 2133803"/>
              <a:gd name="connsiteX3" fmla="*/ 107313 w 485454"/>
              <a:gd name="connsiteY3" fmla="*/ 1823728 h 2133803"/>
              <a:gd name="connsiteX4" fmla="*/ 483233 w 485454"/>
              <a:gd name="connsiteY4" fmla="*/ 843288 h 2133803"/>
              <a:gd name="connsiteX5" fmla="*/ 259713 w 485454"/>
              <a:gd name="connsiteY5" fmla="*/ 5088 h 2133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454" h="2133803">
                <a:moveTo>
                  <a:pt x="259713" y="5088"/>
                </a:moveTo>
                <a:cubicBezTo>
                  <a:pt x="252940" y="-40632"/>
                  <a:pt x="482386" y="227761"/>
                  <a:pt x="442593" y="568968"/>
                </a:cubicBezTo>
                <a:cubicBezTo>
                  <a:pt x="402800" y="910175"/>
                  <a:pt x="76833" y="1843201"/>
                  <a:pt x="20953" y="2052328"/>
                </a:cubicBezTo>
                <a:cubicBezTo>
                  <a:pt x="-34927" y="2261455"/>
                  <a:pt x="30266" y="2025235"/>
                  <a:pt x="107313" y="1823728"/>
                </a:cubicBezTo>
                <a:cubicBezTo>
                  <a:pt x="184360" y="1622221"/>
                  <a:pt x="455293" y="1149781"/>
                  <a:pt x="483233" y="843288"/>
                </a:cubicBezTo>
                <a:cubicBezTo>
                  <a:pt x="511173" y="536795"/>
                  <a:pt x="266486" y="50808"/>
                  <a:pt x="259713" y="5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C4DE87C-8D02-45AE-895B-468D53B601CE}"/>
              </a:ext>
            </a:extLst>
          </p:cNvPr>
          <p:cNvSpPr/>
          <p:nvPr/>
        </p:nvSpPr>
        <p:spPr>
          <a:xfrm>
            <a:off x="4991456" y="5658975"/>
            <a:ext cx="1155590" cy="1587797"/>
          </a:xfrm>
          <a:custGeom>
            <a:avLst/>
            <a:gdLst>
              <a:gd name="connsiteX0" fmla="*/ 1155344 w 1155590"/>
              <a:gd name="connsiteY0" fmla="*/ 145 h 1587797"/>
              <a:gd name="connsiteX1" fmla="*/ 952144 w 1155590"/>
              <a:gd name="connsiteY1" fmla="*/ 492905 h 1587797"/>
              <a:gd name="connsiteX2" fmla="*/ 550824 w 1155590"/>
              <a:gd name="connsiteY2" fmla="*/ 823105 h 1587797"/>
              <a:gd name="connsiteX3" fmla="*/ 2184 w 1155590"/>
              <a:gd name="connsiteY3" fmla="*/ 1585105 h 1587797"/>
              <a:gd name="connsiteX4" fmla="*/ 383184 w 1155590"/>
              <a:gd name="connsiteY4" fmla="*/ 1056785 h 1587797"/>
              <a:gd name="connsiteX5" fmla="*/ 977544 w 1155590"/>
              <a:gd name="connsiteY5" fmla="*/ 543705 h 1587797"/>
              <a:gd name="connsiteX6" fmla="*/ 1155344 w 1155590"/>
              <a:gd name="connsiteY6" fmla="*/ 145 h 158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590" h="1587797">
                <a:moveTo>
                  <a:pt x="1155344" y="145"/>
                </a:moveTo>
                <a:cubicBezTo>
                  <a:pt x="1151111" y="-8322"/>
                  <a:pt x="1052897" y="355745"/>
                  <a:pt x="952144" y="492905"/>
                </a:cubicBezTo>
                <a:cubicBezTo>
                  <a:pt x="851391" y="630065"/>
                  <a:pt x="709151" y="641072"/>
                  <a:pt x="550824" y="823105"/>
                </a:cubicBezTo>
                <a:cubicBezTo>
                  <a:pt x="392497" y="1005138"/>
                  <a:pt x="30124" y="1546158"/>
                  <a:pt x="2184" y="1585105"/>
                </a:cubicBezTo>
                <a:cubicBezTo>
                  <a:pt x="-25756" y="1624052"/>
                  <a:pt x="220624" y="1230352"/>
                  <a:pt x="383184" y="1056785"/>
                </a:cubicBezTo>
                <a:cubicBezTo>
                  <a:pt x="545744" y="883218"/>
                  <a:pt x="845464" y="718965"/>
                  <a:pt x="977544" y="543705"/>
                </a:cubicBezTo>
                <a:cubicBezTo>
                  <a:pt x="1109624" y="368445"/>
                  <a:pt x="1159577" y="8612"/>
                  <a:pt x="1155344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81F9DA1-2B21-4A93-AB2A-BBA9F8CCAF05}"/>
              </a:ext>
            </a:extLst>
          </p:cNvPr>
          <p:cNvSpPr/>
          <p:nvPr/>
        </p:nvSpPr>
        <p:spPr>
          <a:xfrm>
            <a:off x="6310668" y="5327233"/>
            <a:ext cx="319032" cy="1466548"/>
          </a:xfrm>
          <a:custGeom>
            <a:avLst/>
            <a:gdLst>
              <a:gd name="connsiteX0" fmla="*/ 318732 w 319032"/>
              <a:gd name="connsiteY0" fmla="*/ 1687 h 1466548"/>
              <a:gd name="connsiteX1" fmla="*/ 74892 w 319032"/>
              <a:gd name="connsiteY1" fmla="*/ 474127 h 1466548"/>
              <a:gd name="connsiteX2" fmla="*/ 59652 w 319032"/>
              <a:gd name="connsiteY2" fmla="*/ 1424087 h 1466548"/>
              <a:gd name="connsiteX3" fmla="*/ 39332 w 319032"/>
              <a:gd name="connsiteY3" fmla="*/ 1205647 h 1466548"/>
              <a:gd name="connsiteX4" fmla="*/ 19012 w 319032"/>
              <a:gd name="connsiteY4" fmla="*/ 352207 h 1466548"/>
              <a:gd name="connsiteX5" fmla="*/ 318732 w 319032"/>
              <a:gd name="connsiteY5" fmla="*/ 1687 h 146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032" h="1466548">
                <a:moveTo>
                  <a:pt x="318732" y="1687"/>
                </a:moveTo>
                <a:cubicBezTo>
                  <a:pt x="328045" y="22007"/>
                  <a:pt x="118072" y="237060"/>
                  <a:pt x="74892" y="474127"/>
                </a:cubicBezTo>
                <a:cubicBezTo>
                  <a:pt x="31712" y="711194"/>
                  <a:pt x="65579" y="1302167"/>
                  <a:pt x="59652" y="1424087"/>
                </a:cubicBezTo>
                <a:cubicBezTo>
                  <a:pt x="53725" y="1546007"/>
                  <a:pt x="46105" y="1384294"/>
                  <a:pt x="39332" y="1205647"/>
                </a:cubicBezTo>
                <a:cubicBezTo>
                  <a:pt x="32559" y="1027000"/>
                  <a:pt x="-30941" y="557100"/>
                  <a:pt x="19012" y="352207"/>
                </a:cubicBezTo>
                <a:cubicBezTo>
                  <a:pt x="68965" y="147314"/>
                  <a:pt x="309419" y="-18633"/>
                  <a:pt x="318732" y="1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CCAE88A4-1B4B-4BE5-96CA-DF147AB624DF}"/>
              </a:ext>
            </a:extLst>
          </p:cNvPr>
          <p:cNvSpPr/>
          <p:nvPr/>
        </p:nvSpPr>
        <p:spPr>
          <a:xfrm>
            <a:off x="6926473" y="5469078"/>
            <a:ext cx="345270" cy="2455781"/>
          </a:xfrm>
          <a:custGeom>
            <a:avLst/>
            <a:gdLst>
              <a:gd name="connsiteX0" fmla="*/ 109327 w 345270"/>
              <a:gd name="connsiteY0" fmla="*/ 12242 h 2455781"/>
              <a:gd name="connsiteX1" fmla="*/ 99167 w 345270"/>
              <a:gd name="connsiteY1" fmla="*/ 1277162 h 2455781"/>
              <a:gd name="connsiteX2" fmla="*/ 114407 w 345270"/>
              <a:gd name="connsiteY2" fmla="*/ 2008682 h 2455781"/>
              <a:gd name="connsiteX3" fmla="*/ 332847 w 345270"/>
              <a:gd name="connsiteY3" fmla="*/ 2415082 h 2455781"/>
              <a:gd name="connsiteX4" fmla="*/ 287127 w 345270"/>
              <a:gd name="connsiteY4" fmla="*/ 2354122 h 2455781"/>
              <a:gd name="connsiteX5" fmla="*/ 28047 w 345270"/>
              <a:gd name="connsiteY5" fmla="*/ 1642922 h 2455781"/>
              <a:gd name="connsiteX6" fmla="*/ 17887 w 345270"/>
              <a:gd name="connsiteY6" fmla="*/ 692962 h 2455781"/>
              <a:gd name="connsiteX7" fmla="*/ 109327 w 345270"/>
              <a:gd name="connsiteY7" fmla="*/ 12242 h 245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70" h="2455781">
                <a:moveTo>
                  <a:pt x="109327" y="12242"/>
                </a:moveTo>
                <a:cubicBezTo>
                  <a:pt x="122874" y="109609"/>
                  <a:pt x="98320" y="944422"/>
                  <a:pt x="99167" y="1277162"/>
                </a:cubicBezTo>
                <a:cubicBezTo>
                  <a:pt x="100014" y="1609902"/>
                  <a:pt x="75460" y="1819029"/>
                  <a:pt x="114407" y="2008682"/>
                </a:cubicBezTo>
                <a:cubicBezTo>
                  <a:pt x="153354" y="2198335"/>
                  <a:pt x="304060" y="2357509"/>
                  <a:pt x="332847" y="2415082"/>
                </a:cubicBezTo>
                <a:cubicBezTo>
                  <a:pt x="361634" y="2472655"/>
                  <a:pt x="337927" y="2482815"/>
                  <a:pt x="287127" y="2354122"/>
                </a:cubicBezTo>
                <a:cubicBezTo>
                  <a:pt x="236327" y="2225429"/>
                  <a:pt x="72920" y="1919782"/>
                  <a:pt x="28047" y="1642922"/>
                </a:cubicBezTo>
                <a:cubicBezTo>
                  <a:pt x="-16826" y="1366062"/>
                  <a:pt x="1800" y="963895"/>
                  <a:pt x="17887" y="692962"/>
                </a:cubicBezTo>
                <a:cubicBezTo>
                  <a:pt x="33974" y="422029"/>
                  <a:pt x="95780" y="-85125"/>
                  <a:pt x="109327" y="12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11E1CCB-1CBB-44A0-9407-1ED5BFD36076}"/>
              </a:ext>
            </a:extLst>
          </p:cNvPr>
          <p:cNvSpPr/>
          <p:nvPr/>
        </p:nvSpPr>
        <p:spPr>
          <a:xfrm>
            <a:off x="6612378" y="6857886"/>
            <a:ext cx="1614168" cy="1444186"/>
          </a:xfrm>
          <a:custGeom>
            <a:avLst/>
            <a:gdLst>
              <a:gd name="connsiteX0" fmla="*/ 4322 w 1614168"/>
              <a:gd name="connsiteY0" fmla="*/ 114 h 1444186"/>
              <a:gd name="connsiteX1" fmla="*/ 245622 w 1614168"/>
              <a:gd name="connsiteY1" fmla="*/ 914514 h 1444186"/>
              <a:gd name="connsiteX2" fmla="*/ 626622 w 1614168"/>
              <a:gd name="connsiteY2" fmla="*/ 1193914 h 1444186"/>
              <a:gd name="connsiteX3" fmla="*/ 1553722 w 1614168"/>
              <a:gd name="connsiteY3" fmla="*/ 1422514 h 1444186"/>
              <a:gd name="connsiteX4" fmla="*/ 1458472 w 1614168"/>
              <a:gd name="connsiteY4" fmla="*/ 1422514 h 1444186"/>
              <a:gd name="connsiteX5" fmla="*/ 925072 w 1614168"/>
              <a:gd name="connsiteY5" fmla="*/ 1314564 h 1444186"/>
              <a:gd name="connsiteX6" fmla="*/ 156722 w 1614168"/>
              <a:gd name="connsiteY6" fmla="*/ 978014 h 1444186"/>
              <a:gd name="connsiteX7" fmla="*/ 4322 w 1614168"/>
              <a:gd name="connsiteY7" fmla="*/ 114 h 144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4168" h="1444186">
                <a:moveTo>
                  <a:pt x="4322" y="114"/>
                </a:moveTo>
                <a:cubicBezTo>
                  <a:pt x="19139" y="-10469"/>
                  <a:pt x="141905" y="715547"/>
                  <a:pt x="245622" y="914514"/>
                </a:cubicBezTo>
                <a:cubicBezTo>
                  <a:pt x="349339" y="1113481"/>
                  <a:pt x="408605" y="1109247"/>
                  <a:pt x="626622" y="1193914"/>
                </a:cubicBezTo>
                <a:cubicBezTo>
                  <a:pt x="844639" y="1278581"/>
                  <a:pt x="1415080" y="1384414"/>
                  <a:pt x="1553722" y="1422514"/>
                </a:cubicBezTo>
                <a:cubicBezTo>
                  <a:pt x="1692364" y="1460614"/>
                  <a:pt x="1563247" y="1440506"/>
                  <a:pt x="1458472" y="1422514"/>
                </a:cubicBezTo>
                <a:cubicBezTo>
                  <a:pt x="1353697" y="1404522"/>
                  <a:pt x="1142030" y="1388647"/>
                  <a:pt x="925072" y="1314564"/>
                </a:cubicBezTo>
                <a:cubicBezTo>
                  <a:pt x="708114" y="1240481"/>
                  <a:pt x="307005" y="1197089"/>
                  <a:pt x="156722" y="978014"/>
                </a:cubicBezTo>
                <a:cubicBezTo>
                  <a:pt x="6439" y="758939"/>
                  <a:pt x="-10495" y="10697"/>
                  <a:pt x="4322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A5BDE1DC-ADC8-4966-AE23-37DD7EF045C0}"/>
              </a:ext>
            </a:extLst>
          </p:cNvPr>
          <p:cNvSpPr/>
          <p:nvPr/>
        </p:nvSpPr>
        <p:spPr>
          <a:xfrm>
            <a:off x="6177886" y="6603992"/>
            <a:ext cx="634793" cy="2046804"/>
          </a:xfrm>
          <a:custGeom>
            <a:avLst/>
            <a:gdLst>
              <a:gd name="connsiteX0" fmla="*/ 108614 w 634793"/>
              <a:gd name="connsiteY0" fmla="*/ 8 h 2046804"/>
              <a:gd name="connsiteX1" fmla="*/ 7014 w 634793"/>
              <a:gd name="connsiteY1" fmla="*/ 546108 h 2046804"/>
              <a:gd name="connsiteX2" fmla="*/ 76864 w 634793"/>
              <a:gd name="connsiteY2" fmla="*/ 965208 h 2046804"/>
              <a:gd name="connsiteX3" fmla="*/ 616614 w 634793"/>
              <a:gd name="connsiteY3" fmla="*/ 2006608 h 2046804"/>
              <a:gd name="connsiteX4" fmla="*/ 489614 w 634793"/>
              <a:gd name="connsiteY4" fmla="*/ 1778008 h 2046804"/>
              <a:gd name="connsiteX5" fmla="*/ 311814 w 634793"/>
              <a:gd name="connsiteY5" fmla="*/ 1263658 h 2046804"/>
              <a:gd name="connsiteX6" fmla="*/ 70514 w 634793"/>
              <a:gd name="connsiteY6" fmla="*/ 558808 h 2046804"/>
              <a:gd name="connsiteX7" fmla="*/ 108614 w 634793"/>
              <a:gd name="connsiteY7" fmla="*/ 8 h 2046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4793" h="2046804">
                <a:moveTo>
                  <a:pt x="108614" y="8"/>
                </a:moveTo>
                <a:cubicBezTo>
                  <a:pt x="98031" y="-2109"/>
                  <a:pt x="12306" y="385241"/>
                  <a:pt x="7014" y="546108"/>
                </a:cubicBezTo>
                <a:cubicBezTo>
                  <a:pt x="1722" y="706975"/>
                  <a:pt x="-24736" y="721791"/>
                  <a:pt x="76864" y="965208"/>
                </a:cubicBezTo>
                <a:cubicBezTo>
                  <a:pt x="178464" y="1208625"/>
                  <a:pt x="547822" y="1871141"/>
                  <a:pt x="616614" y="2006608"/>
                </a:cubicBezTo>
                <a:cubicBezTo>
                  <a:pt x="685406" y="2142075"/>
                  <a:pt x="540414" y="1901833"/>
                  <a:pt x="489614" y="1778008"/>
                </a:cubicBezTo>
                <a:cubicBezTo>
                  <a:pt x="438814" y="1654183"/>
                  <a:pt x="381664" y="1466858"/>
                  <a:pt x="311814" y="1263658"/>
                </a:cubicBezTo>
                <a:cubicBezTo>
                  <a:pt x="241964" y="1060458"/>
                  <a:pt x="108614" y="769416"/>
                  <a:pt x="70514" y="558808"/>
                </a:cubicBezTo>
                <a:cubicBezTo>
                  <a:pt x="32414" y="348200"/>
                  <a:pt x="119197" y="2125"/>
                  <a:pt x="10861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C057151-B2AB-4181-BAB3-43EA3EF7B6FB}"/>
              </a:ext>
            </a:extLst>
          </p:cNvPr>
          <p:cNvSpPr/>
          <p:nvPr/>
        </p:nvSpPr>
        <p:spPr>
          <a:xfrm>
            <a:off x="6719053" y="4025696"/>
            <a:ext cx="362701" cy="1304561"/>
          </a:xfrm>
          <a:custGeom>
            <a:avLst/>
            <a:gdLst>
              <a:gd name="connsiteX0" fmla="*/ 227847 w 362701"/>
              <a:gd name="connsiteY0" fmla="*/ 6554 h 1304561"/>
              <a:gd name="connsiteX1" fmla="*/ 348497 w 362701"/>
              <a:gd name="connsiteY1" fmla="*/ 279604 h 1304561"/>
              <a:gd name="connsiteX2" fmla="*/ 5597 w 362701"/>
              <a:gd name="connsiteY2" fmla="*/ 1289254 h 1304561"/>
              <a:gd name="connsiteX3" fmla="*/ 151647 w 362701"/>
              <a:gd name="connsiteY3" fmla="*/ 838404 h 1304561"/>
              <a:gd name="connsiteX4" fmla="*/ 361197 w 362701"/>
              <a:gd name="connsiteY4" fmla="*/ 152604 h 1304561"/>
              <a:gd name="connsiteX5" fmla="*/ 227847 w 362701"/>
              <a:gd name="connsiteY5" fmla="*/ 6554 h 130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701" h="1304561">
                <a:moveTo>
                  <a:pt x="227847" y="6554"/>
                </a:moveTo>
                <a:cubicBezTo>
                  <a:pt x="225730" y="27721"/>
                  <a:pt x="385539" y="65821"/>
                  <a:pt x="348497" y="279604"/>
                </a:cubicBezTo>
                <a:cubicBezTo>
                  <a:pt x="311455" y="493387"/>
                  <a:pt x="38405" y="1196121"/>
                  <a:pt x="5597" y="1289254"/>
                </a:cubicBezTo>
                <a:cubicBezTo>
                  <a:pt x="-27211" y="1382387"/>
                  <a:pt x="92380" y="1027846"/>
                  <a:pt x="151647" y="838404"/>
                </a:cubicBezTo>
                <a:cubicBezTo>
                  <a:pt x="210914" y="648962"/>
                  <a:pt x="343205" y="294421"/>
                  <a:pt x="361197" y="152604"/>
                </a:cubicBezTo>
                <a:cubicBezTo>
                  <a:pt x="379189" y="10787"/>
                  <a:pt x="229964" y="-14613"/>
                  <a:pt x="227847" y="6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3FBE90E3-C440-4BAB-9A4A-D7C36A6C7EC7}"/>
              </a:ext>
            </a:extLst>
          </p:cNvPr>
          <p:cNvSpPr/>
          <p:nvPr/>
        </p:nvSpPr>
        <p:spPr>
          <a:xfrm>
            <a:off x="6586891" y="4533829"/>
            <a:ext cx="243490" cy="1763492"/>
          </a:xfrm>
          <a:custGeom>
            <a:avLst/>
            <a:gdLst>
              <a:gd name="connsiteX0" fmla="*/ 169509 w 243490"/>
              <a:gd name="connsiteY0" fmla="*/ 71 h 1763492"/>
              <a:gd name="connsiteX1" fmla="*/ 241476 w 243490"/>
              <a:gd name="connsiteY1" fmla="*/ 402238 h 1763492"/>
              <a:gd name="connsiteX2" fmla="*/ 76376 w 243490"/>
              <a:gd name="connsiteY2" fmla="*/ 939871 h 1763492"/>
              <a:gd name="connsiteX3" fmla="*/ 186442 w 243490"/>
              <a:gd name="connsiteY3" fmla="*/ 1723038 h 1763492"/>
              <a:gd name="connsiteX4" fmla="*/ 156809 w 243490"/>
              <a:gd name="connsiteY4" fmla="*/ 1587571 h 1763492"/>
              <a:gd name="connsiteX5" fmla="*/ 176 w 243490"/>
              <a:gd name="connsiteY5" fmla="*/ 1041471 h 1763492"/>
              <a:gd name="connsiteX6" fmla="*/ 190676 w 243490"/>
              <a:gd name="connsiteY6" fmla="*/ 431871 h 1763492"/>
              <a:gd name="connsiteX7" fmla="*/ 169509 w 243490"/>
              <a:gd name="connsiteY7" fmla="*/ 71 h 176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490" h="1763492">
                <a:moveTo>
                  <a:pt x="169509" y="71"/>
                </a:moveTo>
                <a:cubicBezTo>
                  <a:pt x="177976" y="-4868"/>
                  <a:pt x="256998" y="245605"/>
                  <a:pt x="241476" y="402238"/>
                </a:cubicBezTo>
                <a:cubicBezTo>
                  <a:pt x="225954" y="558871"/>
                  <a:pt x="85548" y="719738"/>
                  <a:pt x="76376" y="939871"/>
                </a:cubicBezTo>
                <a:cubicBezTo>
                  <a:pt x="67204" y="1160004"/>
                  <a:pt x="173037" y="1615088"/>
                  <a:pt x="186442" y="1723038"/>
                </a:cubicBezTo>
                <a:cubicBezTo>
                  <a:pt x="199848" y="1830988"/>
                  <a:pt x="187853" y="1701166"/>
                  <a:pt x="156809" y="1587571"/>
                </a:cubicBezTo>
                <a:cubicBezTo>
                  <a:pt x="125765" y="1473977"/>
                  <a:pt x="-5469" y="1234088"/>
                  <a:pt x="176" y="1041471"/>
                </a:cubicBezTo>
                <a:cubicBezTo>
                  <a:pt x="5820" y="848854"/>
                  <a:pt x="161748" y="602616"/>
                  <a:pt x="190676" y="431871"/>
                </a:cubicBezTo>
                <a:cubicBezTo>
                  <a:pt x="219604" y="261127"/>
                  <a:pt x="161042" y="5010"/>
                  <a:pt x="169509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955DF2E7-E3FD-4130-97BE-3F42642D7891}"/>
              </a:ext>
            </a:extLst>
          </p:cNvPr>
          <p:cNvSpPr/>
          <p:nvPr/>
        </p:nvSpPr>
        <p:spPr>
          <a:xfrm>
            <a:off x="5823089" y="5215186"/>
            <a:ext cx="747815" cy="1856011"/>
          </a:xfrm>
          <a:custGeom>
            <a:avLst/>
            <a:gdLst>
              <a:gd name="connsiteX0" fmla="*/ 747044 w 747815"/>
              <a:gd name="connsiteY0" fmla="*/ 281 h 1856011"/>
              <a:gd name="connsiteX1" fmla="*/ 522678 w 747815"/>
              <a:gd name="connsiteY1" fmla="*/ 220414 h 1856011"/>
              <a:gd name="connsiteX2" fmla="*/ 416844 w 747815"/>
              <a:gd name="connsiteY2" fmla="*/ 449014 h 1856011"/>
              <a:gd name="connsiteX3" fmla="*/ 332178 w 747815"/>
              <a:gd name="connsiteY3" fmla="*/ 1202547 h 1856011"/>
              <a:gd name="connsiteX4" fmla="*/ 6211 w 747815"/>
              <a:gd name="connsiteY4" fmla="*/ 1841781 h 1856011"/>
              <a:gd name="connsiteX5" fmla="*/ 133211 w 747815"/>
              <a:gd name="connsiteY5" fmla="*/ 1596247 h 1856011"/>
              <a:gd name="connsiteX6" fmla="*/ 319478 w 747815"/>
              <a:gd name="connsiteY6" fmla="*/ 1024747 h 1856011"/>
              <a:gd name="connsiteX7" fmla="*/ 349111 w 747815"/>
              <a:gd name="connsiteY7" fmla="*/ 525214 h 1856011"/>
              <a:gd name="connsiteX8" fmla="*/ 438011 w 747815"/>
              <a:gd name="connsiteY8" fmla="*/ 182314 h 1856011"/>
              <a:gd name="connsiteX9" fmla="*/ 747044 w 747815"/>
              <a:gd name="connsiteY9" fmla="*/ 281 h 185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815" h="1856011">
                <a:moveTo>
                  <a:pt x="747044" y="281"/>
                </a:moveTo>
                <a:cubicBezTo>
                  <a:pt x="761155" y="6631"/>
                  <a:pt x="577711" y="145625"/>
                  <a:pt x="522678" y="220414"/>
                </a:cubicBezTo>
                <a:cubicBezTo>
                  <a:pt x="467645" y="295203"/>
                  <a:pt x="448594" y="285325"/>
                  <a:pt x="416844" y="449014"/>
                </a:cubicBezTo>
                <a:cubicBezTo>
                  <a:pt x="385094" y="612703"/>
                  <a:pt x="400617" y="970419"/>
                  <a:pt x="332178" y="1202547"/>
                </a:cubicBezTo>
                <a:cubicBezTo>
                  <a:pt x="263739" y="1434675"/>
                  <a:pt x="39372" y="1776164"/>
                  <a:pt x="6211" y="1841781"/>
                </a:cubicBezTo>
                <a:cubicBezTo>
                  <a:pt x="-26950" y="1907398"/>
                  <a:pt x="81000" y="1732419"/>
                  <a:pt x="133211" y="1596247"/>
                </a:cubicBezTo>
                <a:cubicBezTo>
                  <a:pt x="185422" y="1460075"/>
                  <a:pt x="283495" y="1203252"/>
                  <a:pt x="319478" y="1024747"/>
                </a:cubicBezTo>
                <a:cubicBezTo>
                  <a:pt x="355461" y="846242"/>
                  <a:pt x="329356" y="665619"/>
                  <a:pt x="349111" y="525214"/>
                </a:cubicBezTo>
                <a:cubicBezTo>
                  <a:pt x="368866" y="384809"/>
                  <a:pt x="369572" y="268392"/>
                  <a:pt x="438011" y="182314"/>
                </a:cubicBezTo>
                <a:cubicBezTo>
                  <a:pt x="506450" y="96236"/>
                  <a:pt x="732933" y="-6069"/>
                  <a:pt x="747044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0CAB4771-CFFA-415D-ACFD-53ADEDB30A19}"/>
              </a:ext>
            </a:extLst>
          </p:cNvPr>
          <p:cNvSpPr/>
          <p:nvPr/>
        </p:nvSpPr>
        <p:spPr>
          <a:xfrm>
            <a:off x="6684619" y="5137697"/>
            <a:ext cx="355867" cy="1816033"/>
          </a:xfrm>
          <a:custGeom>
            <a:avLst/>
            <a:gdLst>
              <a:gd name="connsiteX0" fmla="*/ 351181 w 355867"/>
              <a:gd name="connsiteY0" fmla="*/ 14270 h 1816033"/>
              <a:gd name="connsiteX1" fmla="*/ 198781 w 355867"/>
              <a:gd name="connsiteY1" fmla="*/ 386803 h 1816033"/>
              <a:gd name="connsiteX2" fmla="*/ 114114 w 355867"/>
              <a:gd name="connsiteY2" fmla="*/ 907503 h 1816033"/>
              <a:gd name="connsiteX3" fmla="*/ 198781 w 355867"/>
              <a:gd name="connsiteY3" fmla="*/ 1766870 h 1816033"/>
              <a:gd name="connsiteX4" fmla="*/ 169148 w 355867"/>
              <a:gd name="connsiteY4" fmla="*/ 1622936 h 1816033"/>
              <a:gd name="connsiteX5" fmla="*/ 4048 w 355867"/>
              <a:gd name="connsiteY5" fmla="*/ 890570 h 1816033"/>
              <a:gd name="connsiteX6" fmla="*/ 351181 w 355867"/>
              <a:gd name="connsiteY6" fmla="*/ 14270 h 1816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867" h="1816033">
                <a:moveTo>
                  <a:pt x="351181" y="14270"/>
                </a:moveTo>
                <a:cubicBezTo>
                  <a:pt x="383636" y="-69691"/>
                  <a:pt x="238292" y="237931"/>
                  <a:pt x="198781" y="386803"/>
                </a:cubicBezTo>
                <a:cubicBezTo>
                  <a:pt x="159270" y="535675"/>
                  <a:pt x="114114" y="677492"/>
                  <a:pt x="114114" y="907503"/>
                </a:cubicBezTo>
                <a:cubicBezTo>
                  <a:pt x="114114" y="1137514"/>
                  <a:pt x="189609" y="1647631"/>
                  <a:pt x="198781" y="1766870"/>
                </a:cubicBezTo>
                <a:cubicBezTo>
                  <a:pt x="207953" y="1886109"/>
                  <a:pt x="201603" y="1768986"/>
                  <a:pt x="169148" y="1622936"/>
                </a:cubicBezTo>
                <a:cubicBezTo>
                  <a:pt x="136693" y="1476886"/>
                  <a:pt x="-27702" y="1155153"/>
                  <a:pt x="4048" y="890570"/>
                </a:cubicBezTo>
                <a:cubicBezTo>
                  <a:pt x="35798" y="625987"/>
                  <a:pt x="318726" y="98231"/>
                  <a:pt x="351181" y="14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682FD17B-7F93-49D0-8DEA-E0F6E5F28E31}"/>
              </a:ext>
            </a:extLst>
          </p:cNvPr>
          <p:cNvSpPr/>
          <p:nvPr/>
        </p:nvSpPr>
        <p:spPr>
          <a:xfrm>
            <a:off x="6366860" y="6798336"/>
            <a:ext cx="1143461" cy="1820057"/>
          </a:xfrm>
          <a:custGeom>
            <a:avLst/>
            <a:gdLst>
              <a:gd name="connsiteX0" fmla="*/ 73 w 1143461"/>
              <a:gd name="connsiteY0" fmla="*/ 397 h 1820057"/>
              <a:gd name="connsiteX1" fmla="*/ 59340 w 1143461"/>
              <a:gd name="connsiteY1" fmla="*/ 453364 h 1820057"/>
              <a:gd name="connsiteX2" fmla="*/ 220207 w 1143461"/>
              <a:gd name="connsiteY2" fmla="*/ 821664 h 1820057"/>
              <a:gd name="connsiteX3" fmla="*/ 1045707 w 1143461"/>
              <a:gd name="connsiteY3" fmla="*/ 1740297 h 1820057"/>
              <a:gd name="connsiteX4" fmla="*/ 1033007 w 1143461"/>
              <a:gd name="connsiteY4" fmla="*/ 1693731 h 1820057"/>
              <a:gd name="connsiteX5" fmla="*/ 194807 w 1143461"/>
              <a:gd name="connsiteY5" fmla="*/ 1046031 h 1820057"/>
              <a:gd name="connsiteX6" fmla="*/ 50873 w 1143461"/>
              <a:gd name="connsiteY6" fmla="*/ 533797 h 1820057"/>
              <a:gd name="connsiteX7" fmla="*/ 73 w 1143461"/>
              <a:gd name="connsiteY7" fmla="*/ 397 h 182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461" h="1820057">
                <a:moveTo>
                  <a:pt x="73" y="397"/>
                </a:moveTo>
                <a:cubicBezTo>
                  <a:pt x="1484" y="-13008"/>
                  <a:pt x="22651" y="316486"/>
                  <a:pt x="59340" y="453364"/>
                </a:cubicBezTo>
                <a:cubicBezTo>
                  <a:pt x="96029" y="590242"/>
                  <a:pt x="55813" y="607175"/>
                  <a:pt x="220207" y="821664"/>
                </a:cubicBezTo>
                <a:cubicBezTo>
                  <a:pt x="384601" y="1036153"/>
                  <a:pt x="910240" y="1594953"/>
                  <a:pt x="1045707" y="1740297"/>
                </a:cubicBezTo>
                <a:cubicBezTo>
                  <a:pt x="1181174" y="1885642"/>
                  <a:pt x="1174824" y="1809442"/>
                  <a:pt x="1033007" y="1693731"/>
                </a:cubicBezTo>
                <a:cubicBezTo>
                  <a:pt x="891190" y="1578020"/>
                  <a:pt x="358496" y="1239353"/>
                  <a:pt x="194807" y="1046031"/>
                </a:cubicBezTo>
                <a:cubicBezTo>
                  <a:pt x="31118" y="852709"/>
                  <a:pt x="84034" y="703836"/>
                  <a:pt x="50873" y="533797"/>
                </a:cubicBezTo>
                <a:cubicBezTo>
                  <a:pt x="17712" y="363758"/>
                  <a:pt x="-1338" y="13802"/>
                  <a:pt x="73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40E70509-7AE1-45CA-9D22-81AA465A24F7}"/>
              </a:ext>
            </a:extLst>
          </p:cNvPr>
          <p:cNvSpPr/>
          <p:nvPr/>
        </p:nvSpPr>
        <p:spPr>
          <a:xfrm>
            <a:off x="5443223" y="6777413"/>
            <a:ext cx="886204" cy="1820900"/>
          </a:xfrm>
          <a:custGeom>
            <a:avLst/>
            <a:gdLst>
              <a:gd name="connsiteX0" fmla="*/ 682410 w 886204"/>
              <a:gd name="connsiteY0" fmla="*/ 154 h 1820900"/>
              <a:gd name="connsiteX1" fmla="*/ 123610 w 886204"/>
              <a:gd name="connsiteY1" fmla="*/ 808720 h 1820900"/>
              <a:gd name="connsiteX2" fmla="*/ 60110 w 886204"/>
              <a:gd name="connsiteY2" fmla="*/ 1244754 h 1820900"/>
              <a:gd name="connsiteX3" fmla="*/ 843277 w 886204"/>
              <a:gd name="connsiteY3" fmla="*/ 1786620 h 1820900"/>
              <a:gd name="connsiteX4" fmla="*/ 716277 w 886204"/>
              <a:gd name="connsiteY4" fmla="*/ 1693487 h 1820900"/>
              <a:gd name="connsiteX5" fmla="*/ 149010 w 886204"/>
              <a:gd name="connsiteY5" fmla="*/ 1109287 h 1820900"/>
              <a:gd name="connsiteX6" fmla="*/ 187110 w 886204"/>
              <a:gd name="connsiteY6" fmla="*/ 876454 h 1820900"/>
              <a:gd name="connsiteX7" fmla="*/ 682410 w 886204"/>
              <a:gd name="connsiteY7" fmla="*/ 154 h 18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204" h="1820900">
                <a:moveTo>
                  <a:pt x="682410" y="154"/>
                </a:moveTo>
                <a:cubicBezTo>
                  <a:pt x="671827" y="-11135"/>
                  <a:pt x="227327" y="601287"/>
                  <a:pt x="123610" y="808720"/>
                </a:cubicBezTo>
                <a:cubicBezTo>
                  <a:pt x="19893" y="1016153"/>
                  <a:pt x="-59834" y="1081771"/>
                  <a:pt x="60110" y="1244754"/>
                </a:cubicBezTo>
                <a:cubicBezTo>
                  <a:pt x="180054" y="1407737"/>
                  <a:pt x="733916" y="1711831"/>
                  <a:pt x="843277" y="1786620"/>
                </a:cubicBezTo>
                <a:cubicBezTo>
                  <a:pt x="952638" y="1861409"/>
                  <a:pt x="831988" y="1806376"/>
                  <a:pt x="716277" y="1693487"/>
                </a:cubicBezTo>
                <a:cubicBezTo>
                  <a:pt x="600566" y="1580598"/>
                  <a:pt x="237204" y="1245459"/>
                  <a:pt x="149010" y="1109287"/>
                </a:cubicBezTo>
                <a:cubicBezTo>
                  <a:pt x="60815" y="973115"/>
                  <a:pt x="100327" y="1063426"/>
                  <a:pt x="187110" y="876454"/>
                </a:cubicBezTo>
                <a:cubicBezTo>
                  <a:pt x="273893" y="689482"/>
                  <a:pt x="692993" y="11443"/>
                  <a:pt x="682410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2AEFE56-7F7D-44FC-9293-1616B16665F1}"/>
              </a:ext>
            </a:extLst>
          </p:cNvPr>
          <p:cNvSpPr/>
          <p:nvPr/>
        </p:nvSpPr>
        <p:spPr>
          <a:xfrm>
            <a:off x="6473668" y="4562948"/>
            <a:ext cx="185202" cy="181127"/>
          </a:xfrm>
          <a:custGeom>
            <a:avLst/>
            <a:gdLst>
              <a:gd name="connsiteX0" fmla="*/ 6507 w 185202"/>
              <a:gd name="connsiteY0" fmla="*/ 109065 h 181127"/>
              <a:gd name="connsiteX1" fmla="*/ 30320 w 185202"/>
              <a:gd name="connsiteY1" fmla="*/ 53502 h 181127"/>
              <a:gd name="connsiteX2" fmla="*/ 57307 w 185202"/>
              <a:gd name="connsiteY2" fmla="*/ 42390 h 181127"/>
              <a:gd name="connsiteX3" fmla="*/ 122395 w 185202"/>
              <a:gd name="connsiteY3" fmla="*/ 4290 h 181127"/>
              <a:gd name="connsiteX4" fmla="*/ 150970 w 185202"/>
              <a:gd name="connsiteY4" fmla="*/ 5877 h 181127"/>
              <a:gd name="connsiteX5" fmla="*/ 176370 w 185202"/>
              <a:gd name="connsiteY5" fmla="*/ 48740 h 181127"/>
              <a:gd name="connsiteX6" fmla="*/ 184307 w 185202"/>
              <a:gd name="connsiteY6" fmla="*/ 90015 h 181127"/>
              <a:gd name="connsiteX7" fmla="*/ 184307 w 185202"/>
              <a:gd name="connsiteY7" fmla="*/ 112240 h 181127"/>
              <a:gd name="connsiteX8" fmla="*/ 177957 w 185202"/>
              <a:gd name="connsiteY8" fmla="*/ 180502 h 181127"/>
              <a:gd name="connsiteX9" fmla="*/ 177957 w 185202"/>
              <a:gd name="connsiteY9" fmla="*/ 67790 h 181127"/>
              <a:gd name="connsiteX10" fmla="*/ 157320 w 185202"/>
              <a:gd name="connsiteY10" fmla="*/ 20165 h 181127"/>
              <a:gd name="connsiteX11" fmla="*/ 6507 w 185202"/>
              <a:gd name="connsiteY11" fmla="*/ 109065 h 18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202" h="181127">
                <a:moveTo>
                  <a:pt x="6507" y="109065"/>
                </a:moveTo>
                <a:cubicBezTo>
                  <a:pt x="-14660" y="114621"/>
                  <a:pt x="21853" y="64614"/>
                  <a:pt x="30320" y="53502"/>
                </a:cubicBezTo>
                <a:cubicBezTo>
                  <a:pt x="38787" y="42390"/>
                  <a:pt x="41961" y="50592"/>
                  <a:pt x="57307" y="42390"/>
                </a:cubicBezTo>
                <a:cubicBezTo>
                  <a:pt x="72653" y="34188"/>
                  <a:pt x="106785" y="10375"/>
                  <a:pt x="122395" y="4290"/>
                </a:cubicBezTo>
                <a:cubicBezTo>
                  <a:pt x="138005" y="-1795"/>
                  <a:pt x="141974" y="-1531"/>
                  <a:pt x="150970" y="5877"/>
                </a:cubicBezTo>
                <a:cubicBezTo>
                  <a:pt x="159966" y="13285"/>
                  <a:pt x="170814" y="34717"/>
                  <a:pt x="176370" y="48740"/>
                </a:cubicBezTo>
                <a:cubicBezTo>
                  <a:pt x="181926" y="62763"/>
                  <a:pt x="182984" y="79432"/>
                  <a:pt x="184307" y="90015"/>
                </a:cubicBezTo>
                <a:cubicBezTo>
                  <a:pt x="185630" y="100598"/>
                  <a:pt x="185365" y="97159"/>
                  <a:pt x="184307" y="112240"/>
                </a:cubicBezTo>
                <a:cubicBezTo>
                  <a:pt x="183249" y="127321"/>
                  <a:pt x="179015" y="187910"/>
                  <a:pt x="177957" y="180502"/>
                </a:cubicBezTo>
                <a:cubicBezTo>
                  <a:pt x="176899" y="173094"/>
                  <a:pt x="181396" y="94513"/>
                  <a:pt x="177957" y="67790"/>
                </a:cubicBezTo>
                <a:cubicBezTo>
                  <a:pt x="174518" y="41067"/>
                  <a:pt x="184043" y="16726"/>
                  <a:pt x="157320" y="20165"/>
                </a:cubicBezTo>
                <a:cubicBezTo>
                  <a:pt x="130597" y="23604"/>
                  <a:pt x="27674" y="103509"/>
                  <a:pt x="6507" y="109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46B01748-903D-4434-8E98-159442EC13F3}"/>
              </a:ext>
            </a:extLst>
          </p:cNvPr>
          <p:cNvSpPr/>
          <p:nvPr/>
        </p:nvSpPr>
        <p:spPr>
          <a:xfrm>
            <a:off x="6458329" y="4539544"/>
            <a:ext cx="216477" cy="145193"/>
          </a:xfrm>
          <a:custGeom>
            <a:avLst/>
            <a:gdLst>
              <a:gd name="connsiteX0" fmla="*/ 7559 w 216477"/>
              <a:gd name="connsiteY0" fmla="*/ 145169 h 145193"/>
              <a:gd name="connsiteX1" fmla="*/ 12321 w 216477"/>
              <a:gd name="connsiteY1" fmla="*/ 68969 h 145193"/>
              <a:gd name="connsiteX2" fmla="*/ 142496 w 216477"/>
              <a:gd name="connsiteY2" fmla="*/ 13406 h 145193"/>
              <a:gd name="connsiteX3" fmla="*/ 167896 w 216477"/>
              <a:gd name="connsiteY3" fmla="*/ 2294 h 145193"/>
              <a:gd name="connsiteX4" fmla="*/ 215521 w 216477"/>
              <a:gd name="connsiteY4" fmla="*/ 48331 h 145193"/>
              <a:gd name="connsiteX5" fmla="*/ 199646 w 216477"/>
              <a:gd name="connsiteY5" fmla="*/ 127706 h 145193"/>
              <a:gd name="connsiteX6" fmla="*/ 198059 w 216477"/>
              <a:gd name="connsiteY6" fmla="*/ 49919 h 145193"/>
              <a:gd name="connsiteX7" fmla="*/ 172659 w 216477"/>
              <a:gd name="connsiteY7" fmla="*/ 11819 h 145193"/>
              <a:gd name="connsiteX8" fmla="*/ 31371 w 216477"/>
              <a:gd name="connsiteY8" fmla="*/ 76906 h 145193"/>
              <a:gd name="connsiteX9" fmla="*/ 7559 w 216477"/>
              <a:gd name="connsiteY9" fmla="*/ 145169 h 14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477" h="145193">
                <a:moveTo>
                  <a:pt x="7559" y="145169"/>
                </a:moveTo>
                <a:cubicBezTo>
                  <a:pt x="4384" y="143846"/>
                  <a:pt x="-10169" y="90929"/>
                  <a:pt x="12321" y="68969"/>
                </a:cubicBezTo>
                <a:cubicBezTo>
                  <a:pt x="34811" y="47008"/>
                  <a:pt x="142496" y="13406"/>
                  <a:pt x="142496" y="13406"/>
                </a:cubicBezTo>
                <a:cubicBezTo>
                  <a:pt x="168425" y="2293"/>
                  <a:pt x="155725" y="-3527"/>
                  <a:pt x="167896" y="2294"/>
                </a:cubicBezTo>
                <a:cubicBezTo>
                  <a:pt x="180067" y="8115"/>
                  <a:pt x="210229" y="27429"/>
                  <a:pt x="215521" y="48331"/>
                </a:cubicBezTo>
                <a:cubicBezTo>
                  <a:pt x="220813" y="69233"/>
                  <a:pt x="202556" y="127441"/>
                  <a:pt x="199646" y="127706"/>
                </a:cubicBezTo>
                <a:cubicBezTo>
                  <a:pt x="196736" y="127971"/>
                  <a:pt x="202557" y="69233"/>
                  <a:pt x="198059" y="49919"/>
                </a:cubicBezTo>
                <a:cubicBezTo>
                  <a:pt x="193561" y="30605"/>
                  <a:pt x="200440" y="7321"/>
                  <a:pt x="172659" y="11819"/>
                </a:cubicBezTo>
                <a:cubicBezTo>
                  <a:pt x="144878" y="16317"/>
                  <a:pt x="60211" y="59708"/>
                  <a:pt x="31371" y="76906"/>
                </a:cubicBezTo>
                <a:cubicBezTo>
                  <a:pt x="2531" y="94104"/>
                  <a:pt x="10734" y="146492"/>
                  <a:pt x="7559" y="145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4D1F4DF8-25DE-4B5B-9D20-86F2E2057CC4}"/>
              </a:ext>
            </a:extLst>
          </p:cNvPr>
          <p:cNvSpPr/>
          <p:nvPr/>
        </p:nvSpPr>
        <p:spPr>
          <a:xfrm>
            <a:off x="6635749" y="4697804"/>
            <a:ext cx="67461" cy="167886"/>
          </a:xfrm>
          <a:custGeom>
            <a:avLst/>
            <a:gdLst>
              <a:gd name="connsiteX0" fmla="*/ 36514 w 67461"/>
              <a:gd name="connsiteY0" fmla="*/ 1196 h 167886"/>
              <a:gd name="connsiteX1" fmla="*/ 65089 w 67461"/>
              <a:gd name="connsiteY1" fmla="*/ 56759 h 167886"/>
              <a:gd name="connsiteX2" fmla="*/ 65089 w 67461"/>
              <a:gd name="connsiteY2" fmla="*/ 91684 h 167886"/>
              <a:gd name="connsiteX3" fmla="*/ 58739 w 67461"/>
              <a:gd name="connsiteY3" fmla="*/ 134546 h 167886"/>
              <a:gd name="connsiteX4" fmla="*/ 1 w 67461"/>
              <a:gd name="connsiteY4" fmla="*/ 167884 h 167886"/>
              <a:gd name="connsiteX5" fmla="*/ 57151 w 67461"/>
              <a:gd name="connsiteY5" fmla="*/ 132959 h 167886"/>
              <a:gd name="connsiteX6" fmla="*/ 66676 w 67461"/>
              <a:gd name="connsiteY6" fmla="*/ 113909 h 167886"/>
              <a:gd name="connsiteX7" fmla="*/ 36514 w 67461"/>
              <a:gd name="connsiteY7" fmla="*/ 1196 h 16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61" h="167886">
                <a:moveTo>
                  <a:pt x="36514" y="1196"/>
                </a:moveTo>
                <a:cubicBezTo>
                  <a:pt x="36249" y="-8329"/>
                  <a:pt x="60327" y="41678"/>
                  <a:pt x="65089" y="56759"/>
                </a:cubicBezTo>
                <a:cubicBezTo>
                  <a:pt x="69852" y="71840"/>
                  <a:pt x="66147" y="78720"/>
                  <a:pt x="65089" y="91684"/>
                </a:cubicBezTo>
                <a:cubicBezTo>
                  <a:pt x="64031" y="104648"/>
                  <a:pt x="69587" y="121846"/>
                  <a:pt x="58739" y="134546"/>
                </a:cubicBezTo>
                <a:cubicBezTo>
                  <a:pt x="47891" y="147246"/>
                  <a:pt x="266" y="168148"/>
                  <a:pt x="1" y="167884"/>
                </a:cubicBezTo>
                <a:cubicBezTo>
                  <a:pt x="-264" y="167620"/>
                  <a:pt x="46039" y="141955"/>
                  <a:pt x="57151" y="132959"/>
                </a:cubicBezTo>
                <a:cubicBezTo>
                  <a:pt x="68263" y="123963"/>
                  <a:pt x="67999" y="133224"/>
                  <a:pt x="66676" y="113909"/>
                </a:cubicBezTo>
                <a:cubicBezTo>
                  <a:pt x="65353" y="94594"/>
                  <a:pt x="36779" y="10721"/>
                  <a:pt x="36514" y="1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9760747-0740-44B4-A1CF-4397907190E0}"/>
              </a:ext>
            </a:extLst>
          </p:cNvPr>
          <p:cNvSpPr/>
          <p:nvPr/>
        </p:nvSpPr>
        <p:spPr>
          <a:xfrm>
            <a:off x="6329831" y="4819503"/>
            <a:ext cx="59934" cy="125746"/>
          </a:xfrm>
          <a:custGeom>
            <a:avLst/>
            <a:gdLst>
              <a:gd name="connsiteX0" fmla="*/ 59857 w 59934"/>
              <a:gd name="connsiteY0" fmla="*/ 147 h 125746"/>
              <a:gd name="connsiteX1" fmla="*/ 13819 w 59934"/>
              <a:gd name="connsiteY1" fmla="*/ 58885 h 125746"/>
              <a:gd name="connsiteX2" fmla="*/ 23344 w 59934"/>
              <a:gd name="connsiteY2" fmla="*/ 125560 h 125746"/>
              <a:gd name="connsiteX3" fmla="*/ 1119 w 59934"/>
              <a:gd name="connsiteY3" fmla="*/ 76347 h 125746"/>
              <a:gd name="connsiteX4" fmla="*/ 59857 w 59934"/>
              <a:gd name="connsiteY4" fmla="*/ 147 h 12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34" h="125746">
                <a:moveTo>
                  <a:pt x="59857" y="147"/>
                </a:moveTo>
                <a:cubicBezTo>
                  <a:pt x="61974" y="-2763"/>
                  <a:pt x="19904" y="37983"/>
                  <a:pt x="13819" y="58885"/>
                </a:cubicBezTo>
                <a:cubicBezTo>
                  <a:pt x="7734" y="79787"/>
                  <a:pt x="25461" y="122650"/>
                  <a:pt x="23344" y="125560"/>
                </a:cubicBezTo>
                <a:cubicBezTo>
                  <a:pt x="21227" y="128470"/>
                  <a:pt x="-5760" y="96720"/>
                  <a:pt x="1119" y="76347"/>
                </a:cubicBezTo>
                <a:cubicBezTo>
                  <a:pt x="7998" y="55974"/>
                  <a:pt x="57740" y="3057"/>
                  <a:pt x="59857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425D9E6-5BAD-4C0D-B043-71E61D065FFC}"/>
              </a:ext>
            </a:extLst>
          </p:cNvPr>
          <p:cNvSpPr/>
          <p:nvPr/>
        </p:nvSpPr>
        <p:spPr>
          <a:xfrm>
            <a:off x="6291020" y="4732178"/>
            <a:ext cx="83062" cy="222510"/>
          </a:xfrm>
          <a:custGeom>
            <a:avLst/>
            <a:gdLst>
              <a:gd name="connsiteX0" fmla="*/ 36755 w 83062"/>
              <a:gd name="connsiteY0" fmla="*/ 160 h 222510"/>
              <a:gd name="connsiteX1" fmla="*/ 82793 w 83062"/>
              <a:gd name="connsiteY1" fmla="*/ 66835 h 222510"/>
              <a:gd name="connsiteX2" fmla="*/ 54218 w 83062"/>
              <a:gd name="connsiteY2" fmla="*/ 104935 h 222510"/>
              <a:gd name="connsiteX3" fmla="*/ 22468 w 83062"/>
              <a:gd name="connsiteY3" fmla="*/ 143035 h 222510"/>
              <a:gd name="connsiteX4" fmla="*/ 243 w 83062"/>
              <a:gd name="connsiteY4" fmla="*/ 179547 h 222510"/>
              <a:gd name="connsiteX5" fmla="*/ 36755 w 83062"/>
              <a:gd name="connsiteY5" fmla="*/ 222410 h 222510"/>
              <a:gd name="connsiteX6" fmla="*/ 20880 w 83062"/>
              <a:gd name="connsiteY6" fmla="*/ 166847 h 222510"/>
              <a:gd name="connsiteX7" fmla="*/ 51043 w 83062"/>
              <a:gd name="connsiteY7" fmla="*/ 120810 h 222510"/>
              <a:gd name="connsiteX8" fmla="*/ 81205 w 83062"/>
              <a:gd name="connsiteY8" fmla="*/ 87472 h 222510"/>
              <a:gd name="connsiteX9" fmla="*/ 36755 w 83062"/>
              <a:gd name="connsiteY9" fmla="*/ 160 h 22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062" h="222510">
                <a:moveTo>
                  <a:pt x="36755" y="160"/>
                </a:moveTo>
                <a:cubicBezTo>
                  <a:pt x="37020" y="-3279"/>
                  <a:pt x="79883" y="49373"/>
                  <a:pt x="82793" y="66835"/>
                </a:cubicBezTo>
                <a:cubicBezTo>
                  <a:pt x="85703" y="84297"/>
                  <a:pt x="64272" y="92235"/>
                  <a:pt x="54218" y="104935"/>
                </a:cubicBezTo>
                <a:cubicBezTo>
                  <a:pt x="44164" y="117635"/>
                  <a:pt x="31464" y="130600"/>
                  <a:pt x="22468" y="143035"/>
                </a:cubicBezTo>
                <a:cubicBezTo>
                  <a:pt x="13472" y="155470"/>
                  <a:pt x="-2138" y="166318"/>
                  <a:pt x="243" y="179547"/>
                </a:cubicBezTo>
                <a:cubicBezTo>
                  <a:pt x="2624" y="192776"/>
                  <a:pt x="33315" y="224527"/>
                  <a:pt x="36755" y="222410"/>
                </a:cubicBezTo>
                <a:cubicBezTo>
                  <a:pt x="40195" y="220293"/>
                  <a:pt x="18499" y="183780"/>
                  <a:pt x="20880" y="166847"/>
                </a:cubicBezTo>
                <a:cubicBezTo>
                  <a:pt x="23261" y="149914"/>
                  <a:pt x="40989" y="134039"/>
                  <a:pt x="51043" y="120810"/>
                </a:cubicBezTo>
                <a:cubicBezTo>
                  <a:pt x="61097" y="107581"/>
                  <a:pt x="81205" y="105464"/>
                  <a:pt x="81205" y="87472"/>
                </a:cubicBezTo>
                <a:cubicBezTo>
                  <a:pt x="81205" y="69480"/>
                  <a:pt x="36490" y="3599"/>
                  <a:pt x="36755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C1AF2F17-1F5D-461E-9140-A932FB676553}"/>
              </a:ext>
            </a:extLst>
          </p:cNvPr>
          <p:cNvSpPr/>
          <p:nvPr/>
        </p:nvSpPr>
        <p:spPr>
          <a:xfrm>
            <a:off x="6308043" y="4959296"/>
            <a:ext cx="62624" cy="102451"/>
          </a:xfrm>
          <a:custGeom>
            <a:avLst/>
            <a:gdLst>
              <a:gd name="connsiteX0" fmla="*/ 62595 w 62624"/>
              <a:gd name="connsiteY0" fmla="*/ 54 h 102451"/>
              <a:gd name="connsiteX1" fmla="*/ 3857 w 62624"/>
              <a:gd name="connsiteY1" fmla="*/ 27042 h 102451"/>
              <a:gd name="connsiteX2" fmla="*/ 5445 w 62624"/>
              <a:gd name="connsiteY2" fmla="*/ 95304 h 102451"/>
              <a:gd name="connsiteX3" fmla="*/ 13382 w 62624"/>
              <a:gd name="connsiteY3" fmla="*/ 92129 h 102451"/>
              <a:gd name="connsiteX4" fmla="*/ 11795 w 62624"/>
              <a:gd name="connsiteY4" fmla="*/ 22279 h 102451"/>
              <a:gd name="connsiteX5" fmla="*/ 62595 w 62624"/>
              <a:gd name="connsiteY5" fmla="*/ 54 h 10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24" h="102451">
                <a:moveTo>
                  <a:pt x="62595" y="54"/>
                </a:moveTo>
                <a:cubicBezTo>
                  <a:pt x="61272" y="848"/>
                  <a:pt x="13382" y="11167"/>
                  <a:pt x="3857" y="27042"/>
                </a:cubicBezTo>
                <a:cubicBezTo>
                  <a:pt x="-5668" y="42917"/>
                  <a:pt x="5445" y="95304"/>
                  <a:pt x="5445" y="95304"/>
                </a:cubicBezTo>
                <a:cubicBezTo>
                  <a:pt x="7032" y="106152"/>
                  <a:pt x="12324" y="104300"/>
                  <a:pt x="13382" y="92129"/>
                </a:cubicBezTo>
                <a:cubicBezTo>
                  <a:pt x="14440" y="79958"/>
                  <a:pt x="3858" y="37360"/>
                  <a:pt x="11795" y="22279"/>
                </a:cubicBezTo>
                <a:cubicBezTo>
                  <a:pt x="19732" y="7198"/>
                  <a:pt x="63918" y="-740"/>
                  <a:pt x="62595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99F8FA87-16D7-4CCB-9218-0F09C8F74CD0}"/>
              </a:ext>
            </a:extLst>
          </p:cNvPr>
          <p:cNvSpPr/>
          <p:nvPr/>
        </p:nvSpPr>
        <p:spPr>
          <a:xfrm>
            <a:off x="6275121" y="4938384"/>
            <a:ext cx="82820" cy="116226"/>
          </a:xfrm>
          <a:custGeom>
            <a:avLst/>
            <a:gdLst>
              <a:gd name="connsiteX0" fmla="*/ 82817 w 82820"/>
              <a:gd name="connsiteY0" fmla="*/ 329 h 116226"/>
              <a:gd name="connsiteX1" fmla="*/ 9792 w 82820"/>
              <a:gd name="connsiteY1" fmla="*/ 33666 h 116226"/>
              <a:gd name="connsiteX2" fmla="*/ 267 w 82820"/>
              <a:gd name="connsiteY2" fmla="*/ 51129 h 116226"/>
              <a:gd name="connsiteX3" fmla="*/ 5029 w 82820"/>
              <a:gd name="connsiteY3" fmla="*/ 116216 h 116226"/>
              <a:gd name="connsiteX4" fmla="*/ 6617 w 82820"/>
              <a:gd name="connsiteY4" fmla="*/ 55891 h 116226"/>
              <a:gd name="connsiteX5" fmla="*/ 82817 w 82820"/>
              <a:gd name="connsiteY5" fmla="*/ 329 h 11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20" h="116226">
                <a:moveTo>
                  <a:pt x="82817" y="329"/>
                </a:moveTo>
                <a:cubicBezTo>
                  <a:pt x="83346" y="-3375"/>
                  <a:pt x="23550" y="25199"/>
                  <a:pt x="9792" y="33666"/>
                </a:cubicBezTo>
                <a:cubicBezTo>
                  <a:pt x="-3966" y="42133"/>
                  <a:pt x="1061" y="37371"/>
                  <a:pt x="267" y="51129"/>
                </a:cubicBezTo>
                <a:cubicBezTo>
                  <a:pt x="-527" y="64887"/>
                  <a:pt x="3971" y="115422"/>
                  <a:pt x="5029" y="116216"/>
                </a:cubicBezTo>
                <a:cubicBezTo>
                  <a:pt x="6087" y="117010"/>
                  <a:pt x="-2379" y="73089"/>
                  <a:pt x="6617" y="55891"/>
                </a:cubicBezTo>
                <a:cubicBezTo>
                  <a:pt x="15613" y="38693"/>
                  <a:pt x="82288" y="4033"/>
                  <a:pt x="82817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7AE3E31B-4790-4C3C-93A2-7A55F180A1A4}"/>
              </a:ext>
            </a:extLst>
          </p:cNvPr>
          <p:cNvSpPr/>
          <p:nvPr/>
        </p:nvSpPr>
        <p:spPr>
          <a:xfrm>
            <a:off x="6564107" y="4863786"/>
            <a:ext cx="107568" cy="160742"/>
          </a:xfrm>
          <a:custGeom>
            <a:avLst/>
            <a:gdLst>
              <a:gd name="connsiteX0" fmla="*/ 97043 w 107568"/>
              <a:gd name="connsiteY0" fmla="*/ 314 h 160742"/>
              <a:gd name="connsiteX1" fmla="*/ 103393 w 107568"/>
              <a:gd name="connsiteY1" fmla="*/ 66989 h 160742"/>
              <a:gd name="connsiteX2" fmla="*/ 103393 w 107568"/>
              <a:gd name="connsiteY2" fmla="*/ 90802 h 160742"/>
              <a:gd name="connsiteX3" fmla="*/ 82756 w 107568"/>
              <a:gd name="connsiteY3" fmla="*/ 119377 h 160742"/>
              <a:gd name="connsiteX4" fmla="*/ 51006 w 107568"/>
              <a:gd name="connsiteY4" fmla="*/ 141602 h 160742"/>
              <a:gd name="connsiteX5" fmla="*/ 206 w 107568"/>
              <a:gd name="connsiteY5" fmla="*/ 160652 h 160742"/>
              <a:gd name="connsiteX6" fmla="*/ 71643 w 107568"/>
              <a:gd name="connsiteY6" fmla="*/ 133664 h 160742"/>
              <a:gd name="connsiteX7" fmla="*/ 106568 w 107568"/>
              <a:gd name="connsiteY7" fmla="*/ 97152 h 160742"/>
              <a:gd name="connsiteX8" fmla="*/ 97043 w 107568"/>
              <a:gd name="connsiteY8" fmla="*/ 314 h 16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568" h="160742">
                <a:moveTo>
                  <a:pt x="97043" y="314"/>
                </a:moveTo>
                <a:cubicBezTo>
                  <a:pt x="96514" y="-4713"/>
                  <a:pt x="102335" y="51908"/>
                  <a:pt x="103393" y="66989"/>
                </a:cubicBezTo>
                <a:cubicBezTo>
                  <a:pt x="104451" y="82070"/>
                  <a:pt x="106833" y="82071"/>
                  <a:pt x="103393" y="90802"/>
                </a:cubicBezTo>
                <a:cubicBezTo>
                  <a:pt x="99954" y="99533"/>
                  <a:pt x="91487" y="110910"/>
                  <a:pt x="82756" y="119377"/>
                </a:cubicBezTo>
                <a:cubicBezTo>
                  <a:pt x="74025" y="127844"/>
                  <a:pt x="64764" y="134723"/>
                  <a:pt x="51006" y="141602"/>
                </a:cubicBezTo>
                <a:cubicBezTo>
                  <a:pt x="37248" y="148481"/>
                  <a:pt x="-3233" y="161975"/>
                  <a:pt x="206" y="160652"/>
                </a:cubicBezTo>
                <a:cubicBezTo>
                  <a:pt x="3645" y="159329"/>
                  <a:pt x="53916" y="144247"/>
                  <a:pt x="71643" y="133664"/>
                </a:cubicBezTo>
                <a:cubicBezTo>
                  <a:pt x="89370" y="123081"/>
                  <a:pt x="101806" y="118848"/>
                  <a:pt x="106568" y="97152"/>
                </a:cubicBezTo>
                <a:cubicBezTo>
                  <a:pt x="111330" y="75456"/>
                  <a:pt x="97572" y="5341"/>
                  <a:pt x="97043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135AA261-419B-452C-9637-9D553218660F}"/>
              </a:ext>
            </a:extLst>
          </p:cNvPr>
          <p:cNvSpPr/>
          <p:nvPr/>
        </p:nvSpPr>
        <p:spPr>
          <a:xfrm>
            <a:off x="6602322" y="4859316"/>
            <a:ext cx="52656" cy="143195"/>
          </a:xfrm>
          <a:custGeom>
            <a:avLst/>
            <a:gdLst>
              <a:gd name="connsiteX0" fmla="*/ 6441 w 52656"/>
              <a:gd name="connsiteY0" fmla="*/ 22 h 143195"/>
              <a:gd name="connsiteX1" fmla="*/ 39778 w 52656"/>
              <a:gd name="connsiteY1" fmla="*/ 73047 h 143195"/>
              <a:gd name="connsiteX2" fmla="*/ 39778 w 52656"/>
              <a:gd name="connsiteY2" fmla="*/ 103209 h 143195"/>
              <a:gd name="connsiteX3" fmla="*/ 91 w 52656"/>
              <a:gd name="connsiteY3" fmla="*/ 142897 h 143195"/>
              <a:gd name="connsiteX4" fmla="*/ 52478 w 52656"/>
              <a:gd name="connsiteY4" fmla="*/ 80984 h 143195"/>
              <a:gd name="connsiteX5" fmla="*/ 6441 w 52656"/>
              <a:gd name="connsiteY5" fmla="*/ 22 h 14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56" h="143195">
                <a:moveTo>
                  <a:pt x="6441" y="22"/>
                </a:moveTo>
                <a:cubicBezTo>
                  <a:pt x="4324" y="-1301"/>
                  <a:pt x="34222" y="55849"/>
                  <a:pt x="39778" y="73047"/>
                </a:cubicBezTo>
                <a:cubicBezTo>
                  <a:pt x="45334" y="90245"/>
                  <a:pt x="46392" y="91567"/>
                  <a:pt x="39778" y="103209"/>
                </a:cubicBezTo>
                <a:cubicBezTo>
                  <a:pt x="33164" y="114851"/>
                  <a:pt x="-2026" y="146601"/>
                  <a:pt x="91" y="142897"/>
                </a:cubicBezTo>
                <a:cubicBezTo>
                  <a:pt x="2208" y="139193"/>
                  <a:pt x="49039" y="102415"/>
                  <a:pt x="52478" y="80984"/>
                </a:cubicBezTo>
                <a:cubicBezTo>
                  <a:pt x="55917" y="59553"/>
                  <a:pt x="8558" y="1345"/>
                  <a:pt x="6441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30F13EB4-88A4-424D-B6B6-C417459A38C5}"/>
              </a:ext>
            </a:extLst>
          </p:cNvPr>
          <p:cNvSpPr/>
          <p:nvPr/>
        </p:nvSpPr>
        <p:spPr>
          <a:xfrm>
            <a:off x="6299685" y="5065371"/>
            <a:ext cx="225468" cy="56252"/>
          </a:xfrm>
          <a:custGeom>
            <a:avLst/>
            <a:gdLst>
              <a:gd name="connsiteX0" fmla="*/ 1103 w 225468"/>
              <a:gd name="connsiteY0" fmla="*/ 14629 h 56252"/>
              <a:gd name="connsiteX1" fmla="*/ 58253 w 225468"/>
              <a:gd name="connsiteY1" fmla="*/ 36854 h 56252"/>
              <a:gd name="connsiteX2" fmla="*/ 107465 w 225468"/>
              <a:gd name="connsiteY2" fmla="*/ 1929 h 56252"/>
              <a:gd name="connsiteX3" fmla="*/ 121753 w 225468"/>
              <a:gd name="connsiteY3" fmla="*/ 11454 h 56252"/>
              <a:gd name="connsiteX4" fmla="*/ 224940 w 225468"/>
              <a:gd name="connsiteY4" fmla="*/ 55904 h 56252"/>
              <a:gd name="connsiteX5" fmla="*/ 159853 w 225468"/>
              <a:gd name="connsiteY5" fmla="*/ 30504 h 56252"/>
              <a:gd name="connsiteX6" fmla="*/ 112228 w 225468"/>
              <a:gd name="connsiteY6" fmla="*/ 342 h 56252"/>
              <a:gd name="connsiteX7" fmla="*/ 1103 w 225468"/>
              <a:gd name="connsiteY7" fmla="*/ 14629 h 5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468" h="56252">
                <a:moveTo>
                  <a:pt x="1103" y="14629"/>
                </a:moveTo>
                <a:cubicBezTo>
                  <a:pt x="-7893" y="20714"/>
                  <a:pt x="40526" y="38971"/>
                  <a:pt x="58253" y="36854"/>
                </a:cubicBezTo>
                <a:cubicBezTo>
                  <a:pt x="75980" y="34737"/>
                  <a:pt x="96882" y="6162"/>
                  <a:pt x="107465" y="1929"/>
                </a:cubicBezTo>
                <a:cubicBezTo>
                  <a:pt x="118048" y="-2304"/>
                  <a:pt x="102174" y="2458"/>
                  <a:pt x="121753" y="11454"/>
                </a:cubicBezTo>
                <a:cubicBezTo>
                  <a:pt x="141332" y="20450"/>
                  <a:pt x="218590" y="52729"/>
                  <a:pt x="224940" y="55904"/>
                </a:cubicBezTo>
                <a:cubicBezTo>
                  <a:pt x="231290" y="59079"/>
                  <a:pt x="178638" y="39764"/>
                  <a:pt x="159853" y="30504"/>
                </a:cubicBezTo>
                <a:cubicBezTo>
                  <a:pt x="141068" y="21244"/>
                  <a:pt x="131278" y="2723"/>
                  <a:pt x="112228" y="342"/>
                </a:cubicBezTo>
                <a:cubicBezTo>
                  <a:pt x="93178" y="-2039"/>
                  <a:pt x="10099" y="8544"/>
                  <a:pt x="1103" y="14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3DC22DCA-7A45-4276-82F1-9F9BD219979F}"/>
              </a:ext>
            </a:extLst>
          </p:cNvPr>
          <p:cNvSpPr/>
          <p:nvPr/>
        </p:nvSpPr>
        <p:spPr>
          <a:xfrm>
            <a:off x="6470250" y="4983163"/>
            <a:ext cx="96479" cy="127635"/>
          </a:xfrm>
          <a:custGeom>
            <a:avLst/>
            <a:gdLst>
              <a:gd name="connsiteX0" fmla="*/ 89300 w 96479"/>
              <a:gd name="connsiteY0" fmla="*/ 0 h 127635"/>
              <a:gd name="connsiteX1" fmla="*/ 82950 w 96479"/>
              <a:gd name="connsiteY1" fmla="*/ 82550 h 127635"/>
              <a:gd name="connsiteX2" fmla="*/ 57550 w 96479"/>
              <a:gd name="connsiteY2" fmla="*/ 107950 h 127635"/>
              <a:gd name="connsiteX3" fmla="*/ 400 w 96479"/>
              <a:gd name="connsiteY3" fmla="*/ 127000 h 127635"/>
              <a:gd name="connsiteX4" fmla="*/ 89300 w 96479"/>
              <a:gd name="connsiteY4" fmla="*/ 84137 h 127635"/>
              <a:gd name="connsiteX5" fmla="*/ 89300 w 96479"/>
              <a:gd name="connsiteY5" fmla="*/ 0 h 12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79" h="127635">
                <a:moveTo>
                  <a:pt x="89300" y="0"/>
                </a:moveTo>
                <a:cubicBezTo>
                  <a:pt x="88242" y="-265"/>
                  <a:pt x="88242" y="64558"/>
                  <a:pt x="82950" y="82550"/>
                </a:cubicBezTo>
                <a:cubicBezTo>
                  <a:pt x="77658" y="100542"/>
                  <a:pt x="71308" y="100542"/>
                  <a:pt x="57550" y="107950"/>
                </a:cubicBezTo>
                <a:cubicBezTo>
                  <a:pt x="43792" y="115358"/>
                  <a:pt x="-4892" y="130969"/>
                  <a:pt x="400" y="127000"/>
                </a:cubicBezTo>
                <a:cubicBezTo>
                  <a:pt x="5692" y="123031"/>
                  <a:pt x="73689" y="101070"/>
                  <a:pt x="89300" y="84137"/>
                </a:cubicBezTo>
                <a:cubicBezTo>
                  <a:pt x="104911" y="67204"/>
                  <a:pt x="90358" y="265"/>
                  <a:pt x="893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A8A5A387-0687-4C09-932E-6E05D3E74908}"/>
              </a:ext>
            </a:extLst>
          </p:cNvPr>
          <p:cNvSpPr/>
          <p:nvPr/>
        </p:nvSpPr>
        <p:spPr>
          <a:xfrm>
            <a:off x="6481708" y="4635495"/>
            <a:ext cx="111428" cy="136572"/>
          </a:xfrm>
          <a:custGeom>
            <a:avLst/>
            <a:gdLst>
              <a:gd name="connsiteX0" fmla="*/ 100067 w 111428"/>
              <a:gd name="connsiteY0" fmla="*/ 5 h 136572"/>
              <a:gd name="connsiteX1" fmla="*/ 88955 w 111428"/>
              <a:gd name="connsiteY1" fmla="*/ 104780 h 136572"/>
              <a:gd name="connsiteX2" fmla="*/ 55 w 111428"/>
              <a:gd name="connsiteY2" fmla="*/ 136530 h 136572"/>
              <a:gd name="connsiteX3" fmla="*/ 103242 w 111428"/>
              <a:gd name="connsiteY3" fmla="*/ 109543 h 136572"/>
              <a:gd name="connsiteX4" fmla="*/ 100067 w 111428"/>
              <a:gd name="connsiteY4" fmla="*/ 5 h 13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428" h="136572">
                <a:moveTo>
                  <a:pt x="100067" y="5"/>
                </a:moveTo>
                <a:cubicBezTo>
                  <a:pt x="97686" y="-789"/>
                  <a:pt x="105624" y="82026"/>
                  <a:pt x="88955" y="104780"/>
                </a:cubicBezTo>
                <a:cubicBezTo>
                  <a:pt x="72286" y="127534"/>
                  <a:pt x="-2326" y="135736"/>
                  <a:pt x="55" y="136530"/>
                </a:cubicBezTo>
                <a:cubicBezTo>
                  <a:pt x="2436" y="137324"/>
                  <a:pt x="84192" y="127005"/>
                  <a:pt x="103242" y="109543"/>
                </a:cubicBezTo>
                <a:cubicBezTo>
                  <a:pt x="122292" y="92081"/>
                  <a:pt x="102448" y="799"/>
                  <a:pt x="10006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073601B-1B14-4CE0-8EE4-8761076EB61B}"/>
              </a:ext>
            </a:extLst>
          </p:cNvPr>
          <p:cNvSpPr/>
          <p:nvPr/>
        </p:nvSpPr>
        <p:spPr>
          <a:xfrm>
            <a:off x="6576814" y="4660268"/>
            <a:ext cx="35147" cy="143543"/>
          </a:xfrm>
          <a:custGeom>
            <a:avLst/>
            <a:gdLst>
              <a:gd name="connsiteX0" fmla="*/ 33536 w 35147"/>
              <a:gd name="connsiteY0" fmla="*/ 632 h 143543"/>
              <a:gd name="connsiteX1" fmla="*/ 24011 w 35147"/>
              <a:gd name="connsiteY1" fmla="*/ 137157 h 143543"/>
              <a:gd name="connsiteX2" fmla="*/ 1786 w 35147"/>
              <a:gd name="connsiteY2" fmla="*/ 119695 h 143543"/>
              <a:gd name="connsiteX3" fmla="*/ 4961 w 35147"/>
              <a:gd name="connsiteY3" fmla="*/ 106995 h 143543"/>
              <a:gd name="connsiteX4" fmla="*/ 33536 w 35147"/>
              <a:gd name="connsiteY4" fmla="*/ 86357 h 143543"/>
              <a:gd name="connsiteX5" fmla="*/ 33536 w 35147"/>
              <a:gd name="connsiteY5" fmla="*/ 632 h 1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47" h="143543">
                <a:moveTo>
                  <a:pt x="33536" y="632"/>
                </a:moveTo>
                <a:cubicBezTo>
                  <a:pt x="31949" y="9099"/>
                  <a:pt x="29303" y="117313"/>
                  <a:pt x="24011" y="137157"/>
                </a:cubicBezTo>
                <a:cubicBezTo>
                  <a:pt x="18719" y="157001"/>
                  <a:pt x="4961" y="124722"/>
                  <a:pt x="1786" y="119695"/>
                </a:cubicBezTo>
                <a:cubicBezTo>
                  <a:pt x="-1389" y="114668"/>
                  <a:pt x="-331" y="112551"/>
                  <a:pt x="4961" y="106995"/>
                </a:cubicBezTo>
                <a:cubicBezTo>
                  <a:pt x="10253" y="101439"/>
                  <a:pt x="30890" y="101438"/>
                  <a:pt x="33536" y="86357"/>
                </a:cubicBezTo>
                <a:cubicBezTo>
                  <a:pt x="36182" y="71276"/>
                  <a:pt x="35123" y="-7835"/>
                  <a:pt x="33536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890BD266-32A5-4380-8AAE-27371A5DB083}"/>
              </a:ext>
            </a:extLst>
          </p:cNvPr>
          <p:cNvSpPr/>
          <p:nvPr/>
        </p:nvSpPr>
        <p:spPr>
          <a:xfrm>
            <a:off x="6403167" y="4776252"/>
            <a:ext cx="137569" cy="105394"/>
          </a:xfrm>
          <a:custGeom>
            <a:avLst/>
            <a:gdLst>
              <a:gd name="connsiteX0" fmla="*/ 808 w 137569"/>
              <a:gd name="connsiteY0" fmla="*/ 38636 h 105394"/>
              <a:gd name="connsiteX1" fmla="*/ 100821 w 137569"/>
              <a:gd name="connsiteY1" fmla="*/ 35461 h 105394"/>
              <a:gd name="connsiteX2" fmla="*/ 137333 w 137569"/>
              <a:gd name="connsiteY2" fmla="*/ 105311 h 105394"/>
              <a:gd name="connsiteX3" fmla="*/ 113521 w 137569"/>
              <a:gd name="connsiteY3" fmla="*/ 19586 h 105394"/>
              <a:gd name="connsiteX4" fmla="*/ 56371 w 137569"/>
              <a:gd name="connsiteY4" fmla="*/ 536 h 105394"/>
              <a:gd name="connsiteX5" fmla="*/ 808 w 137569"/>
              <a:gd name="connsiteY5" fmla="*/ 38636 h 1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569" h="105394">
                <a:moveTo>
                  <a:pt x="808" y="38636"/>
                </a:moveTo>
                <a:cubicBezTo>
                  <a:pt x="8216" y="44457"/>
                  <a:pt x="78067" y="24349"/>
                  <a:pt x="100821" y="35461"/>
                </a:cubicBezTo>
                <a:cubicBezTo>
                  <a:pt x="123575" y="46573"/>
                  <a:pt x="135216" y="107957"/>
                  <a:pt x="137333" y="105311"/>
                </a:cubicBezTo>
                <a:cubicBezTo>
                  <a:pt x="139450" y="102665"/>
                  <a:pt x="127015" y="37048"/>
                  <a:pt x="113521" y="19586"/>
                </a:cubicBezTo>
                <a:cubicBezTo>
                  <a:pt x="100027" y="2123"/>
                  <a:pt x="73833" y="-1581"/>
                  <a:pt x="56371" y="536"/>
                </a:cubicBezTo>
                <a:cubicBezTo>
                  <a:pt x="38909" y="2653"/>
                  <a:pt x="-6600" y="32815"/>
                  <a:pt x="808" y="38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4A9089B3-C523-4906-8A43-4E90F1E2D1A7}"/>
              </a:ext>
            </a:extLst>
          </p:cNvPr>
          <p:cNvSpPr/>
          <p:nvPr/>
        </p:nvSpPr>
        <p:spPr>
          <a:xfrm>
            <a:off x="6448025" y="4903744"/>
            <a:ext cx="70394" cy="127166"/>
          </a:xfrm>
          <a:custGeom>
            <a:avLst/>
            <a:gdLst>
              <a:gd name="connsiteX0" fmla="*/ 400 w 70394"/>
              <a:gd name="connsiteY0" fmla="*/ 44 h 127166"/>
              <a:gd name="connsiteX1" fmla="*/ 41675 w 70394"/>
              <a:gd name="connsiteY1" fmla="*/ 69894 h 127166"/>
              <a:gd name="connsiteX2" fmla="*/ 41675 w 70394"/>
              <a:gd name="connsiteY2" fmla="*/ 93706 h 127166"/>
              <a:gd name="connsiteX3" fmla="*/ 400 w 70394"/>
              <a:gd name="connsiteY3" fmla="*/ 127044 h 127166"/>
              <a:gd name="connsiteX4" fmla="*/ 70250 w 70394"/>
              <a:gd name="connsiteY4" fmla="*/ 81006 h 127166"/>
              <a:gd name="connsiteX5" fmla="*/ 400 w 70394"/>
              <a:gd name="connsiteY5" fmla="*/ 44 h 12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94" h="127166">
                <a:moveTo>
                  <a:pt x="400" y="44"/>
                </a:moveTo>
                <a:cubicBezTo>
                  <a:pt x="-4363" y="-1808"/>
                  <a:pt x="34796" y="54284"/>
                  <a:pt x="41675" y="69894"/>
                </a:cubicBezTo>
                <a:cubicBezTo>
                  <a:pt x="48554" y="85504"/>
                  <a:pt x="48554" y="84181"/>
                  <a:pt x="41675" y="93706"/>
                </a:cubicBezTo>
                <a:cubicBezTo>
                  <a:pt x="34796" y="103231"/>
                  <a:pt x="-4362" y="129161"/>
                  <a:pt x="400" y="127044"/>
                </a:cubicBezTo>
                <a:cubicBezTo>
                  <a:pt x="5162" y="124927"/>
                  <a:pt x="66546" y="99791"/>
                  <a:pt x="70250" y="81006"/>
                </a:cubicBezTo>
                <a:cubicBezTo>
                  <a:pt x="73954" y="62221"/>
                  <a:pt x="5163" y="1896"/>
                  <a:pt x="400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49D0CD27-FD19-47A5-BC0D-7F212ECEF7D9}"/>
              </a:ext>
            </a:extLst>
          </p:cNvPr>
          <p:cNvSpPr/>
          <p:nvPr/>
        </p:nvSpPr>
        <p:spPr>
          <a:xfrm>
            <a:off x="6473819" y="4819217"/>
            <a:ext cx="48723" cy="110370"/>
          </a:xfrm>
          <a:custGeom>
            <a:avLst/>
            <a:gdLst>
              <a:gd name="connsiteX0" fmla="*/ 6 w 48723"/>
              <a:gd name="connsiteY0" fmla="*/ 433 h 110370"/>
              <a:gd name="connsiteX1" fmla="*/ 41281 w 48723"/>
              <a:gd name="connsiteY1" fmla="*/ 65521 h 110370"/>
              <a:gd name="connsiteX2" fmla="*/ 47631 w 48723"/>
              <a:gd name="connsiteY2" fmla="*/ 109971 h 110370"/>
              <a:gd name="connsiteX3" fmla="*/ 44456 w 48723"/>
              <a:gd name="connsiteY3" fmla="*/ 40121 h 110370"/>
              <a:gd name="connsiteX4" fmla="*/ 6 w 48723"/>
              <a:gd name="connsiteY4" fmla="*/ 433 h 11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23" h="110370">
                <a:moveTo>
                  <a:pt x="6" y="433"/>
                </a:moveTo>
                <a:cubicBezTo>
                  <a:pt x="-523" y="4666"/>
                  <a:pt x="33344" y="47265"/>
                  <a:pt x="41281" y="65521"/>
                </a:cubicBezTo>
                <a:cubicBezTo>
                  <a:pt x="49218" y="83777"/>
                  <a:pt x="47102" y="114204"/>
                  <a:pt x="47631" y="109971"/>
                </a:cubicBezTo>
                <a:cubicBezTo>
                  <a:pt x="48160" y="105738"/>
                  <a:pt x="51071" y="56261"/>
                  <a:pt x="44456" y="40121"/>
                </a:cubicBezTo>
                <a:cubicBezTo>
                  <a:pt x="37842" y="23981"/>
                  <a:pt x="535" y="-3800"/>
                  <a:pt x="6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6F05E8DD-CDC4-400D-BAA1-746CAE60A7DE}"/>
              </a:ext>
            </a:extLst>
          </p:cNvPr>
          <p:cNvSpPr/>
          <p:nvPr/>
        </p:nvSpPr>
        <p:spPr>
          <a:xfrm>
            <a:off x="6563891" y="4773527"/>
            <a:ext cx="71890" cy="121481"/>
          </a:xfrm>
          <a:custGeom>
            <a:avLst/>
            <a:gdLst>
              <a:gd name="connsiteX0" fmla="*/ 9947 w 71890"/>
              <a:gd name="connsiteY0" fmla="*/ 86 h 121481"/>
              <a:gd name="connsiteX1" fmla="*/ 9947 w 71890"/>
              <a:gd name="connsiteY1" fmla="*/ 85811 h 121481"/>
              <a:gd name="connsiteX2" fmla="*/ 28997 w 71890"/>
              <a:gd name="connsiteY2" fmla="*/ 101686 h 121481"/>
              <a:gd name="connsiteX3" fmla="*/ 71859 w 71890"/>
              <a:gd name="connsiteY3" fmla="*/ 41361 h 121481"/>
              <a:gd name="connsiteX4" fmla="*/ 35347 w 71890"/>
              <a:gd name="connsiteY4" fmla="*/ 117561 h 121481"/>
              <a:gd name="connsiteX5" fmla="*/ 422 w 71890"/>
              <a:gd name="connsiteY5" fmla="*/ 103273 h 121481"/>
              <a:gd name="connsiteX6" fmla="*/ 9947 w 71890"/>
              <a:gd name="connsiteY6" fmla="*/ 86 h 1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90" h="121481">
                <a:moveTo>
                  <a:pt x="9947" y="86"/>
                </a:moveTo>
                <a:cubicBezTo>
                  <a:pt x="11534" y="-2824"/>
                  <a:pt x="6772" y="68878"/>
                  <a:pt x="9947" y="85811"/>
                </a:cubicBezTo>
                <a:cubicBezTo>
                  <a:pt x="13122" y="102744"/>
                  <a:pt x="18678" y="109094"/>
                  <a:pt x="28997" y="101686"/>
                </a:cubicBezTo>
                <a:cubicBezTo>
                  <a:pt x="39316" y="94278"/>
                  <a:pt x="70801" y="38715"/>
                  <a:pt x="71859" y="41361"/>
                </a:cubicBezTo>
                <a:cubicBezTo>
                  <a:pt x="72917" y="44007"/>
                  <a:pt x="47253" y="107242"/>
                  <a:pt x="35347" y="117561"/>
                </a:cubicBezTo>
                <a:cubicBezTo>
                  <a:pt x="23441" y="127880"/>
                  <a:pt x="3068" y="115973"/>
                  <a:pt x="422" y="103273"/>
                </a:cubicBezTo>
                <a:cubicBezTo>
                  <a:pt x="-2224" y="90573"/>
                  <a:pt x="8360" y="2996"/>
                  <a:pt x="9947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42B8AEC9-1207-432E-8F6E-201415174350}"/>
              </a:ext>
            </a:extLst>
          </p:cNvPr>
          <p:cNvSpPr/>
          <p:nvPr/>
        </p:nvSpPr>
        <p:spPr>
          <a:xfrm>
            <a:off x="6372189" y="4867253"/>
            <a:ext cx="90480" cy="112902"/>
          </a:xfrm>
          <a:custGeom>
            <a:avLst/>
            <a:gdLst>
              <a:gd name="connsiteX0" fmla="*/ 74649 w 90480"/>
              <a:gd name="connsiteY0" fmla="*/ 22 h 112902"/>
              <a:gd name="connsiteX1" fmla="*/ 22261 w 90480"/>
              <a:gd name="connsiteY1" fmla="*/ 57172 h 112902"/>
              <a:gd name="connsiteX2" fmla="*/ 88936 w 90480"/>
              <a:gd name="connsiteY2" fmla="*/ 111147 h 112902"/>
              <a:gd name="connsiteX3" fmla="*/ 63536 w 90480"/>
              <a:gd name="connsiteY3" fmla="*/ 95272 h 112902"/>
              <a:gd name="connsiteX4" fmla="*/ 36 w 90480"/>
              <a:gd name="connsiteY4" fmla="*/ 50822 h 112902"/>
              <a:gd name="connsiteX5" fmla="*/ 74649 w 90480"/>
              <a:gd name="connsiteY5" fmla="*/ 22 h 11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80" h="112902">
                <a:moveTo>
                  <a:pt x="74649" y="22"/>
                </a:moveTo>
                <a:cubicBezTo>
                  <a:pt x="78353" y="1080"/>
                  <a:pt x="19880" y="38651"/>
                  <a:pt x="22261" y="57172"/>
                </a:cubicBezTo>
                <a:cubicBezTo>
                  <a:pt x="24642" y="75693"/>
                  <a:pt x="82057" y="104797"/>
                  <a:pt x="88936" y="111147"/>
                </a:cubicBezTo>
                <a:cubicBezTo>
                  <a:pt x="95815" y="117497"/>
                  <a:pt x="78353" y="105326"/>
                  <a:pt x="63536" y="95272"/>
                </a:cubicBezTo>
                <a:cubicBezTo>
                  <a:pt x="48719" y="85218"/>
                  <a:pt x="-1552" y="66168"/>
                  <a:pt x="36" y="50822"/>
                </a:cubicBezTo>
                <a:cubicBezTo>
                  <a:pt x="1623" y="35476"/>
                  <a:pt x="70945" y="-1036"/>
                  <a:pt x="74649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BD9713BB-EE7D-41C1-890F-1B150DE9ED86}"/>
              </a:ext>
            </a:extLst>
          </p:cNvPr>
          <p:cNvSpPr/>
          <p:nvPr/>
        </p:nvSpPr>
        <p:spPr>
          <a:xfrm>
            <a:off x="6538657" y="4914708"/>
            <a:ext cx="74883" cy="97040"/>
          </a:xfrm>
          <a:custGeom>
            <a:avLst/>
            <a:gdLst>
              <a:gd name="connsiteX0" fmla="*/ 74868 w 74883"/>
              <a:gd name="connsiteY0" fmla="*/ 192 h 97040"/>
              <a:gd name="connsiteX1" fmla="*/ 11368 w 74883"/>
              <a:gd name="connsiteY1" fmla="*/ 62105 h 97040"/>
              <a:gd name="connsiteX2" fmla="*/ 1843 w 74883"/>
              <a:gd name="connsiteY2" fmla="*/ 97030 h 97040"/>
              <a:gd name="connsiteX3" fmla="*/ 3431 w 74883"/>
              <a:gd name="connsiteY3" fmla="*/ 58930 h 97040"/>
              <a:gd name="connsiteX4" fmla="*/ 5018 w 74883"/>
              <a:gd name="connsiteY4" fmla="*/ 43055 h 97040"/>
              <a:gd name="connsiteX5" fmla="*/ 74868 w 74883"/>
              <a:gd name="connsiteY5" fmla="*/ 192 h 9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83" h="97040">
                <a:moveTo>
                  <a:pt x="74868" y="192"/>
                </a:moveTo>
                <a:cubicBezTo>
                  <a:pt x="75926" y="3367"/>
                  <a:pt x="23539" y="45965"/>
                  <a:pt x="11368" y="62105"/>
                </a:cubicBezTo>
                <a:cubicBezTo>
                  <a:pt x="-803" y="78245"/>
                  <a:pt x="3166" y="97559"/>
                  <a:pt x="1843" y="97030"/>
                </a:cubicBezTo>
                <a:cubicBezTo>
                  <a:pt x="520" y="96501"/>
                  <a:pt x="2902" y="67926"/>
                  <a:pt x="3431" y="58930"/>
                </a:cubicBezTo>
                <a:cubicBezTo>
                  <a:pt x="3960" y="49934"/>
                  <a:pt x="-5565" y="52051"/>
                  <a:pt x="5018" y="43055"/>
                </a:cubicBezTo>
                <a:cubicBezTo>
                  <a:pt x="15601" y="34059"/>
                  <a:pt x="73810" y="-2983"/>
                  <a:pt x="74868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E9F228B4-F14A-4B56-AAC0-FDB506C869CD}"/>
              </a:ext>
            </a:extLst>
          </p:cNvPr>
          <p:cNvSpPr/>
          <p:nvPr/>
        </p:nvSpPr>
        <p:spPr>
          <a:xfrm>
            <a:off x="3803570" y="2107915"/>
            <a:ext cx="1199343" cy="496714"/>
          </a:xfrm>
          <a:custGeom>
            <a:avLst/>
            <a:gdLst>
              <a:gd name="connsiteX0" fmla="*/ 80 w 1199343"/>
              <a:gd name="connsiteY0" fmla="*/ 495585 h 496714"/>
              <a:gd name="connsiteX1" fmla="*/ 378963 w 1199343"/>
              <a:gd name="connsiteY1" fmla="*/ 413035 h 496714"/>
              <a:gd name="connsiteX2" fmla="*/ 1153663 w 1199343"/>
              <a:gd name="connsiteY2" fmla="*/ 21452 h 496714"/>
              <a:gd name="connsiteX3" fmla="*/ 1083813 w 1199343"/>
              <a:gd name="connsiteY3" fmla="*/ 61668 h 496714"/>
              <a:gd name="connsiteX4" fmla="*/ 874263 w 1199343"/>
              <a:gd name="connsiteY4" fmla="*/ 148452 h 496714"/>
              <a:gd name="connsiteX5" fmla="*/ 609680 w 1199343"/>
              <a:gd name="connsiteY5" fmla="*/ 290268 h 496714"/>
              <a:gd name="connsiteX6" fmla="*/ 406480 w 1199343"/>
              <a:gd name="connsiteY6" fmla="*/ 383402 h 496714"/>
              <a:gd name="connsiteX7" fmla="*/ 80 w 1199343"/>
              <a:gd name="connsiteY7" fmla="*/ 495585 h 49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343" h="496714">
                <a:moveTo>
                  <a:pt x="80" y="495585"/>
                </a:moveTo>
                <a:cubicBezTo>
                  <a:pt x="-4506" y="500524"/>
                  <a:pt x="186699" y="492057"/>
                  <a:pt x="378963" y="413035"/>
                </a:cubicBezTo>
                <a:cubicBezTo>
                  <a:pt x="571227" y="334013"/>
                  <a:pt x="1036188" y="80013"/>
                  <a:pt x="1153663" y="21452"/>
                </a:cubicBezTo>
                <a:cubicBezTo>
                  <a:pt x="1271138" y="-37109"/>
                  <a:pt x="1130380" y="40501"/>
                  <a:pt x="1083813" y="61668"/>
                </a:cubicBezTo>
                <a:cubicBezTo>
                  <a:pt x="1037246" y="82835"/>
                  <a:pt x="953285" y="110352"/>
                  <a:pt x="874263" y="148452"/>
                </a:cubicBezTo>
                <a:cubicBezTo>
                  <a:pt x="795241" y="186552"/>
                  <a:pt x="687644" y="251110"/>
                  <a:pt x="609680" y="290268"/>
                </a:cubicBezTo>
                <a:cubicBezTo>
                  <a:pt x="531716" y="329426"/>
                  <a:pt x="513019" y="347066"/>
                  <a:pt x="406480" y="383402"/>
                </a:cubicBezTo>
                <a:cubicBezTo>
                  <a:pt x="299941" y="419738"/>
                  <a:pt x="4666" y="490646"/>
                  <a:pt x="80" y="495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914D3446-F441-4040-A604-FC2998C1818E}"/>
              </a:ext>
            </a:extLst>
          </p:cNvPr>
          <p:cNvSpPr/>
          <p:nvPr/>
        </p:nvSpPr>
        <p:spPr>
          <a:xfrm>
            <a:off x="3553302" y="1802227"/>
            <a:ext cx="1576391" cy="1010051"/>
          </a:xfrm>
          <a:custGeom>
            <a:avLst/>
            <a:gdLst>
              <a:gd name="connsiteX0" fmla="*/ 1522465 w 1576391"/>
              <a:gd name="connsiteY0" fmla="*/ 130290 h 1010051"/>
              <a:gd name="connsiteX1" fmla="*/ 1359481 w 1576391"/>
              <a:gd name="connsiteY1" fmla="*/ 445673 h 1010051"/>
              <a:gd name="connsiteX2" fmla="*/ 1262115 w 1576391"/>
              <a:gd name="connsiteY2" fmla="*/ 557856 h 1010051"/>
              <a:gd name="connsiteX3" fmla="*/ 1141465 w 1576391"/>
              <a:gd name="connsiteY3" fmla="*/ 742006 h 1010051"/>
              <a:gd name="connsiteX4" fmla="*/ 1020815 w 1576391"/>
              <a:gd name="connsiteY4" fmla="*/ 849956 h 1010051"/>
              <a:gd name="connsiteX5" fmla="*/ 36565 w 1576391"/>
              <a:gd name="connsiteY5" fmla="*/ 1004473 h 1010051"/>
              <a:gd name="connsiteX6" fmla="*/ 222831 w 1576391"/>
              <a:gd name="connsiteY6" fmla="*/ 972723 h 1010051"/>
              <a:gd name="connsiteX7" fmla="*/ 339248 w 1576391"/>
              <a:gd name="connsiteY7" fmla="*/ 940973 h 1010051"/>
              <a:gd name="connsiteX8" fmla="*/ 55615 w 1576391"/>
              <a:gd name="connsiteY8" fmla="*/ 930390 h 1010051"/>
              <a:gd name="connsiteX9" fmla="*/ 332898 w 1576391"/>
              <a:gd name="connsiteY9" fmla="*/ 839373 h 1010051"/>
              <a:gd name="connsiteX10" fmla="*/ 150865 w 1576391"/>
              <a:gd name="connsiteY10" fmla="*/ 839373 h 1010051"/>
              <a:gd name="connsiteX11" fmla="*/ 654631 w 1576391"/>
              <a:gd name="connsiteY11" fmla="*/ 661573 h 1010051"/>
              <a:gd name="connsiteX12" fmla="*/ 155098 w 1576391"/>
              <a:gd name="connsiteY12" fmla="*/ 672156 h 1010051"/>
              <a:gd name="connsiteX13" fmla="*/ 559381 w 1576391"/>
              <a:gd name="connsiteY13" fmla="*/ 526106 h 1010051"/>
              <a:gd name="connsiteX14" fmla="*/ 764698 w 1576391"/>
              <a:gd name="connsiteY14" fmla="*/ 416040 h 1010051"/>
              <a:gd name="connsiteX15" fmla="*/ 1052565 w 1576391"/>
              <a:gd name="connsiteY15" fmla="*/ 356773 h 1010051"/>
              <a:gd name="connsiteX16" fmla="*/ 1166865 w 1576391"/>
              <a:gd name="connsiteY16" fmla="*/ 320790 h 1010051"/>
              <a:gd name="connsiteX17" fmla="*/ 1552098 w 1576391"/>
              <a:gd name="connsiteY17" fmla="*/ 7523 h 1010051"/>
              <a:gd name="connsiteX18" fmla="*/ 1522465 w 1576391"/>
              <a:gd name="connsiteY18" fmla="*/ 130290 h 101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76391" h="1010051">
                <a:moveTo>
                  <a:pt x="1522465" y="130290"/>
                </a:moveTo>
                <a:cubicBezTo>
                  <a:pt x="1490362" y="203315"/>
                  <a:pt x="1402873" y="374412"/>
                  <a:pt x="1359481" y="445673"/>
                </a:cubicBezTo>
                <a:cubicBezTo>
                  <a:pt x="1316089" y="516934"/>
                  <a:pt x="1298451" y="508467"/>
                  <a:pt x="1262115" y="557856"/>
                </a:cubicBezTo>
                <a:cubicBezTo>
                  <a:pt x="1225779" y="607245"/>
                  <a:pt x="1181682" y="693323"/>
                  <a:pt x="1141465" y="742006"/>
                </a:cubicBezTo>
                <a:cubicBezTo>
                  <a:pt x="1101248" y="790689"/>
                  <a:pt x="1204965" y="806212"/>
                  <a:pt x="1020815" y="849956"/>
                </a:cubicBezTo>
                <a:cubicBezTo>
                  <a:pt x="836665" y="893701"/>
                  <a:pt x="169562" y="984012"/>
                  <a:pt x="36565" y="1004473"/>
                </a:cubicBezTo>
                <a:cubicBezTo>
                  <a:pt x="-96432" y="1024934"/>
                  <a:pt x="172384" y="983306"/>
                  <a:pt x="222831" y="972723"/>
                </a:cubicBezTo>
                <a:cubicBezTo>
                  <a:pt x="273278" y="962140"/>
                  <a:pt x="367117" y="948029"/>
                  <a:pt x="339248" y="940973"/>
                </a:cubicBezTo>
                <a:cubicBezTo>
                  <a:pt x="311379" y="933918"/>
                  <a:pt x="56673" y="947323"/>
                  <a:pt x="55615" y="930390"/>
                </a:cubicBezTo>
                <a:cubicBezTo>
                  <a:pt x="54557" y="913457"/>
                  <a:pt x="317023" y="854542"/>
                  <a:pt x="332898" y="839373"/>
                </a:cubicBezTo>
                <a:cubicBezTo>
                  <a:pt x="348773" y="824204"/>
                  <a:pt x="97243" y="869006"/>
                  <a:pt x="150865" y="839373"/>
                </a:cubicBezTo>
                <a:cubicBezTo>
                  <a:pt x="204487" y="809740"/>
                  <a:pt x="653926" y="689442"/>
                  <a:pt x="654631" y="661573"/>
                </a:cubicBezTo>
                <a:cubicBezTo>
                  <a:pt x="655336" y="633704"/>
                  <a:pt x="170973" y="694734"/>
                  <a:pt x="155098" y="672156"/>
                </a:cubicBezTo>
                <a:cubicBezTo>
                  <a:pt x="139223" y="649578"/>
                  <a:pt x="457781" y="568792"/>
                  <a:pt x="559381" y="526106"/>
                </a:cubicBezTo>
                <a:cubicBezTo>
                  <a:pt x="660981" y="483420"/>
                  <a:pt x="682501" y="444262"/>
                  <a:pt x="764698" y="416040"/>
                </a:cubicBezTo>
                <a:cubicBezTo>
                  <a:pt x="846895" y="387818"/>
                  <a:pt x="985537" y="372648"/>
                  <a:pt x="1052565" y="356773"/>
                </a:cubicBezTo>
                <a:cubicBezTo>
                  <a:pt x="1119593" y="340898"/>
                  <a:pt x="1083610" y="378998"/>
                  <a:pt x="1166865" y="320790"/>
                </a:cubicBezTo>
                <a:cubicBezTo>
                  <a:pt x="1250120" y="262582"/>
                  <a:pt x="1496359" y="40684"/>
                  <a:pt x="1552098" y="7523"/>
                </a:cubicBezTo>
                <a:cubicBezTo>
                  <a:pt x="1607837" y="-25638"/>
                  <a:pt x="1554568" y="57265"/>
                  <a:pt x="1522465" y="1302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F4C59D2-3D7B-45D5-9423-7E64E7DAE12E}"/>
              </a:ext>
            </a:extLst>
          </p:cNvPr>
          <p:cNvSpPr/>
          <p:nvPr/>
        </p:nvSpPr>
        <p:spPr>
          <a:xfrm>
            <a:off x="4868279" y="1987411"/>
            <a:ext cx="1361723" cy="1530824"/>
          </a:xfrm>
          <a:custGeom>
            <a:avLst/>
            <a:gdLst>
              <a:gd name="connsiteX0" fmla="*/ 173621 w 1361723"/>
              <a:gd name="connsiteY0" fmla="*/ 139 h 1530824"/>
              <a:gd name="connsiteX1" fmla="*/ 306971 w 1361723"/>
              <a:gd name="connsiteY1" fmla="*/ 250964 h 1530824"/>
              <a:gd name="connsiteX2" fmla="*/ 656221 w 1361723"/>
              <a:gd name="connsiteY2" fmla="*/ 565289 h 1530824"/>
              <a:gd name="connsiteX3" fmla="*/ 916571 w 1361723"/>
              <a:gd name="connsiteY3" fmla="*/ 778014 h 1530824"/>
              <a:gd name="connsiteX4" fmla="*/ 1361071 w 1361723"/>
              <a:gd name="connsiteY4" fmla="*/ 1527314 h 1530824"/>
              <a:gd name="connsiteX5" fmla="*/ 1021346 w 1361723"/>
              <a:gd name="connsiteY5" fmla="*/ 1076464 h 1530824"/>
              <a:gd name="connsiteX6" fmla="*/ 1249946 w 1361723"/>
              <a:gd name="connsiteY6" fmla="*/ 1495564 h 1530824"/>
              <a:gd name="connsiteX7" fmla="*/ 786396 w 1361723"/>
              <a:gd name="connsiteY7" fmla="*/ 920889 h 1530824"/>
              <a:gd name="connsiteX8" fmla="*/ 770521 w 1361723"/>
              <a:gd name="connsiteY8" fmla="*/ 1079639 h 1530824"/>
              <a:gd name="connsiteX9" fmla="*/ 494296 w 1361723"/>
              <a:gd name="connsiteY9" fmla="*/ 936764 h 1530824"/>
              <a:gd name="connsiteX10" fmla="*/ 341896 w 1361723"/>
              <a:gd name="connsiteY10" fmla="*/ 743089 h 1530824"/>
              <a:gd name="connsiteX11" fmla="*/ 122821 w 1361723"/>
              <a:gd name="connsiteY11" fmla="*/ 555764 h 1530824"/>
              <a:gd name="connsiteX12" fmla="*/ 424446 w 1361723"/>
              <a:gd name="connsiteY12" fmla="*/ 666889 h 1530824"/>
              <a:gd name="connsiteX13" fmla="*/ 2171 w 1361723"/>
              <a:gd name="connsiteY13" fmla="*/ 263664 h 1530824"/>
              <a:gd name="connsiteX14" fmla="*/ 256171 w 1361723"/>
              <a:gd name="connsiteY14" fmla="*/ 216039 h 1530824"/>
              <a:gd name="connsiteX15" fmla="*/ 173621 w 1361723"/>
              <a:gd name="connsiteY15" fmla="*/ 139 h 153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61723" h="1530824">
                <a:moveTo>
                  <a:pt x="173621" y="139"/>
                </a:moveTo>
                <a:cubicBezTo>
                  <a:pt x="182088" y="5960"/>
                  <a:pt x="226538" y="156772"/>
                  <a:pt x="306971" y="250964"/>
                </a:cubicBezTo>
                <a:cubicBezTo>
                  <a:pt x="387404" y="345156"/>
                  <a:pt x="554621" y="477447"/>
                  <a:pt x="656221" y="565289"/>
                </a:cubicBezTo>
                <a:cubicBezTo>
                  <a:pt x="757821" y="653131"/>
                  <a:pt x="799096" y="617677"/>
                  <a:pt x="916571" y="778014"/>
                </a:cubicBezTo>
                <a:cubicBezTo>
                  <a:pt x="1034046" y="938351"/>
                  <a:pt x="1343609" y="1477572"/>
                  <a:pt x="1361071" y="1527314"/>
                </a:cubicBezTo>
                <a:cubicBezTo>
                  <a:pt x="1378534" y="1577056"/>
                  <a:pt x="1039867" y="1081756"/>
                  <a:pt x="1021346" y="1076464"/>
                </a:cubicBezTo>
                <a:cubicBezTo>
                  <a:pt x="1002825" y="1071172"/>
                  <a:pt x="1289104" y="1521493"/>
                  <a:pt x="1249946" y="1495564"/>
                </a:cubicBezTo>
                <a:cubicBezTo>
                  <a:pt x="1210788" y="1469635"/>
                  <a:pt x="866300" y="990210"/>
                  <a:pt x="786396" y="920889"/>
                </a:cubicBezTo>
                <a:cubicBezTo>
                  <a:pt x="706492" y="851568"/>
                  <a:pt x="819204" y="1076993"/>
                  <a:pt x="770521" y="1079639"/>
                </a:cubicBezTo>
                <a:cubicBezTo>
                  <a:pt x="721838" y="1082285"/>
                  <a:pt x="565733" y="992856"/>
                  <a:pt x="494296" y="936764"/>
                </a:cubicBezTo>
                <a:cubicBezTo>
                  <a:pt x="422859" y="880672"/>
                  <a:pt x="403808" y="806589"/>
                  <a:pt x="341896" y="743089"/>
                </a:cubicBezTo>
                <a:cubicBezTo>
                  <a:pt x="279984" y="679589"/>
                  <a:pt x="109063" y="568464"/>
                  <a:pt x="122821" y="555764"/>
                </a:cubicBezTo>
                <a:cubicBezTo>
                  <a:pt x="136579" y="543064"/>
                  <a:pt x="444554" y="715572"/>
                  <a:pt x="424446" y="666889"/>
                </a:cubicBezTo>
                <a:cubicBezTo>
                  <a:pt x="404338" y="618206"/>
                  <a:pt x="30217" y="338806"/>
                  <a:pt x="2171" y="263664"/>
                </a:cubicBezTo>
                <a:cubicBezTo>
                  <a:pt x="-25875" y="188522"/>
                  <a:pt x="226538" y="259960"/>
                  <a:pt x="256171" y="216039"/>
                </a:cubicBezTo>
                <a:cubicBezTo>
                  <a:pt x="285804" y="172118"/>
                  <a:pt x="165154" y="-5682"/>
                  <a:pt x="173621" y="1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DD84D102-DFDA-46A1-9F33-94B454CDD177}"/>
              </a:ext>
            </a:extLst>
          </p:cNvPr>
          <p:cNvSpPr/>
          <p:nvPr/>
        </p:nvSpPr>
        <p:spPr>
          <a:xfrm>
            <a:off x="4754783" y="2217773"/>
            <a:ext cx="1331420" cy="1016955"/>
          </a:xfrm>
          <a:custGeom>
            <a:avLst/>
            <a:gdLst>
              <a:gd name="connsiteX0" fmla="*/ 24650 w 1331420"/>
              <a:gd name="connsiteY0" fmla="*/ 258727 h 1016955"/>
              <a:gd name="connsiteX1" fmla="*/ 54284 w 1331420"/>
              <a:gd name="connsiteY1" fmla="*/ 555060 h 1016955"/>
              <a:gd name="connsiteX2" fmla="*/ 591917 w 1331420"/>
              <a:gd name="connsiteY2" fmla="*/ 855627 h 1016955"/>
              <a:gd name="connsiteX3" fmla="*/ 1328517 w 1331420"/>
              <a:gd name="connsiteY3" fmla="*/ 1016494 h 1016955"/>
              <a:gd name="connsiteX4" fmla="*/ 828984 w 1331420"/>
              <a:gd name="connsiteY4" fmla="*/ 809060 h 1016955"/>
              <a:gd name="connsiteX5" fmla="*/ 337917 w 1331420"/>
              <a:gd name="connsiteY5" fmla="*/ 440760 h 1016955"/>
              <a:gd name="connsiteX6" fmla="*/ 359084 w 1331420"/>
              <a:gd name="connsiteY6" fmla="*/ 301060 h 1016955"/>
              <a:gd name="connsiteX7" fmla="*/ 325217 w 1331420"/>
              <a:gd name="connsiteY7" fmla="*/ 284127 h 1016955"/>
              <a:gd name="connsiteX8" fmla="*/ 164350 w 1331420"/>
              <a:gd name="connsiteY8" fmla="*/ 207927 h 1016955"/>
              <a:gd name="connsiteX9" fmla="*/ 177050 w 1331420"/>
              <a:gd name="connsiteY9" fmla="*/ 186760 h 1016955"/>
              <a:gd name="connsiteX10" fmla="*/ 66984 w 1331420"/>
              <a:gd name="connsiteY10" fmla="*/ 494 h 1016955"/>
              <a:gd name="connsiteX11" fmla="*/ 109317 w 1331420"/>
              <a:gd name="connsiteY11" fmla="*/ 250260 h 1016955"/>
              <a:gd name="connsiteX12" fmla="*/ 24650 w 1331420"/>
              <a:gd name="connsiteY12" fmla="*/ 258727 h 101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1420" h="1016955">
                <a:moveTo>
                  <a:pt x="24650" y="258727"/>
                </a:moveTo>
                <a:cubicBezTo>
                  <a:pt x="15478" y="309527"/>
                  <a:pt x="-40260" y="455577"/>
                  <a:pt x="54284" y="555060"/>
                </a:cubicBezTo>
                <a:cubicBezTo>
                  <a:pt x="148828" y="654543"/>
                  <a:pt x="379545" y="778721"/>
                  <a:pt x="591917" y="855627"/>
                </a:cubicBezTo>
                <a:cubicBezTo>
                  <a:pt x="804289" y="932533"/>
                  <a:pt x="1289006" y="1024255"/>
                  <a:pt x="1328517" y="1016494"/>
                </a:cubicBezTo>
                <a:cubicBezTo>
                  <a:pt x="1368028" y="1008733"/>
                  <a:pt x="994084" y="905016"/>
                  <a:pt x="828984" y="809060"/>
                </a:cubicBezTo>
                <a:cubicBezTo>
                  <a:pt x="663884" y="713104"/>
                  <a:pt x="416234" y="525427"/>
                  <a:pt x="337917" y="440760"/>
                </a:cubicBezTo>
                <a:cubicBezTo>
                  <a:pt x="259600" y="356093"/>
                  <a:pt x="361201" y="327165"/>
                  <a:pt x="359084" y="301060"/>
                </a:cubicBezTo>
                <a:cubicBezTo>
                  <a:pt x="356967" y="274955"/>
                  <a:pt x="325217" y="284127"/>
                  <a:pt x="325217" y="284127"/>
                </a:cubicBezTo>
                <a:cubicBezTo>
                  <a:pt x="292761" y="268605"/>
                  <a:pt x="189044" y="224155"/>
                  <a:pt x="164350" y="207927"/>
                </a:cubicBezTo>
                <a:cubicBezTo>
                  <a:pt x="139656" y="191699"/>
                  <a:pt x="193278" y="221332"/>
                  <a:pt x="177050" y="186760"/>
                </a:cubicBezTo>
                <a:cubicBezTo>
                  <a:pt x="160822" y="152188"/>
                  <a:pt x="78273" y="-10089"/>
                  <a:pt x="66984" y="494"/>
                </a:cubicBezTo>
                <a:cubicBezTo>
                  <a:pt x="55695" y="11077"/>
                  <a:pt x="112139" y="202988"/>
                  <a:pt x="109317" y="250260"/>
                </a:cubicBezTo>
                <a:cubicBezTo>
                  <a:pt x="106495" y="297532"/>
                  <a:pt x="33822" y="207927"/>
                  <a:pt x="24650" y="2587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0372C63-D403-424F-8340-DBB9E413548F}"/>
              </a:ext>
            </a:extLst>
          </p:cNvPr>
          <p:cNvSpPr/>
          <p:nvPr/>
        </p:nvSpPr>
        <p:spPr>
          <a:xfrm>
            <a:off x="3314254" y="2426230"/>
            <a:ext cx="797204" cy="1223236"/>
          </a:xfrm>
          <a:custGeom>
            <a:avLst/>
            <a:gdLst>
              <a:gd name="connsiteX0" fmla="*/ 796313 w 797204"/>
              <a:gd name="connsiteY0" fmla="*/ 7937 h 1223236"/>
              <a:gd name="connsiteX1" fmla="*/ 597346 w 797204"/>
              <a:gd name="connsiteY1" fmla="*/ 240770 h 1223236"/>
              <a:gd name="connsiteX2" fmla="*/ 461879 w 797204"/>
              <a:gd name="connsiteY2" fmla="*/ 304270 h 1223236"/>
              <a:gd name="connsiteX3" fmla="*/ 343346 w 797204"/>
              <a:gd name="connsiteY3" fmla="*/ 880003 h 1223236"/>
              <a:gd name="connsiteX4" fmla="*/ 351813 w 797204"/>
              <a:gd name="connsiteY4" fmla="*/ 702203 h 1223236"/>
              <a:gd name="connsiteX5" fmla="*/ 237513 w 797204"/>
              <a:gd name="connsiteY5" fmla="*/ 905403 h 1223236"/>
              <a:gd name="connsiteX6" fmla="*/ 186713 w 797204"/>
              <a:gd name="connsiteY6" fmla="*/ 943503 h 1223236"/>
              <a:gd name="connsiteX7" fmla="*/ 207879 w 797204"/>
              <a:gd name="connsiteY7" fmla="*/ 795337 h 1223236"/>
              <a:gd name="connsiteX8" fmla="*/ 446 w 797204"/>
              <a:gd name="connsiteY8" fmla="*/ 1222903 h 1223236"/>
              <a:gd name="connsiteX9" fmla="*/ 152846 w 797204"/>
              <a:gd name="connsiteY9" fmla="*/ 714903 h 1223236"/>
              <a:gd name="connsiteX10" fmla="*/ 161313 w 797204"/>
              <a:gd name="connsiteY10" fmla="*/ 727603 h 1223236"/>
              <a:gd name="connsiteX11" fmla="*/ 309479 w 797204"/>
              <a:gd name="connsiteY11" fmla="*/ 206903 h 1223236"/>
              <a:gd name="connsiteX12" fmla="*/ 195179 w 797204"/>
              <a:gd name="connsiteY12" fmla="*/ 198437 h 1223236"/>
              <a:gd name="connsiteX13" fmla="*/ 339113 w 797204"/>
              <a:gd name="connsiteY13" fmla="*/ 96837 h 1223236"/>
              <a:gd name="connsiteX14" fmla="*/ 457646 w 797204"/>
              <a:gd name="connsiteY14" fmla="*/ 168803 h 1223236"/>
              <a:gd name="connsiteX15" fmla="*/ 512679 w 797204"/>
              <a:gd name="connsiteY15" fmla="*/ 67203 h 1223236"/>
              <a:gd name="connsiteX16" fmla="*/ 796313 w 797204"/>
              <a:gd name="connsiteY16" fmla="*/ 7937 h 122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7204" h="1223236">
                <a:moveTo>
                  <a:pt x="796313" y="7937"/>
                </a:moveTo>
                <a:cubicBezTo>
                  <a:pt x="810424" y="36865"/>
                  <a:pt x="653085" y="191381"/>
                  <a:pt x="597346" y="240770"/>
                </a:cubicBezTo>
                <a:cubicBezTo>
                  <a:pt x="541607" y="290159"/>
                  <a:pt x="504212" y="197731"/>
                  <a:pt x="461879" y="304270"/>
                </a:cubicBezTo>
                <a:cubicBezTo>
                  <a:pt x="419546" y="410809"/>
                  <a:pt x="361690" y="813681"/>
                  <a:pt x="343346" y="880003"/>
                </a:cubicBezTo>
                <a:cubicBezTo>
                  <a:pt x="325002" y="946325"/>
                  <a:pt x="369452" y="697970"/>
                  <a:pt x="351813" y="702203"/>
                </a:cubicBezTo>
                <a:cubicBezTo>
                  <a:pt x="334174" y="706436"/>
                  <a:pt x="265030" y="865186"/>
                  <a:pt x="237513" y="905403"/>
                </a:cubicBezTo>
                <a:cubicBezTo>
                  <a:pt x="209996" y="945620"/>
                  <a:pt x="191652" y="961847"/>
                  <a:pt x="186713" y="943503"/>
                </a:cubicBezTo>
                <a:cubicBezTo>
                  <a:pt x="181774" y="925159"/>
                  <a:pt x="238923" y="748770"/>
                  <a:pt x="207879" y="795337"/>
                </a:cubicBezTo>
                <a:cubicBezTo>
                  <a:pt x="176835" y="841904"/>
                  <a:pt x="9618" y="1236309"/>
                  <a:pt x="446" y="1222903"/>
                </a:cubicBezTo>
                <a:cubicBezTo>
                  <a:pt x="-8726" y="1209497"/>
                  <a:pt x="126035" y="797453"/>
                  <a:pt x="152846" y="714903"/>
                </a:cubicBezTo>
                <a:cubicBezTo>
                  <a:pt x="179657" y="632353"/>
                  <a:pt x="135207" y="812270"/>
                  <a:pt x="161313" y="727603"/>
                </a:cubicBezTo>
                <a:cubicBezTo>
                  <a:pt x="187418" y="642936"/>
                  <a:pt x="303835" y="295097"/>
                  <a:pt x="309479" y="206903"/>
                </a:cubicBezTo>
                <a:cubicBezTo>
                  <a:pt x="315123" y="118709"/>
                  <a:pt x="190240" y="216781"/>
                  <a:pt x="195179" y="198437"/>
                </a:cubicBezTo>
                <a:cubicBezTo>
                  <a:pt x="200118" y="180093"/>
                  <a:pt x="295368" y="101776"/>
                  <a:pt x="339113" y="96837"/>
                </a:cubicBezTo>
                <a:cubicBezTo>
                  <a:pt x="382857" y="91898"/>
                  <a:pt x="428718" y="173742"/>
                  <a:pt x="457646" y="168803"/>
                </a:cubicBezTo>
                <a:cubicBezTo>
                  <a:pt x="486574" y="163864"/>
                  <a:pt x="457646" y="98247"/>
                  <a:pt x="512679" y="67203"/>
                </a:cubicBezTo>
                <a:cubicBezTo>
                  <a:pt x="567712" y="36159"/>
                  <a:pt x="782202" y="-20991"/>
                  <a:pt x="796313" y="79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39293B93-9B06-4F8B-8869-50AD5EC3DE5D}"/>
              </a:ext>
            </a:extLst>
          </p:cNvPr>
          <p:cNvSpPr/>
          <p:nvPr/>
        </p:nvSpPr>
        <p:spPr>
          <a:xfrm>
            <a:off x="3314133" y="3344195"/>
            <a:ext cx="275933" cy="1367228"/>
          </a:xfrm>
          <a:custGeom>
            <a:avLst/>
            <a:gdLst>
              <a:gd name="connsiteX0" fmla="*/ 275734 w 275933"/>
              <a:gd name="connsiteY0" fmla="*/ 138 h 1367228"/>
              <a:gd name="connsiteX1" fmla="*/ 174134 w 275933"/>
              <a:gd name="connsiteY1" fmla="*/ 169472 h 1367228"/>
              <a:gd name="connsiteX2" fmla="*/ 165667 w 275933"/>
              <a:gd name="connsiteY2" fmla="*/ 757905 h 1367228"/>
              <a:gd name="connsiteX3" fmla="*/ 140267 w 275933"/>
              <a:gd name="connsiteY3" fmla="*/ 656305 h 1367228"/>
              <a:gd name="connsiteX4" fmla="*/ 157200 w 275933"/>
              <a:gd name="connsiteY4" fmla="*/ 1054238 h 1367228"/>
              <a:gd name="connsiteX5" fmla="*/ 136034 w 275933"/>
              <a:gd name="connsiteY5" fmla="*/ 910305 h 1367228"/>
              <a:gd name="connsiteX6" fmla="*/ 144500 w 275933"/>
              <a:gd name="connsiteY6" fmla="*/ 1320938 h 1367228"/>
              <a:gd name="connsiteX7" fmla="*/ 85234 w 275933"/>
              <a:gd name="connsiteY7" fmla="*/ 1143138 h 1367228"/>
              <a:gd name="connsiteX8" fmla="*/ 30200 w 275933"/>
              <a:gd name="connsiteY8" fmla="*/ 1359038 h 1367228"/>
              <a:gd name="connsiteX9" fmla="*/ 9034 w 275933"/>
              <a:gd name="connsiteY9" fmla="*/ 796005 h 1367228"/>
              <a:gd name="connsiteX10" fmla="*/ 30200 w 275933"/>
              <a:gd name="connsiteY10" fmla="*/ 931472 h 1367228"/>
              <a:gd name="connsiteX11" fmla="*/ 4800 w 275933"/>
              <a:gd name="connsiteY11" fmla="*/ 338805 h 1367228"/>
              <a:gd name="connsiteX12" fmla="*/ 144500 w 275933"/>
              <a:gd name="connsiteY12" fmla="*/ 144072 h 1367228"/>
              <a:gd name="connsiteX13" fmla="*/ 275734 w 275933"/>
              <a:gd name="connsiteY13" fmla="*/ 138 h 136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5933" h="1367228">
                <a:moveTo>
                  <a:pt x="275734" y="138"/>
                </a:moveTo>
                <a:cubicBezTo>
                  <a:pt x="280673" y="4371"/>
                  <a:pt x="192478" y="43178"/>
                  <a:pt x="174134" y="169472"/>
                </a:cubicBezTo>
                <a:cubicBezTo>
                  <a:pt x="155790" y="295766"/>
                  <a:pt x="171311" y="676766"/>
                  <a:pt x="165667" y="757905"/>
                </a:cubicBezTo>
                <a:cubicBezTo>
                  <a:pt x="160023" y="839044"/>
                  <a:pt x="141678" y="606916"/>
                  <a:pt x="140267" y="656305"/>
                </a:cubicBezTo>
                <a:cubicBezTo>
                  <a:pt x="138856" y="705694"/>
                  <a:pt x="157905" y="1011905"/>
                  <a:pt x="157200" y="1054238"/>
                </a:cubicBezTo>
                <a:cubicBezTo>
                  <a:pt x="156495" y="1096571"/>
                  <a:pt x="138151" y="865855"/>
                  <a:pt x="136034" y="910305"/>
                </a:cubicBezTo>
                <a:cubicBezTo>
                  <a:pt x="133917" y="954755"/>
                  <a:pt x="152967" y="1282133"/>
                  <a:pt x="144500" y="1320938"/>
                </a:cubicBezTo>
                <a:cubicBezTo>
                  <a:pt x="136033" y="1359744"/>
                  <a:pt x="104284" y="1136788"/>
                  <a:pt x="85234" y="1143138"/>
                </a:cubicBezTo>
                <a:cubicBezTo>
                  <a:pt x="66184" y="1149488"/>
                  <a:pt x="42900" y="1416893"/>
                  <a:pt x="30200" y="1359038"/>
                </a:cubicBezTo>
                <a:cubicBezTo>
                  <a:pt x="17500" y="1301183"/>
                  <a:pt x="9034" y="867266"/>
                  <a:pt x="9034" y="796005"/>
                </a:cubicBezTo>
                <a:cubicBezTo>
                  <a:pt x="9034" y="724744"/>
                  <a:pt x="30906" y="1007672"/>
                  <a:pt x="30200" y="931472"/>
                </a:cubicBezTo>
                <a:cubicBezTo>
                  <a:pt x="29494" y="855272"/>
                  <a:pt x="-14250" y="470038"/>
                  <a:pt x="4800" y="338805"/>
                </a:cubicBezTo>
                <a:cubicBezTo>
                  <a:pt x="23850" y="207572"/>
                  <a:pt x="101461" y="198400"/>
                  <a:pt x="144500" y="144072"/>
                </a:cubicBezTo>
                <a:cubicBezTo>
                  <a:pt x="187539" y="89744"/>
                  <a:pt x="270795" y="-4095"/>
                  <a:pt x="275734" y="1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D5EAAC2-4A4F-4D2A-824C-F3D1B7859199}"/>
              </a:ext>
            </a:extLst>
          </p:cNvPr>
          <p:cNvSpPr/>
          <p:nvPr/>
        </p:nvSpPr>
        <p:spPr>
          <a:xfrm>
            <a:off x="3216403" y="4536821"/>
            <a:ext cx="396474" cy="954425"/>
          </a:xfrm>
          <a:custGeom>
            <a:avLst/>
            <a:gdLst>
              <a:gd name="connsiteX0" fmla="*/ 204130 w 396474"/>
              <a:gd name="connsiteY0" fmla="*/ 1312 h 954425"/>
              <a:gd name="connsiteX1" fmla="*/ 146980 w 396474"/>
              <a:gd name="connsiteY1" fmla="*/ 151596 h 954425"/>
              <a:gd name="connsiteX2" fmla="*/ 394630 w 396474"/>
              <a:gd name="connsiteY2" fmla="*/ 858562 h 954425"/>
              <a:gd name="connsiteX3" fmla="*/ 261280 w 396474"/>
              <a:gd name="connsiteY3" fmla="*/ 553762 h 954425"/>
              <a:gd name="connsiteX4" fmla="*/ 286680 w 396474"/>
              <a:gd name="connsiteY4" fmla="*/ 689229 h 954425"/>
              <a:gd name="connsiteX5" fmla="*/ 195664 w 396474"/>
              <a:gd name="connsiteY5" fmla="*/ 551646 h 954425"/>
              <a:gd name="connsiteX6" fmla="*/ 386164 w 396474"/>
              <a:gd name="connsiteY6" fmla="*/ 949579 h 954425"/>
              <a:gd name="connsiteX7" fmla="*/ 276097 w 396474"/>
              <a:gd name="connsiteY7" fmla="*/ 773896 h 954425"/>
              <a:gd name="connsiteX8" fmla="*/ 261280 w 396474"/>
              <a:gd name="connsiteY8" fmla="*/ 792946 h 954425"/>
              <a:gd name="connsiteX9" fmla="*/ 85597 w 396474"/>
              <a:gd name="connsiteY9" fmla="*/ 441579 h 954425"/>
              <a:gd name="connsiteX10" fmla="*/ 70780 w 396474"/>
              <a:gd name="connsiteY10" fmla="*/ 441579 h 954425"/>
              <a:gd name="connsiteX11" fmla="*/ 930 w 396474"/>
              <a:gd name="connsiteY11" fmla="*/ 291296 h 954425"/>
              <a:gd name="connsiteX12" fmla="*/ 32680 w 396474"/>
              <a:gd name="connsiteY12" fmla="*/ 206629 h 954425"/>
              <a:gd name="connsiteX13" fmla="*/ 62314 w 396474"/>
              <a:gd name="connsiteY13" fmla="*/ 98679 h 954425"/>
              <a:gd name="connsiteX14" fmla="*/ 34797 w 396474"/>
              <a:gd name="connsiteY14" fmla="*/ 79629 h 954425"/>
              <a:gd name="connsiteX15" fmla="*/ 204130 w 396474"/>
              <a:gd name="connsiteY15" fmla="*/ 1312 h 95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6474" h="954425">
                <a:moveTo>
                  <a:pt x="204130" y="1312"/>
                </a:moveTo>
                <a:cubicBezTo>
                  <a:pt x="222827" y="13306"/>
                  <a:pt x="115230" y="8721"/>
                  <a:pt x="146980" y="151596"/>
                </a:cubicBezTo>
                <a:cubicBezTo>
                  <a:pt x="178730" y="294471"/>
                  <a:pt x="375580" y="791534"/>
                  <a:pt x="394630" y="858562"/>
                </a:cubicBezTo>
                <a:cubicBezTo>
                  <a:pt x="413680" y="925590"/>
                  <a:pt x="279272" y="581984"/>
                  <a:pt x="261280" y="553762"/>
                </a:cubicBezTo>
                <a:cubicBezTo>
                  <a:pt x="243288" y="525540"/>
                  <a:pt x="297616" y="689582"/>
                  <a:pt x="286680" y="689229"/>
                </a:cubicBezTo>
                <a:cubicBezTo>
                  <a:pt x="275744" y="688876"/>
                  <a:pt x="179083" y="508254"/>
                  <a:pt x="195664" y="551646"/>
                </a:cubicBezTo>
                <a:cubicBezTo>
                  <a:pt x="212245" y="595038"/>
                  <a:pt x="372759" y="912537"/>
                  <a:pt x="386164" y="949579"/>
                </a:cubicBezTo>
                <a:cubicBezTo>
                  <a:pt x="399570" y="986621"/>
                  <a:pt x="296911" y="800002"/>
                  <a:pt x="276097" y="773896"/>
                </a:cubicBezTo>
                <a:cubicBezTo>
                  <a:pt x="255283" y="747791"/>
                  <a:pt x="293030" y="848332"/>
                  <a:pt x="261280" y="792946"/>
                </a:cubicBezTo>
                <a:cubicBezTo>
                  <a:pt x="229530" y="737560"/>
                  <a:pt x="117347" y="500140"/>
                  <a:pt x="85597" y="441579"/>
                </a:cubicBezTo>
                <a:cubicBezTo>
                  <a:pt x="53847" y="383018"/>
                  <a:pt x="84891" y="466626"/>
                  <a:pt x="70780" y="441579"/>
                </a:cubicBezTo>
                <a:cubicBezTo>
                  <a:pt x="56669" y="416532"/>
                  <a:pt x="7280" y="330454"/>
                  <a:pt x="930" y="291296"/>
                </a:cubicBezTo>
                <a:cubicBezTo>
                  <a:pt x="-5420" y="252138"/>
                  <a:pt x="22449" y="238732"/>
                  <a:pt x="32680" y="206629"/>
                </a:cubicBezTo>
                <a:cubicBezTo>
                  <a:pt x="42911" y="174526"/>
                  <a:pt x="61961" y="119846"/>
                  <a:pt x="62314" y="98679"/>
                </a:cubicBezTo>
                <a:cubicBezTo>
                  <a:pt x="62667" y="77512"/>
                  <a:pt x="11867" y="96209"/>
                  <a:pt x="34797" y="79629"/>
                </a:cubicBezTo>
                <a:cubicBezTo>
                  <a:pt x="57727" y="63049"/>
                  <a:pt x="185433" y="-10682"/>
                  <a:pt x="204130" y="13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79731C48-98CB-4496-A1A6-95CBC319988C}"/>
              </a:ext>
            </a:extLst>
          </p:cNvPr>
          <p:cNvSpPr/>
          <p:nvPr/>
        </p:nvSpPr>
        <p:spPr>
          <a:xfrm>
            <a:off x="3398421" y="5266550"/>
            <a:ext cx="1062601" cy="1013945"/>
          </a:xfrm>
          <a:custGeom>
            <a:avLst/>
            <a:gdLst>
              <a:gd name="connsiteX0" fmla="*/ 946 w 1062601"/>
              <a:gd name="connsiteY0" fmla="*/ 1833 h 1013945"/>
              <a:gd name="connsiteX1" fmla="*/ 267646 w 1062601"/>
              <a:gd name="connsiteY1" fmla="*/ 397650 h 1013945"/>
              <a:gd name="connsiteX2" fmla="*/ 187212 w 1062601"/>
              <a:gd name="connsiteY2" fmla="*/ 215617 h 1013945"/>
              <a:gd name="connsiteX3" fmla="*/ 460262 w 1062601"/>
              <a:gd name="connsiteY3" fmla="*/ 662233 h 1013945"/>
              <a:gd name="connsiteX4" fmla="*/ 456029 w 1062601"/>
              <a:gd name="connsiteY4" fmla="*/ 602967 h 1013945"/>
              <a:gd name="connsiteX5" fmla="*/ 521646 w 1062601"/>
              <a:gd name="connsiteY5" fmla="*/ 666467 h 1013945"/>
              <a:gd name="connsiteX6" fmla="*/ 690979 w 1062601"/>
              <a:gd name="connsiteY6" fmla="*/ 888717 h 1013945"/>
              <a:gd name="connsiteX7" fmla="*/ 724846 w 1062601"/>
              <a:gd name="connsiteY7" fmla="*/ 865433 h 1013945"/>
              <a:gd name="connsiteX8" fmla="*/ 983079 w 1062601"/>
              <a:gd name="connsiteY8" fmla="*/ 983967 h 1013945"/>
              <a:gd name="connsiteX9" fmla="*/ 1055046 w 1062601"/>
              <a:gd name="connsiteY9" fmla="*/ 994550 h 1013945"/>
              <a:gd name="connsiteX10" fmla="*/ 830679 w 1062601"/>
              <a:gd name="connsiteY10" fmla="*/ 751133 h 1013945"/>
              <a:gd name="connsiteX11" fmla="*/ 968262 w 1062601"/>
              <a:gd name="connsiteY11" fmla="*/ 840033 h 1013945"/>
              <a:gd name="connsiteX12" fmla="*/ 695212 w 1062601"/>
              <a:gd name="connsiteY12" fmla="*/ 662233 h 1013945"/>
              <a:gd name="connsiteX13" fmla="*/ 769296 w 1062601"/>
              <a:gd name="connsiteY13" fmla="*/ 787117 h 1013945"/>
              <a:gd name="connsiteX14" fmla="*/ 676162 w 1062601"/>
              <a:gd name="connsiteY14" fmla="*/ 611433 h 1013945"/>
              <a:gd name="connsiteX15" fmla="*/ 572446 w 1062601"/>
              <a:gd name="connsiteY15" fmla="*/ 425167 h 1013945"/>
              <a:gd name="connsiteX16" fmla="*/ 568212 w 1062601"/>
              <a:gd name="connsiteY16" fmla="*/ 524650 h 1013945"/>
              <a:gd name="connsiteX17" fmla="*/ 504712 w 1062601"/>
              <a:gd name="connsiteY17" fmla="*/ 469617 h 1013945"/>
              <a:gd name="connsiteX18" fmla="*/ 451796 w 1062601"/>
              <a:gd name="connsiteY18" fmla="*/ 372250 h 1013945"/>
              <a:gd name="connsiteX19" fmla="*/ 447562 w 1062601"/>
              <a:gd name="connsiteY19" fmla="*/ 355317 h 1013945"/>
              <a:gd name="connsiteX20" fmla="*/ 377712 w 1062601"/>
              <a:gd name="connsiteY20" fmla="*/ 253717 h 1013945"/>
              <a:gd name="connsiteX21" fmla="*/ 946 w 1062601"/>
              <a:gd name="connsiteY21" fmla="*/ 1833 h 101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62601" h="1013945">
                <a:moveTo>
                  <a:pt x="946" y="1833"/>
                </a:moveTo>
                <a:cubicBezTo>
                  <a:pt x="-17398" y="25822"/>
                  <a:pt x="236602" y="362019"/>
                  <a:pt x="267646" y="397650"/>
                </a:cubicBezTo>
                <a:cubicBezTo>
                  <a:pt x="298690" y="433281"/>
                  <a:pt x="155109" y="171520"/>
                  <a:pt x="187212" y="215617"/>
                </a:cubicBezTo>
                <a:cubicBezTo>
                  <a:pt x="219315" y="259714"/>
                  <a:pt x="415459" y="597675"/>
                  <a:pt x="460262" y="662233"/>
                </a:cubicBezTo>
                <a:cubicBezTo>
                  <a:pt x="505065" y="726791"/>
                  <a:pt x="445798" y="602261"/>
                  <a:pt x="456029" y="602967"/>
                </a:cubicBezTo>
                <a:cubicBezTo>
                  <a:pt x="466260" y="603673"/>
                  <a:pt x="482488" y="618842"/>
                  <a:pt x="521646" y="666467"/>
                </a:cubicBezTo>
                <a:cubicBezTo>
                  <a:pt x="560804" y="714092"/>
                  <a:pt x="657112" y="855556"/>
                  <a:pt x="690979" y="888717"/>
                </a:cubicBezTo>
                <a:cubicBezTo>
                  <a:pt x="724846" y="921878"/>
                  <a:pt x="676163" y="849558"/>
                  <a:pt x="724846" y="865433"/>
                </a:cubicBezTo>
                <a:cubicBezTo>
                  <a:pt x="773529" y="881308"/>
                  <a:pt x="928046" y="962448"/>
                  <a:pt x="983079" y="983967"/>
                </a:cubicBezTo>
                <a:cubicBezTo>
                  <a:pt x="1038112" y="1005486"/>
                  <a:pt x="1080446" y="1033356"/>
                  <a:pt x="1055046" y="994550"/>
                </a:cubicBezTo>
                <a:cubicBezTo>
                  <a:pt x="1029646" y="955744"/>
                  <a:pt x="845143" y="776886"/>
                  <a:pt x="830679" y="751133"/>
                </a:cubicBezTo>
                <a:cubicBezTo>
                  <a:pt x="816215" y="725380"/>
                  <a:pt x="990840" y="854850"/>
                  <a:pt x="968262" y="840033"/>
                </a:cubicBezTo>
                <a:cubicBezTo>
                  <a:pt x="945684" y="825216"/>
                  <a:pt x="728373" y="671052"/>
                  <a:pt x="695212" y="662233"/>
                </a:cubicBezTo>
                <a:cubicBezTo>
                  <a:pt x="662051" y="653414"/>
                  <a:pt x="772471" y="795584"/>
                  <a:pt x="769296" y="787117"/>
                </a:cubicBezTo>
                <a:cubicBezTo>
                  <a:pt x="766121" y="778650"/>
                  <a:pt x="708970" y="671758"/>
                  <a:pt x="676162" y="611433"/>
                </a:cubicBezTo>
                <a:cubicBezTo>
                  <a:pt x="643354" y="551108"/>
                  <a:pt x="590438" y="439631"/>
                  <a:pt x="572446" y="425167"/>
                </a:cubicBezTo>
                <a:cubicBezTo>
                  <a:pt x="554454" y="410703"/>
                  <a:pt x="579501" y="517242"/>
                  <a:pt x="568212" y="524650"/>
                </a:cubicBezTo>
                <a:cubicBezTo>
                  <a:pt x="556923" y="532058"/>
                  <a:pt x="524115" y="495017"/>
                  <a:pt x="504712" y="469617"/>
                </a:cubicBezTo>
                <a:cubicBezTo>
                  <a:pt x="485309" y="444217"/>
                  <a:pt x="461321" y="391300"/>
                  <a:pt x="451796" y="372250"/>
                </a:cubicBezTo>
                <a:cubicBezTo>
                  <a:pt x="442271" y="353200"/>
                  <a:pt x="459909" y="375072"/>
                  <a:pt x="447562" y="355317"/>
                </a:cubicBezTo>
                <a:cubicBezTo>
                  <a:pt x="435215" y="335562"/>
                  <a:pt x="452501" y="311220"/>
                  <a:pt x="377712" y="253717"/>
                </a:cubicBezTo>
                <a:cubicBezTo>
                  <a:pt x="302923" y="196214"/>
                  <a:pt x="19290" y="-22156"/>
                  <a:pt x="946" y="18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E031A9A-89D9-436D-8DA2-10A261374B59}"/>
              </a:ext>
            </a:extLst>
          </p:cNvPr>
          <p:cNvSpPr/>
          <p:nvPr/>
        </p:nvSpPr>
        <p:spPr>
          <a:xfrm>
            <a:off x="4181879" y="5747135"/>
            <a:ext cx="1509872" cy="560119"/>
          </a:xfrm>
          <a:custGeom>
            <a:avLst/>
            <a:gdLst>
              <a:gd name="connsiteX0" fmla="*/ 1497138 w 1509872"/>
              <a:gd name="connsiteY0" fmla="*/ 14432 h 560119"/>
              <a:gd name="connsiteX1" fmla="*/ 1124604 w 1509872"/>
              <a:gd name="connsiteY1" fmla="*/ 327698 h 560119"/>
              <a:gd name="connsiteX2" fmla="*/ 1344738 w 1509872"/>
              <a:gd name="connsiteY2" fmla="*/ 124498 h 560119"/>
              <a:gd name="connsiteX3" fmla="*/ 1202921 w 1509872"/>
              <a:gd name="connsiteY3" fmla="*/ 236682 h 560119"/>
              <a:gd name="connsiteX4" fmla="*/ 957388 w 1509872"/>
              <a:gd name="connsiteY4" fmla="*/ 414482 h 560119"/>
              <a:gd name="connsiteX5" fmla="*/ 1050521 w 1509872"/>
              <a:gd name="connsiteY5" fmla="*/ 376382 h 560119"/>
              <a:gd name="connsiteX6" fmla="*/ 713971 w 1509872"/>
              <a:gd name="connsiteY6" fmla="*/ 558415 h 560119"/>
              <a:gd name="connsiteX7" fmla="*/ 792288 w 1509872"/>
              <a:gd name="connsiteY7" fmla="*/ 471632 h 560119"/>
              <a:gd name="connsiteX8" fmla="*/ 428221 w 1509872"/>
              <a:gd name="connsiteY8" fmla="*/ 543598 h 560119"/>
              <a:gd name="connsiteX9" fmla="*/ 582738 w 1509872"/>
              <a:gd name="connsiteY9" fmla="*/ 543598 h 560119"/>
              <a:gd name="connsiteX10" fmla="*/ 654 w 1509872"/>
              <a:gd name="connsiteY10" fmla="*/ 509732 h 560119"/>
              <a:gd name="connsiteX11" fmla="*/ 713971 w 1509872"/>
              <a:gd name="connsiteY11" fmla="*/ 444115 h 560119"/>
              <a:gd name="connsiteX12" fmla="*/ 189038 w 1509872"/>
              <a:gd name="connsiteY12" fmla="*/ 463165 h 560119"/>
              <a:gd name="connsiteX13" fmla="*/ 840971 w 1509872"/>
              <a:gd name="connsiteY13" fmla="*/ 378498 h 560119"/>
              <a:gd name="connsiteX14" fmla="*/ 1105554 w 1509872"/>
              <a:gd name="connsiteY14" fmla="*/ 198582 h 560119"/>
              <a:gd name="connsiteX15" fmla="*/ 669521 w 1509872"/>
              <a:gd name="connsiteY15" fmla="*/ 395432 h 560119"/>
              <a:gd name="connsiteX16" fmla="*/ 1215621 w 1509872"/>
              <a:gd name="connsiteY16" fmla="*/ 82165 h 560119"/>
              <a:gd name="connsiteX17" fmla="*/ 1023004 w 1509872"/>
              <a:gd name="connsiteY17" fmla="*/ 171065 h 560119"/>
              <a:gd name="connsiteX18" fmla="*/ 1387071 w 1509872"/>
              <a:gd name="connsiteY18" fmla="*/ 63115 h 560119"/>
              <a:gd name="connsiteX19" fmla="*/ 1497138 w 1509872"/>
              <a:gd name="connsiteY19" fmla="*/ 14432 h 56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09872" h="560119">
                <a:moveTo>
                  <a:pt x="1497138" y="14432"/>
                </a:moveTo>
                <a:cubicBezTo>
                  <a:pt x="1453393" y="58529"/>
                  <a:pt x="1150004" y="309354"/>
                  <a:pt x="1124604" y="327698"/>
                </a:cubicBezTo>
                <a:cubicBezTo>
                  <a:pt x="1099204" y="346042"/>
                  <a:pt x="1331685" y="139667"/>
                  <a:pt x="1344738" y="124498"/>
                </a:cubicBezTo>
                <a:cubicBezTo>
                  <a:pt x="1357791" y="109329"/>
                  <a:pt x="1267479" y="188351"/>
                  <a:pt x="1202921" y="236682"/>
                </a:cubicBezTo>
                <a:cubicBezTo>
                  <a:pt x="1138363" y="285013"/>
                  <a:pt x="982788" y="391199"/>
                  <a:pt x="957388" y="414482"/>
                </a:cubicBezTo>
                <a:cubicBezTo>
                  <a:pt x="931988" y="437765"/>
                  <a:pt x="1091091" y="352393"/>
                  <a:pt x="1050521" y="376382"/>
                </a:cubicBezTo>
                <a:cubicBezTo>
                  <a:pt x="1009951" y="400371"/>
                  <a:pt x="757010" y="542540"/>
                  <a:pt x="713971" y="558415"/>
                </a:cubicBezTo>
                <a:cubicBezTo>
                  <a:pt x="670932" y="574290"/>
                  <a:pt x="839913" y="474101"/>
                  <a:pt x="792288" y="471632"/>
                </a:cubicBezTo>
                <a:cubicBezTo>
                  <a:pt x="744663" y="469163"/>
                  <a:pt x="463146" y="531604"/>
                  <a:pt x="428221" y="543598"/>
                </a:cubicBezTo>
                <a:cubicBezTo>
                  <a:pt x="393296" y="555592"/>
                  <a:pt x="653999" y="549242"/>
                  <a:pt x="582738" y="543598"/>
                </a:cubicBezTo>
                <a:cubicBezTo>
                  <a:pt x="511477" y="537954"/>
                  <a:pt x="-21218" y="526312"/>
                  <a:pt x="654" y="509732"/>
                </a:cubicBezTo>
                <a:cubicBezTo>
                  <a:pt x="22526" y="493152"/>
                  <a:pt x="682574" y="451876"/>
                  <a:pt x="713971" y="444115"/>
                </a:cubicBezTo>
                <a:cubicBezTo>
                  <a:pt x="745368" y="436354"/>
                  <a:pt x="167871" y="474101"/>
                  <a:pt x="189038" y="463165"/>
                </a:cubicBezTo>
                <a:cubicBezTo>
                  <a:pt x="210205" y="452229"/>
                  <a:pt x="688218" y="422595"/>
                  <a:pt x="840971" y="378498"/>
                </a:cubicBezTo>
                <a:cubicBezTo>
                  <a:pt x="993724" y="334401"/>
                  <a:pt x="1134129" y="195760"/>
                  <a:pt x="1105554" y="198582"/>
                </a:cubicBezTo>
                <a:cubicBezTo>
                  <a:pt x="1076979" y="201404"/>
                  <a:pt x="651176" y="414835"/>
                  <a:pt x="669521" y="395432"/>
                </a:cubicBezTo>
                <a:cubicBezTo>
                  <a:pt x="687865" y="376029"/>
                  <a:pt x="1156707" y="119559"/>
                  <a:pt x="1215621" y="82165"/>
                </a:cubicBezTo>
                <a:cubicBezTo>
                  <a:pt x="1274535" y="44771"/>
                  <a:pt x="994429" y="174240"/>
                  <a:pt x="1023004" y="171065"/>
                </a:cubicBezTo>
                <a:cubicBezTo>
                  <a:pt x="1051579" y="167890"/>
                  <a:pt x="1310165" y="87104"/>
                  <a:pt x="1387071" y="63115"/>
                </a:cubicBezTo>
                <a:cubicBezTo>
                  <a:pt x="1463977" y="39126"/>
                  <a:pt x="1540883" y="-29665"/>
                  <a:pt x="1497138" y="144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FD0CEB2-69FB-4738-A797-49D5A330A3EF}"/>
              </a:ext>
            </a:extLst>
          </p:cNvPr>
          <p:cNvSpPr/>
          <p:nvPr/>
        </p:nvSpPr>
        <p:spPr>
          <a:xfrm>
            <a:off x="5287775" y="5135080"/>
            <a:ext cx="930601" cy="691790"/>
          </a:xfrm>
          <a:custGeom>
            <a:avLst/>
            <a:gdLst>
              <a:gd name="connsiteX0" fmla="*/ 930463 w 930601"/>
              <a:gd name="connsiteY0" fmla="*/ 13183 h 691790"/>
              <a:gd name="connsiteX1" fmla="*/ 717738 w 930601"/>
              <a:gd name="connsiteY1" fmla="*/ 349733 h 691790"/>
              <a:gd name="connsiteX2" fmla="*/ 817750 w 930601"/>
              <a:gd name="connsiteY2" fmla="*/ 144945 h 691790"/>
              <a:gd name="connsiteX3" fmla="*/ 597088 w 930601"/>
              <a:gd name="connsiteY3" fmla="*/ 537058 h 691790"/>
              <a:gd name="connsiteX4" fmla="*/ 689163 w 930601"/>
              <a:gd name="connsiteY4" fmla="*/ 341795 h 691790"/>
              <a:gd name="connsiteX5" fmla="*/ 505013 w 930601"/>
              <a:gd name="connsiteY5" fmla="*/ 551345 h 691790"/>
              <a:gd name="connsiteX6" fmla="*/ 612963 w 930601"/>
              <a:gd name="connsiteY6" fmla="*/ 394183 h 691790"/>
              <a:gd name="connsiteX7" fmla="*/ 492313 w 930601"/>
              <a:gd name="connsiteY7" fmla="*/ 621195 h 691790"/>
              <a:gd name="connsiteX8" fmla="*/ 36700 w 930601"/>
              <a:gd name="connsiteY8" fmla="*/ 691045 h 691790"/>
              <a:gd name="connsiteX9" fmla="*/ 182750 w 930601"/>
              <a:gd name="connsiteY9" fmla="*/ 659295 h 691790"/>
              <a:gd name="connsiteX10" fmla="*/ 188 w 930601"/>
              <a:gd name="connsiteY10" fmla="*/ 679933 h 691790"/>
              <a:gd name="connsiteX11" fmla="*/ 224025 w 930601"/>
              <a:gd name="connsiteY11" fmla="*/ 579920 h 691790"/>
              <a:gd name="connsiteX12" fmla="*/ 354200 w 930601"/>
              <a:gd name="connsiteY12" fmla="*/ 505308 h 691790"/>
              <a:gd name="connsiteX13" fmla="*/ 374838 w 930601"/>
              <a:gd name="connsiteY13" fmla="*/ 432283 h 691790"/>
              <a:gd name="connsiteX14" fmla="*/ 519300 w 930601"/>
              <a:gd name="connsiteY14" fmla="*/ 348145 h 691790"/>
              <a:gd name="connsiteX15" fmla="*/ 601850 w 930601"/>
              <a:gd name="connsiteY15" fmla="*/ 238608 h 691790"/>
              <a:gd name="connsiteX16" fmla="*/ 433575 w 930601"/>
              <a:gd name="connsiteY16" fmla="*/ 290995 h 691790"/>
              <a:gd name="connsiteX17" fmla="*/ 651063 w 930601"/>
              <a:gd name="connsiteY17" fmla="*/ 167170 h 691790"/>
              <a:gd name="connsiteX18" fmla="*/ 771713 w 930601"/>
              <a:gd name="connsiteY18" fmla="*/ 116370 h 691790"/>
              <a:gd name="connsiteX19" fmla="*/ 743138 w 930601"/>
              <a:gd name="connsiteY19" fmla="*/ 125895 h 691790"/>
              <a:gd name="connsiteX20" fmla="*/ 678050 w 930601"/>
              <a:gd name="connsiteY20" fmla="*/ 84620 h 691790"/>
              <a:gd name="connsiteX21" fmla="*/ 749488 w 930601"/>
              <a:gd name="connsiteY21" fmla="*/ 70333 h 691790"/>
              <a:gd name="connsiteX22" fmla="*/ 930463 w 930601"/>
              <a:gd name="connsiteY22" fmla="*/ 13183 h 69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30601" h="691790">
                <a:moveTo>
                  <a:pt x="930463" y="13183"/>
                </a:moveTo>
                <a:cubicBezTo>
                  <a:pt x="925171" y="59750"/>
                  <a:pt x="736523" y="327773"/>
                  <a:pt x="717738" y="349733"/>
                </a:cubicBezTo>
                <a:cubicBezTo>
                  <a:pt x="698953" y="371693"/>
                  <a:pt x="837858" y="113724"/>
                  <a:pt x="817750" y="144945"/>
                </a:cubicBezTo>
                <a:cubicBezTo>
                  <a:pt x="797642" y="176166"/>
                  <a:pt x="618519" y="504250"/>
                  <a:pt x="597088" y="537058"/>
                </a:cubicBezTo>
                <a:cubicBezTo>
                  <a:pt x="575657" y="569866"/>
                  <a:pt x="704509" y="339414"/>
                  <a:pt x="689163" y="341795"/>
                </a:cubicBezTo>
                <a:cubicBezTo>
                  <a:pt x="673817" y="344176"/>
                  <a:pt x="517713" y="542614"/>
                  <a:pt x="505013" y="551345"/>
                </a:cubicBezTo>
                <a:cubicBezTo>
                  <a:pt x="492313" y="560076"/>
                  <a:pt x="615080" y="382541"/>
                  <a:pt x="612963" y="394183"/>
                </a:cubicBezTo>
                <a:cubicBezTo>
                  <a:pt x="610846" y="405825"/>
                  <a:pt x="588357" y="571718"/>
                  <a:pt x="492313" y="621195"/>
                </a:cubicBezTo>
                <a:cubicBezTo>
                  <a:pt x="396269" y="670672"/>
                  <a:pt x="88294" y="684695"/>
                  <a:pt x="36700" y="691045"/>
                </a:cubicBezTo>
                <a:cubicBezTo>
                  <a:pt x="-14894" y="697395"/>
                  <a:pt x="188835" y="661147"/>
                  <a:pt x="182750" y="659295"/>
                </a:cubicBezTo>
                <a:cubicBezTo>
                  <a:pt x="176665" y="657443"/>
                  <a:pt x="-6691" y="693162"/>
                  <a:pt x="188" y="679933"/>
                </a:cubicBezTo>
                <a:cubicBezTo>
                  <a:pt x="7067" y="666704"/>
                  <a:pt x="165023" y="609024"/>
                  <a:pt x="224025" y="579920"/>
                </a:cubicBezTo>
                <a:cubicBezTo>
                  <a:pt x="283027" y="550816"/>
                  <a:pt x="329064" y="529914"/>
                  <a:pt x="354200" y="505308"/>
                </a:cubicBezTo>
                <a:cubicBezTo>
                  <a:pt x="379335" y="480702"/>
                  <a:pt x="347321" y="458477"/>
                  <a:pt x="374838" y="432283"/>
                </a:cubicBezTo>
                <a:cubicBezTo>
                  <a:pt x="402355" y="406089"/>
                  <a:pt x="481465" y="380424"/>
                  <a:pt x="519300" y="348145"/>
                </a:cubicBezTo>
                <a:cubicBezTo>
                  <a:pt x="557135" y="315866"/>
                  <a:pt x="616137" y="248133"/>
                  <a:pt x="601850" y="238608"/>
                </a:cubicBezTo>
                <a:cubicBezTo>
                  <a:pt x="587563" y="229083"/>
                  <a:pt x="425373" y="302901"/>
                  <a:pt x="433575" y="290995"/>
                </a:cubicBezTo>
                <a:cubicBezTo>
                  <a:pt x="441777" y="279089"/>
                  <a:pt x="594707" y="196274"/>
                  <a:pt x="651063" y="167170"/>
                </a:cubicBezTo>
                <a:cubicBezTo>
                  <a:pt x="707419" y="138066"/>
                  <a:pt x="756367" y="123249"/>
                  <a:pt x="771713" y="116370"/>
                </a:cubicBezTo>
                <a:cubicBezTo>
                  <a:pt x="787059" y="109491"/>
                  <a:pt x="758748" y="131187"/>
                  <a:pt x="743138" y="125895"/>
                </a:cubicBezTo>
                <a:cubicBezTo>
                  <a:pt x="727528" y="120603"/>
                  <a:pt x="676992" y="93880"/>
                  <a:pt x="678050" y="84620"/>
                </a:cubicBezTo>
                <a:cubicBezTo>
                  <a:pt x="679108" y="75360"/>
                  <a:pt x="711123" y="83297"/>
                  <a:pt x="749488" y="70333"/>
                </a:cubicBezTo>
                <a:cubicBezTo>
                  <a:pt x="787853" y="57369"/>
                  <a:pt x="935755" y="-33384"/>
                  <a:pt x="930463" y="131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D14DB8C1-4C27-4878-AE19-219340A8A251}"/>
              </a:ext>
            </a:extLst>
          </p:cNvPr>
          <p:cNvSpPr/>
          <p:nvPr/>
        </p:nvSpPr>
        <p:spPr>
          <a:xfrm>
            <a:off x="5997569" y="4019497"/>
            <a:ext cx="377887" cy="1369786"/>
          </a:xfrm>
          <a:custGeom>
            <a:avLst/>
            <a:gdLst>
              <a:gd name="connsiteX0" fmla="*/ 301631 w 377887"/>
              <a:gd name="connsiteY0" fmla="*/ 76253 h 1369786"/>
              <a:gd name="connsiteX1" fmla="*/ 377831 w 377887"/>
              <a:gd name="connsiteY1" fmla="*/ 298503 h 1369786"/>
              <a:gd name="connsiteX2" fmla="*/ 314331 w 377887"/>
              <a:gd name="connsiteY2" fmla="*/ 616003 h 1369786"/>
              <a:gd name="connsiteX3" fmla="*/ 333381 w 377887"/>
              <a:gd name="connsiteY3" fmla="*/ 225478 h 1369786"/>
              <a:gd name="connsiteX4" fmla="*/ 292106 w 377887"/>
              <a:gd name="connsiteY4" fmla="*/ 768403 h 1369786"/>
              <a:gd name="connsiteX5" fmla="*/ 298456 w 377887"/>
              <a:gd name="connsiteY5" fmla="*/ 419153 h 1369786"/>
              <a:gd name="connsiteX6" fmla="*/ 279406 w 377887"/>
              <a:gd name="connsiteY6" fmla="*/ 933503 h 1369786"/>
              <a:gd name="connsiteX7" fmla="*/ 288931 w 377887"/>
              <a:gd name="connsiteY7" fmla="*/ 596953 h 1369786"/>
              <a:gd name="connsiteX8" fmla="*/ 171456 w 377887"/>
              <a:gd name="connsiteY8" fmla="*/ 1333553 h 1369786"/>
              <a:gd name="connsiteX9" fmla="*/ 168281 w 377887"/>
              <a:gd name="connsiteY9" fmla="*/ 974778 h 1369786"/>
              <a:gd name="connsiteX10" fmla="*/ 6 w 377887"/>
              <a:gd name="connsiteY10" fmla="*/ 1368478 h 1369786"/>
              <a:gd name="connsiteX11" fmla="*/ 161931 w 377887"/>
              <a:gd name="connsiteY11" fmla="*/ 809678 h 1369786"/>
              <a:gd name="connsiteX12" fmla="*/ 165106 w 377887"/>
              <a:gd name="connsiteY12" fmla="*/ 850953 h 1369786"/>
              <a:gd name="connsiteX13" fmla="*/ 241306 w 377887"/>
              <a:gd name="connsiteY13" fmla="*/ 193728 h 1369786"/>
              <a:gd name="connsiteX14" fmla="*/ 241306 w 377887"/>
              <a:gd name="connsiteY14" fmla="*/ 374703 h 1369786"/>
              <a:gd name="connsiteX15" fmla="*/ 136531 w 377887"/>
              <a:gd name="connsiteY15" fmla="*/ 6403 h 1369786"/>
              <a:gd name="connsiteX16" fmla="*/ 247656 w 377887"/>
              <a:gd name="connsiteY16" fmla="*/ 200078 h 1369786"/>
              <a:gd name="connsiteX17" fmla="*/ 203206 w 377887"/>
              <a:gd name="connsiteY17" fmla="*/ 92128 h 1369786"/>
              <a:gd name="connsiteX18" fmla="*/ 9531 w 377887"/>
              <a:gd name="connsiteY18" fmla="*/ 53 h 1369786"/>
              <a:gd name="connsiteX19" fmla="*/ 301631 w 377887"/>
              <a:gd name="connsiteY19" fmla="*/ 76253 h 136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7887" h="1369786">
                <a:moveTo>
                  <a:pt x="301631" y="76253"/>
                </a:moveTo>
                <a:cubicBezTo>
                  <a:pt x="363014" y="125995"/>
                  <a:pt x="375714" y="208545"/>
                  <a:pt x="377831" y="298503"/>
                </a:cubicBezTo>
                <a:cubicBezTo>
                  <a:pt x="379948" y="388461"/>
                  <a:pt x="321739" y="628174"/>
                  <a:pt x="314331" y="616003"/>
                </a:cubicBezTo>
                <a:cubicBezTo>
                  <a:pt x="306923" y="603832"/>
                  <a:pt x="337085" y="200078"/>
                  <a:pt x="333381" y="225478"/>
                </a:cubicBezTo>
                <a:cubicBezTo>
                  <a:pt x="329677" y="250878"/>
                  <a:pt x="297927" y="736124"/>
                  <a:pt x="292106" y="768403"/>
                </a:cubicBezTo>
                <a:cubicBezTo>
                  <a:pt x="286285" y="800682"/>
                  <a:pt x="300573" y="391636"/>
                  <a:pt x="298456" y="419153"/>
                </a:cubicBezTo>
                <a:cubicBezTo>
                  <a:pt x="296339" y="446670"/>
                  <a:pt x="280993" y="903870"/>
                  <a:pt x="279406" y="933503"/>
                </a:cubicBezTo>
                <a:cubicBezTo>
                  <a:pt x="277819" y="963136"/>
                  <a:pt x="306923" y="530278"/>
                  <a:pt x="288931" y="596953"/>
                </a:cubicBezTo>
                <a:cubicBezTo>
                  <a:pt x="270939" y="663628"/>
                  <a:pt x="191564" y="1270582"/>
                  <a:pt x="171456" y="1333553"/>
                </a:cubicBezTo>
                <a:cubicBezTo>
                  <a:pt x="151348" y="1396524"/>
                  <a:pt x="196856" y="968957"/>
                  <a:pt x="168281" y="974778"/>
                </a:cubicBezTo>
                <a:cubicBezTo>
                  <a:pt x="139706" y="980599"/>
                  <a:pt x="1064" y="1395995"/>
                  <a:pt x="6" y="1368478"/>
                </a:cubicBezTo>
                <a:cubicBezTo>
                  <a:pt x="-1052" y="1340961"/>
                  <a:pt x="134414" y="895932"/>
                  <a:pt x="161931" y="809678"/>
                </a:cubicBezTo>
                <a:cubicBezTo>
                  <a:pt x="189448" y="723424"/>
                  <a:pt x="151877" y="953611"/>
                  <a:pt x="165106" y="850953"/>
                </a:cubicBezTo>
                <a:cubicBezTo>
                  <a:pt x="178335" y="748295"/>
                  <a:pt x="228606" y="273103"/>
                  <a:pt x="241306" y="193728"/>
                </a:cubicBezTo>
                <a:cubicBezTo>
                  <a:pt x="254006" y="114353"/>
                  <a:pt x="258768" y="405924"/>
                  <a:pt x="241306" y="374703"/>
                </a:cubicBezTo>
                <a:cubicBezTo>
                  <a:pt x="223844" y="343482"/>
                  <a:pt x="135473" y="35507"/>
                  <a:pt x="136531" y="6403"/>
                </a:cubicBezTo>
                <a:cubicBezTo>
                  <a:pt x="137589" y="-22701"/>
                  <a:pt x="236543" y="185791"/>
                  <a:pt x="247656" y="200078"/>
                </a:cubicBezTo>
                <a:cubicBezTo>
                  <a:pt x="258768" y="214366"/>
                  <a:pt x="242893" y="125465"/>
                  <a:pt x="203206" y="92128"/>
                </a:cubicBezTo>
                <a:cubicBezTo>
                  <a:pt x="163519" y="58791"/>
                  <a:pt x="-8990" y="-2064"/>
                  <a:pt x="9531" y="53"/>
                </a:cubicBezTo>
                <a:cubicBezTo>
                  <a:pt x="28052" y="2170"/>
                  <a:pt x="240248" y="26511"/>
                  <a:pt x="301631" y="762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435EE012-EBD6-4162-AE1F-1FDB9A51CDEF}"/>
              </a:ext>
            </a:extLst>
          </p:cNvPr>
          <p:cNvSpPr/>
          <p:nvPr/>
        </p:nvSpPr>
        <p:spPr>
          <a:xfrm>
            <a:off x="5871257" y="3307420"/>
            <a:ext cx="543993" cy="890715"/>
          </a:xfrm>
          <a:custGeom>
            <a:avLst/>
            <a:gdLst>
              <a:gd name="connsiteX0" fmla="*/ 4081 w 543993"/>
              <a:gd name="connsiteY0" fmla="*/ 2518 h 890715"/>
              <a:gd name="connsiteX1" fmla="*/ 161243 w 543993"/>
              <a:gd name="connsiteY1" fmla="*/ 91418 h 890715"/>
              <a:gd name="connsiteX2" fmla="*/ 191406 w 543993"/>
              <a:gd name="connsiteY2" fmla="*/ 434318 h 890715"/>
              <a:gd name="connsiteX3" fmla="*/ 151718 w 543993"/>
              <a:gd name="connsiteY3" fmla="*/ 543855 h 890715"/>
              <a:gd name="connsiteX4" fmla="*/ 188231 w 543993"/>
              <a:gd name="connsiteY4" fmla="*/ 558143 h 890715"/>
              <a:gd name="connsiteX5" fmla="*/ 477156 w 543993"/>
              <a:gd name="connsiteY5" fmla="*/ 889930 h 890715"/>
              <a:gd name="connsiteX6" fmla="*/ 318406 w 543993"/>
              <a:gd name="connsiteY6" fmla="*/ 653393 h 890715"/>
              <a:gd name="connsiteX7" fmla="*/ 543831 w 543993"/>
              <a:gd name="connsiteY7" fmla="*/ 753405 h 890715"/>
              <a:gd name="connsiteX8" fmla="*/ 354918 w 543993"/>
              <a:gd name="connsiteY8" fmla="*/ 499405 h 890715"/>
              <a:gd name="connsiteX9" fmla="*/ 375556 w 543993"/>
              <a:gd name="connsiteY9" fmla="*/ 329543 h 890715"/>
              <a:gd name="connsiteX10" fmla="*/ 424768 w 543993"/>
              <a:gd name="connsiteY10" fmla="*/ 266043 h 890715"/>
              <a:gd name="connsiteX11" fmla="*/ 348568 w 543993"/>
              <a:gd name="connsiteY11" fmla="*/ 161268 h 890715"/>
              <a:gd name="connsiteX12" fmla="*/ 4081 w 543993"/>
              <a:gd name="connsiteY12" fmla="*/ 2518 h 89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3993" h="890715">
                <a:moveTo>
                  <a:pt x="4081" y="2518"/>
                </a:moveTo>
                <a:cubicBezTo>
                  <a:pt x="-27140" y="-9124"/>
                  <a:pt x="130022" y="19451"/>
                  <a:pt x="161243" y="91418"/>
                </a:cubicBezTo>
                <a:cubicBezTo>
                  <a:pt x="192464" y="163385"/>
                  <a:pt x="192993" y="358912"/>
                  <a:pt x="191406" y="434318"/>
                </a:cubicBezTo>
                <a:cubicBezTo>
                  <a:pt x="189819" y="509724"/>
                  <a:pt x="152247" y="523218"/>
                  <a:pt x="151718" y="543855"/>
                </a:cubicBezTo>
                <a:cubicBezTo>
                  <a:pt x="151189" y="564492"/>
                  <a:pt x="133991" y="500464"/>
                  <a:pt x="188231" y="558143"/>
                </a:cubicBezTo>
                <a:cubicBezTo>
                  <a:pt x="242471" y="615822"/>
                  <a:pt x="455460" y="874055"/>
                  <a:pt x="477156" y="889930"/>
                </a:cubicBezTo>
                <a:cubicBezTo>
                  <a:pt x="498852" y="905805"/>
                  <a:pt x="307294" y="676147"/>
                  <a:pt x="318406" y="653393"/>
                </a:cubicBezTo>
                <a:cubicBezTo>
                  <a:pt x="329518" y="630639"/>
                  <a:pt x="537746" y="779070"/>
                  <a:pt x="543831" y="753405"/>
                </a:cubicBezTo>
                <a:cubicBezTo>
                  <a:pt x="549916" y="727740"/>
                  <a:pt x="382964" y="570049"/>
                  <a:pt x="354918" y="499405"/>
                </a:cubicBezTo>
                <a:cubicBezTo>
                  <a:pt x="326872" y="428761"/>
                  <a:pt x="363914" y="368437"/>
                  <a:pt x="375556" y="329543"/>
                </a:cubicBezTo>
                <a:cubicBezTo>
                  <a:pt x="387198" y="290649"/>
                  <a:pt x="429266" y="294089"/>
                  <a:pt x="424768" y="266043"/>
                </a:cubicBezTo>
                <a:cubicBezTo>
                  <a:pt x="420270" y="237997"/>
                  <a:pt x="417624" y="204395"/>
                  <a:pt x="348568" y="161268"/>
                </a:cubicBezTo>
                <a:cubicBezTo>
                  <a:pt x="279512" y="118141"/>
                  <a:pt x="35302" y="14160"/>
                  <a:pt x="4081" y="25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B8671E0C-7778-4C4C-8704-ACF7E04696C8}"/>
              </a:ext>
            </a:extLst>
          </p:cNvPr>
          <p:cNvSpPr/>
          <p:nvPr/>
        </p:nvSpPr>
        <p:spPr>
          <a:xfrm>
            <a:off x="4945357" y="3890146"/>
            <a:ext cx="650364" cy="143517"/>
          </a:xfrm>
          <a:custGeom>
            <a:avLst/>
            <a:gdLst>
              <a:gd name="connsiteX0" fmla="*/ 1293 w 650364"/>
              <a:gd name="connsiteY0" fmla="*/ 135754 h 143517"/>
              <a:gd name="connsiteX1" fmla="*/ 295510 w 650364"/>
              <a:gd name="connsiteY1" fmla="*/ 142104 h 143517"/>
              <a:gd name="connsiteX2" fmla="*/ 367476 w 650364"/>
              <a:gd name="connsiteY2" fmla="*/ 118821 h 143517"/>
              <a:gd name="connsiteX3" fmla="*/ 646876 w 650364"/>
              <a:gd name="connsiteY3" fmla="*/ 40504 h 143517"/>
              <a:gd name="connsiteX4" fmla="*/ 517760 w 650364"/>
              <a:gd name="connsiteY4" fmla="*/ 27804 h 143517"/>
              <a:gd name="connsiteX5" fmla="*/ 422510 w 650364"/>
              <a:gd name="connsiteY5" fmla="*/ 287 h 143517"/>
              <a:gd name="connsiteX6" fmla="*/ 289160 w 650364"/>
              <a:gd name="connsiteY6" fmla="*/ 46854 h 143517"/>
              <a:gd name="connsiteX7" fmla="*/ 191793 w 650364"/>
              <a:gd name="connsiteY7" fmla="*/ 93421 h 143517"/>
              <a:gd name="connsiteX8" fmla="*/ 1293 w 650364"/>
              <a:gd name="connsiteY8" fmla="*/ 135754 h 14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0364" h="143517">
                <a:moveTo>
                  <a:pt x="1293" y="135754"/>
                </a:moveTo>
                <a:cubicBezTo>
                  <a:pt x="18579" y="143868"/>
                  <a:pt x="234480" y="144926"/>
                  <a:pt x="295510" y="142104"/>
                </a:cubicBezTo>
                <a:cubicBezTo>
                  <a:pt x="356540" y="139282"/>
                  <a:pt x="367476" y="118821"/>
                  <a:pt x="367476" y="118821"/>
                </a:cubicBezTo>
                <a:cubicBezTo>
                  <a:pt x="426037" y="101888"/>
                  <a:pt x="621829" y="55673"/>
                  <a:pt x="646876" y="40504"/>
                </a:cubicBezTo>
                <a:cubicBezTo>
                  <a:pt x="671923" y="25335"/>
                  <a:pt x="555154" y="34507"/>
                  <a:pt x="517760" y="27804"/>
                </a:cubicBezTo>
                <a:cubicBezTo>
                  <a:pt x="480366" y="21101"/>
                  <a:pt x="460610" y="-2888"/>
                  <a:pt x="422510" y="287"/>
                </a:cubicBezTo>
                <a:cubicBezTo>
                  <a:pt x="384410" y="3462"/>
                  <a:pt x="327613" y="31332"/>
                  <a:pt x="289160" y="46854"/>
                </a:cubicBezTo>
                <a:cubicBezTo>
                  <a:pt x="250707" y="62376"/>
                  <a:pt x="238712" y="77546"/>
                  <a:pt x="191793" y="93421"/>
                </a:cubicBezTo>
                <a:cubicBezTo>
                  <a:pt x="144874" y="109296"/>
                  <a:pt x="-15993" y="127640"/>
                  <a:pt x="1293" y="1357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64F2F585-A48B-4ECB-B939-35AD7138EF8F}"/>
              </a:ext>
            </a:extLst>
          </p:cNvPr>
          <p:cNvSpPr/>
          <p:nvPr/>
        </p:nvSpPr>
        <p:spPr>
          <a:xfrm>
            <a:off x="4805271" y="4129590"/>
            <a:ext cx="473744" cy="42787"/>
          </a:xfrm>
          <a:custGeom>
            <a:avLst/>
            <a:gdLst>
              <a:gd name="connsiteX0" fmla="*/ 1679 w 473744"/>
              <a:gd name="connsiteY0" fmla="*/ 27 h 42787"/>
              <a:gd name="connsiteX1" fmla="*/ 338229 w 473744"/>
              <a:gd name="connsiteY1" fmla="*/ 33893 h 42787"/>
              <a:gd name="connsiteX2" fmla="*/ 473696 w 473744"/>
              <a:gd name="connsiteY2" fmla="*/ 33893 h 42787"/>
              <a:gd name="connsiteX3" fmla="*/ 355162 w 473744"/>
              <a:gd name="connsiteY3" fmla="*/ 38127 h 42787"/>
              <a:gd name="connsiteX4" fmla="*/ 213346 w 473744"/>
              <a:gd name="connsiteY4" fmla="*/ 40243 h 42787"/>
              <a:gd name="connsiteX5" fmla="*/ 1679 w 473744"/>
              <a:gd name="connsiteY5" fmla="*/ 27 h 4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744" h="42787">
                <a:moveTo>
                  <a:pt x="1679" y="27"/>
                </a:moveTo>
                <a:cubicBezTo>
                  <a:pt x="22493" y="-1031"/>
                  <a:pt x="259560" y="28249"/>
                  <a:pt x="338229" y="33893"/>
                </a:cubicBezTo>
                <a:cubicBezTo>
                  <a:pt x="416899" y="39537"/>
                  <a:pt x="470874" y="33187"/>
                  <a:pt x="473696" y="33893"/>
                </a:cubicBezTo>
                <a:cubicBezTo>
                  <a:pt x="476518" y="34599"/>
                  <a:pt x="355162" y="38127"/>
                  <a:pt x="355162" y="38127"/>
                </a:cubicBezTo>
                <a:cubicBezTo>
                  <a:pt x="311770" y="39185"/>
                  <a:pt x="267321" y="46593"/>
                  <a:pt x="213346" y="40243"/>
                </a:cubicBezTo>
                <a:cubicBezTo>
                  <a:pt x="159371" y="33893"/>
                  <a:pt x="-19135" y="1085"/>
                  <a:pt x="1679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40F127C-B5E7-43A1-9B4E-C4CA343E731B}"/>
              </a:ext>
            </a:extLst>
          </p:cNvPr>
          <p:cNvSpPr/>
          <p:nvPr/>
        </p:nvSpPr>
        <p:spPr>
          <a:xfrm>
            <a:off x="3528357" y="3981416"/>
            <a:ext cx="410934" cy="87363"/>
          </a:xfrm>
          <a:custGeom>
            <a:avLst/>
            <a:gdLst>
              <a:gd name="connsiteX0" fmla="*/ 3831 w 410934"/>
              <a:gd name="connsiteY0" fmla="*/ 34 h 87363"/>
              <a:gd name="connsiteX1" fmla="*/ 143531 w 410934"/>
              <a:gd name="connsiteY1" fmla="*/ 46072 h 87363"/>
              <a:gd name="connsiteX2" fmla="*/ 308631 w 410934"/>
              <a:gd name="connsiteY2" fmla="*/ 63534 h 87363"/>
              <a:gd name="connsiteX3" fmla="*/ 410231 w 410934"/>
              <a:gd name="connsiteY3" fmla="*/ 63534 h 87363"/>
              <a:gd name="connsiteX4" fmla="*/ 259418 w 410934"/>
              <a:gd name="connsiteY4" fmla="*/ 71472 h 87363"/>
              <a:gd name="connsiteX5" fmla="*/ 113368 w 410934"/>
              <a:gd name="connsiteY5" fmla="*/ 87347 h 87363"/>
              <a:gd name="connsiteX6" fmla="*/ 51456 w 410934"/>
              <a:gd name="connsiteY6" fmla="*/ 68297 h 87363"/>
              <a:gd name="connsiteX7" fmla="*/ 38756 w 410934"/>
              <a:gd name="connsiteY7" fmla="*/ 54009 h 87363"/>
              <a:gd name="connsiteX8" fmla="*/ 3831 w 410934"/>
              <a:gd name="connsiteY8" fmla="*/ 34 h 8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934" h="87363">
                <a:moveTo>
                  <a:pt x="3831" y="34"/>
                </a:moveTo>
                <a:cubicBezTo>
                  <a:pt x="21294" y="-1289"/>
                  <a:pt x="92731" y="35489"/>
                  <a:pt x="143531" y="46072"/>
                </a:cubicBezTo>
                <a:cubicBezTo>
                  <a:pt x="194331" y="56655"/>
                  <a:pt x="264181" y="60624"/>
                  <a:pt x="308631" y="63534"/>
                </a:cubicBezTo>
                <a:cubicBezTo>
                  <a:pt x="353081" y="66444"/>
                  <a:pt x="418433" y="62211"/>
                  <a:pt x="410231" y="63534"/>
                </a:cubicBezTo>
                <a:cubicBezTo>
                  <a:pt x="402029" y="64857"/>
                  <a:pt x="308895" y="67503"/>
                  <a:pt x="259418" y="71472"/>
                </a:cubicBezTo>
                <a:cubicBezTo>
                  <a:pt x="209941" y="75441"/>
                  <a:pt x="148028" y="87876"/>
                  <a:pt x="113368" y="87347"/>
                </a:cubicBezTo>
                <a:cubicBezTo>
                  <a:pt x="78708" y="86818"/>
                  <a:pt x="63891" y="73853"/>
                  <a:pt x="51456" y="68297"/>
                </a:cubicBezTo>
                <a:cubicBezTo>
                  <a:pt x="39021" y="62741"/>
                  <a:pt x="43519" y="62211"/>
                  <a:pt x="38756" y="54009"/>
                </a:cubicBezTo>
                <a:cubicBezTo>
                  <a:pt x="33994" y="45807"/>
                  <a:pt x="-13632" y="1357"/>
                  <a:pt x="3831" y="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2026EC18-AFA8-46B8-B5C8-9E6DB3A5FC16}"/>
              </a:ext>
            </a:extLst>
          </p:cNvPr>
          <p:cNvSpPr/>
          <p:nvPr/>
        </p:nvSpPr>
        <p:spPr>
          <a:xfrm>
            <a:off x="3567088" y="4103519"/>
            <a:ext cx="222522" cy="38218"/>
          </a:xfrm>
          <a:custGeom>
            <a:avLst/>
            <a:gdLst>
              <a:gd name="connsiteX0" fmla="*/ 25 w 222522"/>
              <a:gd name="connsiteY0" fmla="*/ 169 h 38218"/>
              <a:gd name="connsiteX1" fmla="*/ 176237 w 222522"/>
              <a:gd name="connsiteY1" fmla="*/ 35094 h 38218"/>
              <a:gd name="connsiteX2" fmla="*/ 222275 w 222522"/>
              <a:gd name="connsiteY2" fmla="*/ 35094 h 38218"/>
              <a:gd name="connsiteX3" fmla="*/ 163537 w 222522"/>
              <a:gd name="connsiteY3" fmla="*/ 22394 h 38218"/>
              <a:gd name="connsiteX4" fmla="*/ 25 w 222522"/>
              <a:gd name="connsiteY4" fmla="*/ 169 h 3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522" h="38218">
                <a:moveTo>
                  <a:pt x="25" y="169"/>
                </a:moveTo>
                <a:cubicBezTo>
                  <a:pt x="2142" y="2286"/>
                  <a:pt x="139195" y="29273"/>
                  <a:pt x="176237" y="35094"/>
                </a:cubicBezTo>
                <a:cubicBezTo>
                  <a:pt x="213279" y="40915"/>
                  <a:pt x="224392" y="37211"/>
                  <a:pt x="222275" y="35094"/>
                </a:cubicBezTo>
                <a:cubicBezTo>
                  <a:pt x="220158" y="32977"/>
                  <a:pt x="198727" y="28479"/>
                  <a:pt x="163537" y="22394"/>
                </a:cubicBezTo>
                <a:cubicBezTo>
                  <a:pt x="128347" y="16309"/>
                  <a:pt x="-2092" y="-1948"/>
                  <a:pt x="25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4328B6E5-94DA-403B-A8AB-8E10DE5CED37}"/>
              </a:ext>
            </a:extLst>
          </p:cNvPr>
          <p:cNvSpPr/>
          <p:nvPr/>
        </p:nvSpPr>
        <p:spPr>
          <a:xfrm>
            <a:off x="4062131" y="4148522"/>
            <a:ext cx="93161" cy="235701"/>
          </a:xfrm>
          <a:custGeom>
            <a:avLst/>
            <a:gdLst>
              <a:gd name="connsiteX0" fmla="*/ 92886 w 93161"/>
              <a:gd name="connsiteY0" fmla="*/ 145 h 235701"/>
              <a:gd name="connsiteX1" fmla="*/ 31502 w 93161"/>
              <a:gd name="connsiteY1" fmla="*/ 101745 h 235701"/>
              <a:gd name="connsiteX2" fmla="*/ 20919 w 93161"/>
              <a:gd name="connsiteY2" fmla="*/ 235095 h 235701"/>
              <a:gd name="connsiteX3" fmla="*/ 12452 w 93161"/>
              <a:gd name="connsiteY3" fmla="*/ 148311 h 235701"/>
              <a:gd name="connsiteX4" fmla="*/ 3986 w 93161"/>
              <a:gd name="connsiteY4" fmla="*/ 80578 h 235701"/>
              <a:gd name="connsiteX5" fmla="*/ 92886 w 93161"/>
              <a:gd name="connsiteY5" fmla="*/ 145 h 23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161" h="235701">
                <a:moveTo>
                  <a:pt x="92886" y="145"/>
                </a:moveTo>
                <a:cubicBezTo>
                  <a:pt x="97472" y="3673"/>
                  <a:pt x="43496" y="62587"/>
                  <a:pt x="31502" y="101745"/>
                </a:cubicBezTo>
                <a:cubicBezTo>
                  <a:pt x="19507" y="140903"/>
                  <a:pt x="24094" y="227334"/>
                  <a:pt x="20919" y="235095"/>
                </a:cubicBezTo>
                <a:cubicBezTo>
                  <a:pt x="17744" y="242856"/>
                  <a:pt x="15274" y="174064"/>
                  <a:pt x="12452" y="148311"/>
                </a:cubicBezTo>
                <a:cubicBezTo>
                  <a:pt x="9630" y="122558"/>
                  <a:pt x="-7656" y="102803"/>
                  <a:pt x="3986" y="80578"/>
                </a:cubicBezTo>
                <a:cubicBezTo>
                  <a:pt x="15628" y="58353"/>
                  <a:pt x="88300" y="-3383"/>
                  <a:pt x="92886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C5757523-6E07-4780-B84D-E31831766B60}"/>
              </a:ext>
            </a:extLst>
          </p:cNvPr>
          <p:cNvSpPr/>
          <p:nvPr/>
        </p:nvSpPr>
        <p:spPr>
          <a:xfrm>
            <a:off x="4605710" y="4074420"/>
            <a:ext cx="171394" cy="423586"/>
          </a:xfrm>
          <a:custGeom>
            <a:avLst/>
            <a:gdLst>
              <a:gd name="connsiteX0" fmla="*/ 157 w 171394"/>
              <a:gd name="connsiteY0" fmla="*/ 163 h 423586"/>
              <a:gd name="connsiteX1" fmla="*/ 120807 w 171394"/>
              <a:gd name="connsiteY1" fmla="*/ 158913 h 423586"/>
              <a:gd name="connsiteX2" fmla="*/ 169490 w 171394"/>
              <a:gd name="connsiteY2" fmla="*/ 423497 h 423586"/>
              <a:gd name="connsiteX3" fmla="*/ 148323 w 171394"/>
              <a:gd name="connsiteY3" fmla="*/ 186430 h 423586"/>
              <a:gd name="connsiteX4" fmla="*/ 157 w 171394"/>
              <a:gd name="connsiteY4" fmla="*/ 163 h 42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94" h="423586">
                <a:moveTo>
                  <a:pt x="157" y="163"/>
                </a:moveTo>
                <a:cubicBezTo>
                  <a:pt x="-4429" y="-4423"/>
                  <a:pt x="92585" y="88357"/>
                  <a:pt x="120807" y="158913"/>
                </a:cubicBezTo>
                <a:cubicBezTo>
                  <a:pt x="149029" y="229469"/>
                  <a:pt x="164904" y="418911"/>
                  <a:pt x="169490" y="423497"/>
                </a:cubicBezTo>
                <a:cubicBezTo>
                  <a:pt x="174076" y="428083"/>
                  <a:pt x="171606" y="255222"/>
                  <a:pt x="148323" y="186430"/>
                </a:cubicBezTo>
                <a:cubicBezTo>
                  <a:pt x="125040" y="117638"/>
                  <a:pt x="4743" y="4749"/>
                  <a:pt x="157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3CEE3F0B-6B0F-4F17-BD9B-A86C70037AF2}"/>
              </a:ext>
            </a:extLst>
          </p:cNvPr>
          <p:cNvSpPr/>
          <p:nvPr/>
        </p:nvSpPr>
        <p:spPr>
          <a:xfrm>
            <a:off x="4118562" y="3706278"/>
            <a:ext cx="94074" cy="154523"/>
          </a:xfrm>
          <a:custGeom>
            <a:avLst/>
            <a:gdLst>
              <a:gd name="connsiteX0" fmla="*/ 471 w 94074"/>
              <a:gd name="connsiteY0" fmla="*/ 5 h 154523"/>
              <a:gd name="connsiteX1" fmla="*/ 55505 w 94074"/>
              <a:gd name="connsiteY1" fmla="*/ 42339 h 154523"/>
              <a:gd name="connsiteX2" fmla="*/ 85138 w 94074"/>
              <a:gd name="connsiteY2" fmla="*/ 154522 h 154523"/>
              <a:gd name="connsiteX3" fmla="*/ 89371 w 94074"/>
              <a:gd name="connsiteY3" fmla="*/ 44455 h 154523"/>
              <a:gd name="connsiteX4" fmla="*/ 471 w 94074"/>
              <a:gd name="connsiteY4" fmla="*/ 5 h 15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074" h="154523">
                <a:moveTo>
                  <a:pt x="471" y="5"/>
                </a:moveTo>
                <a:cubicBezTo>
                  <a:pt x="-5173" y="-348"/>
                  <a:pt x="41394" y="16586"/>
                  <a:pt x="55505" y="42339"/>
                </a:cubicBezTo>
                <a:cubicBezTo>
                  <a:pt x="69616" y="68092"/>
                  <a:pt x="79494" y="154169"/>
                  <a:pt x="85138" y="154522"/>
                </a:cubicBezTo>
                <a:cubicBezTo>
                  <a:pt x="90782" y="154875"/>
                  <a:pt x="99602" y="69502"/>
                  <a:pt x="89371" y="44455"/>
                </a:cubicBezTo>
                <a:cubicBezTo>
                  <a:pt x="79141" y="19408"/>
                  <a:pt x="6115" y="358"/>
                  <a:pt x="471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15D8910-97F2-4B38-89DE-47B01D341C0D}"/>
              </a:ext>
            </a:extLst>
          </p:cNvPr>
          <p:cNvSpPr/>
          <p:nvPr/>
        </p:nvSpPr>
        <p:spPr>
          <a:xfrm>
            <a:off x="4346415" y="3634310"/>
            <a:ext cx="79669" cy="201466"/>
          </a:xfrm>
          <a:custGeom>
            <a:avLst/>
            <a:gdLst>
              <a:gd name="connsiteX0" fmla="*/ 79535 w 79669"/>
              <a:gd name="connsiteY0" fmla="*/ 7 h 201466"/>
              <a:gd name="connsiteX1" fmla="*/ 20268 w 79669"/>
              <a:gd name="connsiteY1" fmla="*/ 78323 h 201466"/>
              <a:gd name="connsiteX2" fmla="*/ 28735 w 79669"/>
              <a:gd name="connsiteY2" fmla="*/ 118540 h 201466"/>
              <a:gd name="connsiteX3" fmla="*/ 68952 w 79669"/>
              <a:gd name="connsiteY3" fmla="*/ 201090 h 201466"/>
              <a:gd name="connsiteX4" fmla="*/ 30852 w 79669"/>
              <a:gd name="connsiteY4" fmla="*/ 146057 h 201466"/>
              <a:gd name="connsiteX5" fmla="*/ 1218 w 79669"/>
              <a:gd name="connsiteY5" fmla="*/ 74090 h 201466"/>
              <a:gd name="connsiteX6" fmla="*/ 79535 w 79669"/>
              <a:gd name="connsiteY6" fmla="*/ 7 h 20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69" h="201466">
                <a:moveTo>
                  <a:pt x="79535" y="7"/>
                </a:moveTo>
                <a:cubicBezTo>
                  <a:pt x="82710" y="712"/>
                  <a:pt x="28735" y="58568"/>
                  <a:pt x="20268" y="78323"/>
                </a:cubicBezTo>
                <a:cubicBezTo>
                  <a:pt x="11801" y="98078"/>
                  <a:pt x="20621" y="98079"/>
                  <a:pt x="28735" y="118540"/>
                </a:cubicBezTo>
                <a:cubicBezTo>
                  <a:pt x="36849" y="139001"/>
                  <a:pt x="68599" y="196504"/>
                  <a:pt x="68952" y="201090"/>
                </a:cubicBezTo>
                <a:cubicBezTo>
                  <a:pt x="69305" y="205676"/>
                  <a:pt x="42141" y="167224"/>
                  <a:pt x="30852" y="146057"/>
                </a:cubicBezTo>
                <a:cubicBezTo>
                  <a:pt x="19563" y="124890"/>
                  <a:pt x="-5837" y="98079"/>
                  <a:pt x="1218" y="74090"/>
                </a:cubicBezTo>
                <a:cubicBezTo>
                  <a:pt x="8273" y="50101"/>
                  <a:pt x="76360" y="-698"/>
                  <a:pt x="79535" y="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D42718BE-B782-4E6F-921E-59734097DDD6}"/>
              </a:ext>
            </a:extLst>
          </p:cNvPr>
          <p:cNvSpPr/>
          <p:nvPr/>
        </p:nvSpPr>
        <p:spPr>
          <a:xfrm>
            <a:off x="4030770" y="3294395"/>
            <a:ext cx="193250" cy="134937"/>
          </a:xfrm>
          <a:custGeom>
            <a:avLst/>
            <a:gdLst>
              <a:gd name="connsiteX0" fmla="*/ 1480 w 193250"/>
              <a:gd name="connsiteY0" fmla="*/ 134605 h 134937"/>
              <a:gd name="connsiteX1" fmla="*/ 64980 w 193250"/>
              <a:gd name="connsiteY1" fmla="*/ 58405 h 134937"/>
              <a:gd name="connsiteX2" fmla="*/ 191980 w 193250"/>
              <a:gd name="connsiteY2" fmla="*/ 1255 h 134937"/>
              <a:gd name="connsiteX3" fmla="*/ 124247 w 193250"/>
              <a:gd name="connsiteY3" fmla="*/ 26655 h 134937"/>
              <a:gd name="connsiteX4" fmla="*/ 1480 w 193250"/>
              <a:gd name="connsiteY4" fmla="*/ 134605 h 13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250" h="134937">
                <a:moveTo>
                  <a:pt x="1480" y="134605"/>
                </a:moveTo>
                <a:cubicBezTo>
                  <a:pt x="-8398" y="139897"/>
                  <a:pt x="33230" y="80630"/>
                  <a:pt x="64980" y="58405"/>
                </a:cubicBezTo>
                <a:cubicBezTo>
                  <a:pt x="96730" y="36180"/>
                  <a:pt x="182102" y="6547"/>
                  <a:pt x="191980" y="1255"/>
                </a:cubicBezTo>
                <a:cubicBezTo>
                  <a:pt x="201858" y="-4037"/>
                  <a:pt x="151764" y="7958"/>
                  <a:pt x="124247" y="26655"/>
                </a:cubicBezTo>
                <a:cubicBezTo>
                  <a:pt x="96730" y="45352"/>
                  <a:pt x="11358" y="129313"/>
                  <a:pt x="1480" y="1346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FE6039A-C96E-448C-B53B-BC44879DE814}"/>
              </a:ext>
            </a:extLst>
          </p:cNvPr>
          <p:cNvSpPr/>
          <p:nvPr/>
        </p:nvSpPr>
        <p:spPr>
          <a:xfrm>
            <a:off x="4364101" y="3360614"/>
            <a:ext cx="324452" cy="58464"/>
          </a:xfrm>
          <a:custGeom>
            <a:avLst/>
            <a:gdLst>
              <a:gd name="connsiteX0" fmla="*/ 4699 w 324452"/>
              <a:gd name="connsiteY0" fmla="*/ 13353 h 58464"/>
              <a:gd name="connsiteX1" fmla="*/ 290449 w 324452"/>
              <a:gd name="connsiteY1" fmla="*/ 53569 h 58464"/>
              <a:gd name="connsiteX2" fmla="*/ 309499 w 324452"/>
              <a:gd name="connsiteY2" fmla="*/ 53569 h 58464"/>
              <a:gd name="connsiteX3" fmla="*/ 203666 w 324452"/>
              <a:gd name="connsiteY3" fmla="*/ 15469 h 58464"/>
              <a:gd name="connsiteX4" fmla="*/ 118999 w 324452"/>
              <a:gd name="connsiteY4" fmla="*/ 653 h 58464"/>
              <a:gd name="connsiteX5" fmla="*/ 4699 w 324452"/>
              <a:gd name="connsiteY5" fmla="*/ 13353 h 58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452" h="58464">
                <a:moveTo>
                  <a:pt x="4699" y="13353"/>
                </a:moveTo>
                <a:cubicBezTo>
                  <a:pt x="33274" y="22172"/>
                  <a:pt x="239649" y="46866"/>
                  <a:pt x="290449" y="53569"/>
                </a:cubicBezTo>
                <a:cubicBezTo>
                  <a:pt x="341249" y="60272"/>
                  <a:pt x="323963" y="59919"/>
                  <a:pt x="309499" y="53569"/>
                </a:cubicBezTo>
                <a:cubicBezTo>
                  <a:pt x="295035" y="47219"/>
                  <a:pt x="235416" y="24288"/>
                  <a:pt x="203666" y="15469"/>
                </a:cubicBezTo>
                <a:cubicBezTo>
                  <a:pt x="171916" y="6650"/>
                  <a:pt x="152160" y="3475"/>
                  <a:pt x="118999" y="653"/>
                </a:cubicBezTo>
                <a:cubicBezTo>
                  <a:pt x="85838" y="-2169"/>
                  <a:pt x="-23876" y="4534"/>
                  <a:pt x="4699" y="133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4B761E6-D48F-4441-924B-3774CD81DCD7}"/>
              </a:ext>
            </a:extLst>
          </p:cNvPr>
          <p:cNvSpPr/>
          <p:nvPr/>
        </p:nvSpPr>
        <p:spPr>
          <a:xfrm>
            <a:off x="1331363" y="6416060"/>
            <a:ext cx="1438790" cy="431885"/>
          </a:xfrm>
          <a:custGeom>
            <a:avLst/>
            <a:gdLst>
              <a:gd name="connsiteX0" fmla="*/ 20 w 1438790"/>
              <a:gd name="connsiteY0" fmla="*/ 431357 h 431885"/>
              <a:gd name="connsiteX1" fmla="*/ 364087 w 1438790"/>
              <a:gd name="connsiteY1" fmla="*/ 319173 h 431885"/>
              <a:gd name="connsiteX2" fmla="*/ 842454 w 1438790"/>
              <a:gd name="connsiteY2" fmla="*/ 234507 h 431885"/>
              <a:gd name="connsiteX3" fmla="*/ 1147254 w 1438790"/>
              <a:gd name="connsiteY3" fmla="*/ 158307 h 431885"/>
              <a:gd name="connsiteX4" fmla="*/ 1437237 w 1438790"/>
              <a:gd name="connsiteY4" fmla="*/ 1673 h 431885"/>
              <a:gd name="connsiteX5" fmla="*/ 1242504 w 1438790"/>
              <a:gd name="connsiteY5" fmla="*/ 82107 h 431885"/>
              <a:gd name="connsiteX6" fmla="*/ 825520 w 1438790"/>
              <a:gd name="connsiteY6" fmla="*/ 183707 h 431885"/>
              <a:gd name="connsiteX7" fmla="*/ 378904 w 1438790"/>
              <a:gd name="connsiteY7" fmla="*/ 270490 h 431885"/>
              <a:gd name="connsiteX8" fmla="*/ 20 w 1438790"/>
              <a:gd name="connsiteY8" fmla="*/ 431357 h 43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8790" h="431885">
                <a:moveTo>
                  <a:pt x="20" y="431357"/>
                </a:moveTo>
                <a:cubicBezTo>
                  <a:pt x="-2449" y="439471"/>
                  <a:pt x="223681" y="351981"/>
                  <a:pt x="364087" y="319173"/>
                </a:cubicBezTo>
                <a:cubicBezTo>
                  <a:pt x="504493" y="286365"/>
                  <a:pt x="711926" y="261318"/>
                  <a:pt x="842454" y="234507"/>
                </a:cubicBezTo>
                <a:cubicBezTo>
                  <a:pt x="972982" y="207696"/>
                  <a:pt x="1048124" y="197113"/>
                  <a:pt x="1147254" y="158307"/>
                </a:cubicBezTo>
                <a:cubicBezTo>
                  <a:pt x="1246384" y="119501"/>
                  <a:pt x="1421362" y="14373"/>
                  <a:pt x="1437237" y="1673"/>
                </a:cubicBezTo>
                <a:cubicBezTo>
                  <a:pt x="1453112" y="-11027"/>
                  <a:pt x="1344457" y="51768"/>
                  <a:pt x="1242504" y="82107"/>
                </a:cubicBezTo>
                <a:cubicBezTo>
                  <a:pt x="1140551" y="112446"/>
                  <a:pt x="969453" y="152310"/>
                  <a:pt x="825520" y="183707"/>
                </a:cubicBezTo>
                <a:cubicBezTo>
                  <a:pt x="681587" y="215104"/>
                  <a:pt x="515781" y="229921"/>
                  <a:pt x="378904" y="270490"/>
                </a:cubicBezTo>
                <a:cubicBezTo>
                  <a:pt x="242027" y="311059"/>
                  <a:pt x="2489" y="423243"/>
                  <a:pt x="20" y="43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D5896E62-F30A-44FD-B72F-5EA3DC0D5C96}"/>
              </a:ext>
            </a:extLst>
          </p:cNvPr>
          <p:cNvSpPr/>
          <p:nvPr/>
        </p:nvSpPr>
        <p:spPr>
          <a:xfrm>
            <a:off x="816511" y="6907634"/>
            <a:ext cx="412938" cy="1583729"/>
          </a:xfrm>
          <a:custGeom>
            <a:avLst/>
            <a:gdLst>
              <a:gd name="connsiteX0" fmla="*/ 412849 w 412938"/>
              <a:gd name="connsiteY0" fmla="*/ 1166 h 1583729"/>
              <a:gd name="connsiteX1" fmla="*/ 209649 w 412938"/>
              <a:gd name="connsiteY1" fmla="*/ 229766 h 1583729"/>
              <a:gd name="connsiteX2" fmla="*/ 92809 w 412938"/>
              <a:gd name="connsiteY2" fmla="*/ 641246 h 1583729"/>
              <a:gd name="connsiteX3" fmla="*/ 1369 w 412938"/>
              <a:gd name="connsiteY3" fmla="*/ 1570886 h 1583729"/>
              <a:gd name="connsiteX4" fmla="*/ 47089 w 412938"/>
              <a:gd name="connsiteY4" fmla="*/ 1139086 h 1583729"/>
              <a:gd name="connsiteX5" fmla="*/ 169009 w 412938"/>
              <a:gd name="connsiteY5" fmla="*/ 519326 h 1583729"/>
              <a:gd name="connsiteX6" fmla="*/ 235049 w 412938"/>
              <a:gd name="connsiteY6" fmla="*/ 321206 h 1583729"/>
              <a:gd name="connsiteX7" fmla="*/ 412849 w 412938"/>
              <a:gd name="connsiteY7" fmla="*/ 1166 h 158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938" h="1583729">
                <a:moveTo>
                  <a:pt x="412849" y="1166"/>
                </a:moveTo>
                <a:cubicBezTo>
                  <a:pt x="408616" y="-14074"/>
                  <a:pt x="262989" y="123086"/>
                  <a:pt x="209649" y="229766"/>
                </a:cubicBezTo>
                <a:cubicBezTo>
                  <a:pt x="156309" y="336446"/>
                  <a:pt x="127522" y="417726"/>
                  <a:pt x="92809" y="641246"/>
                </a:cubicBezTo>
                <a:cubicBezTo>
                  <a:pt x="58096" y="864766"/>
                  <a:pt x="8989" y="1487913"/>
                  <a:pt x="1369" y="1570886"/>
                </a:cubicBezTo>
                <a:cubicBezTo>
                  <a:pt x="-6251" y="1653859"/>
                  <a:pt x="19149" y="1314346"/>
                  <a:pt x="47089" y="1139086"/>
                </a:cubicBezTo>
                <a:cubicBezTo>
                  <a:pt x="75029" y="963826"/>
                  <a:pt x="137682" y="655639"/>
                  <a:pt x="169009" y="519326"/>
                </a:cubicBezTo>
                <a:cubicBezTo>
                  <a:pt x="200336" y="383013"/>
                  <a:pt x="199489" y="410106"/>
                  <a:pt x="235049" y="321206"/>
                </a:cubicBezTo>
                <a:cubicBezTo>
                  <a:pt x="270609" y="232306"/>
                  <a:pt x="417082" y="16406"/>
                  <a:pt x="412849" y="1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8EEC5586-1628-410B-9B36-E8301BDBA95A}"/>
              </a:ext>
            </a:extLst>
          </p:cNvPr>
          <p:cNvSpPr/>
          <p:nvPr/>
        </p:nvSpPr>
        <p:spPr>
          <a:xfrm>
            <a:off x="1933460" y="6621416"/>
            <a:ext cx="284661" cy="618223"/>
          </a:xfrm>
          <a:custGeom>
            <a:avLst/>
            <a:gdLst>
              <a:gd name="connsiteX0" fmla="*/ 115 w 284661"/>
              <a:gd name="connsiteY0" fmla="*/ 47 h 618223"/>
              <a:gd name="connsiteX1" fmla="*/ 216015 w 284661"/>
              <a:gd name="connsiteY1" fmla="*/ 293734 h 618223"/>
              <a:gd name="connsiteX2" fmla="*/ 258878 w 284661"/>
              <a:gd name="connsiteY2" fmla="*/ 390572 h 618223"/>
              <a:gd name="connsiteX3" fmla="*/ 284278 w 284661"/>
              <a:gd name="connsiteY3" fmla="*/ 504872 h 618223"/>
              <a:gd name="connsiteX4" fmla="*/ 274753 w 284661"/>
              <a:gd name="connsiteY4" fmla="*/ 614409 h 618223"/>
              <a:gd name="connsiteX5" fmla="*/ 282690 w 284661"/>
              <a:gd name="connsiteY5" fmla="*/ 360409 h 618223"/>
              <a:gd name="connsiteX6" fmla="*/ 247765 w 284661"/>
              <a:gd name="connsiteY6" fmla="*/ 271509 h 618223"/>
              <a:gd name="connsiteX7" fmla="*/ 115 w 284661"/>
              <a:gd name="connsiteY7" fmla="*/ 47 h 61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661" h="618223">
                <a:moveTo>
                  <a:pt x="115" y="47"/>
                </a:moveTo>
                <a:cubicBezTo>
                  <a:pt x="-5177" y="3751"/>
                  <a:pt x="172888" y="228647"/>
                  <a:pt x="216015" y="293734"/>
                </a:cubicBezTo>
                <a:cubicBezTo>
                  <a:pt x="259142" y="358821"/>
                  <a:pt x="247501" y="355382"/>
                  <a:pt x="258878" y="390572"/>
                </a:cubicBezTo>
                <a:cubicBezTo>
                  <a:pt x="270255" y="425762"/>
                  <a:pt x="281632" y="467566"/>
                  <a:pt x="284278" y="504872"/>
                </a:cubicBezTo>
                <a:cubicBezTo>
                  <a:pt x="286924" y="542178"/>
                  <a:pt x="275018" y="638486"/>
                  <a:pt x="274753" y="614409"/>
                </a:cubicBezTo>
                <a:cubicBezTo>
                  <a:pt x="274488" y="590332"/>
                  <a:pt x="287188" y="417559"/>
                  <a:pt x="282690" y="360409"/>
                </a:cubicBezTo>
                <a:cubicBezTo>
                  <a:pt x="278192" y="303259"/>
                  <a:pt x="293538" y="332628"/>
                  <a:pt x="247765" y="271509"/>
                </a:cubicBezTo>
                <a:cubicBezTo>
                  <a:pt x="201992" y="210390"/>
                  <a:pt x="5407" y="-3657"/>
                  <a:pt x="115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9C35E16-CAE0-4B67-8FFF-1306024B280C}"/>
              </a:ext>
            </a:extLst>
          </p:cNvPr>
          <p:cNvSpPr/>
          <p:nvPr/>
        </p:nvSpPr>
        <p:spPr>
          <a:xfrm>
            <a:off x="1900233" y="6652693"/>
            <a:ext cx="287356" cy="641911"/>
          </a:xfrm>
          <a:custGeom>
            <a:avLst/>
            <a:gdLst>
              <a:gd name="connsiteX0" fmla="*/ 5 w 287356"/>
              <a:gd name="connsiteY0" fmla="*/ 520 h 641911"/>
              <a:gd name="connsiteX1" fmla="*/ 187330 w 287356"/>
              <a:gd name="connsiteY1" fmla="*/ 256107 h 641911"/>
              <a:gd name="connsiteX2" fmla="*/ 277817 w 287356"/>
              <a:gd name="connsiteY2" fmla="*/ 478357 h 641911"/>
              <a:gd name="connsiteX3" fmla="*/ 284167 w 287356"/>
              <a:gd name="connsiteY3" fmla="*/ 641870 h 641911"/>
              <a:gd name="connsiteX4" fmla="*/ 284167 w 287356"/>
              <a:gd name="connsiteY4" fmla="*/ 492645 h 641911"/>
              <a:gd name="connsiteX5" fmla="*/ 244480 w 287356"/>
              <a:gd name="connsiteY5" fmla="*/ 332307 h 641911"/>
              <a:gd name="connsiteX6" fmla="*/ 180980 w 287356"/>
              <a:gd name="connsiteY6" fmla="*/ 194195 h 641911"/>
              <a:gd name="connsiteX7" fmla="*/ 5 w 287356"/>
              <a:gd name="connsiteY7" fmla="*/ 520 h 64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356" h="641911">
                <a:moveTo>
                  <a:pt x="5" y="520"/>
                </a:moveTo>
                <a:cubicBezTo>
                  <a:pt x="1063" y="10839"/>
                  <a:pt x="141028" y="176468"/>
                  <a:pt x="187330" y="256107"/>
                </a:cubicBezTo>
                <a:cubicBezTo>
                  <a:pt x="233632" y="335746"/>
                  <a:pt x="261678" y="414063"/>
                  <a:pt x="277817" y="478357"/>
                </a:cubicBezTo>
                <a:cubicBezTo>
                  <a:pt x="293956" y="542651"/>
                  <a:pt x="283109" y="639489"/>
                  <a:pt x="284167" y="641870"/>
                </a:cubicBezTo>
                <a:cubicBezTo>
                  <a:pt x="285225" y="644251"/>
                  <a:pt x="290782" y="544239"/>
                  <a:pt x="284167" y="492645"/>
                </a:cubicBezTo>
                <a:cubicBezTo>
                  <a:pt x="277553" y="441051"/>
                  <a:pt x="261678" y="382049"/>
                  <a:pt x="244480" y="332307"/>
                </a:cubicBezTo>
                <a:cubicBezTo>
                  <a:pt x="227282" y="282565"/>
                  <a:pt x="221726" y="252403"/>
                  <a:pt x="180980" y="194195"/>
                </a:cubicBezTo>
                <a:cubicBezTo>
                  <a:pt x="140234" y="135987"/>
                  <a:pt x="-1053" y="-9799"/>
                  <a:pt x="5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83066D5D-BFA3-4E2B-88A2-8928812E601A}"/>
              </a:ext>
            </a:extLst>
          </p:cNvPr>
          <p:cNvSpPr/>
          <p:nvPr/>
        </p:nvSpPr>
        <p:spPr>
          <a:xfrm>
            <a:off x="2100362" y="7249833"/>
            <a:ext cx="114227" cy="740700"/>
          </a:xfrm>
          <a:custGeom>
            <a:avLst/>
            <a:gdLst>
              <a:gd name="connsiteX0" fmla="*/ 114201 w 114227"/>
              <a:gd name="connsiteY0" fmla="*/ 280 h 740700"/>
              <a:gd name="connsiteX1" fmla="*/ 52288 w 114227"/>
              <a:gd name="connsiteY1" fmla="*/ 252692 h 740700"/>
              <a:gd name="connsiteX2" fmla="*/ 26888 w 114227"/>
              <a:gd name="connsiteY2" fmla="*/ 382867 h 740700"/>
              <a:gd name="connsiteX3" fmla="*/ 3076 w 114227"/>
              <a:gd name="connsiteY3" fmla="*/ 543205 h 740700"/>
              <a:gd name="connsiteX4" fmla="*/ 3076 w 114227"/>
              <a:gd name="connsiteY4" fmla="*/ 647980 h 740700"/>
              <a:gd name="connsiteX5" fmla="*/ 28476 w 114227"/>
              <a:gd name="connsiteY5" fmla="*/ 740055 h 740700"/>
              <a:gd name="connsiteX6" fmla="*/ 17363 w 114227"/>
              <a:gd name="connsiteY6" fmla="*/ 600355 h 740700"/>
              <a:gd name="connsiteX7" fmla="*/ 44351 w 114227"/>
              <a:gd name="connsiteY7" fmla="*/ 305080 h 740700"/>
              <a:gd name="connsiteX8" fmla="*/ 114201 w 114227"/>
              <a:gd name="connsiteY8" fmla="*/ 280 h 74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227" h="740700">
                <a:moveTo>
                  <a:pt x="114201" y="280"/>
                </a:moveTo>
                <a:cubicBezTo>
                  <a:pt x="115524" y="-8451"/>
                  <a:pt x="66840" y="188928"/>
                  <a:pt x="52288" y="252692"/>
                </a:cubicBezTo>
                <a:cubicBezTo>
                  <a:pt x="37736" y="316456"/>
                  <a:pt x="35090" y="334448"/>
                  <a:pt x="26888" y="382867"/>
                </a:cubicBezTo>
                <a:cubicBezTo>
                  <a:pt x="18686" y="431286"/>
                  <a:pt x="7045" y="499020"/>
                  <a:pt x="3076" y="543205"/>
                </a:cubicBezTo>
                <a:cubicBezTo>
                  <a:pt x="-893" y="587390"/>
                  <a:pt x="-1157" y="615172"/>
                  <a:pt x="3076" y="647980"/>
                </a:cubicBezTo>
                <a:cubicBezTo>
                  <a:pt x="7309" y="680788"/>
                  <a:pt x="26095" y="747992"/>
                  <a:pt x="28476" y="740055"/>
                </a:cubicBezTo>
                <a:cubicBezTo>
                  <a:pt x="30857" y="732118"/>
                  <a:pt x="14717" y="672851"/>
                  <a:pt x="17363" y="600355"/>
                </a:cubicBezTo>
                <a:cubicBezTo>
                  <a:pt x="20009" y="527859"/>
                  <a:pt x="27682" y="403770"/>
                  <a:pt x="44351" y="305080"/>
                </a:cubicBezTo>
                <a:cubicBezTo>
                  <a:pt x="61020" y="206390"/>
                  <a:pt x="112878" y="9011"/>
                  <a:pt x="114201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DF213FDF-3680-4279-94D2-1C3DDD4BB7F0}"/>
              </a:ext>
            </a:extLst>
          </p:cNvPr>
          <p:cNvSpPr/>
          <p:nvPr/>
        </p:nvSpPr>
        <p:spPr>
          <a:xfrm>
            <a:off x="2093883" y="7223883"/>
            <a:ext cx="97997" cy="754156"/>
          </a:xfrm>
          <a:custGeom>
            <a:avLst/>
            <a:gdLst>
              <a:gd name="connsiteX0" fmla="*/ 96867 w 97997"/>
              <a:gd name="connsiteY0" fmla="*/ 4005 h 754156"/>
              <a:gd name="connsiteX1" fmla="*/ 69880 w 97997"/>
              <a:gd name="connsiteY1" fmla="*/ 156405 h 754156"/>
              <a:gd name="connsiteX2" fmla="*/ 17492 w 97997"/>
              <a:gd name="connsiteY2" fmla="*/ 370717 h 754156"/>
              <a:gd name="connsiteX3" fmla="*/ 30 w 97997"/>
              <a:gd name="connsiteY3" fmla="*/ 512005 h 754156"/>
              <a:gd name="connsiteX4" fmla="*/ 20667 w 97997"/>
              <a:gd name="connsiteY4" fmla="*/ 746955 h 754156"/>
              <a:gd name="connsiteX5" fmla="*/ 7967 w 97997"/>
              <a:gd name="connsiteY5" fmla="*/ 659642 h 754156"/>
              <a:gd name="connsiteX6" fmla="*/ 33367 w 97997"/>
              <a:gd name="connsiteY6" fmla="*/ 319917 h 754156"/>
              <a:gd name="connsiteX7" fmla="*/ 96867 w 97997"/>
              <a:gd name="connsiteY7" fmla="*/ 4005 h 75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997" h="754156">
                <a:moveTo>
                  <a:pt x="96867" y="4005"/>
                </a:moveTo>
                <a:cubicBezTo>
                  <a:pt x="102952" y="-23247"/>
                  <a:pt x="83109" y="95286"/>
                  <a:pt x="69880" y="156405"/>
                </a:cubicBezTo>
                <a:cubicBezTo>
                  <a:pt x="56651" y="217524"/>
                  <a:pt x="29134" y="311450"/>
                  <a:pt x="17492" y="370717"/>
                </a:cubicBezTo>
                <a:cubicBezTo>
                  <a:pt x="5850" y="429984"/>
                  <a:pt x="-499" y="449299"/>
                  <a:pt x="30" y="512005"/>
                </a:cubicBezTo>
                <a:cubicBezTo>
                  <a:pt x="559" y="574711"/>
                  <a:pt x="19344" y="722349"/>
                  <a:pt x="20667" y="746955"/>
                </a:cubicBezTo>
                <a:cubicBezTo>
                  <a:pt x="21990" y="771561"/>
                  <a:pt x="5850" y="730815"/>
                  <a:pt x="7967" y="659642"/>
                </a:cubicBezTo>
                <a:cubicBezTo>
                  <a:pt x="10084" y="588469"/>
                  <a:pt x="17757" y="426544"/>
                  <a:pt x="33367" y="319917"/>
                </a:cubicBezTo>
                <a:cubicBezTo>
                  <a:pt x="48977" y="213290"/>
                  <a:pt x="90782" y="31257"/>
                  <a:pt x="96867" y="4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0191020-63C3-483D-ABEE-1849BB35936A}"/>
              </a:ext>
            </a:extLst>
          </p:cNvPr>
          <p:cNvSpPr/>
          <p:nvPr/>
        </p:nvSpPr>
        <p:spPr>
          <a:xfrm>
            <a:off x="2134473" y="7579566"/>
            <a:ext cx="1906146" cy="408808"/>
          </a:xfrm>
          <a:custGeom>
            <a:avLst/>
            <a:gdLst>
              <a:gd name="connsiteX0" fmla="*/ 1244 w 1906146"/>
              <a:gd name="connsiteY0" fmla="*/ 408734 h 408808"/>
              <a:gd name="connsiteX1" fmla="*/ 405527 w 1906146"/>
              <a:gd name="connsiteY1" fmla="*/ 300784 h 408808"/>
              <a:gd name="connsiteX2" fmla="*/ 921994 w 1906146"/>
              <a:gd name="connsiteY2" fmla="*/ 165317 h 408808"/>
              <a:gd name="connsiteX3" fmla="*/ 1343210 w 1906146"/>
              <a:gd name="connsiteY3" fmla="*/ 99701 h 408808"/>
              <a:gd name="connsiteX4" fmla="*/ 1832160 w 1906146"/>
              <a:gd name="connsiteY4" fmla="*/ 36201 h 408808"/>
              <a:gd name="connsiteX5" fmla="*/ 1899894 w 1906146"/>
              <a:gd name="connsiteY5" fmla="*/ 127217 h 408808"/>
              <a:gd name="connsiteX6" fmla="*/ 1893544 w 1906146"/>
              <a:gd name="connsiteY6" fmla="*/ 6567 h 408808"/>
              <a:gd name="connsiteX7" fmla="*/ 1815227 w 1906146"/>
              <a:gd name="connsiteY7" fmla="*/ 15034 h 408808"/>
              <a:gd name="connsiteX8" fmla="*/ 1432110 w 1906146"/>
              <a:gd name="connsiteY8" fmla="*/ 48901 h 408808"/>
              <a:gd name="connsiteX9" fmla="*/ 773827 w 1906146"/>
              <a:gd name="connsiteY9" fmla="*/ 175901 h 408808"/>
              <a:gd name="connsiteX10" fmla="*/ 297577 w 1906146"/>
              <a:gd name="connsiteY10" fmla="*/ 315601 h 408808"/>
              <a:gd name="connsiteX11" fmla="*/ 1244 w 1906146"/>
              <a:gd name="connsiteY11" fmla="*/ 408734 h 40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6146" h="408808">
                <a:moveTo>
                  <a:pt x="1244" y="408734"/>
                </a:moveTo>
                <a:cubicBezTo>
                  <a:pt x="19236" y="406265"/>
                  <a:pt x="405527" y="300784"/>
                  <a:pt x="405527" y="300784"/>
                </a:cubicBezTo>
                <a:cubicBezTo>
                  <a:pt x="558985" y="260215"/>
                  <a:pt x="765714" y="198831"/>
                  <a:pt x="921994" y="165317"/>
                </a:cubicBezTo>
                <a:cubicBezTo>
                  <a:pt x="1078275" y="131803"/>
                  <a:pt x="1343210" y="99701"/>
                  <a:pt x="1343210" y="99701"/>
                </a:cubicBezTo>
                <a:cubicBezTo>
                  <a:pt x="1494904" y="78182"/>
                  <a:pt x="1739379" y="31615"/>
                  <a:pt x="1832160" y="36201"/>
                </a:cubicBezTo>
                <a:cubicBezTo>
                  <a:pt x="1924941" y="40787"/>
                  <a:pt x="1889663" y="132156"/>
                  <a:pt x="1899894" y="127217"/>
                </a:cubicBezTo>
                <a:cubicBezTo>
                  <a:pt x="1910125" y="122278"/>
                  <a:pt x="1907655" y="25264"/>
                  <a:pt x="1893544" y="6567"/>
                </a:cubicBezTo>
                <a:cubicBezTo>
                  <a:pt x="1879433" y="-12130"/>
                  <a:pt x="1815227" y="15034"/>
                  <a:pt x="1815227" y="15034"/>
                </a:cubicBezTo>
                <a:cubicBezTo>
                  <a:pt x="1738321" y="22090"/>
                  <a:pt x="1605677" y="22090"/>
                  <a:pt x="1432110" y="48901"/>
                </a:cubicBezTo>
                <a:cubicBezTo>
                  <a:pt x="1258543" y="75712"/>
                  <a:pt x="962916" y="131451"/>
                  <a:pt x="773827" y="175901"/>
                </a:cubicBezTo>
                <a:cubicBezTo>
                  <a:pt x="584738" y="220351"/>
                  <a:pt x="430927" y="279265"/>
                  <a:pt x="297577" y="315601"/>
                </a:cubicBezTo>
                <a:cubicBezTo>
                  <a:pt x="164227" y="351937"/>
                  <a:pt x="-16748" y="411203"/>
                  <a:pt x="1244" y="408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C234875A-BB87-42B9-ABAD-A92F44335192}"/>
              </a:ext>
            </a:extLst>
          </p:cNvPr>
          <p:cNvSpPr/>
          <p:nvPr/>
        </p:nvSpPr>
        <p:spPr>
          <a:xfrm>
            <a:off x="3896916" y="6913994"/>
            <a:ext cx="137451" cy="710506"/>
          </a:xfrm>
          <a:custGeom>
            <a:avLst/>
            <a:gdLst>
              <a:gd name="connsiteX0" fmla="*/ 14684 w 137451"/>
              <a:gd name="connsiteY0" fmla="*/ 1156 h 710506"/>
              <a:gd name="connsiteX1" fmla="*/ 40084 w 137451"/>
              <a:gd name="connsiteY1" fmla="*/ 314423 h 710506"/>
              <a:gd name="connsiteX2" fmla="*/ 78184 w 137451"/>
              <a:gd name="connsiteY2" fmla="*/ 528206 h 710506"/>
              <a:gd name="connsiteX3" fmla="*/ 137451 w 137451"/>
              <a:gd name="connsiteY3" fmla="*/ 710239 h 710506"/>
              <a:gd name="connsiteX4" fmla="*/ 78184 w 137451"/>
              <a:gd name="connsiteY4" fmla="*/ 559956 h 710506"/>
              <a:gd name="connsiteX5" fmla="*/ 4101 w 137451"/>
              <a:gd name="connsiteY5" fmla="*/ 221289 h 710506"/>
              <a:gd name="connsiteX6" fmla="*/ 14684 w 137451"/>
              <a:gd name="connsiteY6" fmla="*/ 1156 h 71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451" h="710506">
                <a:moveTo>
                  <a:pt x="14684" y="1156"/>
                </a:moveTo>
                <a:cubicBezTo>
                  <a:pt x="20681" y="16678"/>
                  <a:pt x="29501" y="226581"/>
                  <a:pt x="40084" y="314423"/>
                </a:cubicBezTo>
                <a:cubicBezTo>
                  <a:pt x="50667" y="402265"/>
                  <a:pt x="61956" y="462237"/>
                  <a:pt x="78184" y="528206"/>
                </a:cubicBezTo>
                <a:cubicBezTo>
                  <a:pt x="94412" y="594175"/>
                  <a:pt x="137451" y="704947"/>
                  <a:pt x="137451" y="710239"/>
                </a:cubicBezTo>
                <a:cubicBezTo>
                  <a:pt x="137451" y="715531"/>
                  <a:pt x="100409" y="641448"/>
                  <a:pt x="78184" y="559956"/>
                </a:cubicBezTo>
                <a:cubicBezTo>
                  <a:pt x="55959" y="478464"/>
                  <a:pt x="15743" y="312659"/>
                  <a:pt x="4101" y="221289"/>
                </a:cubicBezTo>
                <a:cubicBezTo>
                  <a:pt x="-7541" y="129920"/>
                  <a:pt x="8687" y="-14366"/>
                  <a:pt x="14684" y="1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6B9BF23-E60B-4F29-8FFA-DA5B4A97AA17}"/>
              </a:ext>
            </a:extLst>
          </p:cNvPr>
          <p:cNvSpPr/>
          <p:nvPr/>
        </p:nvSpPr>
        <p:spPr>
          <a:xfrm>
            <a:off x="3952319" y="7147788"/>
            <a:ext cx="97333" cy="452848"/>
          </a:xfrm>
          <a:custGeom>
            <a:avLst/>
            <a:gdLst>
              <a:gd name="connsiteX0" fmla="*/ 3731 w 97333"/>
              <a:gd name="connsiteY0" fmla="*/ 195 h 452848"/>
              <a:gd name="connsiteX1" fmla="*/ 35481 w 97333"/>
              <a:gd name="connsiteY1" fmla="*/ 190695 h 452848"/>
              <a:gd name="connsiteX2" fmla="*/ 96864 w 97333"/>
              <a:gd name="connsiteY2" fmla="*/ 451045 h 452848"/>
              <a:gd name="connsiteX3" fmla="*/ 60881 w 97333"/>
              <a:gd name="connsiteY3" fmla="*/ 298645 h 452848"/>
              <a:gd name="connsiteX4" fmla="*/ 7964 w 97333"/>
              <a:gd name="connsiteY4" fmla="*/ 156829 h 452848"/>
              <a:gd name="connsiteX5" fmla="*/ 3731 w 97333"/>
              <a:gd name="connsiteY5" fmla="*/ 195 h 45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33" h="452848">
                <a:moveTo>
                  <a:pt x="3731" y="195"/>
                </a:moveTo>
                <a:cubicBezTo>
                  <a:pt x="8317" y="5839"/>
                  <a:pt x="19959" y="115553"/>
                  <a:pt x="35481" y="190695"/>
                </a:cubicBezTo>
                <a:cubicBezTo>
                  <a:pt x="51003" y="265837"/>
                  <a:pt x="92631" y="433053"/>
                  <a:pt x="96864" y="451045"/>
                </a:cubicBezTo>
                <a:cubicBezTo>
                  <a:pt x="101097" y="469037"/>
                  <a:pt x="75698" y="347681"/>
                  <a:pt x="60881" y="298645"/>
                </a:cubicBezTo>
                <a:cubicBezTo>
                  <a:pt x="46064" y="249609"/>
                  <a:pt x="18900" y="201279"/>
                  <a:pt x="7964" y="156829"/>
                </a:cubicBezTo>
                <a:cubicBezTo>
                  <a:pt x="-2972" y="112379"/>
                  <a:pt x="-855" y="-5449"/>
                  <a:pt x="3731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05D1D6E0-921E-4F74-B570-79B6D4E6A400}"/>
              </a:ext>
            </a:extLst>
          </p:cNvPr>
          <p:cNvSpPr/>
          <p:nvPr/>
        </p:nvSpPr>
        <p:spPr>
          <a:xfrm>
            <a:off x="698500" y="7966888"/>
            <a:ext cx="1458492" cy="719912"/>
          </a:xfrm>
          <a:custGeom>
            <a:avLst/>
            <a:gdLst>
              <a:gd name="connsiteX0" fmla="*/ 0 w 1458492"/>
              <a:gd name="connsiteY0" fmla="*/ 719912 h 719912"/>
              <a:gd name="connsiteX1" fmla="*/ 196850 w 1458492"/>
              <a:gd name="connsiteY1" fmla="*/ 497662 h 719912"/>
              <a:gd name="connsiteX2" fmla="*/ 609600 w 1458492"/>
              <a:gd name="connsiteY2" fmla="*/ 265887 h 719912"/>
              <a:gd name="connsiteX3" fmla="*/ 1438275 w 1458492"/>
              <a:gd name="connsiteY3" fmla="*/ 5537 h 719912"/>
              <a:gd name="connsiteX4" fmla="*/ 1222375 w 1458492"/>
              <a:gd name="connsiteY4" fmla="*/ 81737 h 719912"/>
              <a:gd name="connsiteX5" fmla="*/ 857250 w 1458492"/>
              <a:gd name="connsiteY5" fmla="*/ 205562 h 719912"/>
              <a:gd name="connsiteX6" fmla="*/ 431800 w 1458492"/>
              <a:gd name="connsiteY6" fmla="*/ 377012 h 719912"/>
              <a:gd name="connsiteX7" fmla="*/ 266700 w 1458492"/>
              <a:gd name="connsiteY7" fmla="*/ 500837 h 719912"/>
              <a:gd name="connsiteX8" fmla="*/ 0 w 1458492"/>
              <a:gd name="connsiteY8" fmla="*/ 719912 h 71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8492" h="719912">
                <a:moveTo>
                  <a:pt x="0" y="719912"/>
                </a:moveTo>
                <a:cubicBezTo>
                  <a:pt x="47625" y="646622"/>
                  <a:pt x="95250" y="573333"/>
                  <a:pt x="196850" y="497662"/>
                </a:cubicBezTo>
                <a:cubicBezTo>
                  <a:pt x="298450" y="421991"/>
                  <a:pt x="402696" y="347908"/>
                  <a:pt x="609600" y="265887"/>
                </a:cubicBezTo>
                <a:cubicBezTo>
                  <a:pt x="816504" y="183866"/>
                  <a:pt x="1336146" y="36229"/>
                  <a:pt x="1438275" y="5537"/>
                </a:cubicBezTo>
                <a:cubicBezTo>
                  <a:pt x="1540404" y="-25155"/>
                  <a:pt x="1222375" y="81737"/>
                  <a:pt x="1222375" y="81737"/>
                </a:cubicBezTo>
                <a:cubicBezTo>
                  <a:pt x="1125538" y="115074"/>
                  <a:pt x="989012" y="156350"/>
                  <a:pt x="857250" y="205562"/>
                </a:cubicBezTo>
                <a:cubicBezTo>
                  <a:pt x="725488" y="254774"/>
                  <a:pt x="530225" y="327800"/>
                  <a:pt x="431800" y="377012"/>
                </a:cubicBezTo>
                <a:cubicBezTo>
                  <a:pt x="333375" y="426224"/>
                  <a:pt x="266700" y="500837"/>
                  <a:pt x="266700" y="500837"/>
                </a:cubicBezTo>
                <a:lnTo>
                  <a:pt x="0" y="7199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584DDD32-AA7C-4576-92E2-801B427E015A}"/>
              </a:ext>
            </a:extLst>
          </p:cNvPr>
          <p:cNvSpPr/>
          <p:nvPr/>
        </p:nvSpPr>
        <p:spPr>
          <a:xfrm>
            <a:off x="218370" y="8718482"/>
            <a:ext cx="517471" cy="1636354"/>
          </a:xfrm>
          <a:custGeom>
            <a:avLst/>
            <a:gdLst>
              <a:gd name="connsiteX0" fmla="*/ 464255 w 517471"/>
              <a:gd name="connsiteY0" fmla="*/ 68 h 1636354"/>
              <a:gd name="connsiteX1" fmla="*/ 454730 w 517471"/>
              <a:gd name="connsiteY1" fmla="*/ 244543 h 1636354"/>
              <a:gd name="connsiteX2" fmla="*/ 381705 w 517471"/>
              <a:gd name="connsiteY2" fmla="*/ 438218 h 1636354"/>
              <a:gd name="connsiteX3" fmla="*/ 235655 w 517471"/>
              <a:gd name="connsiteY3" fmla="*/ 781118 h 1636354"/>
              <a:gd name="connsiteX4" fmla="*/ 92780 w 517471"/>
              <a:gd name="connsiteY4" fmla="*/ 1412943 h 1636354"/>
              <a:gd name="connsiteX5" fmla="*/ 705 w 517471"/>
              <a:gd name="connsiteY5" fmla="*/ 1635193 h 1636354"/>
              <a:gd name="connsiteX6" fmla="*/ 140405 w 517471"/>
              <a:gd name="connsiteY6" fmla="*/ 1336743 h 1636354"/>
              <a:gd name="connsiteX7" fmla="*/ 321380 w 517471"/>
              <a:gd name="connsiteY7" fmla="*/ 720793 h 1636354"/>
              <a:gd name="connsiteX8" fmla="*/ 511880 w 517471"/>
              <a:gd name="connsiteY8" fmla="*/ 225493 h 1636354"/>
              <a:gd name="connsiteX9" fmla="*/ 464255 w 517471"/>
              <a:gd name="connsiteY9" fmla="*/ 68 h 16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471" h="1636354">
                <a:moveTo>
                  <a:pt x="464255" y="68"/>
                </a:moveTo>
                <a:cubicBezTo>
                  <a:pt x="454730" y="3243"/>
                  <a:pt x="468488" y="171518"/>
                  <a:pt x="454730" y="244543"/>
                </a:cubicBezTo>
                <a:cubicBezTo>
                  <a:pt x="440972" y="317568"/>
                  <a:pt x="418218" y="348789"/>
                  <a:pt x="381705" y="438218"/>
                </a:cubicBezTo>
                <a:cubicBezTo>
                  <a:pt x="345192" y="527647"/>
                  <a:pt x="283809" y="618664"/>
                  <a:pt x="235655" y="781118"/>
                </a:cubicBezTo>
                <a:cubicBezTo>
                  <a:pt x="187501" y="943572"/>
                  <a:pt x="131938" y="1270597"/>
                  <a:pt x="92780" y="1412943"/>
                </a:cubicBezTo>
                <a:cubicBezTo>
                  <a:pt x="53622" y="1555289"/>
                  <a:pt x="-7232" y="1647893"/>
                  <a:pt x="705" y="1635193"/>
                </a:cubicBezTo>
                <a:cubicBezTo>
                  <a:pt x="8642" y="1622493"/>
                  <a:pt x="86959" y="1489143"/>
                  <a:pt x="140405" y="1336743"/>
                </a:cubicBezTo>
                <a:cubicBezTo>
                  <a:pt x="193851" y="1184343"/>
                  <a:pt x="259467" y="906001"/>
                  <a:pt x="321380" y="720793"/>
                </a:cubicBezTo>
                <a:cubicBezTo>
                  <a:pt x="383292" y="535585"/>
                  <a:pt x="487538" y="347201"/>
                  <a:pt x="511880" y="225493"/>
                </a:cubicBezTo>
                <a:cubicBezTo>
                  <a:pt x="536222" y="103785"/>
                  <a:pt x="473780" y="-3107"/>
                  <a:pt x="464255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9BAEE6F0-CE5C-4239-B810-57F97C21DBB9}"/>
              </a:ext>
            </a:extLst>
          </p:cNvPr>
          <p:cNvSpPr/>
          <p:nvPr/>
        </p:nvSpPr>
        <p:spPr>
          <a:xfrm>
            <a:off x="299518" y="10208159"/>
            <a:ext cx="561712" cy="123337"/>
          </a:xfrm>
          <a:custGeom>
            <a:avLst/>
            <a:gdLst>
              <a:gd name="connsiteX0" fmla="*/ 520 w 561712"/>
              <a:gd name="connsiteY0" fmla="*/ 123291 h 123337"/>
              <a:gd name="connsiteX1" fmla="*/ 252932 w 561712"/>
              <a:gd name="connsiteY1" fmla="*/ 86779 h 123337"/>
              <a:gd name="connsiteX2" fmla="*/ 364057 w 561712"/>
              <a:gd name="connsiteY2" fmla="*/ 59791 h 123337"/>
              <a:gd name="connsiteX3" fmla="*/ 559320 w 561712"/>
              <a:gd name="connsiteY3" fmla="*/ 1054 h 123337"/>
              <a:gd name="connsiteX4" fmla="*/ 467245 w 561712"/>
              <a:gd name="connsiteY4" fmla="*/ 23279 h 123337"/>
              <a:gd name="connsiteX5" fmla="*/ 384695 w 561712"/>
              <a:gd name="connsiteY5" fmla="*/ 39154 h 123337"/>
              <a:gd name="connsiteX6" fmla="*/ 192607 w 561712"/>
              <a:gd name="connsiteY6" fmla="*/ 78841 h 123337"/>
              <a:gd name="connsiteX7" fmla="*/ 520 w 561712"/>
              <a:gd name="connsiteY7" fmla="*/ 123291 h 12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712" h="123337">
                <a:moveTo>
                  <a:pt x="520" y="123291"/>
                </a:moveTo>
                <a:cubicBezTo>
                  <a:pt x="10574" y="124614"/>
                  <a:pt x="192343" y="97362"/>
                  <a:pt x="252932" y="86779"/>
                </a:cubicBezTo>
                <a:cubicBezTo>
                  <a:pt x="313521" y="76196"/>
                  <a:pt x="312992" y="74079"/>
                  <a:pt x="364057" y="59791"/>
                </a:cubicBezTo>
                <a:cubicBezTo>
                  <a:pt x="415122" y="45503"/>
                  <a:pt x="542122" y="7139"/>
                  <a:pt x="559320" y="1054"/>
                </a:cubicBezTo>
                <a:cubicBezTo>
                  <a:pt x="576518" y="-5031"/>
                  <a:pt x="496349" y="16929"/>
                  <a:pt x="467245" y="23279"/>
                </a:cubicBezTo>
                <a:cubicBezTo>
                  <a:pt x="438141" y="29629"/>
                  <a:pt x="430468" y="29894"/>
                  <a:pt x="384695" y="39154"/>
                </a:cubicBezTo>
                <a:cubicBezTo>
                  <a:pt x="338922" y="48414"/>
                  <a:pt x="256636" y="66935"/>
                  <a:pt x="192607" y="78841"/>
                </a:cubicBezTo>
                <a:cubicBezTo>
                  <a:pt x="128578" y="90747"/>
                  <a:pt x="-9534" y="121968"/>
                  <a:pt x="520" y="123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DD3AF3AA-A2AA-49C5-A681-8951BAFFAB3C}"/>
              </a:ext>
            </a:extLst>
          </p:cNvPr>
          <p:cNvSpPr/>
          <p:nvPr/>
        </p:nvSpPr>
        <p:spPr>
          <a:xfrm>
            <a:off x="287201" y="10234261"/>
            <a:ext cx="564016" cy="116506"/>
          </a:xfrm>
          <a:custGeom>
            <a:avLst/>
            <a:gdLst>
              <a:gd name="connsiteX0" fmla="*/ 137 w 564016"/>
              <a:gd name="connsiteY0" fmla="*/ 116239 h 116506"/>
              <a:gd name="connsiteX1" fmla="*/ 252549 w 564016"/>
              <a:gd name="connsiteY1" fmla="*/ 79727 h 116506"/>
              <a:gd name="connsiteX2" fmla="*/ 366849 w 564016"/>
              <a:gd name="connsiteY2" fmla="*/ 60677 h 116506"/>
              <a:gd name="connsiteX3" fmla="*/ 563699 w 564016"/>
              <a:gd name="connsiteY3" fmla="*/ 352 h 116506"/>
              <a:gd name="connsiteX4" fmla="*/ 409712 w 564016"/>
              <a:gd name="connsiteY4" fmla="*/ 36864 h 116506"/>
              <a:gd name="connsiteX5" fmla="*/ 289062 w 564016"/>
              <a:gd name="connsiteY5" fmla="*/ 59089 h 116506"/>
              <a:gd name="connsiteX6" fmla="*/ 137 w 564016"/>
              <a:gd name="connsiteY6" fmla="*/ 116239 h 11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016" h="116506">
                <a:moveTo>
                  <a:pt x="137" y="116239"/>
                </a:moveTo>
                <a:cubicBezTo>
                  <a:pt x="-5948" y="119679"/>
                  <a:pt x="191431" y="88987"/>
                  <a:pt x="252549" y="79727"/>
                </a:cubicBezTo>
                <a:cubicBezTo>
                  <a:pt x="313667" y="70467"/>
                  <a:pt x="314991" y="73906"/>
                  <a:pt x="366849" y="60677"/>
                </a:cubicBezTo>
                <a:cubicBezTo>
                  <a:pt x="418707" y="47448"/>
                  <a:pt x="556555" y="4321"/>
                  <a:pt x="563699" y="352"/>
                </a:cubicBezTo>
                <a:cubicBezTo>
                  <a:pt x="570843" y="-3617"/>
                  <a:pt x="455485" y="27075"/>
                  <a:pt x="409712" y="36864"/>
                </a:cubicBezTo>
                <a:cubicBezTo>
                  <a:pt x="363939" y="46653"/>
                  <a:pt x="357325" y="48506"/>
                  <a:pt x="289062" y="59089"/>
                </a:cubicBezTo>
                <a:cubicBezTo>
                  <a:pt x="220800" y="69672"/>
                  <a:pt x="6222" y="112799"/>
                  <a:pt x="137" y="116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D947CDBF-BC08-41E3-9A3C-A8EA14DE5A28}"/>
              </a:ext>
            </a:extLst>
          </p:cNvPr>
          <p:cNvSpPr/>
          <p:nvPr/>
        </p:nvSpPr>
        <p:spPr>
          <a:xfrm>
            <a:off x="213396" y="10310785"/>
            <a:ext cx="629494" cy="430369"/>
          </a:xfrm>
          <a:custGeom>
            <a:avLst/>
            <a:gdLst>
              <a:gd name="connsiteX0" fmla="*/ 39017 w 629494"/>
              <a:gd name="connsiteY0" fmla="*/ 28 h 430369"/>
              <a:gd name="connsiteX1" fmla="*/ 917 w 629494"/>
              <a:gd name="connsiteY1" fmla="*/ 92103 h 430369"/>
              <a:gd name="connsiteX2" fmla="*/ 23142 w 629494"/>
              <a:gd name="connsiteY2" fmla="*/ 169890 h 430369"/>
              <a:gd name="connsiteX3" fmla="*/ 139029 w 629494"/>
              <a:gd name="connsiteY3" fmla="*/ 242915 h 430369"/>
              <a:gd name="connsiteX4" fmla="*/ 453354 w 629494"/>
              <a:gd name="connsiteY4" fmla="*/ 368328 h 430369"/>
              <a:gd name="connsiteX5" fmla="*/ 624804 w 629494"/>
              <a:gd name="connsiteY5" fmla="*/ 430240 h 430369"/>
              <a:gd name="connsiteX6" fmla="*/ 564479 w 629494"/>
              <a:gd name="connsiteY6" fmla="*/ 382615 h 430369"/>
              <a:gd name="connsiteX7" fmla="*/ 389854 w 629494"/>
              <a:gd name="connsiteY7" fmla="*/ 315940 h 430369"/>
              <a:gd name="connsiteX8" fmla="*/ 113629 w 629494"/>
              <a:gd name="connsiteY8" fmla="*/ 212753 h 430369"/>
              <a:gd name="connsiteX9" fmla="*/ 18379 w 629494"/>
              <a:gd name="connsiteY9" fmla="*/ 101628 h 430369"/>
              <a:gd name="connsiteX10" fmla="*/ 39017 w 629494"/>
              <a:gd name="connsiteY10" fmla="*/ 28 h 43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9494" h="430369">
                <a:moveTo>
                  <a:pt x="39017" y="28"/>
                </a:moveTo>
                <a:cubicBezTo>
                  <a:pt x="36107" y="-1559"/>
                  <a:pt x="3563" y="63793"/>
                  <a:pt x="917" y="92103"/>
                </a:cubicBezTo>
                <a:cubicBezTo>
                  <a:pt x="-1729" y="120413"/>
                  <a:pt x="123" y="144755"/>
                  <a:pt x="23142" y="169890"/>
                </a:cubicBezTo>
                <a:cubicBezTo>
                  <a:pt x="46161" y="195025"/>
                  <a:pt x="67327" y="209842"/>
                  <a:pt x="139029" y="242915"/>
                </a:cubicBezTo>
                <a:cubicBezTo>
                  <a:pt x="210731" y="275988"/>
                  <a:pt x="372392" y="337107"/>
                  <a:pt x="453354" y="368328"/>
                </a:cubicBezTo>
                <a:cubicBezTo>
                  <a:pt x="534316" y="399549"/>
                  <a:pt x="606283" y="427859"/>
                  <a:pt x="624804" y="430240"/>
                </a:cubicBezTo>
                <a:cubicBezTo>
                  <a:pt x="643325" y="432621"/>
                  <a:pt x="603637" y="401665"/>
                  <a:pt x="564479" y="382615"/>
                </a:cubicBezTo>
                <a:cubicBezTo>
                  <a:pt x="525321" y="363565"/>
                  <a:pt x="389854" y="315940"/>
                  <a:pt x="389854" y="315940"/>
                </a:cubicBezTo>
                <a:cubicBezTo>
                  <a:pt x="314712" y="287630"/>
                  <a:pt x="175542" y="248472"/>
                  <a:pt x="113629" y="212753"/>
                </a:cubicBezTo>
                <a:cubicBezTo>
                  <a:pt x="51716" y="177034"/>
                  <a:pt x="30285" y="137876"/>
                  <a:pt x="18379" y="101628"/>
                </a:cubicBezTo>
                <a:cubicBezTo>
                  <a:pt x="6473" y="65380"/>
                  <a:pt x="41927" y="1615"/>
                  <a:pt x="39017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F4FD6290-205F-4E0C-B570-5487AF928472}"/>
              </a:ext>
            </a:extLst>
          </p:cNvPr>
          <p:cNvSpPr/>
          <p:nvPr/>
        </p:nvSpPr>
        <p:spPr>
          <a:xfrm>
            <a:off x="266281" y="10308630"/>
            <a:ext cx="394131" cy="314940"/>
          </a:xfrm>
          <a:custGeom>
            <a:avLst/>
            <a:gdLst>
              <a:gd name="connsiteX0" fmla="*/ 11532 w 394131"/>
              <a:gd name="connsiteY0" fmla="*/ 595 h 314940"/>
              <a:gd name="connsiteX1" fmla="*/ 9944 w 394131"/>
              <a:gd name="connsiteY1" fmla="*/ 95845 h 314940"/>
              <a:gd name="connsiteX2" fmla="*/ 51219 w 394131"/>
              <a:gd name="connsiteY2" fmla="*/ 148233 h 314940"/>
              <a:gd name="connsiteX3" fmla="*/ 189332 w 394131"/>
              <a:gd name="connsiteY3" fmla="*/ 218083 h 314940"/>
              <a:gd name="connsiteX4" fmla="*/ 394119 w 394131"/>
              <a:gd name="connsiteY4" fmla="*/ 314920 h 314940"/>
              <a:gd name="connsiteX5" fmla="*/ 179807 w 394131"/>
              <a:gd name="connsiteY5" fmla="*/ 226020 h 314940"/>
              <a:gd name="connsiteX6" fmla="*/ 13119 w 394131"/>
              <a:gd name="connsiteY6" fmla="*/ 145058 h 314940"/>
              <a:gd name="connsiteX7" fmla="*/ 11532 w 394131"/>
              <a:gd name="connsiteY7" fmla="*/ 595 h 31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131" h="314940">
                <a:moveTo>
                  <a:pt x="11532" y="595"/>
                </a:moveTo>
                <a:cubicBezTo>
                  <a:pt x="11003" y="-7607"/>
                  <a:pt x="3329" y="71239"/>
                  <a:pt x="9944" y="95845"/>
                </a:cubicBezTo>
                <a:cubicBezTo>
                  <a:pt x="16559" y="120451"/>
                  <a:pt x="21321" y="127860"/>
                  <a:pt x="51219" y="148233"/>
                </a:cubicBezTo>
                <a:cubicBezTo>
                  <a:pt x="81117" y="168606"/>
                  <a:pt x="132182" y="190302"/>
                  <a:pt x="189332" y="218083"/>
                </a:cubicBezTo>
                <a:cubicBezTo>
                  <a:pt x="246482" y="245864"/>
                  <a:pt x="395706" y="313597"/>
                  <a:pt x="394119" y="314920"/>
                </a:cubicBezTo>
                <a:cubicBezTo>
                  <a:pt x="392532" y="316243"/>
                  <a:pt x="243307" y="254330"/>
                  <a:pt x="179807" y="226020"/>
                </a:cubicBezTo>
                <a:cubicBezTo>
                  <a:pt x="116307" y="197710"/>
                  <a:pt x="41959" y="182100"/>
                  <a:pt x="13119" y="145058"/>
                </a:cubicBezTo>
                <a:cubicBezTo>
                  <a:pt x="-15721" y="108016"/>
                  <a:pt x="12061" y="8797"/>
                  <a:pt x="11532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C09E7EF-DDDD-4732-92D1-444F384C2BD3}"/>
              </a:ext>
            </a:extLst>
          </p:cNvPr>
          <p:cNvSpPr/>
          <p:nvPr/>
        </p:nvSpPr>
        <p:spPr>
          <a:xfrm>
            <a:off x="3985375" y="7684749"/>
            <a:ext cx="630122" cy="1122395"/>
          </a:xfrm>
          <a:custGeom>
            <a:avLst/>
            <a:gdLst>
              <a:gd name="connsiteX0" fmla="*/ 4542 w 630122"/>
              <a:gd name="connsiteY0" fmla="*/ 2984 h 1122395"/>
              <a:gd name="connsiteX1" fmla="*/ 288175 w 630122"/>
              <a:gd name="connsiteY1" fmla="*/ 498284 h 1122395"/>
              <a:gd name="connsiteX2" fmla="*/ 595092 w 630122"/>
              <a:gd name="connsiteY2" fmla="*/ 1065551 h 1122395"/>
              <a:gd name="connsiteX3" fmla="*/ 590858 w 630122"/>
              <a:gd name="connsiteY3" fmla="*/ 1048618 h 1122395"/>
              <a:gd name="connsiteX4" fmla="*/ 305108 w 630122"/>
              <a:gd name="connsiteY4" fmla="*/ 589301 h 1122395"/>
              <a:gd name="connsiteX5" fmla="*/ 125192 w 630122"/>
              <a:gd name="connsiteY5" fmla="*/ 305668 h 1122395"/>
              <a:gd name="connsiteX6" fmla="*/ 4542 w 630122"/>
              <a:gd name="connsiteY6" fmla="*/ 2984 h 112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122" h="1122395">
                <a:moveTo>
                  <a:pt x="4542" y="2984"/>
                </a:moveTo>
                <a:cubicBezTo>
                  <a:pt x="31706" y="35087"/>
                  <a:pt x="189750" y="321190"/>
                  <a:pt x="288175" y="498284"/>
                </a:cubicBezTo>
                <a:cubicBezTo>
                  <a:pt x="386600" y="675378"/>
                  <a:pt x="544645" y="973829"/>
                  <a:pt x="595092" y="1065551"/>
                </a:cubicBezTo>
                <a:cubicBezTo>
                  <a:pt x="645539" y="1157273"/>
                  <a:pt x="639189" y="1127993"/>
                  <a:pt x="590858" y="1048618"/>
                </a:cubicBezTo>
                <a:cubicBezTo>
                  <a:pt x="542527" y="969243"/>
                  <a:pt x="382719" y="713126"/>
                  <a:pt x="305108" y="589301"/>
                </a:cubicBezTo>
                <a:cubicBezTo>
                  <a:pt x="227497" y="465476"/>
                  <a:pt x="171406" y="405151"/>
                  <a:pt x="125192" y="305668"/>
                </a:cubicBezTo>
                <a:cubicBezTo>
                  <a:pt x="78978" y="206185"/>
                  <a:pt x="-22622" y="-29119"/>
                  <a:pt x="4542" y="2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D116FAC1-3AF0-40BD-9757-81A84D540952}"/>
              </a:ext>
            </a:extLst>
          </p:cNvPr>
          <p:cNvSpPr/>
          <p:nvPr/>
        </p:nvSpPr>
        <p:spPr>
          <a:xfrm>
            <a:off x="4554991" y="8648690"/>
            <a:ext cx="331719" cy="732107"/>
          </a:xfrm>
          <a:custGeom>
            <a:avLst/>
            <a:gdLst>
              <a:gd name="connsiteX0" fmla="*/ 76 w 331719"/>
              <a:gd name="connsiteY0" fmla="*/ 10 h 732107"/>
              <a:gd name="connsiteX1" fmla="*/ 182109 w 331719"/>
              <a:gd name="connsiteY1" fmla="*/ 425460 h 732107"/>
              <a:gd name="connsiteX2" fmla="*/ 330276 w 331719"/>
              <a:gd name="connsiteY2" fmla="*/ 728143 h 732107"/>
              <a:gd name="connsiteX3" fmla="*/ 251959 w 331719"/>
              <a:gd name="connsiteY3" fmla="*/ 586327 h 732107"/>
              <a:gd name="connsiteX4" fmla="*/ 160942 w 331719"/>
              <a:gd name="connsiteY4" fmla="*/ 412760 h 732107"/>
              <a:gd name="connsiteX5" fmla="*/ 76 w 331719"/>
              <a:gd name="connsiteY5" fmla="*/ 10 h 73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719" h="732107">
                <a:moveTo>
                  <a:pt x="76" y="10"/>
                </a:moveTo>
                <a:cubicBezTo>
                  <a:pt x="3604" y="2127"/>
                  <a:pt x="127076" y="304105"/>
                  <a:pt x="182109" y="425460"/>
                </a:cubicBezTo>
                <a:cubicBezTo>
                  <a:pt x="237142" y="546815"/>
                  <a:pt x="318634" y="701332"/>
                  <a:pt x="330276" y="728143"/>
                </a:cubicBezTo>
                <a:cubicBezTo>
                  <a:pt x="341918" y="754954"/>
                  <a:pt x="280181" y="638891"/>
                  <a:pt x="251959" y="586327"/>
                </a:cubicBezTo>
                <a:cubicBezTo>
                  <a:pt x="223737" y="533763"/>
                  <a:pt x="205392" y="509774"/>
                  <a:pt x="160942" y="412760"/>
                </a:cubicBezTo>
                <a:cubicBezTo>
                  <a:pt x="116492" y="315746"/>
                  <a:pt x="-3452" y="-2107"/>
                  <a:pt x="7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5C3C67E9-F0A1-4F7B-96DC-4C55D7A51A89}"/>
              </a:ext>
            </a:extLst>
          </p:cNvPr>
          <p:cNvSpPr/>
          <p:nvPr/>
        </p:nvSpPr>
        <p:spPr>
          <a:xfrm>
            <a:off x="4853350" y="9342859"/>
            <a:ext cx="393877" cy="1009762"/>
          </a:xfrm>
          <a:custGeom>
            <a:avLst/>
            <a:gdLst>
              <a:gd name="connsiteX0" fmla="*/ 167 w 393877"/>
              <a:gd name="connsiteY0" fmla="*/ 108 h 1009762"/>
              <a:gd name="connsiteX1" fmla="*/ 120817 w 393877"/>
              <a:gd name="connsiteY1" fmla="*/ 402274 h 1009762"/>
              <a:gd name="connsiteX2" fmla="*/ 205483 w 393877"/>
              <a:gd name="connsiteY2" fmla="*/ 575841 h 1009762"/>
              <a:gd name="connsiteX3" fmla="*/ 393867 w 393877"/>
              <a:gd name="connsiteY3" fmla="*/ 1009758 h 1009762"/>
              <a:gd name="connsiteX4" fmla="*/ 197017 w 393877"/>
              <a:gd name="connsiteY4" fmla="*/ 584308 h 1009762"/>
              <a:gd name="connsiteX5" fmla="*/ 148333 w 393877"/>
              <a:gd name="connsiteY5" fmla="*/ 364174 h 1009762"/>
              <a:gd name="connsiteX6" fmla="*/ 167 w 393877"/>
              <a:gd name="connsiteY6" fmla="*/ 108 h 100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877" h="1009762">
                <a:moveTo>
                  <a:pt x="167" y="108"/>
                </a:moveTo>
                <a:cubicBezTo>
                  <a:pt x="-4419" y="6458"/>
                  <a:pt x="86598" y="306318"/>
                  <a:pt x="120817" y="402274"/>
                </a:cubicBezTo>
                <a:cubicBezTo>
                  <a:pt x="155036" y="498230"/>
                  <a:pt x="159975" y="474594"/>
                  <a:pt x="205483" y="575841"/>
                </a:cubicBezTo>
                <a:cubicBezTo>
                  <a:pt x="250991" y="677088"/>
                  <a:pt x="395278" y="1008347"/>
                  <a:pt x="393867" y="1009758"/>
                </a:cubicBezTo>
                <a:cubicBezTo>
                  <a:pt x="392456" y="1011169"/>
                  <a:pt x="237939" y="691905"/>
                  <a:pt x="197017" y="584308"/>
                </a:cubicBezTo>
                <a:cubicBezTo>
                  <a:pt x="156095" y="476711"/>
                  <a:pt x="181494" y="461541"/>
                  <a:pt x="148333" y="364174"/>
                </a:cubicBezTo>
                <a:cubicBezTo>
                  <a:pt x="115172" y="266807"/>
                  <a:pt x="4753" y="-6242"/>
                  <a:pt x="167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0B0E66E4-33E5-42C4-AC41-2EFF05BB0043}"/>
              </a:ext>
            </a:extLst>
          </p:cNvPr>
          <p:cNvSpPr/>
          <p:nvPr/>
        </p:nvSpPr>
        <p:spPr>
          <a:xfrm>
            <a:off x="5276079" y="8570500"/>
            <a:ext cx="987781" cy="1800632"/>
          </a:xfrm>
          <a:custGeom>
            <a:avLst/>
            <a:gdLst>
              <a:gd name="connsiteX0" fmla="*/ 985021 w 987781"/>
              <a:gd name="connsiteY0" fmla="*/ 2000 h 1800632"/>
              <a:gd name="connsiteX1" fmla="*/ 637888 w 987781"/>
              <a:gd name="connsiteY1" fmla="*/ 666633 h 1800632"/>
              <a:gd name="connsiteX2" fmla="*/ 79088 w 987781"/>
              <a:gd name="connsiteY2" fmla="*/ 1669933 h 1800632"/>
              <a:gd name="connsiteX3" fmla="*/ 7121 w 987781"/>
              <a:gd name="connsiteY3" fmla="*/ 1775767 h 1800632"/>
              <a:gd name="connsiteX4" fmla="*/ 108721 w 987781"/>
              <a:gd name="connsiteY4" fmla="*/ 1551400 h 1800632"/>
              <a:gd name="connsiteX5" fmla="*/ 455854 w 987781"/>
              <a:gd name="connsiteY5" fmla="*/ 874067 h 1800632"/>
              <a:gd name="connsiteX6" fmla="*/ 985021 w 987781"/>
              <a:gd name="connsiteY6" fmla="*/ 2000 h 180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781" h="1800632">
                <a:moveTo>
                  <a:pt x="985021" y="2000"/>
                </a:moveTo>
                <a:cubicBezTo>
                  <a:pt x="1015360" y="-32572"/>
                  <a:pt x="788877" y="388644"/>
                  <a:pt x="637888" y="666633"/>
                </a:cubicBezTo>
                <a:cubicBezTo>
                  <a:pt x="486899" y="944622"/>
                  <a:pt x="184216" y="1485077"/>
                  <a:pt x="79088" y="1669933"/>
                </a:cubicBezTo>
                <a:cubicBezTo>
                  <a:pt x="-26040" y="1854789"/>
                  <a:pt x="2182" y="1795523"/>
                  <a:pt x="7121" y="1775767"/>
                </a:cubicBezTo>
                <a:cubicBezTo>
                  <a:pt x="12060" y="1756011"/>
                  <a:pt x="33932" y="1701683"/>
                  <a:pt x="108721" y="1551400"/>
                </a:cubicBezTo>
                <a:cubicBezTo>
                  <a:pt x="183510" y="1401117"/>
                  <a:pt x="314743" y="1130889"/>
                  <a:pt x="455854" y="874067"/>
                </a:cubicBezTo>
                <a:cubicBezTo>
                  <a:pt x="596965" y="617245"/>
                  <a:pt x="954682" y="36572"/>
                  <a:pt x="985021" y="2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0D1D6765-0B32-4F13-8E82-9CB61EA2AC3C}"/>
              </a:ext>
            </a:extLst>
          </p:cNvPr>
          <p:cNvSpPr/>
          <p:nvPr/>
        </p:nvSpPr>
        <p:spPr>
          <a:xfrm>
            <a:off x="5364582" y="8369485"/>
            <a:ext cx="1247672" cy="2174844"/>
          </a:xfrm>
          <a:custGeom>
            <a:avLst/>
            <a:gdLst>
              <a:gd name="connsiteX0" fmla="*/ 1243651 w 1247672"/>
              <a:gd name="connsiteY0" fmla="*/ 25215 h 2174844"/>
              <a:gd name="connsiteX1" fmla="*/ 731418 w 1247672"/>
              <a:gd name="connsiteY1" fmla="*/ 863415 h 2174844"/>
              <a:gd name="connsiteX2" fmla="*/ 147218 w 1247672"/>
              <a:gd name="connsiteY2" fmla="*/ 1909048 h 2174844"/>
              <a:gd name="connsiteX3" fmla="*/ 3285 w 1247672"/>
              <a:gd name="connsiteY3" fmla="*/ 2167282 h 2174844"/>
              <a:gd name="connsiteX4" fmla="*/ 240351 w 1247672"/>
              <a:gd name="connsiteY4" fmla="*/ 1710082 h 2174844"/>
              <a:gd name="connsiteX5" fmla="*/ 617118 w 1247672"/>
              <a:gd name="connsiteY5" fmla="*/ 977715 h 2174844"/>
              <a:gd name="connsiteX6" fmla="*/ 951551 w 1247672"/>
              <a:gd name="connsiteY6" fmla="*/ 287682 h 2174844"/>
              <a:gd name="connsiteX7" fmla="*/ 1243651 w 1247672"/>
              <a:gd name="connsiteY7" fmla="*/ 25215 h 217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7672" h="2174844">
                <a:moveTo>
                  <a:pt x="1243651" y="25215"/>
                </a:moveTo>
                <a:cubicBezTo>
                  <a:pt x="1206962" y="121170"/>
                  <a:pt x="914157" y="549443"/>
                  <a:pt x="731418" y="863415"/>
                </a:cubicBezTo>
                <a:cubicBezTo>
                  <a:pt x="548679" y="1177387"/>
                  <a:pt x="268573" y="1691737"/>
                  <a:pt x="147218" y="1909048"/>
                </a:cubicBezTo>
                <a:cubicBezTo>
                  <a:pt x="25863" y="2126359"/>
                  <a:pt x="-12237" y="2200443"/>
                  <a:pt x="3285" y="2167282"/>
                </a:cubicBezTo>
                <a:cubicBezTo>
                  <a:pt x="18807" y="2134121"/>
                  <a:pt x="138046" y="1908343"/>
                  <a:pt x="240351" y="1710082"/>
                </a:cubicBezTo>
                <a:cubicBezTo>
                  <a:pt x="342656" y="1511821"/>
                  <a:pt x="498585" y="1214782"/>
                  <a:pt x="617118" y="977715"/>
                </a:cubicBezTo>
                <a:cubicBezTo>
                  <a:pt x="735651" y="740648"/>
                  <a:pt x="846423" y="448549"/>
                  <a:pt x="951551" y="287682"/>
                </a:cubicBezTo>
                <a:cubicBezTo>
                  <a:pt x="1056679" y="126815"/>
                  <a:pt x="1280340" y="-70740"/>
                  <a:pt x="1243651" y="25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ECBF7294-27AA-48C7-B630-3DE82EBE0D10}"/>
              </a:ext>
            </a:extLst>
          </p:cNvPr>
          <p:cNvSpPr/>
          <p:nvPr/>
        </p:nvSpPr>
        <p:spPr>
          <a:xfrm>
            <a:off x="5404425" y="10139165"/>
            <a:ext cx="181994" cy="568648"/>
          </a:xfrm>
          <a:custGeom>
            <a:avLst/>
            <a:gdLst>
              <a:gd name="connsiteX0" fmla="*/ 181988 w 181994"/>
              <a:gd name="connsiteY0" fmla="*/ 198 h 568648"/>
              <a:gd name="connsiteX1" fmla="*/ 15300 w 181994"/>
              <a:gd name="connsiteY1" fmla="*/ 568523 h 568648"/>
              <a:gd name="connsiteX2" fmla="*/ 164525 w 181994"/>
              <a:gd name="connsiteY2" fmla="*/ 52585 h 568648"/>
              <a:gd name="connsiteX3" fmla="*/ 116900 w 181994"/>
              <a:gd name="connsiteY3" fmla="*/ 124023 h 568648"/>
              <a:gd name="connsiteX4" fmla="*/ 10538 w 181994"/>
              <a:gd name="connsiteY4" fmla="*/ 481210 h 568648"/>
              <a:gd name="connsiteX5" fmla="*/ 21650 w 181994"/>
              <a:gd name="connsiteY5" fmla="*/ 503435 h 568648"/>
              <a:gd name="connsiteX6" fmla="*/ 181988 w 181994"/>
              <a:gd name="connsiteY6" fmla="*/ 198 h 56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994" h="568648">
                <a:moveTo>
                  <a:pt x="181988" y="198"/>
                </a:moveTo>
                <a:cubicBezTo>
                  <a:pt x="180930" y="11046"/>
                  <a:pt x="18210" y="559792"/>
                  <a:pt x="15300" y="568523"/>
                </a:cubicBezTo>
                <a:cubicBezTo>
                  <a:pt x="12390" y="577254"/>
                  <a:pt x="147592" y="126668"/>
                  <a:pt x="164525" y="52585"/>
                </a:cubicBezTo>
                <a:cubicBezTo>
                  <a:pt x="181458" y="-21498"/>
                  <a:pt x="142565" y="52585"/>
                  <a:pt x="116900" y="124023"/>
                </a:cubicBezTo>
                <a:cubicBezTo>
                  <a:pt x="91235" y="195461"/>
                  <a:pt x="26413" y="417975"/>
                  <a:pt x="10538" y="481210"/>
                </a:cubicBezTo>
                <a:cubicBezTo>
                  <a:pt x="-5337" y="544445"/>
                  <a:pt x="-4544" y="579635"/>
                  <a:pt x="21650" y="503435"/>
                </a:cubicBezTo>
                <a:cubicBezTo>
                  <a:pt x="47844" y="427235"/>
                  <a:pt x="183046" y="-10650"/>
                  <a:pt x="181988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CB06E604-FC66-4FAD-9977-DA5B042202A9}"/>
              </a:ext>
            </a:extLst>
          </p:cNvPr>
          <p:cNvSpPr/>
          <p:nvPr/>
        </p:nvSpPr>
        <p:spPr>
          <a:xfrm>
            <a:off x="836077" y="9794154"/>
            <a:ext cx="552401" cy="425166"/>
          </a:xfrm>
          <a:custGeom>
            <a:avLst/>
            <a:gdLst>
              <a:gd name="connsiteX0" fmla="*/ 6 w 552401"/>
              <a:gd name="connsiteY0" fmla="*/ 425113 h 425166"/>
              <a:gd name="connsiteX1" fmla="*/ 321740 w 552401"/>
              <a:gd name="connsiteY1" fmla="*/ 179579 h 425166"/>
              <a:gd name="connsiteX2" fmla="*/ 548223 w 552401"/>
              <a:gd name="connsiteY2" fmla="*/ 6013 h 425166"/>
              <a:gd name="connsiteX3" fmla="*/ 457206 w 552401"/>
              <a:gd name="connsiteY3" fmla="*/ 50463 h 425166"/>
              <a:gd name="connsiteX4" fmla="*/ 313273 w 552401"/>
              <a:gd name="connsiteY4" fmla="*/ 154179 h 425166"/>
              <a:gd name="connsiteX5" fmla="*/ 6 w 552401"/>
              <a:gd name="connsiteY5" fmla="*/ 425113 h 42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401" h="425166">
                <a:moveTo>
                  <a:pt x="6" y="425113"/>
                </a:moveTo>
                <a:cubicBezTo>
                  <a:pt x="1417" y="429346"/>
                  <a:pt x="321740" y="179579"/>
                  <a:pt x="321740" y="179579"/>
                </a:cubicBezTo>
                <a:cubicBezTo>
                  <a:pt x="413110" y="109729"/>
                  <a:pt x="525645" y="27532"/>
                  <a:pt x="548223" y="6013"/>
                </a:cubicBezTo>
                <a:cubicBezTo>
                  <a:pt x="570801" y="-15506"/>
                  <a:pt x="496364" y="25769"/>
                  <a:pt x="457206" y="50463"/>
                </a:cubicBezTo>
                <a:cubicBezTo>
                  <a:pt x="418048" y="75157"/>
                  <a:pt x="388062" y="93149"/>
                  <a:pt x="313273" y="154179"/>
                </a:cubicBezTo>
                <a:cubicBezTo>
                  <a:pt x="238484" y="215209"/>
                  <a:pt x="-1405" y="420880"/>
                  <a:pt x="6" y="425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91E7C754-CBE6-48D4-B4B3-47D414C171F6}"/>
              </a:ext>
            </a:extLst>
          </p:cNvPr>
          <p:cNvSpPr/>
          <p:nvPr/>
        </p:nvSpPr>
        <p:spPr>
          <a:xfrm>
            <a:off x="872067" y="9848338"/>
            <a:ext cx="444719" cy="362462"/>
          </a:xfrm>
          <a:custGeom>
            <a:avLst/>
            <a:gdLst>
              <a:gd name="connsiteX0" fmla="*/ 0 w 444719"/>
              <a:gd name="connsiteY0" fmla="*/ 362462 h 362462"/>
              <a:gd name="connsiteX1" fmla="*/ 205316 w 444719"/>
              <a:gd name="connsiteY1" fmla="*/ 222762 h 362462"/>
              <a:gd name="connsiteX2" fmla="*/ 444500 w 444719"/>
              <a:gd name="connsiteY2" fmla="*/ 512 h 362462"/>
              <a:gd name="connsiteX3" fmla="*/ 251883 w 444719"/>
              <a:gd name="connsiteY3" fmla="*/ 157145 h 362462"/>
              <a:gd name="connsiteX4" fmla="*/ 0 w 444719"/>
              <a:gd name="connsiteY4" fmla="*/ 362462 h 36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719" h="362462">
                <a:moveTo>
                  <a:pt x="0" y="362462"/>
                </a:moveTo>
                <a:cubicBezTo>
                  <a:pt x="65616" y="322774"/>
                  <a:pt x="131233" y="283087"/>
                  <a:pt x="205316" y="222762"/>
                </a:cubicBezTo>
                <a:cubicBezTo>
                  <a:pt x="279399" y="162437"/>
                  <a:pt x="436739" y="11448"/>
                  <a:pt x="444500" y="512"/>
                </a:cubicBezTo>
                <a:cubicBezTo>
                  <a:pt x="452261" y="-10424"/>
                  <a:pt x="251883" y="157145"/>
                  <a:pt x="251883" y="157145"/>
                </a:cubicBezTo>
                <a:lnTo>
                  <a:pt x="0" y="3624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BAE5ABED-8444-4329-AED8-E4BD5DAD5113}"/>
              </a:ext>
            </a:extLst>
          </p:cNvPr>
          <p:cNvSpPr/>
          <p:nvPr/>
        </p:nvSpPr>
        <p:spPr>
          <a:xfrm>
            <a:off x="1372918" y="9470683"/>
            <a:ext cx="454612" cy="304822"/>
          </a:xfrm>
          <a:custGeom>
            <a:avLst/>
            <a:gdLst>
              <a:gd name="connsiteX0" fmla="*/ 799 w 454612"/>
              <a:gd name="connsiteY0" fmla="*/ 301967 h 304822"/>
              <a:gd name="connsiteX1" fmla="*/ 197649 w 454612"/>
              <a:gd name="connsiteY1" fmla="*/ 223650 h 304822"/>
              <a:gd name="connsiteX2" fmla="*/ 453765 w 454612"/>
              <a:gd name="connsiteY2" fmla="*/ 1400 h 304822"/>
              <a:gd name="connsiteX3" fmla="*/ 271732 w 454612"/>
              <a:gd name="connsiteY3" fmla="*/ 136867 h 304822"/>
              <a:gd name="connsiteX4" fmla="*/ 799 w 454612"/>
              <a:gd name="connsiteY4" fmla="*/ 301967 h 30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612" h="304822">
                <a:moveTo>
                  <a:pt x="799" y="301967"/>
                </a:moveTo>
                <a:cubicBezTo>
                  <a:pt x="-11548" y="316431"/>
                  <a:pt x="122155" y="273744"/>
                  <a:pt x="197649" y="223650"/>
                </a:cubicBezTo>
                <a:cubicBezTo>
                  <a:pt x="273143" y="173556"/>
                  <a:pt x="441418" y="15864"/>
                  <a:pt x="453765" y="1400"/>
                </a:cubicBezTo>
                <a:cubicBezTo>
                  <a:pt x="466112" y="-13064"/>
                  <a:pt x="340524" y="88184"/>
                  <a:pt x="271732" y="136867"/>
                </a:cubicBezTo>
                <a:cubicBezTo>
                  <a:pt x="202940" y="185550"/>
                  <a:pt x="13146" y="287503"/>
                  <a:pt x="799" y="301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4EBDCC2D-4573-46A5-A562-CF413C8FD7D6}"/>
              </a:ext>
            </a:extLst>
          </p:cNvPr>
          <p:cNvSpPr/>
          <p:nvPr/>
        </p:nvSpPr>
        <p:spPr>
          <a:xfrm>
            <a:off x="1648413" y="9443768"/>
            <a:ext cx="848418" cy="216890"/>
          </a:xfrm>
          <a:custGeom>
            <a:avLst/>
            <a:gdLst>
              <a:gd name="connsiteX0" fmla="*/ 2587 w 848418"/>
              <a:gd name="connsiteY0" fmla="*/ 216699 h 216890"/>
              <a:gd name="connsiteX1" fmla="*/ 421687 w 848418"/>
              <a:gd name="connsiteY1" fmla="*/ 34665 h 216890"/>
              <a:gd name="connsiteX2" fmla="*/ 557154 w 848418"/>
              <a:gd name="connsiteY2" fmla="*/ 51599 h 216890"/>
              <a:gd name="connsiteX3" fmla="*/ 768820 w 848418"/>
              <a:gd name="connsiteY3" fmla="*/ 176482 h 216890"/>
              <a:gd name="connsiteX4" fmla="*/ 840787 w 848418"/>
              <a:gd name="connsiteY4" fmla="*/ 193415 h 216890"/>
              <a:gd name="connsiteX5" fmla="*/ 603720 w 848418"/>
              <a:gd name="connsiteY5" fmla="*/ 19849 h 216890"/>
              <a:gd name="connsiteX6" fmla="*/ 364537 w 848418"/>
              <a:gd name="connsiteY6" fmla="*/ 9265 h 216890"/>
              <a:gd name="connsiteX7" fmla="*/ 250237 w 848418"/>
              <a:gd name="connsiteY7" fmla="*/ 68532 h 216890"/>
              <a:gd name="connsiteX8" fmla="*/ 2587 w 848418"/>
              <a:gd name="connsiteY8" fmla="*/ 216699 h 21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8418" h="216890">
                <a:moveTo>
                  <a:pt x="2587" y="216699"/>
                </a:moveTo>
                <a:cubicBezTo>
                  <a:pt x="31162" y="211055"/>
                  <a:pt x="329259" y="62182"/>
                  <a:pt x="421687" y="34665"/>
                </a:cubicBezTo>
                <a:cubicBezTo>
                  <a:pt x="514115" y="7148"/>
                  <a:pt x="499299" y="27963"/>
                  <a:pt x="557154" y="51599"/>
                </a:cubicBezTo>
                <a:cubicBezTo>
                  <a:pt x="615009" y="75235"/>
                  <a:pt x="721548" y="152846"/>
                  <a:pt x="768820" y="176482"/>
                </a:cubicBezTo>
                <a:cubicBezTo>
                  <a:pt x="816092" y="200118"/>
                  <a:pt x="868304" y="219521"/>
                  <a:pt x="840787" y="193415"/>
                </a:cubicBezTo>
                <a:cubicBezTo>
                  <a:pt x="813270" y="167309"/>
                  <a:pt x="683095" y="50541"/>
                  <a:pt x="603720" y="19849"/>
                </a:cubicBezTo>
                <a:cubicBezTo>
                  <a:pt x="524345" y="-10843"/>
                  <a:pt x="423451" y="1151"/>
                  <a:pt x="364537" y="9265"/>
                </a:cubicBezTo>
                <a:cubicBezTo>
                  <a:pt x="305623" y="17379"/>
                  <a:pt x="310209" y="35724"/>
                  <a:pt x="250237" y="68532"/>
                </a:cubicBezTo>
                <a:cubicBezTo>
                  <a:pt x="190265" y="101340"/>
                  <a:pt x="-25988" y="222343"/>
                  <a:pt x="2587" y="216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DF932AD-0611-47D4-AE41-D69099BDEAA6}"/>
              </a:ext>
            </a:extLst>
          </p:cNvPr>
          <p:cNvSpPr/>
          <p:nvPr/>
        </p:nvSpPr>
        <p:spPr>
          <a:xfrm>
            <a:off x="7135116" y="7489643"/>
            <a:ext cx="1086585" cy="643057"/>
          </a:xfrm>
          <a:custGeom>
            <a:avLst/>
            <a:gdLst>
              <a:gd name="connsiteX0" fmla="*/ 5459 w 1086585"/>
              <a:gd name="connsiteY0" fmla="*/ 3357 h 643057"/>
              <a:gd name="connsiteX1" fmla="*/ 399159 w 1086585"/>
              <a:gd name="connsiteY1" fmla="*/ 254182 h 643057"/>
              <a:gd name="connsiteX2" fmla="*/ 488059 w 1086585"/>
              <a:gd name="connsiteY2" fmla="*/ 374832 h 643057"/>
              <a:gd name="connsiteX3" fmla="*/ 653159 w 1086585"/>
              <a:gd name="connsiteY3" fmla="*/ 451032 h 643057"/>
              <a:gd name="connsiteX4" fmla="*/ 735709 w 1086585"/>
              <a:gd name="connsiteY4" fmla="*/ 501832 h 643057"/>
              <a:gd name="connsiteX5" fmla="*/ 945259 w 1086585"/>
              <a:gd name="connsiteY5" fmla="*/ 612957 h 643057"/>
              <a:gd name="connsiteX6" fmla="*/ 1084959 w 1086585"/>
              <a:gd name="connsiteY6" fmla="*/ 641532 h 643057"/>
              <a:gd name="connsiteX7" fmla="*/ 853184 w 1086585"/>
              <a:gd name="connsiteY7" fmla="*/ 578032 h 643057"/>
              <a:gd name="connsiteX8" fmla="*/ 462659 w 1086585"/>
              <a:gd name="connsiteY8" fmla="*/ 400232 h 643057"/>
              <a:gd name="connsiteX9" fmla="*/ 380109 w 1086585"/>
              <a:gd name="connsiteY9" fmla="*/ 285932 h 643057"/>
              <a:gd name="connsiteX10" fmla="*/ 183259 w 1086585"/>
              <a:gd name="connsiteY10" fmla="*/ 120832 h 643057"/>
              <a:gd name="connsiteX11" fmla="*/ 5459 w 1086585"/>
              <a:gd name="connsiteY11" fmla="*/ 3357 h 64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6585" h="643057">
                <a:moveTo>
                  <a:pt x="5459" y="3357"/>
                </a:moveTo>
                <a:cubicBezTo>
                  <a:pt x="41442" y="25582"/>
                  <a:pt x="318726" y="192270"/>
                  <a:pt x="399159" y="254182"/>
                </a:cubicBezTo>
                <a:cubicBezTo>
                  <a:pt x="479592" y="316094"/>
                  <a:pt x="445726" y="342024"/>
                  <a:pt x="488059" y="374832"/>
                </a:cubicBezTo>
                <a:cubicBezTo>
                  <a:pt x="530392" y="407640"/>
                  <a:pt x="611884" y="429865"/>
                  <a:pt x="653159" y="451032"/>
                </a:cubicBezTo>
                <a:cubicBezTo>
                  <a:pt x="694434" y="472199"/>
                  <a:pt x="687026" y="474845"/>
                  <a:pt x="735709" y="501832"/>
                </a:cubicBezTo>
                <a:cubicBezTo>
                  <a:pt x="784392" y="528820"/>
                  <a:pt x="887051" y="589674"/>
                  <a:pt x="945259" y="612957"/>
                </a:cubicBezTo>
                <a:cubicBezTo>
                  <a:pt x="1003467" y="636240"/>
                  <a:pt x="1100305" y="647353"/>
                  <a:pt x="1084959" y="641532"/>
                </a:cubicBezTo>
                <a:cubicBezTo>
                  <a:pt x="1069613" y="635711"/>
                  <a:pt x="956901" y="618249"/>
                  <a:pt x="853184" y="578032"/>
                </a:cubicBezTo>
                <a:cubicBezTo>
                  <a:pt x="749467" y="537815"/>
                  <a:pt x="541505" y="448915"/>
                  <a:pt x="462659" y="400232"/>
                </a:cubicBezTo>
                <a:cubicBezTo>
                  <a:pt x="383813" y="351549"/>
                  <a:pt x="426676" y="332499"/>
                  <a:pt x="380109" y="285932"/>
                </a:cubicBezTo>
                <a:cubicBezTo>
                  <a:pt x="333542" y="239365"/>
                  <a:pt x="245701" y="166870"/>
                  <a:pt x="183259" y="120832"/>
                </a:cubicBezTo>
                <a:cubicBezTo>
                  <a:pt x="120817" y="74794"/>
                  <a:pt x="-30524" y="-18868"/>
                  <a:pt x="5459" y="3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C8B8A42D-5AD5-474E-8602-E3B6E3A865D6}"/>
              </a:ext>
            </a:extLst>
          </p:cNvPr>
          <p:cNvSpPr/>
          <p:nvPr/>
        </p:nvSpPr>
        <p:spPr>
          <a:xfrm>
            <a:off x="7160516" y="7461068"/>
            <a:ext cx="1086585" cy="643057"/>
          </a:xfrm>
          <a:custGeom>
            <a:avLst/>
            <a:gdLst>
              <a:gd name="connsiteX0" fmla="*/ 5459 w 1086585"/>
              <a:gd name="connsiteY0" fmla="*/ 3357 h 643057"/>
              <a:gd name="connsiteX1" fmla="*/ 399159 w 1086585"/>
              <a:gd name="connsiteY1" fmla="*/ 254182 h 643057"/>
              <a:gd name="connsiteX2" fmla="*/ 488059 w 1086585"/>
              <a:gd name="connsiteY2" fmla="*/ 374832 h 643057"/>
              <a:gd name="connsiteX3" fmla="*/ 653159 w 1086585"/>
              <a:gd name="connsiteY3" fmla="*/ 451032 h 643057"/>
              <a:gd name="connsiteX4" fmla="*/ 735709 w 1086585"/>
              <a:gd name="connsiteY4" fmla="*/ 501832 h 643057"/>
              <a:gd name="connsiteX5" fmla="*/ 945259 w 1086585"/>
              <a:gd name="connsiteY5" fmla="*/ 612957 h 643057"/>
              <a:gd name="connsiteX6" fmla="*/ 1084959 w 1086585"/>
              <a:gd name="connsiteY6" fmla="*/ 641532 h 643057"/>
              <a:gd name="connsiteX7" fmla="*/ 853184 w 1086585"/>
              <a:gd name="connsiteY7" fmla="*/ 578032 h 643057"/>
              <a:gd name="connsiteX8" fmla="*/ 462659 w 1086585"/>
              <a:gd name="connsiteY8" fmla="*/ 400232 h 643057"/>
              <a:gd name="connsiteX9" fmla="*/ 380109 w 1086585"/>
              <a:gd name="connsiteY9" fmla="*/ 285932 h 643057"/>
              <a:gd name="connsiteX10" fmla="*/ 183259 w 1086585"/>
              <a:gd name="connsiteY10" fmla="*/ 120832 h 643057"/>
              <a:gd name="connsiteX11" fmla="*/ 5459 w 1086585"/>
              <a:gd name="connsiteY11" fmla="*/ 3357 h 64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6585" h="643057">
                <a:moveTo>
                  <a:pt x="5459" y="3357"/>
                </a:moveTo>
                <a:cubicBezTo>
                  <a:pt x="41442" y="25582"/>
                  <a:pt x="318726" y="192270"/>
                  <a:pt x="399159" y="254182"/>
                </a:cubicBezTo>
                <a:cubicBezTo>
                  <a:pt x="479592" y="316094"/>
                  <a:pt x="445726" y="342024"/>
                  <a:pt x="488059" y="374832"/>
                </a:cubicBezTo>
                <a:cubicBezTo>
                  <a:pt x="530392" y="407640"/>
                  <a:pt x="611884" y="429865"/>
                  <a:pt x="653159" y="451032"/>
                </a:cubicBezTo>
                <a:cubicBezTo>
                  <a:pt x="694434" y="472199"/>
                  <a:pt x="687026" y="474845"/>
                  <a:pt x="735709" y="501832"/>
                </a:cubicBezTo>
                <a:cubicBezTo>
                  <a:pt x="784392" y="528820"/>
                  <a:pt x="887051" y="589674"/>
                  <a:pt x="945259" y="612957"/>
                </a:cubicBezTo>
                <a:cubicBezTo>
                  <a:pt x="1003467" y="636240"/>
                  <a:pt x="1100305" y="647353"/>
                  <a:pt x="1084959" y="641532"/>
                </a:cubicBezTo>
                <a:cubicBezTo>
                  <a:pt x="1069613" y="635711"/>
                  <a:pt x="956901" y="618249"/>
                  <a:pt x="853184" y="578032"/>
                </a:cubicBezTo>
                <a:cubicBezTo>
                  <a:pt x="749467" y="537815"/>
                  <a:pt x="541505" y="448915"/>
                  <a:pt x="462659" y="400232"/>
                </a:cubicBezTo>
                <a:cubicBezTo>
                  <a:pt x="383813" y="351549"/>
                  <a:pt x="426676" y="332499"/>
                  <a:pt x="380109" y="285932"/>
                </a:cubicBezTo>
                <a:cubicBezTo>
                  <a:pt x="333542" y="239365"/>
                  <a:pt x="245701" y="166870"/>
                  <a:pt x="183259" y="120832"/>
                </a:cubicBezTo>
                <a:cubicBezTo>
                  <a:pt x="120817" y="74794"/>
                  <a:pt x="-30524" y="-18868"/>
                  <a:pt x="5459" y="3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C2F00F1-6FA5-44C8-9702-6FF176048173}"/>
              </a:ext>
            </a:extLst>
          </p:cNvPr>
          <p:cNvSpPr/>
          <p:nvPr/>
        </p:nvSpPr>
        <p:spPr>
          <a:xfrm>
            <a:off x="8181941" y="8153386"/>
            <a:ext cx="376100" cy="809720"/>
          </a:xfrm>
          <a:custGeom>
            <a:avLst/>
            <a:gdLst>
              <a:gd name="connsiteX0" fmla="*/ 34 w 376100"/>
              <a:gd name="connsiteY0" fmla="*/ 14 h 809720"/>
              <a:gd name="connsiteX1" fmla="*/ 260384 w 376100"/>
              <a:gd name="connsiteY1" fmla="*/ 473089 h 809720"/>
              <a:gd name="connsiteX2" fmla="*/ 298484 w 376100"/>
              <a:gd name="connsiteY2" fmla="*/ 568339 h 809720"/>
              <a:gd name="connsiteX3" fmla="*/ 374684 w 376100"/>
              <a:gd name="connsiteY3" fmla="*/ 809639 h 809720"/>
              <a:gd name="connsiteX4" fmla="*/ 342934 w 376100"/>
              <a:gd name="connsiteY4" fmla="*/ 593739 h 809720"/>
              <a:gd name="connsiteX5" fmla="*/ 279434 w 376100"/>
              <a:gd name="connsiteY5" fmla="*/ 457214 h 809720"/>
              <a:gd name="connsiteX6" fmla="*/ 34 w 376100"/>
              <a:gd name="connsiteY6" fmla="*/ 14 h 80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100" h="809720">
                <a:moveTo>
                  <a:pt x="34" y="14"/>
                </a:moveTo>
                <a:cubicBezTo>
                  <a:pt x="-3141" y="2660"/>
                  <a:pt x="210642" y="378368"/>
                  <a:pt x="260384" y="473089"/>
                </a:cubicBezTo>
                <a:cubicBezTo>
                  <a:pt x="310126" y="567810"/>
                  <a:pt x="279434" y="512247"/>
                  <a:pt x="298484" y="568339"/>
                </a:cubicBezTo>
                <a:cubicBezTo>
                  <a:pt x="317534" y="624431"/>
                  <a:pt x="367276" y="805406"/>
                  <a:pt x="374684" y="809639"/>
                </a:cubicBezTo>
                <a:cubicBezTo>
                  <a:pt x="382092" y="813872"/>
                  <a:pt x="358809" y="652476"/>
                  <a:pt x="342934" y="593739"/>
                </a:cubicBezTo>
                <a:cubicBezTo>
                  <a:pt x="327059" y="535002"/>
                  <a:pt x="330763" y="558814"/>
                  <a:pt x="279434" y="457214"/>
                </a:cubicBezTo>
                <a:cubicBezTo>
                  <a:pt x="228105" y="355614"/>
                  <a:pt x="3209" y="-2632"/>
                  <a:pt x="34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73850D6B-E0FE-47ED-B877-5F5F9ED3F25B}"/>
              </a:ext>
            </a:extLst>
          </p:cNvPr>
          <p:cNvSpPr/>
          <p:nvPr/>
        </p:nvSpPr>
        <p:spPr>
          <a:xfrm>
            <a:off x="7510562" y="8554353"/>
            <a:ext cx="1050520" cy="400176"/>
          </a:xfrm>
          <a:custGeom>
            <a:avLst/>
            <a:gdLst>
              <a:gd name="connsiteX0" fmla="*/ 3076 w 1050520"/>
              <a:gd name="connsiteY0" fmla="*/ 685 h 400176"/>
              <a:gd name="connsiteX1" fmla="*/ 366613 w 1050520"/>
              <a:gd name="connsiteY1" fmla="*/ 119747 h 400176"/>
              <a:gd name="connsiteX2" fmla="*/ 815876 w 1050520"/>
              <a:gd name="connsiteY2" fmla="*/ 278497 h 400176"/>
              <a:gd name="connsiteX3" fmla="*/ 1041301 w 1050520"/>
              <a:gd name="connsiteY3" fmla="*/ 397560 h 400176"/>
              <a:gd name="connsiteX4" fmla="*/ 998438 w 1050520"/>
              <a:gd name="connsiteY4" fmla="*/ 356285 h 400176"/>
              <a:gd name="connsiteX5" fmla="*/ 919063 w 1050520"/>
              <a:gd name="connsiteY5" fmla="*/ 303897 h 400176"/>
              <a:gd name="connsiteX6" fmla="*/ 572988 w 1050520"/>
              <a:gd name="connsiteY6" fmla="*/ 173722 h 400176"/>
              <a:gd name="connsiteX7" fmla="*/ 3076 w 1050520"/>
              <a:gd name="connsiteY7" fmla="*/ 685 h 40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0520" h="400176">
                <a:moveTo>
                  <a:pt x="3076" y="685"/>
                </a:moveTo>
                <a:cubicBezTo>
                  <a:pt x="-31320" y="-8311"/>
                  <a:pt x="231146" y="73445"/>
                  <a:pt x="366613" y="119747"/>
                </a:cubicBezTo>
                <a:cubicBezTo>
                  <a:pt x="502080" y="166049"/>
                  <a:pt x="703428" y="232195"/>
                  <a:pt x="815876" y="278497"/>
                </a:cubicBezTo>
                <a:cubicBezTo>
                  <a:pt x="928324" y="324799"/>
                  <a:pt x="1010874" y="384595"/>
                  <a:pt x="1041301" y="397560"/>
                </a:cubicBezTo>
                <a:cubicBezTo>
                  <a:pt x="1071728" y="410525"/>
                  <a:pt x="1018811" y="371895"/>
                  <a:pt x="998438" y="356285"/>
                </a:cubicBezTo>
                <a:cubicBezTo>
                  <a:pt x="978065" y="340675"/>
                  <a:pt x="989971" y="334324"/>
                  <a:pt x="919063" y="303897"/>
                </a:cubicBezTo>
                <a:cubicBezTo>
                  <a:pt x="848155" y="273470"/>
                  <a:pt x="723536" y="225845"/>
                  <a:pt x="572988" y="173722"/>
                </a:cubicBezTo>
                <a:cubicBezTo>
                  <a:pt x="422440" y="121599"/>
                  <a:pt x="37472" y="9681"/>
                  <a:pt x="3076" y="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853B1172-804F-46E2-A06E-7562E1722427}"/>
              </a:ext>
            </a:extLst>
          </p:cNvPr>
          <p:cNvSpPr/>
          <p:nvPr/>
        </p:nvSpPr>
        <p:spPr>
          <a:xfrm>
            <a:off x="7669213" y="8640763"/>
            <a:ext cx="905356" cy="349193"/>
          </a:xfrm>
          <a:custGeom>
            <a:avLst/>
            <a:gdLst>
              <a:gd name="connsiteX0" fmla="*/ 0 w 905356"/>
              <a:gd name="connsiteY0" fmla="*/ 0 h 349193"/>
              <a:gd name="connsiteX1" fmla="*/ 452437 w 905356"/>
              <a:gd name="connsiteY1" fmla="*/ 166687 h 349193"/>
              <a:gd name="connsiteX2" fmla="*/ 628650 w 905356"/>
              <a:gd name="connsiteY2" fmla="*/ 236537 h 349193"/>
              <a:gd name="connsiteX3" fmla="*/ 835025 w 905356"/>
              <a:gd name="connsiteY3" fmla="*/ 341312 h 349193"/>
              <a:gd name="connsiteX4" fmla="*/ 904875 w 905356"/>
              <a:gd name="connsiteY4" fmla="*/ 339725 h 349193"/>
              <a:gd name="connsiteX5" fmla="*/ 855662 w 905356"/>
              <a:gd name="connsiteY5" fmla="*/ 323850 h 349193"/>
              <a:gd name="connsiteX6" fmla="*/ 677862 w 905356"/>
              <a:gd name="connsiteY6" fmla="*/ 236537 h 349193"/>
              <a:gd name="connsiteX7" fmla="*/ 358775 w 905356"/>
              <a:gd name="connsiteY7" fmla="*/ 117475 h 349193"/>
              <a:gd name="connsiteX8" fmla="*/ 0 w 905356"/>
              <a:gd name="connsiteY8" fmla="*/ 0 h 34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356" h="349193">
                <a:moveTo>
                  <a:pt x="0" y="0"/>
                </a:moveTo>
                <a:lnTo>
                  <a:pt x="452437" y="166687"/>
                </a:lnTo>
                <a:cubicBezTo>
                  <a:pt x="557212" y="206110"/>
                  <a:pt x="564885" y="207433"/>
                  <a:pt x="628650" y="236537"/>
                </a:cubicBezTo>
                <a:cubicBezTo>
                  <a:pt x="692415" y="265641"/>
                  <a:pt x="788988" y="324114"/>
                  <a:pt x="835025" y="341312"/>
                </a:cubicBezTo>
                <a:cubicBezTo>
                  <a:pt x="881062" y="358510"/>
                  <a:pt x="901436" y="342635"/>
                  <a:pt x="904875" y="339725"/>
                </a:cubicBezTo>
                <a:cubicBezTo>
                  <a:pt x="908314" y="336815"/>
                  <a:pt x="893498" y="341048"/>
                  <a:pt x="855662" y="323850"/>
                </a:cubicBezTo>
                <a:cubicBezTo>
                  <a:pt x="817827" y="306652"/>
                  <a:pt x="760676" y="270933"/>
                  <a:pt x="677862" y="236537"/>
                </a:cubicBezTo>
                <a:cubicBezTo>
                  <a:pt x="595048" y="202141"/>
                  <a:pt x="358775" y="117475"/>
                  <a:pt x="358775" y="1174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80BE4CB-C1BF-425A-A606-C568F486D4DD}"/>
              </a:ext>
            </a:extLst>
          </p:cNvPr>
          <p:cNvSpPr/>
          <p:nvPr/>
        </p:nvSpPr>
        <p:spPr>
          <a:xfrm>
            <a:off x="5193327" y="10138100"/>
            <a:ext cx="644527" cy="2070139"/>
          </a:xfrm>
          <a:custGeom>
            <a:avLst/>
            <a:gdLst>
              <a:gd name="connsiteX0" fmla="*/ 8593 w 644527"/>
              <a:gd name="connsiteY0" fmla="*/ 11740 h 2070139"/>
              <a:gd name="connsiteX1" fmla="*/ 399753 w 644527"/>
              <a:gd name="connsiteY1" fmla="*/ 1286820 h 2070139"/>
              <a:gd name="connsiteX2" fmla="*/ 643593 w 644527"/>
              <a:gd name="connsiteY2" fmla="*/ 2058980 h 2070139"/>
              <a:gd name="connsiteX3" fmla="*/ 470873 w 644527"/>
              <a:gd name="connsiteY3" fmla="*/ 1672900 h 2070139"/>
              <a:gd name="connsiteX4" fmla="*/ 155913 w 644527"/>
              <a:gd name="connsiteY4" fmla="*/ 707700 h 2070139"/>
              <a:gd name="connsiteX5" fmla="*/ 8593 w 644527"/>
              <a:gd name="connsiteY5" fmla="*/ 11740 h 207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527" h="2070139">
                <a:moveTo>
                  <a:pt x="8593" y="11740"/>
                </a:moveTo>
                <a:cubicBezTo>
                  <a:pt x="49233" y="108260"/>
                  <a:pt x="293920" y="945613"/>
                  <a:pt x="399753" y="1286820"/>
                </a:cubicBezTo>
                <a:cubicBezTo>
                  <a:pt x="505586" y="1628027"/>
                  <a:pt x="631740" y="1994633"/>
                  <a:pt x="643593" y="2058980"/>
                </a:cubicBezTo>
                <a:cubicBezTo>
                  <a:pt x="655446" y="2123327"/>
                  <a:pt x="552153" y="1898113"/>
                  <a:pt x="470873" y="1672900"/>
                </a:cubicBezTo>
                <a:cubicBezTo>
                  <a:pt x="389593" y="1447687"/>
                  <a:pt x="231266" y="977787"/>
                  <a:pt x="155913" y="707700"/>
                </a:cubicBezTo>
                <a:cubicBezTo>
                  <a:pt x="80560" y="437613"/>
                  <a:pt x="-32047" y="-84780"/>
                  <a:pt x="8593" y="11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307380FA-39BB-427D-9FB4-818E7B3EC307}"/>
              </a:ext>
            </a:extLst>
          </p:cNvPr>
          <p:cNvSpPr/>
          <p:nvPr/>
        </p:nvSpPr>
        <p:spPr>
          <a:xfrm>
            <a:off x="7566940" y="8874686"/>
            <a:ext cx="637312" cy="2146294"/>
          </a:xfrm>
          <a:custGeom>
            <a:avLst/>
            <a:gdLst>
              <a:gd name="connsiteX0" fmla="*/ 637260 w 637312"/>
              <a:gd name="connsiteY0" fmla="*/ 74 h 2146294"/>
              <a:gd name="connsiteX1" fmla="*/ 413740 w 637312"/>
              <a:gd name="connsiteY1" fmla="*/ 736674 h 2146294"/>
              <a:gd name="connsiteX2" fmla="*/ 241020 w 637312"/>
              <a:gd name="connsiteY2" fmla="*/ 1244674 h 2146294"/>
              <a:gd name="connsiteX3" fmla="*/ 2260 w 637312"/>
              <a:gd name="connsiteY3" fmla="*/ 2138754 h 2146294"/>
              <a:gd name="connsiteX4" fmla="*/ 393420 w 637312"/>
              <a:gd name="connsiteY4" fmla="*/ 701114 h 2146294"/>
              <a:gd name="connsiteX5" fmla="*/ 637260 w 637312"/>
              <a:gd name="connsiteY5" fmla="*/ 74 h 214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312" h="2146294">
                <a:moveTo>
                  <a:pt x="637260" y="74"/>
                </a:moveTo>
                <a:cubicBezTo>
                  <a:pt x="640647" y="6001"/>
                  <a:pt x="479780" y="529241"/>
                  <a:pt x="413740" y="736674"/>
                </a:cubicBezTo>
                <a:cubicBezTo>
                  <a:pt x="347700" y="944107"/>
                  <a:pt x="309600" y="1010994"/>
                  <a:pt x="241020" y="1244674"/>
                </a:cubicBezTo>
                <a:cubicBezTo>
                  <a:pt x="172440" y="1478354"/>
                  <a:pt x="-23140" y="2229347"/>
                  <a:pt x="2260" y="2138754"/>
                </a:cubicBezTo>
                <a:cubicBezTo>
                  <a:pt x="27660" y="2048161"/>
                  <a:pt x="292667" y="1060947"/>
                  <a:pt x="393420" y="701114"/>
                </a:cubicBezTo>
                <a:cubicBezTo>
                  <a:pt x="494173" y="341281"/>
                  <a:pt x="633873" y="-5853"/>
                  <a:pt x="63726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515A604F-7682-4194-981C-100457BC0521}"/>
              </a:ext>
            </a:extLst>
          </p:cNvPr>
          <p:cNvSpPr/>
          <p:nvPr/>
        </p:nvSpPr>
        <p:spPr>
          <a:xfrm>
            <a:off x="7522723" y="9934029"/>
            <a:ext cx="353248" cy="1330179"/>
          </a:xfrm>
          <a:custGeom>
            <a:avLst/>
            <a:gdLst>
              <a:gd name="connsiteX0" fmla="*/ 351277 w 353248"/>
              <a:gd name="connsiteY0" fmla="*/ 38011 h 1330179"/>
              <a:gd name="connsiteX1" fmla="*/ 21077 w 353248"/>
              <a:gd name="connsiteY1" fmla="*/ 1287691 h 1330179"/>
              <a:gd name="connsiteX2" fmla="*/ 46477 w 353248"/>
              <a:gd name="connsiteY2" fmla="*/ 977811 h 1330179"/>
              <a:gd name="connsiteX3" fmla="*/ 153157 w 353248"/>
              <a:gd name="connsiteY3" fmla="*/ 383451 h 1330179"/>
              <a:gd name="connsiteX4" fmla="*/ 351277 w 353248"/>
              <a:gd name="connsiteY4" fmla="*/ 38011 h 133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248" h="1330179">
                <a:moveTo>
                  <a:pt x="351277" y="38011"/>
                </a:moveTo>
                <a:cubicBezTo>
                  <a:pt x="329264" y="188718"/>
                  <a:pt x="71877" y="1131058"/>
                  <a:pt x="21077" y="1287691"/>
                </a:cubicBezTo>
                <a:cubicBezTo>
                  <a:pt x="-29723" y="1444324"/>
                  <a:pt x="24464" y="1128518"/>
                  <a:pt x="46477" y="977811"/>
                </a:cubicBezTo>
                <a:cubicBezTo>
                  <a:pt x="68490" y="827104"/>
                  <a:pt x="101510" y="544318"/>
                  <a:pt x="153157" y="383451"/>
                </a:cubicBezTo>
                <a:cubicBezTo>
                  <a:pt x="204804" y="222584"/>
                  <a:pt x="373290" y="-112696"/>
                  <a:pt x="351277" y="38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83A5DED-7725-482E-B2BE-CBC80A4A7F6D}"/>
              </a:ext>
            </a:extLst>
          </p:cNvPr>
          <p:cNvSpPr/>
          <p:nvPr/>
        </p:nvSpPr>
        <p:spPr>
          <a:xfrm>
            <a:off x="8229150" y="8079829"/>
            <a:ext cx="762461" cy="1899240"/>
          </a:xfrm>
          <a:custGeom>
            <a:avLst/>
            <a:gdLst>
              <a:gd name="connsiteX0" fmla="*/ 15690 w 762461"/>
              <a:gd name="connsiteY0" fmla="*/ 17691 h 1899240"/>
              <a:gd name="connsiteX1" fmla="*/ 102050 w 762461"/>
              <a:gd name="connsiteY1" fmla="*/ 38011 h 1899240"/>
              <a:gd name="connsiteX2" fmla="*/ 452570 w 762461"/>
              <a:gd name="connsiteY2" fmla="*/ 190411 h 1899240"/>
              <a:gd name="connsiteX3" fmla="*/ 676090 w 762461"/>
              <a:gd name="connsiteY3" fmla="*/ 728891 h 1899240"/>
              <a:gd name="connsiteX4" fmla="*/ 762450 w 762461"/>
              <a:gd name="connsiteY4" fmla="*/ 1897291 h 1899240"/>
              <a:gd name="connsiteX5" fmla="*/ 681170 w 762461"/>
              <a:gd name="connsiteY5" fmla="*/ 993051 h 1899240"/>
              <a:gd name="connsiteX6" fmla="*/ 538930 w 762461"/>
              <a:gd name="connsiteY6" fmla="*/ 490131 h 1899240"/>
              <a:gd name="connsiteX7" fmla="*/ 371290 w 762461"/>
              <a:gd name="connsiteY7" fmla="*/ 261531 h 1899240"/>
              <a:gd name="connsiteX8" fmla="*/ 15690 w 762461"/>
              <a:gd name="connsiteY8" fmla="*/ 17691 h 18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461" h="1899240">
                <a:moveTo>
                  <a:pt x="15690" y="17691"/>
                </a:moveTo>
                <a:cubicBezTo>
                  <a:pt x="-29183" y="-19562"/>
                  <a:pt x="29237" y="9224"/>
                  <a:pt x="102050" y="38011"/>
                </a:cubicBezTo>
                <a:cubicBezTo>
                  <a:pt x="174863" y="66798"/>
                  <a:pt x="356897" y="75264"/>
                  <a:pt x="452570" y="190411"/>
                </a:cubicBezTo>
                <a:cubicBezTo>
                  <a:pt x="548243" y="305558"/>
                  <a:pt x="624443" y="444411"/>
                  <a:pt x="676090" y="728891"/>
                </a:cubicBezTo>
                <a:cubicBezTo>
                  <a:pt x="727737" y="1013371"/>
                  <a:pt x="761603" y="1853264"/>
                  <a:pt x="762450" y="1897291"/>
                </a:cubicBezTo>
                <a:cubicBezTo>
                  <a:pt x="763297" y="1941318"/>
                  <a:pt x="718423" y="1227578"/>
                  <a:pt x="681170" y="993051"/>
                </a:cubicBezTo>
                <a:cubicBezTo>
                  <a:pt x="643917" y="758524"/>
                  <a:pt x="590577" y="612051"/>
                  <a:pt x="538930" y="490131"/>
                </a:cubicBezTo>
                <a:cubicBezTo>
                  <a:pt x="487283" y="368211"/>
                  <a:pt x="461883" y="339424"/>
                  <a:pt x="371290" y="261531"/>
                </a:cubicBezTo>
                <a:cubicBezTo>
                  <a:pt x="280697" y="183638"/>
                  <a:pt x="60563" y="54944"/>
                  <a:pt x="15690" y="17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CFFD3EB8-EE44-49A5-B656-AB4DC6CAC415}"/>
              </a:ext>
            </a:extLst>
          </p:cNvPr>
          <p:cNvSpPr/>
          <p:nvPr/>
        </p:nvSpPr>
        <p:spPr>
          <a:xfrm>
            <a:off x="8873018" y="9651042"/>
            <a:ext cx="159279" cy="1989487"/>
          </a:xfrm>
          <a:custGeom>
            <a:avLst/>
            <a:gdLst>
              <a:gd name="connsiteX0" fmla="*/ 123662 w 159279"/>
              <a:gd name="connsiteY0" fmla="*/ 127958 h 1989487"/>
              <a:gd name="connsiteX1" fmla="*/ 118582 w 159279"/>
              <a:gd name="connsiteY1" fmla="*/ 1215078 h 1989487"/>
              <a:gd name="connsiteX2" fmla="*/ 159222 w 159279"/>
              <a:gd name="connsiteY2" fmla="*/ 1982158 h 1989487"/>
              <a:gd name="connsiteX3" fmla="*/ 108422 w 159279"/>
              <a:gd name="connsiteY3" fmla="*/ 1570678 h 1989487"/>
              <a:gd name="connsiteX4" fmla="*/ 52542 w 159279"/>
              <a:gd name="connsiteY4" fmla="*/ 1047438 h 1989487"/>
              <a:gd name="connsiteX5" fmla="*/ 1742 w 159279"/>
              <a:gd name="connsiteY5" fmla="*/ 661358 h 1989487"/>
              <a:gd name="connsiteX6" fmla="*/ 118582 w 159279"/>
              <a:gd name="connsiteY6" fmla="*/ 77158 h 1989487"/>
              <a:gd name="connsiteX7" fmla="*/ 123662 w 159279"/>
              <a:gd name="connsiteY7" fmla="*/ 127958 h 198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279" h="1989487">
                <a:moveTo>
                  <a:pt x="123662" y="127958"/>
                </a:moveTo>
                <a:cubicBezTo>
                  <a:pt x="123662" y="317611"/>
                  <a:pt x="112655" y="906045"/>
                  <a:pt x="118582" y="1215078"/>
                </a:cubicBezTo>
                <a:cubicBezTo>
                  <a:pt x="124509" y="1524111"/>
                  <a:pt x="160915" y="1922891"/>
                  <a:pt x="159222" y="1982158"/>
                </a:cubicBezTo>
                <a:cubicBezTo>
                  <a:pt x="157529" y="2041425"/>
                  <a:pt x="126202" y="1726465"/>
                  <a:pt x="108422" y="1570678"/>
                </a:cubicBezTo>
                <a:cubicBezTo>
                  <a:pt x="90642" y="1414891"/>
                  <a:pt x="70322" y="1198991"/>
                  <a:pt x="52542" y="1047438"/>
                </a:cubicBezTo>
                <a:cubicBezTo>
                  <a:pt x="34762" y="895885"/>
                  <a:pt x="-9265" y="823071"/>
                  <a:pt x="1742" y="661358"/>
                </a:cubicBezTo>
                <a:cubicBezTo>
                  <a:pt x="12749" y="499645"/>
                  <a:pt x="102495" y="160978"/>
                  <a:pt x="118582" y="77158"/>
                </a:cubicBezTo>
                <a:cubicBezTo>
                  <a:pt x="134669" y="-6662"/>
                  <a:pt x="123662" y="-61695"/>
                  <a:pt x="123662" y="127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083A8753-9F66-439C-A970-C9D06705B95B}"/>
              </a:ext>
            </a:extLst>
          </p:cNvPr>
          <p:cNvSpPr/>
          <p:nvPr/>
        </p:nvSpPr>
        <p:spPr>
          <a:xfrm>
            <a:off x="7431142" y="11108550"/>
            <a:ext cx="219929" cy="1054484"/>
          </a:xfrm>
          <a:custGeom>
            <a:avLst/>
            <a:gdLst>
              <a:gd name="connsiteX0" fmla="*/ 219338 w 219929"/>
              <a:gd name="connsiteY0" fmla="*/ 6490 h 1054484"/>
              <a:gd name="connsiteX1" fmla="*/ 72018 w 219929"/>
              <a:gd name="connsiteY1" fmla="*/ 824370 h 1054484"/>
              <a:gd name="connsiteX2" fmla="*/ 898 w 219929"/>
              <a:gd name="connsiteY2" fmla="*/ 1037730 h 1054484"/>
              <a:gd name="connsiteX3" fmla="*/ 117738 w 219929"/>
              <a:gd name="connsiteY3" fmla="*/ 473850 h 1054484"/>
              <a:gd name="connsiteX4" fmla="*/ 219338 w 219929"/>
              <a:gd name="connsiteY4" fmla="*/ 6490 h 105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29" h="1054484">
                <a:moveTo>
                  <a:pt x="219338" y="6490"/>
                </a:moveTo>
                <a:cubicBezTo>
                  <a:pt x="211718" y="64910"/>
                  <a:pt x="108425" y="652497"/>
                  <a:pt x="72018" y="824370"/>
                </a:cubicBezTo>
                <a:cubicBezTo>
                  <a:pt x="35611" y="996243"/>
                  <a:pt x="-6722" y="1096150"/>
                  <a:pt x="898" y="1037730"/>
                </a:cubicBezTo>
                <a:cubicBezTo>
                  <a:pt x="8518" y="979310"/>
                  <a:pt x="76251" y="649110"/>
                  <a:pt x="117738" y="473850"/>
                </a:cubicBezTo>
                <a:cubicBezTo>
                  <a:pt x="159225" y="298590"/>
                  <a:pt x="226958" y="-51930"/>
                  <a:pt x="219338" y="6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8909CC8F-ABB5-4FF8-99C7-406A4A95B196}"/>
              </a:ext>
            </a:extLst>
          </p:cNvPr>
          <p:cNvSpPr/>
          <p:nvPr/>
        </p:nvSpPr>
        <p:spPr>
          <a:xfrm>
            <a:off x="8898250" y="11287326"/>
            <a:ext cx="179993" cy="869569"/>
          </a:xfrm>
          <a:custGeom>
            <a:avLst/>
            <a:gdLst>
              <a:gd name="connsiteX0" fmla="*/ 1910 w 179993"/>
              <a:gd name="connsiteY0" fmla="*/ 434 h 869569"/>
              <a:gd name="connsiteX1" fmla="*/ 83190 w 179993"/>
              <a:gd name="connsiteY1" fmla="*/ 513514 h 869569"/>
              <a:gd name="connsiteX2" fmla="*/ 98430 w 179993"/>
              <a:gd name="connsiteY2" fmla="*/ 869114 h 869569"/>
              <a:gd name="connsiteX3" fmla="*/ 123830 w 179993"/>
              <a:gd name="connsiteY3" fmla="*/ 584634 h 869569"/>
              <a:gd name="connsiteX4" fmla="*/ 174630 w 179993"/>
              <a:gd name="connsiteY4" fmla="*/ 427154 h 869569"/>
              <a:gd name="connsiteX5" fmla="*/ 1910 w 179993"/>
              <a:gd name="connsiteY5" fmla="*/ 434 h 86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993" h="869569">
                <a:moveTo>
                  <a:pt x="1910" y="434"/>
                </a:moveTo>
                <a:cubicBezTo>
                  <a:pt x="-13330" y="14827"/>
                  <a:pt x="67103" y="368734"/>
                  <a:pt x="83190" y="513514"/>
                </a:cubicBezTo>
                <a:cubicBezTo>
                  <a:pt x="99277" y="658294"/>
                  <a:pt x="91657" y="857261"/>
                  <a:pt x="98430" y="869114"/>
                </a:cubicBezTo>
                <a:cubicBezTo>
                  <a:pt x="105203" y="880967"/>
                  <a:pt x="111130" y="658294"/>
                  <a:pt x="123830" y="584634"/>
                </a:cubicBezTo>
                <a:cubicBezTo>
                  <a:pt x="136530" y="510974"/>
                  <a:pt x="198337" y="521134"/>
                  <a:pt x="174630" y="427154"/>
                </a:cubicBezTo>
                <a:cubicBezTo>
                  <a:pt x="150923" y="333174"/>
                  <a:pt x="17150" y="-13959"/>
                  <a:pt x="1910" y="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D7516D8E-2F9A-4207-BFCE-1C830A37FC11}"/>
              </a:ext>
            </a:extLst>
          </p:cNvPr>
          <p:cNvSpPr/>
          <p:nvPr/>
        </p:nvSpPr>
        <p:spPr>
          <a:xfrm>
            <a:off x="802726" y="10271087"/>
            <a:ext cx="114316" cy="2012997"/>
          </a:xfrm>
          <a:custGeom>
            <a:avLst/>
            <a:gdLst>
              <a:gd name="connsiteX0" fmla="*/ 30394 w 114316"/>
              <a:gd name="connsiteY0" fmla="*/ 673 h 2012997"/>
              <a:gd name="connsiteX1" fmla="*/ 111674 w 114316"/>
              <a:gd name="connsiteY1" fmla="*/ 920153 h 2012997"/>
              <a:gd name="connsiteX2" fmla="*/ 86274 w 114316"/>
              <a:gd name="connsiteY2" fmla="*/ 2012353 h 2012997"/>
              <a:gd name="connsiteX3" fmla="*/ 4994 w 114316"/>
              <a:gd name="connsiteY3" fmla="*/ 1062393 h 2012997"/>
              <a:gd name="connsiteX4" fmla="*/ 30394 w 114316"/>
              <a:gd name="connsiteY4" fmla="*/ 673 h 201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16" h="2012997">
                <a:moveTo>
                  <a:pt x="30394" y="673"/>
                </a:moveTo>
                <a:cubicBezTo>
                  <a:pt x="48174" y="-23034"/>
                  <a:pt x="102361" y="584873"/>
                  <a:pt x="111674" y="920153"/>
                </a:cubicBezTo>
                <a:cubicBezTo>
                  <a:pt x="120987" y="1255433"/>
                  <a:pt x="104054" y="1988646"/>
                  <a:pt x="86274" y="2012353"/>
                </a:cubicBezTo>
                <a:cubicBezTo>
                  <a:pt x="68494" y="2036060"/>
                  <a:pt x="20234" y="1400213"/>
                  <a:pt x="4994" y="1062393"/>
                </a:cubicBezTo>
                <a:cubicBezTo>
                  <a:pt x="-10246" y="724573"/>
                  <a:pt x="12614" y="24380"/>
                  <a:pt x="30394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5350A4F3-F1EC-41B6-A678-61700F739169}"/>
              </a:ext>
            </a:extLst>
          </p:cNvPr>
          <p:cNvSpPr/>
          <p:nvPr/>
        </p:nvSpPr>
        <p:spPr>
          <a:xfrm>
            <a:off x="2197282" y="8016240"/>
            <a:ext cx="340168" cy="1713603"/>
          </a:xfrm>
          <a:custGeom>
            <a:avLst/>
            <a:gdLst>
              <a:gd name="connsiteX0" fmla="*/ 22678 w 340168"/>
              <a:gd name="connsiteY0" fmla="*/ 0 h 1713603"/>
              <a:gd name="connsiteX1" fmla="*/ 27758 w 340168"/>
              <a:gd name="connsiteY1" fmla="*/ 772160 h 1713603"/>
              <a:gd name="connsiteX2" fmla="*/ 332558 w 340168"/>
              <a:gd name="connsiteY2" fmla="*/ 1696720 h 1713603"/>
              <a:gd name="connsiteX3" fmla="*/ 236038 w 340168"/>
              <a:gd name="connsiteY3" fmla="*/ 1325880 h 1713603"/>
              <a:gd name="connsiteX4" fmla="*/ 103958 w 340168"/>
              <a:gd name="connsiteY4" fmla="*/ 772160 h 1713603"/>
              <a:gd name="connsiteX5" fmla="*/ 22678 w 340168"/>
              <a:gd name="connsiteY5" fmla="*/ 0 h 171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168" h="1713603">
                <a:moveTo>
                  <a:pt x="22678" y="0"/>
                </a:moveTo>
                <a:cubicBezTo>
                  <a:pt x="9978" y="0"/>
                  <a:pt x="-23889" y="489373"/>
                  <a:pt x="27758" y="772160"/>
                </a:cubicBezTo>
                <a:cubicBezTo>
                  <a:pt x="79405" y="1054947"/>
                  <a:pt x="297845" y="1604433"/>
                  <a:pt x="332558" y="1696720"/>
                </a:cubicBezTo>
                <a:cubicBezTo>
                  <a:pt x="367271" y="1789007"/>
                  <a:pt x="274138" y="1479973"/>
                  <a:pt x="236038" y="1325880"/>
                </a:cubicBezTo>
                <a:cubicBezTo>
                  <a:pt x="197938" y="1171787"/>
                  <a:pt x="141211" y="990600"/>
                  <a:pt x="103958" y="772160"/>
                </a:cubicBezTo>
                <a:cubicBezTo>
                  <a:pt x="66705" y="553720"/>
                  <a:pt x="35378" y="0"/>
                  <a:pt x="226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8E9CD0A3-2654-472A-AD8E-44F05F269D7A}"/>
              </a:ext>
            </a:extLst>
          </p:cNvPr>
          <p:cNvSpPr/>
          <p:nvPr/>
        </p:nvSpPr>
        <p:spPr>
          <a:xfrm>
            <a:off x="2649263" y="7903134"/>
            <a:ext cx="254207" cy="1583140"/>
          </a:xfrm>
          <a:custGeom>
            <a:avLst/>
            <a:gdLst>
              <a:gd name="connsiteX0" fmla="*/ 2497 w 254207"/>
              <a:gd name="connsiteY0" fmla="*/ 6426 h 1583140"/>
              <a:gd name="connsiteX1" fmla="*/ 251417 w 254207"/>
              <a:gd name="connsiteY1" fmla="*/ 1545666 h 1583140"/>
              <a:gd name="connsiteX2" fmla="*/ 129497 w 254207"/>
              <a:gd name="connsiteY2" fmla="*/ 1017346 h 1583140"/>
              <a:gd name="connsiteX3" fmla="*/ 2497 w 254207"/>
              <a:gd name="connsiteY3" fmla="*/ 6426 h 158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207" h="1583140">
                <a:moveTo>
                  <a:pt x="2497" y="6426"/>
                </a:moveTo>
                <a:cubicBezTo>
                  <a:pt x="22817" y="94479"/>
                  <a:pt x="230250" y="1377179"/>
                  <a:pt x="251417" y="1545666"/>
                </a:cubicBezTo>
                <a:cubicBezTo>
                  <a:pt x="272584" y="1714153"/>
                  <a:pt x="167597" y="1274733"/>
                  <a:pt x="129497" y="1017346"/>
                </a:cubicBezTo>
                <a:cubicBezTo>
                  <a:pt x="91397" y="759959"/>
                  <a:pt x="-17823" y="-81627"/>
                  <a:pt x="2497" y="6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E0043B1E-5789-4955-999A-6A8ACD02A887}"/>
              </a:ext>
            </a:extLst>
          </p:cNvPr>
          <p:cNvSpPr/>
          <p:nvPr/>
        </p:nvSpPr>
        <p:spPr>
          <a:xfrm>
            <a:off x="2839712" y="8456742"/>
            <a:ext cx="343902" cy="2020687"/>
          </a:xfrm>
          <a:custGeom>
            <a:avLst/>
            <a:gdLst>
              <a:gd name="connsiteX0" fmla="*/ 8 w 343902"/>
              <a:gd name="connsiteY0" fmla="*/ 1458 h 2020687"/>
              <a:gd name="connsiteX1" fmla="*/ 111768 w 343902"/>
              <a:gd name="connsiteY1" fmla="*/ 1078418 h 2020687"/>
              <a:gd name="connsiteX2" fmla="*/ 335288 w 343902"/>
              <a:gd name="connsiteY2" fmla="*/ 1997898 h 2020687"/>
              <a:gd name="connsiteX3" fmla="*/ 279408 w 343902"/>
              <a:gd name="connsiteY3" fmla="*/ 1667698 h 2020687"/>
              <a:gd name="connsiteX4" fmla="*/ 106688 w 343902"/>
              <a:gd name="connsiteY4" fmla="*/ 865058 h 2020687"/>
              <a:gd name="connsiteX5" fmla="*/ 8 w 343902"/>
              <a:gd name="connsiteY5" fmla="*/ 1458 h 202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902" h="2020687">
                <a:moveTo>
                  <a:pt x="8" y="1458"/>
                </a:moveTo>
                <a:cubicBezTo>
                  <a:pt x="855" y="37018"/>
                  <a:pt x="55888" y="745678"/>
                  <a:pt x="111768" y="1078418"/>
                </a:cubicBezTo>
                <a:cubicBezTo>
                  <a:pt x="167648" y="1411158"/>
                  <a:pt x="307348" y="1899685"/>
                  <a:pt x="335288" y="1997898"/>
                </a:cubicBezTo>
                <a:cubicBezTo>
                  <a:pt x="363228" y="2096111"/>
                  <a:pt x="317508" y="1856505"/>
                  <a:pt x="279408" y="1667698"/>
                </a:cubicBezTo>
                <a:cubicBezTo>
                  <a:pt x="241308" y="1478891"/>
                  <a:pt x="154948" y="1140225"/>
                  <a:pt x="106688" y="865058"/>
                </a:cubicBezTo>
                <a:cubicBezTo>
                  <a:pt x="58428" y="589891"/>
                  <a:pt x="-839" y="-34102"/>
                  <a:pt x="8" y="1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E3CA4493-B498-44B7-9F7B-2A70FF8292AB}"/>
              </a:ext>
            </a:extLst>
          </p:cNvPr>
          <p:cNvSpPr/>
          <p:nvPr/>
        </p:nvSpPr>
        <p:spPr>
          <a:xfrm>
            <a:off x="2572428" y="9711944"/>
            <a:ext cx="615390" cy="1956607"/>
          </a:xfrm>
          <a:custGeom>
            <a:avLst/>
            <a:gdLst>
              <a:gd name="connsiteX0" fmla="*/ 3132 w 615390"/>
              <a:gd name="connsiteY0" fmla="*/ 21336 h 1956607"/>
              <a:gd name="connsiteX1" fmla="*/ 358732 w 615390"/>
              <a:gd name="connsiteY1" fmla="*/ 1169416 h 1956607"/>
              <a:gd name="connsiteX2" fmla="*/ 480652 w 615390"/>
              <a:gd name="connsiteY2" fmla="*/ 1535176 h 1956607"/>
              <a:gd name="connsiteX3" fmla="*/ 612732 w 615390"/>
              <a:gd name="connsiteY3" fmla="*/ 1951736 h 1956607"/>
              <a:gd name="connsiteX4" fmla="*/ 353652 w 615390"/>
              <a:gd name="connsiteY4" fmla="*/ 1240536 h 1956607"/>
              <a:gd name="connsiteX5" fmla="*/ 196172 w 615390"/>
              <a:gd name="connsiteY5" fmla="*/ 483616 h 1956607"/>
              <a:gd name="connsiteX6" fmla="*/ 3132 w 615390"/>
              <a:gd name="connsiteY6" fmla="*/ 21336 h 195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390" h="1956607">
                <a:moveTo>
                  <a:pt x="3132" y="21336"/>
                </a:moveTo>
                <a:cubicBezTo>
                  <a:pt x="30225" y="135636"/>
                  <a:pt x="279145" y="917109"/>
                  <a:pt x="358732" y="1169416"/>
                </a:cubicBezTo>
                <a:cubicBezTo>
                  <a:pt x="438319" y="1421723"/>
                  <a:pt x="438319" y="1404789"/>
                  <a:pt x="480652" y="1535176"/>
                </a:cubicBezTo>
                <a:cubicBezTo>
                  <a:pt x="522985" y="1665563"/>
                  <a:pt x="633899" y="2000843"/>
                  <a:pt x="612732" y="1951736"/>
                </a:cubicBezTo>
                <a:cubicBezTo>
                  <a:pt x="591565" y="1902629"/>
                  <a:pt x="423079" y="1485223"/>
                  <a:pt x="353652" y="1240536"/>
                </a:cubicBezTo>
                <a:cubicBezTo>
                  <a:pt x="284225" y="995849"/>
                  <a:pt x="260519" y="687663"/>
                  <a:pt x="196172" y="483616"/>
                </a:cubicBezTo>
                <a:cubicBezTo>
                  <a:pt x="131825" y="279569"/>
                  <a:pt x="-23961" y="-92964"/>
                  <a:pt x="3132" y="21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7CA55D29-787E-4B47-B849-04A7DB96A0CC}"/>
              </a:ext>
            </a:extLst>
          </p:cNvPr>
          <p:cNvSpPr/>
          <p:nvPr/>
        </p:nvSpPr>
        <p:spPr>
          <a:xfrm>
            <a:off x="3172818" y="10454448"/>
            <a:ext cx="683412" cy="1762840"/>
          </a:xfrm>
          <a:custGeom>
            <a:avLst/>
            <a:gdLst>
              <a:gd name="connsiteX0" fmla="*/ 17422 w 683412"/>
              <a:gd name="connsiteY0" fmla="*/ 25592 h 1762840"/>
              <a:gd name="connsiteX1" fmla="*/ 474622 w 683412"/>
              <a:gd name="connsiteY1" fmla="*/ 1300672 h 1762840"/>
              <a:gd name="connsiteX2" fmla="*/ 682902 w 683412"/>
              <a:gd name="connsiteY2" fmla="*/ 1757872 h 1762840"/>
              <a:gd name="connsiteX3" fmla="*/ 520342 w 683412"/>
              <a:gd name="connsiteY3" fmla="*/ 1478472 h 1762840"/>
              <a:gd name="connsiteX4" fmla="*/ 134262 w 683412"/>
              <a:gd name="connsiteY4" fmla="*/ 528512 h 1762840"/>
              <a:gd name="connsiteX5" fmla="*/ 17422 w 683412"/>
              <a:gd name="connsiteY5" fmla="*/ 25592 h 176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412" h="1762840">
                <a:moveTo>
                  <a:pt x="17422" y="25592"/>
                </a:moveTo>
                <a:cubicBezTo>
                  <a:pt x="74149" y="154285"/>
                  <a:pt x="363709" y="1011959"/>
                  <a:pt x="474622" y="1300672"/>
                </a:cubicBezTo>
                <a:cubicBezTo>
                  <a:pt x="585535" y="1589385"/>
                  <a:pt x="675282" y="1728239"/>
                  <a:pt x="682902" y="1757872"/>
                </a:cubicBezTo>
                <a:cubicBezTo>
                  <a:pt x="690522" y="1787505"/>
                  <a:pt x="611782" y="1683365"/>
                  <a:pt x="520342" y="1478472"/>
                </a:cubicBezTo>
                <a:cubicBezTo>
                  <a:pt x="428902" y="1273579"/>
                  <a:pt x="214695" y="774045"/>
                  <a:pt x="134262" y="528512"/>
                </a:cubicBezTo>
                <a:cubicBezTo>
                  <a:pt x="53829" y="282979"/>
                  <a:pt x="-39305" y="-103101"/>
                  <a:pt x="17422" y="25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8B955980-4249-4E13-973A-614311214E35}"/>
              </a:ext>
            </a:extLst>
          </p:cNvPr>
          <p:cNvSpPr/>
          <p:nvPr/>
        </p:nvSpPr>
        <p:spPr>
          <a:xfrm>
            <a:off x="3129192" y="11583369"/>
            <a:ext cx="217212" cy="582080"/>
          </a:xfrm>
          <a:custGeom>
            <a:avLst/>
            <a:gdLst>
              <a:gd name="connsiteX0" fmla="*/ 88 w 217212"/>
              <a:gd name="connsiteY0" fmla="*/ 4111 h 582080"/>
              <a:gd name="connsiteX1" fmla="*/ 203288 w 217212"/>
              <a:gd name="connsiteY1" fmla="*/ 573071 h 582080"/>
              <a:gd name="connsiteX2" fmla="*/ 177888 w 217212"/>
              <a:gd name="connsiteY2" fmla="*/ 329231 h 582080"/>
              <a:gd name="connsiteX3" fmla="*/ 88 w 217212"/>
              <a:gd name="connsiteY3" fmla="*/ 4111 h 58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12" h="582080">
                <a:moveTo>
                  <a:pt x="88" y="4111"/>
                </a:moveTo>
                <a:cubicBezTo>
                  <a:pt x="4321" y="44751"/>
                  <a:pt x="173655" y="518884"/>
                  <a:pt x="203288" y="573071"/>
                </a:cubicBezTo>
                <a:cubicBezTo>
                  <a:pt x="232921" y="627258"/>
                  <a:pt x="210908" y="423211"/>
                  <a:pt x="177888" y="329231"/>
                </a:cubicBezTo>
                <a:cubicBezTo>
                  <a:pt x="144868" y="235251"/>
                  <a:pt x="-4145" y="-36529"/>
                  <a:pt x="88" y="4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87D548D-D43C-4D14-B1EB-9BAF4D1D0FE7}"/>
              </a:ext>
            </a:extLst>
          </p:cNvPr>
          <p:cNvSpPr/>
          <p:nvPr/>
        </p:nvSpPr>
        <p:spPr>
          <a:xfrm>
            <a:off x="5202885" y="6322814"/>
            <a:ext cx="946329" cy="2235157"/>
          </a:xfrm>
          <a:custGeom>
            <a:avLst/>
            <a:gdLst>
              <a:gd name="connsiteX0" fmla="*/ 924865 w 946329"/>
              <a:gd name="connsiteY0" fmla="*/ 20836 h 2235157"/>
              <a:gd name="connsiteX1" fmla="*/ 639115 w 946329"/>
              <a:gd name="connsiteY1" fmla="*/ 376436 h 2235157"/>
              <a:gd name="connsiteX2" fmla="*/ 283515 w 946329"/>
              <a:gd name="connsiteY2" fmla="*/ 839986 h 2235157"/>
              <a:gd name="connsiteX3" fmla="*/ 118415 w 946329"/>
              <a:gd name="connsiteY3" fmla="*/ 1163836 h 2235157"/>
              <a:gd name="connsiteX4" fmla="*/ 194615 w 946329"/>
              <a:gd name="connsiteY4" fmla="*/ 2154436 h 2235157"/>
              <a:gd name="connsiteX5" fmla="*/ 188265 w 946329"/>
              <a:gd name="connsiteY5" fmla="*/ 2046486 h 2235157"/>
              <a:gd name="connsiteX6" fmla="*/ 35865 w 946329"/>
              <a:gd name="connsiteY6" fmla="*/ 1011436 h 2235157"/>
              <a:gd name="connsiteX7" fmla="*/ 924865 w 946329"/>
              <a:gd name="connsiteY7" fmla="*/ 20836 h 223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329" h="2235157">
                <a:moveTo>
                  <a:pt x="924865" y="20836"/>
                </a:moveTo>
                <a:cubicBezTo>
                  <a:pt x="1025407" y="-84997"/>
                  <a:pt x="746007" y="239911"/>
                  <a:pt x="639115" y="376436"/>
                </a:cubicBezTo>
                <a:cubicBezTo>
                  <a:pt x="532223" y="512961"/>
                  <a:pt x="370298" y="708753"/>
                  <a:pt x="283515" y="839986"/>
                </a:cubicBezTo>
                <a:cubicBezTo>
                  <a:pt x="196732" y="971219"/>
                  <a:pt x="133232" y="944761"/>
                  <a:pt x="118415" y="1163836"/>
                </a:cubicBezTo>
                <a:cubicBezTo>
                  <a:pt x="103598" y="1382911"/>
                  <a:pt x="182973" y="2007328"/>
                  <a:pt x="194615" y="2154436"/>
                </a:cubicBezTo>
                <a:cubicBezTo>
                  <a:pt x="206257" y="2301544"/>
                  <a:pt x="214723" y="2236986"/>
                  <a:pt x="188265" y="2046486"/>
                </a:cubicBezTo>
                <a:cubicBezTo>
                  <a:pt x="161807" y="1855986"/>
                  <a:pt x="-92193" y="1353278"/>
                  <a:pt x="35865" y="1011436"/>
                </a:cubicBezTo>
                <a:cubicBezTo>
                  <a:pt x="163923" y="669594"/>
                  <a:pt x="824323" y="126669"/>
                  <a:pt x="924865" y="20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CADA49A4-9904-486B-82F4-53ED8286FA30}"/>
              </a:ext>
            </a:extLst>
          </p:cNvPr>
          <p:cNvSpPr/>
          <p:nvPr/>
        </p:nvSpPr>
        <p:spPr>
          <a:xfrm>
            <a:off x="3543168" y="7954629"/>
            <a:ext cx="1118610" cy="2284623"/>
          </a:xfrm>
          <a:custGeom>
            <a:avLst/>
            <a:gdLst>
              <a:gd name="connsiteX0" fmla="*/ 33152 w 1118610"/>
              <a:gd name="connsiteY0" fmla="*/ 41291 h 2284623"/>
              <a:gd name="connsiteX1" fmla="*/ 454792 w 1118610"/>
              <a:gd name="connsiteY1" fmla="*/ 589931 h 2284623"/>
              <a:gd name="connsiteX2" fmla="*/ 1084712 w 1118610"/>
              <a:gd name="connsiteY2" fmla="*/ 2215531 h 2284623"/>
              <a:gd name="connsiteX3" fmla="*/ 1018672 w 1118610"/>
              <a:gd name="connsiteY3" fmla="*/ 1936131 h 2284623"/>
              <a:gd name="connsiteX4" fmla="*/ 891672 w 1118610"/>
              <a:gd name="connsiteY4" fmla="*/ 1494171 h 2284623"/>
              <a:gd name="connsiteX5" fmla="*/ 424312 w 1118610"/>
              <a:gd name="connsiteY5" fmla="*/ 427371 h 2284623"/>
              <a:gd name="connsiteX6" fmla="*/ 73792 w 1118610"/>
              <a:gd name="connsiteY6" fmla="*/ 87011 h 2284623"/>
              <a:gd name="connsiteX7" fmla="*/ 33152 w 1118610"/>
              <a:gd name="connsiteY7" fmla="*/ 41291 h 228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8610" h="2284623">
                <a:moveTo>
                  <a:pt x="33152" y="41291"/>
                </a:moveTo>
                <a:cubicBezTo>
                  <a:pt x="96652" y="125111"/>
                  <a:pt x="279532" y="227558"/>
                  <a:pt x="454792" y="589931"/>
                </a:cubicBezTo>
                <a:cubicBezTo>
                  <a:pt x="630052" y="952304"/>
                  <a:pt x="990732" y="1991164"/>
                  <a:pt x="1084712" y="2215531"/>
                </a:cubicBezTo>
                <a:cubicBezTo>
                  <a:pt x="1178692" y="2439898"/>
                  <a:pt x="1050845" y="2056358"/>
                  <a:pt x="1018672" y="1936131"/>
                </a:cubicBezTo>
                <a:cubicBezTo>
                  <a:pt x="986499" y="1815904"/>
                  <a:pt x="990732" y="1745631"/>
                  <a:pt x="891672" y="1494171"/>
                </a:cubicBezTo>
                <a:cubicBezTo>
                  <a:pt x="792612" y="1242711"/>
                  <a:pt x="560625" y="661898"/>
                  <a:pt x="424312" y="427371"/>
                </a:cubicBezTo>
                <a:cubicBezTo>
                  <a:pt x="287999" y="192844"/>
                  <a:pt x="142372" y="158131"/>
                  <a:pt x="73792" y="87011"/>
                </a:cubicBezTo>
                <a:cubicBezTo>
                  <a:pt x="5212" y="15891"/>
                  <a:pt x="-30348" y="-42529"/>
                  <a:pt x="33152" y="41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2AEFC341-9273-4A6F-AA78-648823E083D7}"/>
              </a:ext>
            </a:extLst>
          </p:cNvPr>
          <p:cNvSpPr/>
          <p:nvPr/>
        </p:nvSpPr>
        <p:spPr>
          <a:xfrm>
            <a:off x="3547866" y="9055212"/>
            <a:ext cx="625904" cy="1316464"/>
          </a:xfrm>
          <a:custGeom>
            <a:avLst/>
            <a:gdLst>
              <a:gd name="connsiteX0" fmla="*/ 3054 w 625904"/>
              <a:gd name="connsiteY0" fmla="*/ 2428 h 1316464"/>
              <a:gd name="connsiteX1" fmla="*/ 302774 w 625904"/>
              <a:gd name="connsiteY1" fmla="*/ 434228 h 1316464"/>
              <a:gd name="connsiteX2" fmla="*/ 612654 w 625904"/>
              <a:gd name="connsiteY2" fmla="*/ 1287668 h 1316464"/>
              <a:gd name="connsiteX3" fmla="*/ 561854 w 625904"/>
              <a:gd name="connsiteY3" fmla="*/ 1069228 h 1316464"/>
              <a:gd name="connsiteX4" fmla="*/ 495814 w 625904"/>
              <a:gd name="connsiteY4" fmla="*/ 612028 h 1316464"/>
              <a:gd name="connsiteX5" fmla="*/ 3054 w 625904"/>
              <a:gd name="connsiteY5" fmla="*/ 2428 h 131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904" h="1316464">
                <a:moveTo>
                  <a:pt x="3054" y="2428"/>
                </a:moveTo>
                <a:cubicBezTo>
                  <a:pt x="-29119" y="-27205"/>
                  <a:pt x="201174" y="220021"/>
                  <a:pt x="302774" y="434228"/>
                </a:cubicBezTo>
                <a:cubicBezTo>
                  <a:pt x="404374" y="648435"/>
                  <a:pt x="569474" y="1181835"/>
                  <a:pt x="612654" y="1287668"/>
                </a:cubicBezTo>
                <a:cubicBezTo>
                  <a:pt x="655834" y="1393501"/>
                  <a:pt x="581327" y="1181835"/>
                  <a:pt x="561854" y="1069228"/>
                </a:cubicBezTo>
                <a:cubicBezTo>
                  <a:pt x="542381" y="956621"/>
                  <a:pt x="587254" y="792368"/>
                  <a:pt x="495814" y="612028"/>
                </a:cubicBezTo>
                <a:cubicBezTo>
                  <a:pt x="404374" y="431688"/>
                  <a:pt x="35227" y="32061"/>
                  <a:pt x="3054" y="2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CA59268E-7669-463F-8389-3512BC719781}"/>
              </a:ext>
            </a:extLst>
          </p:cNvPr>
          <p:cNvSpPr/>
          <p:nvPr/>
        </p:nvSpPr>
        <p:spPr>
          <a:xfrm>
            <a:off x="3570992" y="9494374"/>
            <a:ext cx="861901" cy="2116094"/>
          </a:xfrm>
          <a:custGeom>
            <a:avLst/>
            <a:gdLst>
              <a:gd name="connsiteX0" fmla="*/ 248 w 861901"/>
              <a:gd name="connsiteY0" fmla="*/ 146 h 2116094"/>
              <a:gd name="connsiteX1" fmla="*/ 487928 w 861901"/>
              <a:gd name="connsiteY1" fmla="*/ 1178706 h 2116094"/>
              <a:gd name="connsiteX2" fmla="*/ 848608 w 861901"/>
              <a:gd name="connsiteY2" fmla="*/ 2088026 h 2116094"/>
              <a:gd name="connsiteX3" fmla="*/ 762248 w 861901"/>
              <a:gd name="connsiteY3" fmla="*/ 1813706 h 2116094"/>
              <a:gd name="connsiteX4" fmla="*/ 553968 w 861901"/>
              <a:gd name="connsiteY4" fmla="*/ 1102506 h 2116094"/>
              <a:gd name="connsiteX5" fmla="*/ 248 w 861901"/>
              <a:gd name="connsiteY5" fmla="*/ 146 h 21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1901" h="2116094">
                <a:moveTo>
                  <a:pt x="248" y="146"/>
                </a:moveTo>
                <a:cubicBezTo>
                  <a:pt x="-10759" y="12846"/>
                  <a:pt x="346535" y="830726"/>
                  <a:pt x="487928" y="1178706"/>
                </a:cubicBezTo>
                <a:cubicBezTo>
                  <a:pt x="629321" y="1526686"/>
                  <a:pt x="802888" y="1982193"/>
                  <a:pt x="848608" y="2088026"/>
                </a:cubicBezTo>
                <a:cubicBezTo>
                  <a:pt x="894328" y="2193859"/>
                  <a:pt x="811355" y="1977959"/>
                  <a:pt x="762248" y="1813706"/>
                </a:cubicBezTo>
                <a:cubicBezTo>
                  <a:pt x="713141" y="1649453"/>
                  <a:pt x="680121" y="1400533"/>
                  <a:pt x="553968" y="1102506"/>
                </a:cubicBezTo>
                <a:cubicBezTo>
                  <a:pt x="427815" y="804479"/>
                  <a:pt x="11255" y="-12554"/>
                  <a:pt x="248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6A291F11-5840-418A-A217-F8DDA1B35831}"/>
              </a:ext>
            </a:extLst>
          </p:cNvPr>
          <p:cNvSpPr/>
          <p:nvPr/>
        </p:nvSpPr>
        <p:spPr>
          <a:xfrm>
            <a:off x="3261129" y="9534716"/>
            <a:ext cx="681935" cy="2293642"/>
          </a:xfrm>
          <a:custGeom>
            <a:avLst/>
            <a:gdLst>
              <a:gd name="connsiteX0" fmla="*/ 40871 w 681935"/>
              <a:gd name="connsiteY0" fmla="*/ 91884 h 2293642"/>
              <a:gd name="connsiteX1" fmla="*/ 30711 w 681935"/>
              <a:gd name="connsiteY1" fmla="*/ 152844 h 2293642"/>
              <a:gd name="connsiteX2" fmla="*/ 432031 w 681935"/>
              <a:gd name="connsiteY2" fmla="*/ 1499044 h 2293642"/>
              <a:gd name="connsiteX3" fmla="*/ 665711 w 681935"/>
              <a:gd name="connsiteY3" fmla="*/ 2261044 h 2293642"/>
              <a:gd name="connsiteX4" fmla="*/ 604751 w 681935"/>
              <a:gd name="connsiteY4" fmla="*/ 2007044 h 2293642"/>
              <a:gd name="connsiteX5" fmla="*/ 147551 w 681935"/>
              <a:gd name="connsiteY5" fmla="*/ 701484 h 2293642"/>
              <a:gd name="connsiteX6" fmla="*/ 40871 w 681935"/>
              <a:gd name="connsiteY6" fmla="*/ 91884 h 229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1935" h="2293642">
                <a:moveTo>
                  <a:pt x="40871" y="91884"/>
                </a:moveTo>
                <a:cubicBezTo>
                  <a:pt x="21398" y="444"/>
                  <a:pt x="-34482" y="-81682"/>
                  <a:pt x="30711" y="152844"/>
                </a:cubicBezTo>
                <a:cubicBezTo>
                  <a:pt x="95904" y="387370"/>
                  <a:pt x="326198" y="1147677"/>
                  <a:pt x="432031" y="1499044"/>
                </a:cubicBezTo>
                <a:cubicBezTo>
                  <a:pt x="537864" y="1850411"/>
                  <a:pt x="636924" y="2176377"/>
                  <a:pt x="665711" y="2261044"/>
                </a:cubicBezTo>
                <a:cubicBezTo>
                  <a:pt x="694498" y="2345711"/>
                  <a:pt x="691111" y="2266971"/>
                  <a:pt x="604751" y="2007044"/>
                </a:cubicBezTo>
                <a:cubicBezTo>
                  <a:pt x="518391" y="1747117"/>
                  <a:pt x="242378" y="1022371"/>
                  <a:pt x="147551" y="701484"/>
                </a:cubicBezTo>
                <a:cubicBezTo>
                  <a:pt x="52724" y="380597"/>
                  <a:pt x="60344" y="183324"/>
                  <a:pt x="40871" y="91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0317895D-F3D6-4C70-B2EC-7E6FC08B8E82}"/>
              </a:ext>
            </a:extLst>
          </p:cNvPr>
          <p:cNvSpPr/>
          <p:nvPr/>
        </p:nvSpPr>
        <p:spPr>
          <a:xfrm>
            <a:off x="4179809" y="9623328"/>
            <a:ext cx="570198" cy="1958296"/>
          </a:xfrm>
          <a:custGeom>
            <a:avLst/>
            <a:gdLst>
              <a:gd name="connsiteX0" fmla="*/ 1031 w 570198"/>
              <a:gd name="connsiteY0" fmla="*/ 3272 h 1958296"/>
              <a:gd name="connsiteX1" fmla="*/ 392191 w 570198"/>
              <a:gd name="connsiteY1" fmla="*/ 1064992 h 1958296"/>
              <a:gd name="connsiteX2" fmla="*/ 564911 w 570198"/>
              <a:gd name="connsiteY2" fmla="*/ 1918432 h 1958296"/>
              <a:gd name="connsiteX3" fmla="*/ 503951 w 570198"/>
              <a:gd name="connsiteY3" fmla="*/ 1710152 h 1958296"/>
              <a:gd name="connsiteX4" fmla="*/ 285511 w 570198"/>
              <a:gd name="connsiteY4" fmla="*/ 765272 h 1958296"/>
              <a:gd name="connsiteX5" fmla="*/ 1031 w 570198"/>
              <a:gd name="connsiteY5" fmla="*/ 3272 h 195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198" h="1958296">
                <a:moveTo>
                  <a:pt x="1031" y="3272"/>
                </a:moveTo>
                <a:cubicBezTo>
                  <a:pt x="18811" y="53225"/>
                  <a:pt x="298211" y="745799"/>
                  <a:pt x="392191" y="1064992"/>
                </a:cubicBezTo>
                <a:cubicBezTo>
                  <a:pt x="486171" y="1384185"/>
                  <a:pt x="546284" y="1810905"/>
                  <a:pt x="564911" y="1918432"/>
                </a:cubicBezTo>
                <a:cubicBezTo>
                  <a:pt x="583538" y="2025959"/>
                  <a:pt x="550518" y="1902345"/>
                  <a:pt x="503951" y="1710152"/>
                </a:cubicBezTo>
                <a:cubicBezTo>
                  <a:pt x="457384" y="1517959"/>
                  <a:pt x="371024" y="1042979"/>
                  <a:pt x="285511" y="765272"/>
                </a:cubicBezTo>
                <a:cubicBezTo>
                  <a:pt x="199998" y="487565"/>
                  <a:pt x="-16749" y="-46681"/>
                  <a:pt x="1031" y="3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926BD4F0-4EA7-44FE-93D3-C2D5A1C5D23D}"/>
              </a:ext>
            </a:extLst>
          </p:cNvPr>
          <p:cNvSpPr/>
          <p:nvPr/>
        </p:nvSpPr>
        <p:spPr>
          <a:xfrm>
            <a:off x="1183648" y="9932128"/>
            <a:ext cx="1358838" cy="1318698"/>
          </a:xfrm>
          <a:custGeom>
            <a:avLst/>
            <a:gdLst>
              <a:gd name="connsiteX0" fmla="*/ 192185 w 1358838"/>
              <a:gd name="connsiteY0" fmla="*/ 1315839 h 1318698"/>
              <a:gd name="connsiteX1" fmla="*/ 623985 w 1358838"/>
              <a:gd name="connsiteY1" fmla="*/ 621572 h 1318698"/>
              <a:gd name="connsiteX2" fmla="*/ 674785 w 1358838"/>
              <a:gd name="connsiteY2" fmla="*/ 549605 h 1318698"/>
              <a:gd name="connsiteX3" fmla="*/ 1356352 w 1358838"/>
              <a:gd name="connsiteY3" fmla="*/ 134739 h 1318698"/>
              <a:gd name="connsiteX4" fmla="*/ 894919 w 1358838"/>
              <a:gd name="connsiteY4" fmla="*/ 354872 h 1318698"/>
              <a:gd name="connsiteX5" fmla="*/ 645152 w 1358838"/>
              <a:gd name="connsiteY5" fmla="*/ 392972 h 1318698"/>
              <a:gd name="connsiteX6" fmla="*/ 886452 w 1358838"/>
              <a:gd name="connsiteY6" fmla="*/ 16205 h 1318698"/>
              <a:gd name="connsiteX7" fmla="*/ 789085 w 1358838"/>
              <a:gd name="connsiteY7" fmla="*/ 92405 h 1318698"/>
              <a:gd name="connsiteX8" fmla="*/ 607052 w 1358838"/>
              <a:gd name="connsiteY8" fmla="*/ 308305 h 1318698"/>
              <a:gd name="connsiteX9" fmla="*/ 522385 w 1358838"/>
              <a:gd name="connsiteY9" fmla="*/ 545372 h 1318698"/>
              <a:gd name="connsiteX10" fmla="*/ 501219 w 1358838"/>
              <a:gd name="connsiteY10" fmla="*/ 668139 h 1318698"/>
              <a:gd name="connsiteX11" fmla="*/ 272619 w 1358838"/>
              <a:gd name="connsiteY11" fmla="*/ 922139 h 1318698"/>
              <a:gd name="connsiteX12" fmla="*/ 1685 w 1358838"/>
              <a:gd name="connsiteY12" fmla="*/ 1057605 h 1318698"/>
              <a:gd name="connsiteX13" fmla="*/ 408085 w 1358838"/>
              <a:gd name="connsiteY13" fmla="*/ 875572 h 1318698"/>
              <a:gd name="connsiteX14" fmla="*/ 192185 w 1358838"/>
              <a:gd name="connsiteY14" fmla="*/ 1315839 h 131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8838" h="1318698">
                <a:moveTo>
                  <a:pt x="192185" y="1315839"/>
                </a:moveTo>
                <a:cubicBezTo>
                  <a:pt x="228168" y="1273506"/>
                  <a:pt x="543552" y="749278"/>
                  <a:pt x="623985" y="621572"/>
                </a:cubicBezTo>
                <a:cubicBezTo>
                  <a:pt x="704418" y="493866"/>
                  <a:pt x="552724" y="630744"/>
                  <a:pt x="674785" y="549605"/>
                </a:cubicBezTo>
                <a:cubicBezTo>
                  <a:pt x="796846" y="468466"/>
                  <a:pt x="1319663" y="167194"/>
                  <a:pt x="1356352" y="134739"/>
                </a:cubicBezTo>
                <a:cubicBezTo>
                  <a:pt x="1393041" y="102284"/>
                  <a:pt x="1013452" y="311833"/>
                  <a:pt x="894919" y="354872"/>
                </a:cubicBezTo>
                <a:cubicBezTo>
                  <a:pt x="776386" y="397911"/>
                  <a:pt x="646563" y="449416"/>
                  <a:pt x="645152" y="392972"/>
                </a:cubicBezTo>
                <a:cubicBezTo>
                  <a:pt x="643741" y="336527"/>
                  <a:pt x="862463" y="66300"/>
                  <a:pt x="886452" y="16205"/>
                </a:cubicBezTo>
                <a:cubicBezTo>
                  <a:pt x="910441" y="-33890"/>
                  <a:pt x="835652" y="43722"/>
                  <a:pt x="789085" y="92405"/>
                </a:cubicBezTo>
                <a:cubicBezTo>
                  <a:pt x="742518" y="141088"/>
                  <a:pt x="651502" y="232810"/>
                  <a:pt x="607052" y="308305"/>
                </a:cubicBezTo>
                <a:cubicBezTo>
                  <a:pt x="562602" y="383800"/>
                  <a:pt x="540024" y="485400"/>
                  <a:pt x="522385" y="545372"/>
                </a:cubicBezTo>
                <a:cubicBezTo>
                  <a:pt x="504746" y="605344"/>
                  <a:pt x="542847" y="605345"/>
                  <a:pt x="501219" y="668139"/>
                </a:cubicBezTo>
                <a:cubicBezTo>
                  <a:pt x="459591" y="730933"/>
                  <a:pt x="355875" y="857228"/>
                  <a:pt x="272619" y="922139"/>
                </a:cubicBezTo>
                <a:cubicBezTo>
                  <a:pt x="189363" y="987050"/>
                  <a:pt x="-20893" y="1065366"/>
                  <a:pt x="1685" y="1057605"/>
                </a:cubicBezTo>
                <a:cubicBezTo>
                  <a:pt x="24263" y="1049844"/>
                  <a:pt x="378452" y="833944"/>
                  <a:pt x="408085" y="875572"/>
                </a:cubicBezTo>
                <a:cubicBezTo>
                  <a:pt x="437718" y="917200"/>
                  <a:pt x="156202" y="1358172"/>
                  <a:pt x="192185" y="1315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232F902E-3998-4703-ABDF-7D491B41EDC2}"/>
              </a:ext>
            </a:extLst>
          </p:cNvPr>
          <p:cNvSpPr/>
          <p:nvPr/>
        </p:nvSpPr>
        <p:spPr>
          <a:xfrm>
            <a:off x="1751913" y="10405084"/>
            <a:ext cx="1029514" cy="1592314"/>
          </a:xfrm>
          <a:custGeom>
            <a:avLst/>
            <a:gdLst>
              <a:gd name="connsiteX0" fmla="*/ 21854 w 1029514"/>
              <a:gd name="connsiteY0" fmla="*/ 1592183 h 1592314"/>
              <a:gd name="connsiteX1" fmla="*/ 250454 w 1029514"/>
              <a:gd name="connsiteY1" fmla="*/ 1228116 h 1592314"/>
              <a:gd name="connsiteX2" fmla="*/ 347820 w 1029514"/>
              <a:gd name="connsiteY2" fmla="*/ 1033383 h 1592314"/>
              <a:gd name="connsiteX3" fmla="*/ 529854 w 1029514"/>
              <a:gd name="connsiteY3" fmla="*/ 842883 h 1592314"/>
              <a:gd name="connsiteX4" fmla="*/ 1029387 w 1029514"/>
              <a:gd name="connsiteY4" fmla="*/ 453416 h 1592314"/>
              <a:gd name="connsiteX5" fmla="*/ 576420 w 1029514"/>
              <a:gd name="connsiteY5" fmla="*/ 610049 h 1592314"/>
              <a:gd name="connsiteX6" fmla="*/ 356287 w 1029514"/>
              <a:gd name="connsiteY6" fmla="*/ 720116 h 1592314"/>
              <a:gd name="connsiteX7" fmla="*/ 656854 w 1029514"/>
              <a:gd name="connsiteY7" fmla="*/ 449 h 1592314"/>
              <a:gd name="connsiteX8" fmla="*/ 203887 w 1029514"/>
              <a:gd name="connsiteY8" fmla="*/ 838649 h 1592314"/>
              <a:gd name="connsiteX9" fmla="*/ 30320 w 1029514"/>
              <a:gd name="connsiteY9" fmla="*/ 1185783 h 1592314"/>
              <a:gd name="connsiteX10" fmla="*/ 21854 w 1029514"/>
              <a:gd name="connsiteY10" fmla="*/ 1592183 h 159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514" h="1592314">
                <a:moveTo>
                  <a:pt x="21854" y="1592183"/>
                </a:moveTo>
                <a:cubicBezTo>
                  <a:pt x="58543" y="1599239"/>
                  <a:pt x="196126" y="1321249"/>
                  <a:pt x="250454" y="1228116"/>
                </a:cubicBezTo>
                <a:cubicBezTo>
                  <a:pt x="304782" y="1134983"/>
                  <a:pt x="301253" y="1097588"/>
                  <a:pt x="347820" y="1033383"/>
                </a:cubicBezTo>
                <a:cubicBezTo>
                  <a:pt x="394387" y="969177"/>
                  <a:pt x="416260" y="939544"/>
                  <a:pt x="529854" y="842883"/>
                </a:cubicBezTo>
                <a:cubicBezTo>
                  <a:pt x="643448" y="746222"/>
                  <a:pt x="1021626" y="492222"/>
                  <a:pt x="1029387" y="453416"/>
                </a:cubicBezTo>
                <a:cubicBezTo>
                  <a:pt x="1037148" y="414610"/>
                  <a:pt x="688603" y="565599"/>
                  <a:pt x="576420" y="610049"/>
                </a:cubicBezTo>
                <a:cubicBezTo>
                  <a:pt x="464237" y="654499"/>
                  <a:pt x="342881" y="821716"/>
                  <a:pt x="356287" y="720116"/>
                </a:cubicBezTo>
                <a:cubicBezTo>
                  <a:pt x="369693" y="618516"/>
                  <a:pt x="682254" y="-19307"/>
                  <a:pt x="656854" y="449"/>
                </a:cubicBezTo>
                <a:cubicBezTo>
                  <a:pt x="631454" y="20204"/>
                  <a:pt x="308309" y="641093"/>
                  <a:pt x="203887" y="838649"/>
                </a:cubicBezTo>
                <a:cubicBezTo>
                  <a:pt x="99465" y="1036205"/>
                  <a:pt x="61365" y="1059488"/>
                  <a:pt x="30320" y="1185783"/>
                </a:cubicBezTo>
                <a:cubicBezTo>
                  <a:pt x="-725" y="1312077"/>
                  <a:pt x="-14835" y="1585127"/>
                  <a:pt x="21854" y="1592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AB6E3D9D-BC0F-4679-B7D6-7793A6636750}"/>
              </a:ext>
            </a:extLst>
          </p:cNvPr>
          <p:cNvSpPr/>
          <p:nvPr/>
        </p:nvSpPr>
        <p:spPr>
          <a:xfrm>
            <a:off x="828437" y="10163568"/>
            <a:ext cx="963251" cy="2100423"/>
          </a:xfrm>
          <a:custGeom>
            <a:avLst/>
            <a:gdLst>
              <a:gd name="connsiteX0" fmla="*/ 149463 w 963251"/>
              <a:gd name="connsiteY0" fmla="*/ 13365 h 2100423"/>
              <a:gd name="connsiteX1" fmla="*/ 293396 w 963251"/>
              <a:gd name="connsiteY1" fmla="*/ 639899 h 2100423"/>
              <a:gd name="connsiteX2" fmla="*/ 648996 w 963251"/>
              <a:gd name="connsiteY2" fmla="*/ 1545832 h 2100423"/>
              <a:gd name="connsiteX3" fmla="*/ 704030 w 963251"/>
              <a:gd name="connsiteY3" fmla="*/ 1744799 h 2100423"/>
              <a:gd name="connsiteX4" fmla="*/ 962263 w 963251"/>
              <a:gd name="connsiteY4" fmla="*/ 1482332 h 2100423"/>
              <a:gd name="connsiteX5" fmla="*/ 598196 w 963251"/>
              <a:gd name="connsiteY5" fmla="*/ 1761732 h 2100423"/>
              <a:gd name="connsiteX6" fmla="*/ 475430 w 963251"/>
              <a:gd name="connsiteY6" fmla="*/ 1528899 h 2100423"/>
              <a:gd name="connsiteX7" fmla="*/ 437330 w 963251"/>
              <a:gd name="connsiteY7" fmla="*/ 2074999 h 2100423"/>
              <a:gd name="connsiteX8" fmla="*/ 297630 w 963251"/>
              <a:gd name="connsiteY8" fmla="*/ 1998799 h 2100423"/>
              <a:gd name="connsiteX9" fmla="*/ 26696 w 963251"/>
              <a:gd name="connsiteY9" fmla="*/ 1897199 h 2100423"/>
              <a:gd name="connsiteX10" fmla="*/ 22463 w 963251"/>
              <a:gd name="connsiteY10" fmla="*/ 352032 h 2100423"/>
              <a:gd name="connsiteX11" fmla="*/ 149463 w 963251"/>
              <a:gd name="connsiteY11" fmla="*/ 13365 h 210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3251" h="2100423">
                <a:moveTo>
                  <a:pt x="149463" y="13365"/>
                </a:moveTo>
                <a:cubicBezTo>
                  <a:pt x="194619" y="61343"/>
                  <a:pt x="210141" y="384488"/>
                  <a:pt x="293396" y="639899"/>
                </a:cubicBezTo>
                <a:cubicBezTo>
                  <a:pt x="376652" y="895310"/>
                  <a:pt x="580557" y="1361682"/>
                  <a:pt x="648996" y="1545832"/>
                </a:cubicBezTo>
                <a:cubicBezTo>
                  <a:pt x="717435" y="1729982"/>
                  <a:pt x="651819" y="1755382"/>
                  <a:pt x="704030" y="1744799"/>
                </a:cubicBezTo>
                <a:cubicBezTo>
                  <a:pt x="756241" y="1734216"/>
                  <a:pt x="979902" y="1479510"/>
                  <a:pt x="962263" y="1482332"/>
                </a:cubicBezTo>
                <a:cubicBezTo>
                  <a:pt x="944624" y="1485154"/>
                  <a:pt x="679335" y="1753971"/>
                  <a:pt x="598196" y="1761732"/>
                </a:cubicBezTo>
                <a:cubicBezTo>
                  <a:pt x="517057" y="1769493"/>
                  <a:pt x="502241" y="1476688"/>
                  <a:pt x="475430" y="1528899"/>
                </a:cubicBezTo>
                <a:cubicBezTo>
                  <a:pt x="448619" y="1581110"/>
                  <a:pt x="466963" y="1996682"/>
                  <a:pt x="437330" y="2074999"/>
                </a:cubicBezTo>
                <a:cubicBezTo>
                  <a:pt x="407697" y="2153316"/>
                  <a:pt x="366069" y="2028432"/>
                  <a:pt x="297630" y="1998799"/>
                </a:cubicBezTo>
                <a:cubicBezTo>
                  <a:pt x="229191" y="1969166"/>
                  <a:pt x="72557" y="2171660"/>
                  <a:pt x="26696" y="1897199"/>
                </a:cubicBezTo>
                <a:cubicBezTo>
                  <a:pt x="-19165" y="1622738"/>
                  <a:pt x="4118" y="664593"/>
                  <a:pt x="22463" y="352032"/>
                </a:cubicBezTo>
                <a:cubicBezTo>
                  <a:pt x="40807" y="39471"/>
                  <a:pt x="104307" y="-34613"/>
                  <a:pt x="149463" y="13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873E8519-DE91-44FF-AD51-8AAF3BB63935}"/>
              </a:ext>
            </a:extLst>
          </p:cNvPr>
          <p:cNvSpPr/>
          <p:nvPr/>
        </p:nvSpPr>
        <p:spPr>
          <a:xfrm>
            <a:off x="1466672" y="7990675"/>
            <a:ext cx="1060192" cy="1719944"/>
          </a:xfrm>
          <a:custGeom>
            <a:avLst/>
            <a:gdLst>
              <a:gd name="connsiteX0" fmla="*/ 755828 w 1060192"/>
              <a:gd name="connsiteY0" fmla="*/ 1858 h 1719944"/>
              <a:gd name="connsiteX1" fmla="*/ 747361 w 1060192"/>
              <a:gd name="connsiteY1" fmla="*/ 454825 h 1719944"/>
              <a:gd name="connsiteX2" fmla="*/ 772761 w 1060192"/>
              <a:gd name="connsiteY2" fmla="*/ 806192 h 1719944"/>
              <a:gd name="connsiteX3" fmla="*/ 1052161 w 1060192"/>
              <a:gd name="connsiteY3" fmla="*/ 1682492 h 1719944"/>
              <a:gd name="connsiteX4" fmla="*/ 954795 w 1060192"/>
              <a:gd name="connsiteY4" fmla="*/ 1551258 h 1719944"/>
              <a:gd name="connsiteX5" fmla="*/ 649995 w 1060192"/>
              <a:gd name="connsiteY5" fmla="*/ 1479292 h 1719944"/>
              <a:gd name="connsiteX6" fmla="*/ 2295 w 1060192"/>
              <a:gd name="connsiteY6" fmla="*/ 1695192 h 1719944"/>
              <a:gd name="connsiteX7" fmla="*/ 438328 w 1060192"/>
              <a:gd name="connsiteY7" fmla="*/ 1517392 h 1719944"/>
              <a:gd name="connsiteX8" fmla="*/ 539928 w 1060192"/>
              <a:gd name="connsiteY8" fmla="*/ 1199892 h 1719944"/>
              <a:gd name="connsiteX9" fmla="*/ 603428 w 1060192"/>
              <a:gd name="connsiteY9" fmla="*/ 636858 h 1719944"/>
              <a:gd name="connsiteX10" fmla="*/ 755828 w 1060192"/>
              <a:gd name="connsiteY10" fmla="*/ 1858 h 171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0192" h="1719944">
                <a:moveTo>
                  <a:pt x="755828" y="1858"/>
                </a:moveTo>
                <a:cubicBezTo>
                  <a:pt x="779817" y="-28481"/>
                  <a:pt x="744539" y="320769"/>
                  <a:pt x="747361" y="454825"/>
                </a:cubicBezTo>
                <a:cubicBezTo>
                  <a:pt x="750183" y="588881"/>
                  <a:pt x="721961" y="601581"/>
                  <a:pt x="772761" y="806192"/>
                </a:cubicBezTo>
                <a:cubicBezTo>
                  <a:pt x="823561" y="1010803"/>
                  <a:pt x="1021822" y="1558314"/>
                  <a:pt x="1052161" y="1682492"/>
                </a:cubicBezTo>
                <a:cubicBezTo>
                  <a:pt x="1082500" y="1806670"/>
                  <a:pt x="1021823" y="1585125"/>
                  <a:pt x="954795" y="1551258"/>
                </a:cubicBezTo>
                <a:cubicBezTo>
                  <a:pt x="887767" y="1517391"/>
                  <a:pt x="808745" y="1455303"/>
                  <a:pt x="649995" y="1479292"/>
                </a:cubicBezTo>
                <a:cubicBezTo>
                  <a:pt x="491245" y="1503281"/>
                  <a:pt x="37573" y="1688842"/>
                  <a:pt x="2295" y="1695192"/>
                </a:cubicBezTo>
                <a:cubicBezTo>
                  <a:pt x="-32983" y="1701542"/>
                  <a:pt x="348723" y="1599942"/>
                  <a:pt x="438328" y="1517392"/>
                </a:cubicBezTo>
                <a:cubicBezTo>
                  <a:pt x="527933" y="1434842"/>
                  <a:pt x="512411" y="1346648"/>
                  <a:pt x="539928" y="1199892"/>
                </a:cubicBezTo>
                <a:cubicBezTo>
                  <a:pt x="567445" y="1053136"/>
                  <a:pt x="566034" y="837236"/>
                  <a:pt x="603428" y="636858"/>
                </a:cubicBezTo>
                <a:cubicBezTo>
                  <a:pt x="640822" y="436480"/>
                  <a:pt x="731839" y="32197"/>
                  <a:pt x="755828" y="1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E50052B9-3C8F-444A-A88B-4FCA87503F02}"/>
              </a:ext>
            </a:extLst>
          </p:cNvPr>
          <p:cNvSpPr/>
          <p:nvPr/>
        </p:nvSpPr>
        <p:spPr>
          <a:xfrm>
            <a:off x="8102364" y="7981626"/>
            <a:ext cx="892526" cy="3235235"/>
          </a:xfrm>
          <a:custGeom>
            <a:avLst/>
            <a:gdLst>
              <a:gd name="connsiteX0" fmla="*/ 42569 w 892526"/>
              <a:gd name="connsiteY0" fmla="*/ 70174 h 3235235"/>
              <a:gd name="connsiteX1" fmla="*/ 101836 w 892526"/>
              <a:gd name="connsiteY1" fmla="*/ 78641 h 3235235"/>
              <a:gd name="connsiteX2" fmla="*/ 618303 w 892526"/>
              <a:gd name="connsiteY2" fmla="*/ 425774 h 3235235"/>
              <a:gd name="connsiteX3" fmla="*/ 855369 w 892526"/>
              <a:gd name="connsiteY3" fmla="*/ 1086174 h 3235235"/>
              <a:gd name="connsiteX4" fmla="*/ 779169 w 892526"/>
              <a:gd name="connsiteY4" fmla="*/ 2076774 h 3235235"/>
              <a:gd name="connsiteX5" fmla="*/ 889236 w 892526"/>
              <a:gd name="connsiteY5" fmla="*/ 3228241 h 3235235"/>
              <a:gd name="connsiteX6" fmla="*/ 626769 w 892526"/>
              <a:gd name="connsiteY6" fmla="*/ 1509507 h 3235235"/>
              <a:gd name="connsiteX7" fmla="*/ 592903 w 892526"/>
              <a:gd name="connsiteY7" fmla="*/ 857574 h 3235235"/>
              <a:gd name="connsiteX8" fmla="*/ 42569 w 892526"/>
              <a:gd name="connsiteY8" fmla="*/ 70174 h 323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2526" h="3235235">
                <a:moveTo>
                  <a:pt x="42569" y="70174"/>
                </a:moveTo>
                <a:cubicBezTo>
                  <a:pt x="-39275" y="-59648"/>
                  <a:pt x="5880" y="19374"/>
                  <a:pt x="101836" y="78641"/>
                </a:cubicBezTo>
                <a:cubicBezTo>
                  <a:pt x="197792" y="137908"/>
                  <a:pt x="492714" y="257852"/>
                  <a:pt x="618303" y="425774"/>
                </a:cubicBezTo>
                <a:cubicBezTo>
                  <a:pt x="743892" y="593696"/>
                  <a:pt x="828558" y="811007"/>
                  <a:pt x="855369" y="1086174"/>
                </a:cubicBezTo>
                <a:cubicBezTo>
                  <a:pt x="882180" y="1361341"/>
                  <a:pt x="773525" y="1719763"/>
                  <a:pt x="779169" y="2076774"/>
                </a:cubicBezTo>
                <a:cubicBezTo>
                  <a:pt x="784813" y="2433785"/>
                  <a:pt x="914636" y="3322785"/>
                  <a:pt x="889236" y="3228241"/>
                </a:cubicBezTo>
                <a:cubicBezTo>
                  <a:pt x="863836" y="3133697"/>
                  <a:pt x="676158" y="1904618"/>
                  <a:pt x="626769" y="1509507"/>
                </a:cubicBezTo>
                <a:cubicBezTo>
                  <a:pt x="577380" y="1114396"/>
                  <a:pt x="691681" y="1093229"/>
                  <a:pt x="592903" y="857574"/>
                </a:cubicBezTo>
                <a:cubicBezTo>
                  <a:pt x="494125" y="621919"/>
                  <a:pt x="124413" y="199996"/>
                  <a:pt x="42569" y="70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F414F7AC-FF97-4ED4-A3E5-9FB50926680E}"/>
              </a:ext>
            </a:extLst>
          </p:cNvPr>
          <p:cNvSpPr/>
          <p:nvPr/>
        </p:nvSpPr>
        <p:spPr>
          <a:xfrm>
            <a:off x="8067375" y="10091436"/>
            <a:ext cx="374386" cy="2304704"/>
          </a:xfrm>
          <a:custGeom>
            <a:avLst/>
            <a:gdLst>
              <a:gd name="connsiteX0" fmla="*/ 1358 w 374386"/>
              <a:gd name="connsiteY0" fmla="*/ 93964 h 2304704"/>
              <a:gd name="connsiteX1" fmla="*/ 26758 w 374386"/>
              <a:gd name="connsiteY1" fmla="*/ 161697 h 2304704"/>
              <a:gd name="connsiteX2" fmla="*/ 365425 w 374386"/>
              <a:gd name="connsiteY2" fmla="*/ 1050697 h 2304704"/>
              <a:gd name="connsiteX3" fmla="*/ 263825 w 374386"/>
              <a:gd name="connsiteY3" fmla="*/ 2252964 h 2304704"/>
              <a:gd name="connsiteX4" fmla="*/ 128358 w 374386"/>
              <a:gd name="connsiteY4" fmla="*/ 2041297 h 2304704"/>
              <a:gd name="connsiteX5" fmla="*/ 77558 w 374386"/>
              <a:gd name="connsiteY5" fmla="*/ 1634897 h 2304704"/>
              <a:gd name="connsiteX6" fmla="*/ 1358 w 374386"/>
              <a:gd name="connsiteY6" fmla="*/ 93964 h 230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386" h="2304704">
                <a:moveTo>
                  <a:pt x="1358" y="93964"/>
                </a:moveTo>
                <a:cubicBezTo>
                  <a:pt x="-7109" y="-151569"/>
                  <a:pt x="26758" y="161697"/>
                  <a:pt x="26758" y="161697"/>
                </a:cubicBezTo>
                <a:cubicBezTo>
                  <a:pt x="87436" y="321152"/>
                  <a:pt x="325914" y="702153"/>
                  <a:pt x="365425" y="1050697"/>
                </a:cubicBezTo>
                <a:cubicBezTo>
                  <a:pt x="404936" y="1399241"/>
                  <a:pt x="303336" y="2087864"/>
                  <a:pt x="263825" y="2252964"/>
                </a:cubicBezTo>
                <a:cubicBezTo>
                  <a:pt x="224314" y="2418064"/>
                  <a:pt x="159402" y="2144308"/>
                  <a:pt x="128358" y="2041297"/>
                </a:cubicBezTo>
                <a:cubicBezTo>
                  <a:pt x="97314" y="1938286"/>
                  <a:pt x="102958" y="1965097"/>
                  <a:pt x="77558" y="1634897"/>
                </a:cubicBezTo>
                <a:cubicBezTo>
                  <a:pt x="52158" y="1304697"/>
                  <a:pt x="9825" y="339497"/>
                  <a:pt x="1358" y="93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4FCDBC1D-6EF5-4F6D-99B9-EF6F23F9705A}"/>
              </a:ext>
            </a:extLst>
          </p:cNvPr>
          <p:cNvSpPr/>
          <p:nvPr/>
        </p:nvSpPr>
        <p:spPr>
          <a:xfrm>
            <a:off x="8626968" y="10650004"/>
            <a:ext cx="409384" cy="1631370"/>
          </a:xfrm>
          <a:custGeom>
            <a:avLst/>
            <a:gdLst>
              <a:gd name="connsiteX0" fmla="*/ 271499 w 409384"/>
              <a:gd name="connsiteY0" fmla="*/ 85729 h 1631370"/>
              <a:gd name="connsiteX1" fmla="*/ 288432 w 409384"/>
              <a:gd name="connsiteY1" fmla="*/ 195796 h 1631370"/>
              <a:gd name="connsiteX2" fmla="*/ 398499 w 409384"/>
              <a:gd name="connsiteY2" fmla="*/ 1160996 h 1631370"/>
              <a:gd name="connsiteX3" fmla="*/ 390032 w 409384"/>
              <a:gd name="connsiteY3" fmla="*/ 1618196 h 1631370"/>
              <a:gd name="connsiteX4" fmla="*/ 263032 w 409384"/>
              <a:gd name="connsiteY4" fmla="*/ 1499663 h 1631370"/>
              <a:gd name="connsiteX5" fmla="*/ 565 w 409384"/>
              <a:gd name="connsiteY5" fmla="*/ 1414996 h 1631370"/>
              <a:gd name="connsiteX6" fmla="*/ 195299 w 409384"/>
              <a:gd name="connsiteY6" fmla="*/ 1194863 h 1631370"/>
              <a:gd name="connsiteX7" fmla="*/ 271499 w 409384"/>
              <a:gd name="connsiteY7" fmla="*/ 85729 h 163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384" h="1631370">
                <a:moveTo>
                  <a:pt x="271499" y="85729"/>
                </a:moveTo>
                <a:cubicBezTo>
                  <a:pt x="287021" y="-80782"/>
                  <a:pt x="267265" y="16585"/>
                  <a:pt x="288432" y="195796"/>
                </a:cubicBezTo>
                <a:cubicBezTo>
                  <a:pt x="309599" y="375007"/>
                  <a:pt x="381566" y="923929"/>
                  <a:pt x="398499" y="1160996"/>
                </a:cubicBezTo>
                <a:cubicBezTo>
                  <a:pt x="415432" y="1398063"/>
                  <a:pt x="412610" y="1561752"/>
                  <a:pt x="390032" y="1618196"/>
                </a:cubicBezTo>
                <a:cubicBezTo>
                  <a:pt x="367454" y="1674640"/>
                  <a:pt x="327943" y="1533530"/>
                  <a:pt x="263032" y="1499663"/>
                </a:cubicBezTo>
                <a:cubicBezTo>
                  <a:pt x="198121" y="1465796"/>
                  <a:pt x="11854" y="1465796"/>
                  <a:pt x="565" y="1414996"/>
                </a:cubicBezTo>
                <a:cubicBezTo>
                  <a:pt x="-10724" y="1364196"/>
                  <a:pt x="150143" y="1409352"/>
                  <a:pt x="195299" y="1194863"/>
                </a:cubicBezTo>
                <a:cubicBezTo>
                  <a:pt x="240455" y="980374"/>
                  <a:pt x="255977" y="252240"/>
                  <a:pt x="271499" y="85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73663882-84EE-448B-8CA5-7EE84F415040}"/>
              </a:ext>
            </a:extLst>
          </p:cNvPr>
          <p:cNvSpPr/>
          <p:nvPr/>
        </p:nvSpPr>
        <p:spPr>
          <a:xfrm>
            <a:off x="780993" y="6337275"/>
            <a:ext cx="2398205" cy="2275216"/>
          </a:xfrm>
          <a:custGeom>
            <a:avLst/>
            <a:gdLst>
              <a:gd name="connsiteX0" fmla="*/ 2387657 w 2398205"/>
              <a:gd name="connsiteY0" fmla="*/ 25 h 2275216"/>
              <a:gd name="connsiteX1" fmla="*/ 1339907 w 2398205"/>
              <a:gd name="connsiteY1" fmla="*/ 387375 h 2275216"/>
              <a:gd name="connsiteX2" fmla="*/ 679507 w 2398205"/>
              <a:gd name="connsiteY2" fmla="*/ 577875 h 2275216"/>
              <a:gd name="connsiteX3" fmla="*/ 457257 w 2398205"/>
              <a:gd name="connsiteY3" fmla="*/ 762025 h 2275216"/>
              <a:gd name="connsiteX4" fmla="*/ 69907 w 2398205"/>
              <a:gd name="connsiteY4" fmla="*/ 2032025 h 2275216"/>
              <a:gd name="connsiteX5" fmla="*/ 38157 w 2398205"/>
              <a:gd name="connsiteY5" fmla="*/ 2260625 h 2275216"/>
              <a:gd name="connsiteX6" fmla="*/ 57 w 2398205"/>
              <a:gd name="connsiteY6" fmla="*/ 1816125 h 2275216"/>
              <a:gd name="connsiteX7" fmla="*/ 31807 w 2398205"/>
              <a:gd name="connsiteY7" fmla="*/ 901725 h 2275216"/>
              <a:gd name="connsiteX8" fmla="*/ 114357 w 2398205"/>
              <a:gd name="connsiteY8" fmla="*/ 1003325 h 2275216"/>
              <a:gd name="connsiteX9" fmla="*/ 266757 w 2398205"/>
              <a:gd name="connsiteY9" fmla="*/ 641375 h 2275216"/>
              <a:gd name="connsiteX10" fmla="*/ 285807 w 2398205"/>
              <a:gd name="connsiteY10" fmla="*/ 584225 h 2275216"/>
              <a:gd name="connsiteX11" fmla="*/ 393757 w 2398205"/>
              <a:gd name="connsiteY11" fmla="*/ 558825 h 2275216"/>
              <a:gd name="connsiteX12" fmla="*/ 641407 w 2398205"/>
              <a:gd name="connsiteY12" fmla="*/ 406425 h 2275216"/>
              <a:gd name="connsiteX13" fmla="*/ 2387657 w 2398205"/>
              <a:gd name="connsiteY13" fmla="*/ 25 h 227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98205" h="2275216">
                <a:moveTo>
                  <a:pt x="2387657" y="25"/>
                </a:moveTo>
                <a:cubicBezTo>
                  <a:pt x="2504074" y="-3150"/>
                  <a:pt x="1624599" y="291067"/>
                  <a:pt x="1339907" y="387375"/>
                </a:cubicBezTo>
                <a:cubicBezTo>
                  <a:pt x="1055215" y="483683"/>
                  <a:pt x="826615" y="515433"/>
                  <a:pt x="679507" y="577875"/>
                </a:cubicBezTo>
                <a:cubicBezTo>
                  <a:pt x="532399" y="640317"/>
                  <a:pt x="558857" y="519667"/>
                  <a:pt x="457257" y="762025"/>
                </a:cubicBezTo>
                <a:cubicBezTo>
                  <a:pt x="355657" y="1004383"/>
                  <a:pt x="139757" y="1782258"/>
                  <a:pt x="69907" y="2032025"/>
                </a:cubicBezTo>
                <a:cubicBezTo>
                  <a:pt x="57" y="2281792"/>
                  <a:pt x="49799" y="2296608"/>
                  <a:pt x="38157" y="2260625"/>
                </a:cubicBezTo>
                <a:cubicBezTo>
                  <a:pt x="26515" y="2224642"/>
                  <a:pt x="1115" y="2042608"/>
                  <a:pt x="57" y="1816125"/>
                </a:cubicBezTo>
                <a:cubicBezTo>
                  <a:pt x="-1001" y="1589642"/>
                  <a:pt x="12757" y="1037192"/>
                  <a:pt x="31807" y="901725"/>
                </a:cubicBezTo>
                <a:cubicBezTo>
                  <a:pt x="50857" y="766258"/>
                  <a:pt x="75199" y="1046717"/>
                  <a:pt x="114357" y="1003325"/>
                </a:cubicBezTo>
                <a:cubicBezTo>
                  <a:pt x="153515" y="959933"/>
                  <a:pt x="266757" y="641375"/>
                  <a:pt x="266757" y="641375"/>
                </a:cubicBezTo>
                <a:cubicBezTo>
                  <a:pt x="295332" y="571525"/>
                  <a:pt x="264640" y="597983"/>
                  <a:pt x="285807" y="584225"/>
                </a:cubicBezTo>
                <a:cubicBezTo>
                  <a:pt x="306974" y="570467"/>
                  <a:pt x="334490" y="588458"/>
                  <a:pt x="393757" y="558825"/>
                </a:cubicBezTo>
                <a:cubicBezTo>
                  <a:pt x="453024" y="529192"/>
                  <a:pt x="314382" y="498500"/>
                  <a:pt x="641407" y="406425"/>
                </a:cubicBezTo>
                <a:cubicBezTo>
                  <a:pt x="968432" y="314350"/>
                  <a:pt x="2271240" y="3200"/>
                  <a:pt x="2387657" y="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73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7BA8FA4-0ACA-4A78-99F4-653215BDE387}"/>
              </a:ext>
            </a:extLst>
          </p:cNvPr>
          <p:cNvSpPr/>
          <p:nvPr/>
        </p:nvSpPr>
        <p:spPr>
          <a:xfrm>
            <a:off x="647932" y="3422246"/>
            <a:ext cx="789922" cy="324193"/>
          </a:xfrm>
          <a:custGeom>
            <a:avLst/>
            <a:gdLst>
              <a:gd name="connsiteX0" fmla="*/ 255356 w 789922"/>
              <a:gd name="connsiteY0" fmla="*/ 404 h 324193"/>
              <a:gd name="connsiteX1" fmla="*/ 610956 w 789922"/>
              <a:gd name="connsiteY1" fmla="*/ 121054 h 324193"/>
              <a:gd name="connsiteX2" fmla="*/ 175981 w 789922"/>
              <a:gd name="connsiteY2" fmla="*/ 305204 h 324193"/>
              <a:gd name="connsiteX3" fmla="*/ 23581 w 789922"/>
              <a:gd name="connsiteY3" fmla="*/ 305204 h 324193"/>
              <a:gd name="connsiteX4" fmla="*/ 644293 w 789922"/>
              <a:gd name="connsiteY4" fmla="*/ 189317 h 324193"/>
              <a:gd name="connsiteX5" fmla="*/ 760181 w 789922"/>
              <a:gd name="connsiteY5" fmla="*/ 86129 h 324193"/>
              <a:gd name="connsiteX6" fmla="*/ 255356 w 789922"/>
              <a:gd name="connsiteY6" fmla="*/ 404 h 32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922" h="324193">
                <a:moveTo>
                  <a:pt x="255356" y="404"/>
                </a:moveTo>
                <a:cubicBezTo>
                  <a:pt x="230485" y="6225"/>
                  <a:pt x="624185" y="70254"/>
                  <a:pt x="610956" y="121054"/>
                </a:cubicBezTo>
                <a:cubicBezTo>
                  <a:pt x="597727" y="171854"/>
                  <a:pt x="273877" y="274512"/>
                  <a:pt x="175981" y="305204"/>
                </a:cubicBezTo>
                <a:cubicBezTo>
                  <a:pt x="78085" y="335896"/>
                  <a:pt x="-54471" y="324519"/>
                  <a:pt x="23581" y="305204"/>
                </a:cubicBezTo>
                <a:cubicBezTo>
                  <a:pt x="101633" y="285890"/>
                  <a:pt x="521526" y="225830"/>
                  <a:pt x="644293" y="189317"/>
                </a:cubicBezTo>
                <a:cubicBezTo>
                  <a:pt x="767060" y="152805"/>
                  <a:pt x="831618" y="119202"/>
                  <a:pt x="760181" y="86129"/>
                </a:cubicBezTo>
                <a:cubicBezTo>
                  <a:pt x="688744" y="53056"/>
                  <a:pt x="280227" y="-5417"/>
                  <a:pt x="255356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CE7F32C-E8D4-429E-B924-40757D82CF4B}"/>
              </a:ext>
            </a:extLst>
          </p:cNvPr>
          <p:cNvSpPr/>
          <p:nvPr/>
        </p:nvSpPr>
        <p:spPr>
          <a:xfrm>
            <a:off x="6458899" y="4526965"/>
            <a:ext cx="367449" cy="349915"/>
          </a:xfrm>
          <a:custGeom>
            <a:avLst/>
            <a:gdLst>
              <a:gd name="connsiteX0" fmla="*/ 367351 w 367449"/>
              <a:gd name="connsiteY0" fmla="*/ 585 h 349915"/>
              <a:gd name="connsiteX1" fmla="*/ 226064 w 367449"/>
              <a:gd name="connsiteY1" fmla="*/ 65673 h 349915"/>
              <a:gd name="connsiteX2" fmla="*/ 639 w 367449"/>
              <a:gd name="connsiteY2" fmla="*/ 349835 h 349915"/>
              <a:gd name="connsiteX3" fmla="*/ 160976 w 367449"/>
              <a:gd name="connsiteY3" fmla="*/ 94248 h 349915"/>
              <a:gd name="connsiteX4" fmla="*/ 246701 w 367449"/>
              <a:gd name="connsiteY4" fmla="*/ 37098 h 349915"/>
              <a:gd name="connsiteX5" fmla="*/ 367351 w 367449"/>
              <a:gd name="connsiteY5" fmla="*/ 585 h 34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449" h="349915">
                <a:moveTo>
                  <a:pt x="367351" y="585"/>
                </a:moveTo>
                <a:cubicBezTo>
                  <a:pt x="363911" y="5348"/>
                  <a:pt x="287183" y="7465"/>
                  <a:pt x="226064" y="65673"/>
                </a:cubicBezTo>
                <a:cubicBezTo>
                  <a:pt x="164945" y="123881"/>
                  <a:pt x="11487" y="345073"/>
                  <a:pt x="639" y="349835"/>
                </a:cubicBezTo>
                <a:cubicBezTo>
                  <a:pt x="-10209" y="354597"/>
                  <a:pt x="119966" y="146371"/>
                  <a:pt x="160976" y="94248"/>
                </a:cubicBezTo>
                <a:cubicBezTo>
                  <a:pt x="201986" y="42125"/>
                  <a:pt x="210453" y="52973"/>
                  <a:pt x="246701" y="37098"/>
                </a:cubicBezTo>
                <a:cubicBezTo>
                  <a:pt x="282949" y="21223"/>
                  <a:pt x="370791" y="-4178"/>
                  <a:pt x="367351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45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0</Words>
  <Application>Microsoft Office PowerPoint</Application>
  <PresentationFormat>A3 297x420 mm</PresentationFormat>
  <Paragraphs>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23</cp:revision>
  <dcterms:created xsi:type="dcterms:W3CDTF">2021-11-26T09:45:52Z</dcterms:created>
  <dcterms:modified xsi:type="dcterms:W3CDTF">2021-11-26T13:46:33Z</dcterms:modified>
</cp:coreProperties>
</file>