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572" y="-4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0050AB-3750-460B-AE8A-251BBAF4B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039F787-3705-47CE-A81A-FECC458C9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77E228-B31D-43EB-910E-86967333A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C48D-2350-423A-AC0D-B51D95C8C978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00E512-9DB5-48B7-A364-38E5CEA0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A79391-D404-40E1-A736-629D86A81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12C4-A7DA-4F96-AFD0-6440DB31B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18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6DFCCE-EE4A-4F14-9240-9EE2642AD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7E55816-8FBC-47E8-9A3C-F54E4A0BF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F040A2-AC4D-48D4-8851-7CA75181F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C48D-2350-423A-AC0D-B51D95C8C978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850F21-743D-446E-B3C1-1185C6F3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12F64A-E319-4D61-B481-F854CA93B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12C4-A7DA-4F96-AFD0-6440DB31B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6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CC16337-7E80-4ED2-B2A0-FB0A614A54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E4069D-504A-4A96-998F-4554F1FAE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26D6D0-B8AA-4C30-A0F2-AF9B3C87E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C48D-2350-423A-AC0D-B51D95C8C978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3F4D64-677E-4530-824E-BA42C7B6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19EABD-2E53-4087-A335-D10A91BD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12C4-A7DA-4F96-AFD0-6440DB31B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47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DB35D3-C31A-460E-A012-AA6CA2420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06996E-EA16-44E4-9784-B36195906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6F19D2-3E68-4715-8EC6-A4987B844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C48D-2350-423A-AC0D-B51D95C8C978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55435A-8E38-456F-A10C-3C57FC52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004C95-3C02-49B4-9EDD-6580C5D8C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12C4-A7DA-4F96-AFD0-6440DB31B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73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17F0F0-7CE5-4FD5-8651-23934D303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E8364C-428D-4924-9260-EC1C0AD88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691C20-C920-452E-82AC-E7FA29EBD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C48D-2350-423A-AC0D-B51D95C8C978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5F5E06-8A7C-44A4-83F6-2EC9C3287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C7C2E3-8C68-42F0-A9D0-4EC242D4D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12C4-A7DA-4F96-AFD0-6440DB31B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94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37004E-EE73-4777-81C1-0E670B2E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33E24A-E314-4D1D-9E59-9FB400DB1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F25670-FE01-4C7F-80A7-D9D5CA521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A1C1CC-43C1-4C28-A517-23F43A30D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C48D-2350-423A-AC0D-B51D95C8C978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AC5686-10E9-4280-A155-B42FF7C88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F10633-188F-42E8-875D-C054E3F6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12C4-A7DA-4F96-AFD0-6440DB31B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6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C6A79F-ED6C-4CE4-88C7-54285080E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A72FF6-1E8C-4D7D-A8EA-82B18F1F5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1E9EB5-FE39-4A32-B5AC-1EAD7E5AD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45E3D29-DFFF-4C1A-9CE8-643F7CAC3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D447E0-A863-4184-BEFE-0D53F403EA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B9DC3FA-B2E8-4783-9887-0CB5EEACA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C48D-2350-423A-AC0D-B51D95C8C978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13E997F-F779-4E9B-B96A-7168A551C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9F1BE4C-09CD-4B85-9BB7-8905CB1A6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12C4-A7DA-4F96-AFD0-6440DB31B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61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EB8C64-55F3-45A0-8B07-A5F084789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06B286E-EDA0-4537-BAD2-8FB1D4800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C48D-2350-423A-AC0D-B51D95C8C978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CC8883-3E7F-4CDF-8D43-9DA8BC7D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86934CB-6CE0-4008-B43A-2EF0361B9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12C4-A7DA-4F96-AFD0-6440DB31B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13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5FEDBDC-C216-4161-A6AF-88FB07E20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C48D-2350-423A-AC0D-B51D95C8C978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4E8E710-B693-4DE5-89B1-2AC78D8BE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D2F853-0B5B-44D3-84C6-C4DE812E4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12C4-A7DA-4F96-AFD0-6440DB31B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28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555E3-1CEA-4966-BF2D-04622129B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93DADE-F5E1-4614-87F0-2A4B5E8DE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0C0901-4D23-4FC1-9DB0-AE802F61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75608C-93D9-4DD2-8D3B-E19290097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C48D-2350-423A-AC0D-B51D95C8C978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41F615-35BE-4E42-AD3F-4B5C3D936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79411D-831B-4C24-9026-17DC50F9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12C4-A7DA-4F96-AFD0-6440DB31B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38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78D789-AF4F-4D60-B187-17E04D027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52DD11C-9172-4C74-BBBB-B7F77402F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3B9A9A-9997-41B0-8ADB-3B811EA73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53E940-F3D5-4C8F-82EC-944ED7868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C48D-2350-423A-AC0D-B51D95C8C978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E4608B-CB4E-43F2-9DE0-A3C9B2EFA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256B96-9703-4568-AB33-D5C017F9B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12C4-A7DA-4F96-AFD0-6440DB31B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73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DB00F31-4EEA-4C9E-A162-3789F62D0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C92838-24CE-4321-B9B4-731379048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DC78DE-B148-4BBE-B31D-4733D1DDD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FC48D-2350-423A-AC0D-B51D95C8C978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D48C47-589B-4446-A8CF-264A1A8F03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7906FD-B094-4CDE-A663-AB4E886860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F12C4-A7DA-4F96-AFD0-6440DB31B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66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マドンナの名曲20曲ランキング。 - デンタルフロスの歌" hidden="1">
            <a:extLst>
              <a:ext uri="{FF2B5EF4-FFF2-40B4-BE49-F238E27FC236}">
                <a16:creationId xmlns:a16="http://schemas.microsoft.com/office/drawing/2014/main" id="{0B86A547-C2A4-47F7-9C36-50077393E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06" y="0"/>
            <a:ext cx="108039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40" name="グループ化 1139">
            <a:extLst>
              <a:ext uri="{FF2B5EF4-FFF2-40B4-BE49-F238E27FC236}">
                <a16:creationId xmlns:a16="http://schemas.microsoft.com/office/drawing/2014/main" id="{8E91D011-DC49-474E-8C11-F70E3847B469}"/>
              </a:ext>
            </a:extLst>
          </p:cNvPr>
          <p:cNvGrpSpPr/>
          <p:nvPr/>
        </p:nvGrpSpPr>
        <p:grpSpPr>
          <a:xfrm>
            <a:off x="1877768" y="838241"/>
            <a:ext cx="6901200" cy="6042123"/>
            <a:chOff x="1877768" y="838241"/>
            <a:chExt cx="6901200" cy="6042123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ED21B788-6390-4C46-89AF-337EA1E7A78D}"/>
                </a:ext>
              </a:extLst>
            </p:cNvPr>
            <p:cNvSpPr/>
            <p:nvPr/>
          </p:nvSpPr>
          <p:spPr>
            <a:xfrm>
              <a:off x="5659401" y="2120881"/>
              <a:ext cx="17702" cy="161956"/>
            </a:xfrm>
            <a:custGeom>
              <a:avLst/>
              <a:gdLst>
                <a:gd name="connsiteX0" fmla="*/ 17499 w 17702"/>
                <a:gd name="connsiteY0" fmla="*/ 19 h 161956"/>
                <a:gd name="connsiteX1" fmla="*/ 37 w 17702"/>
                <a:gd name="connsiteY1" fmla="*/ 68282 h 161956"/>
                <a:gd name="connsiteX2" fmla="*/ 12737 w 17702"/>
                <a:gd name="connsiteY2" fmla="*/ 161944 h 161956"/>
                <a:gd name="connsiteX3" fmla="*/ 9562 w 17702"/>
                <a:gd name="connsiteY3" fmla="*/ 74632 h 161956"/>
                <a:gd name="connsiteX4" fmla="*/ 17499 w 17702"/>
                <a:gd name="connsiteY4" fmla="*/ 19 h 16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02" h="161956">
                  <a:moveTo>
                    <a:pt x="17499" y="19"/>
                  </a:moveTo>
                  <a:cubicBezTo>
                    <a:pt x="15911" y="-1039"/>
                    <a:pt x="831" y="41295"/>
                    <a:pt x="37" y="68282"/>
                  </a:cubicBezTo>
                  <a:cubicBezTo>
                    <a:pt x="-757" y="95269"/>
                    <a:pt x="11149" y="160886"/>
                    <a:pt x="12737" y="161944"/>
                  </a:cubicBezTo>
                  <a:cubicBezTo>
                    <a:pt x="14325" y="163002"/>
                    <a:pt x="8239" y="98709"/>
                    <a:pt x="9562" y="74632"/>
                  </a:cubicBezTo>
                  <a:cubicBezTo>
                    <a:pt x="10885" y="50555"/>
                    <a:pt x="19087" y="1077"/>
                    <a:pt x="17499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C59493FE-159E-45C8-A4DD-2056E94530E9}"/>
                </a:ext>
              </a:extLst>
            </p:cNvPr>
            <p:cNvSpPr/>
            <p:nvPr/>
          </p:nvSpPr>
          <p:spPr>
            <a:xfrm>
              <a:off x="5682567" y="2159172"/>
              <a:ext cx="154697" cy="131594"/>
            </a:xfrm>
            <a:custGeom>
              <a:avLst/>
              <a:gdLst>
                <a:gd name="connsiteX0" fmla="*/ 683 w 154697"/>
                <a:gd name="connsiteY0" fmla="*/ 131591 h 131594"/>
                <a:gd name="connsiteX1" fmla="*/ 48308 w 154697"/>
                <a:gd name="connsiteY1" fmla="*/ 56978 h 131594"/>
                <a:gd name="connsiteX2" fmla="*/ 107046 w 154697"/>
                <a:gd name="connsiteY2" fmla="*/ 23641 h 131594"/>
                <a:gd name="connsiteX3" fmla="*/ 154671 w 154697"/>
                <a:gd name="connsiteY3" fmla="*/ 1416 h 131594"/>
                <a:gd name="connsiteX4" fmla="*/ 100696 w 154697"/>
                <a:gd name="connsiteY4" fmla="*/ 4591 h 131594"/>
                <a:gd name="connsiteX5" fmla="*/ 68946 w 154697"/>
                <a:gd name="connsiteY5" fmla="*/ 23641 h 131594"/>
                <a:gd name="connsiteX6" fmla="*/ 22908 w 154697"/>
                <a:gd name="connsiteY6" fmla="*/ 60153 h 131594"/>
                <a:gd name="connsiteX7" fmla="*/ 683 w 154697"/>
                <a:gd name="connsiteY7" fmla="*/ 131591 h 13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697" h="131594">
                  <a:moveTo>
                    <a:pt x="683" y="131591"/>
                  </a:moveTo>
                  <a:cubicBezTo>
                    <a:pt x="4916" y="131062"/>
                    <a:pt x="30581" y="74970"/>
                    <a:pt x="48308" y="56978"/>
                  </a:cubicBezTo>
                  <a:cubicBezTo>
                    <a:pt x="66035" y="38986"/>
                    <a:pt x="89319" y="32901"/>
                    <a:pt x="107046" y="23641"/>
                  </a:cubicBezTo>
                  <a:cubicBezTo>
                    <a:pt x="124773" y="14381"/>
                    <a:pt x="155729" y="4591"/>
                    <a:pt x="154671" y="1416"/>
                  </a:cubicBezTo>
                  <a:cubicBezTo>
                    <a:pt x="153613" y="-1759"/>
                    <a:pt x="114983" y="887"/>
                    <a:pt x="100696" y="4591"/>
                  </a:cubicBezTo>
                  <a:cubicBezTo>
                    <a:pt x="86409" y="8295"/>
                    <a:pt x="81911" y="14381"/>
                    <a:pt x="68946" y="23641"/>
                  </a:cubicBezTo>
                  <a:cubicBezTo>
                    <a:pt x="55981" y="32901"/>
                    <a:pt x="32962" y="44278"/>
                    <a:pt x="22908" y="60153"/>
                  </a:cubicBezTo>
                  <a:cubicBezTo>
                    <a:pt x="12854" y="76028"/>
                    <a:pt x="-3550" y="132120"/>
                    <a:pt x="683" y="1315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1E14AC74-C065-4135-97CC-C147AC435C3F}"/>
                </a:ext>
              </a:extLst>
            </p:cNvPr>
            <p:cNvSpPr/>
            <p:nvPr/>
          </p:nvSpPr>
          <p:spPr>
            <a:xfrm>
              <a:off x="5672130" y="2117069"/>
              <a:ext cx="263003" cy="43766"/>
            </a:xfrm>
            <a:custGeom>
              <a:avLst/>
              <a:gdLst>
                <a:gd name="connsiteX0" fmla="*/ 8 w 263003"/>
                <a:gd name="connsiteY0" fmla="*/ 43519 h 43766"/>
                <a:gd name="connsiteX1" fmla="*/ 131770 w 263003"/>
                <a:gd name="connsiteY1" fmla="*/ 21294 h 43766"/>
                <a:gd name="connsiteX2" fmla="*/ 242895 w 263003"/>
                <a:gd name="connsiteY2" fmla="*/ 10181 h 43766"/>
                <a:gd name="connsiteX3" fmla="*/ 258770 w 263003"/>
                <a:gd name="connsiteY3" fmla="*/ 10181 h 43766"/>
                <a:gd name="connsiteX4" fmla="*/ 193683 w 263003"/>
                <a:gd name="connsiteY4" fmla="*/ 656 h 43766"/>
                <a:gd name="connsiteX5" fmla="*/ 125420 w 263003"/>
                <a:gd name="connsiteY5" fmla="*/ 5419 h 43766"/>
                <a:gd name="connsiteX6" fmla="*/ 8 w 263003"/>
                <a:gd name="connsiteY6" fmla="*/ 43519 h 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3003" h="43766">
                  <a:moveTo>
                    <a:pt x="8" y="43519"/>
                  </a:moveTo>
                  <a:cubicBezTo>
                    <a:pt x="1066" y="46165"/>
                    <a:pt x="91289" y="26850"/>
                    <a:pt x="131770" y="21294"/>
                  </a:cubicBezTo>
                  <a:cubicBezTo>
                    <a:pt x="172251" y="15738"/>
                    <a:pt x="221728" y="12033"/>
                    <a:pt x="242895" y="10181"/>
                  </a:cubicBezTo>
                  <a:cubicBezTo>
                    <a:pt x="264062" y="8329"/>
                    <a:pt x="266972" y="11769"/>
                    <a:pt x="258770" y="10181"/>
                  </a:cubicBezTo>
                  <a:cubicBezTo>
                    <a:pt x="250568" y="8593"/>
                    <a:pt x="215908" y="1450"/>
                    <a:pt x="193683" y="656"/>
                  </a:cubicBezTo>
                  <a:cubicBezTo>
                    <a:pt x="171458" y="-138"/>
                    <a:pt x="158758" y="-1460"/>
                    <a:pt x="125420" y="5419"/>
                  </a:cubicBezTo>
                  <a:cubicBezTo>
                    <a:pt x="92082" y="12298"/>
                    <a:pt x="-1050" y="40873"/>
                    <a:pt x="8" y="435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452CB785-63B1-4D9F-898D-4A2F9D7B2A72}"/>
                </a:ext>
              </a:extLst>
            </p:cNvPr>
            <p:cNvSpPr/>
            <p:nvPr/>
          </p:nvSpPr>
          <p:spPr>
            <a:xfrm>
              <a:off x="5844753" y="2148385"/>
              <a:ext cx="203625" cy="45645"/>
            </a:xfrm>
            <a:custGeom>
              <a:avLst/>
              <a:gdLst>
                <a:gd name="connsiteX0" fmla="*/ 422 w 203625"/>
                <a:gd name="connsiteY0" fmla="*/ 13790 h 45645"/>
                <a:gd name="connsiteX1" fmla="*/ 73447 w 203625"/>
                <a:gd name="connsiteY1" fmla="*/ 24903 h 45645"/>
                <a:gd name="connsiteX2" fmla="*/ 106785 w 203625"/>
                <a:gd name="connsiteY2" fmla="*/ 13790 h 45645"/>
                <a:gd name="connsiteX3" fmla="*/ 203622 w 203625"/>
                <a:gd name="connsiteY3" fmla="*/ 45540 h 45645"/>
                <a:gd name="connsiteX4" fmla="*/ 109960 w 203625"/>
                <a:gd name="connsiteY4" fmla="*/ 1090 h 45645"/>
                <a:gd name="connsiteX5" fmla="*/ 422 w 203625"/>
                <a:gd name="connsiteY5" fmla="*/ 13790 h 45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625" h="45645">
                  <a:moveTo>
                    <a:pt x="422" y="13790"/>
                  </a:moveTo>
                  <a:cubicBezTo>
                    <a:pt x="-5663" y="17759"/>
                    <a:pt x="55720" y="24903"/>
                    <a:pt x="73447" y="24903"/>
                  </a:cubicBezTo>
                  <a:cubicBezTo>
                    <a:pt x="91174" y="24903"/>
                    <a:pt x="85089" y="10351"/>
                    <a:pt x="106785" y="13790"/>
                  </a:cubicBezTo>
                  <a:cubicBezTo>
                    <a:pt x="128481" y="17229"/>
                    <a:pt x="203093" y="47657"/>
                    <a:pt x="203622" y="45540"/>
                  </a:cubicBezTo>
                  <a:cubicBezTo>
                    <a:pt x="204151" y="43423"/>
                    <a:pt x="136154" y="6117"/>
                    <a:pt x="109960" y="1090"/>
                  </a:cubicBezTo>
                  <a:cubicBezTo>
                    <a:pt x="83766" y="-3937"/>
                    <a:pt x="6507" y="9821"/>
                    <a:pt x="422" y="137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F4A925D8-DCFE-41C9-BFD1-2BAC781F0B5C}"/>
                </a:ext>
              </a:extLst>
            </p:cNvPr>
            <p:cNvSpPr/>
            <p:nvPr/>
          </p:nvSpPr>
          <p:spPr>
            <a:xfrm>
              <a:off x="5913084" y="2119784"/>
              <a:ext cx="290972" cy="164452"/>
            </a:xfrm>
            <a:custGeom>
              <a:avLst/>
              <a:gdLst>
                <a:gd name="connsiteX0" fmla="*/ 1941 w 290972"/>
                <a:gd name="connsiteY0" fmla="*/ 4291 h 164452"/>
                <a:gd name="connsiteX1" fmla="*/ 165454 w 290972"/>
                <a:gd name="connsiteY1" fmla="*/ 77316 h 164452"/>
                <a:gd name="connsiteX2" fmla="*/ 286104 w 290972"/>
                <a:gd name="connsiteY2" fmla="*/ 156691 h 164452"/>
                <a:gd name="connsiteX3" fmla="*/ 252766 w 290972"/>
                <a:gd name="connsiteY3" fmla="*/ 151929 h 164452"/>
                <a:gd name="connsiteX4" fmla="*/ 119416 w 290972"/>
                <a:gd name="connsiteY4" fmla="*/ 72554 h 164452"/>
                <a:gd name="connsiteX5" fmla="*/ 262291 w 290972"/>
                <a:gd name="connsiteY5" fmla="*/ 137641 h 164452"/>
                <a:gd name="connsiteX6" fmla="*/ 178154 w 290972"/>
                <a:gd name="connsiteY6" fmla="*/ 97954 h 164452"/>
                <a:gd name="connsiteX7" fmla="*/ 81316 w 290972"/>
                <a:gd name="connsiteY7" fmla="*/ 16991 h 164452"/>
                <a:gd name="connsiteX8" fmla="*/ 1941 w 290972"/>
                <a:gd name="connsiteY8" fmla="*/ 4291 h 164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0972" h="164452">
                  <a:moveTo>
                    <a:pt x="1941" y="4291"/>
                  </a:moveTo>
                  <a:cubicBezTo>
                    <a:pt x="15964" y="14345"/>
                    <a:pt x="118094" y="51916"/>
                    <a:pt x="165454" y="77316"/>
                  </a:cubicBezTo>
                  <a:cubicBezTo>
                    <a:pt x="212814" y="102716"/>
                    <a:pt x="271552" y="144256"/>
                    <a:pt x="286104" y="156691"/>
                  </a:cubicBezTo>
                  <a:cubicBezTo>
                    <a:pt x="300656" y="169126"/>
                    <a:pt x="280547" y="165952"/>
                    <a:pt x="252766" y="151929"/>
                  </a:cubicBezTo>
                  <a:cubicBezTo>
                    <a:pt x="224985" y="137906"/>
                    <a:pt x="117829" y="74935"/>
                    <a:pt x="119416" y="72554"/>
                  </a:cubicBezTo>
                  <a:cubicBezTo>
                    <a:pt x="121003" y="70173"/>
                    <a:pt x="252501" y="133408"/>
                    <a:pt x="262291" y="137641"/>
                  </a:cubicBezTo>
                  <a:cubicBezTo>
                    <a:pt x="272081" y="141874"/>
                    <a:pt x="208317" y="118062"/>
                    <a:pt x="178154" y="97954"/>
                  </a:cubicBezTo>
                  <a:cubicBezTo>
                    <a:pt x="147991" y="77846"/>
                    <a:pt x="109097" y="30749"/>
                    <a:pt x="81316" y="16991"/>
                  </a:cubicBezTo>
                  <a:cubicBezTo>
                    <a:pt x="53535" y="3233"/>
                    <a:pt x="-12082" y="-5763"/>
                    <a:pt x="1941" y="42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527BD7C4-3554-4C2B-A28E-43668A65CF12}"/>
                </a:ext>
              </a:extLst>
            </p:cNvPr>
            <p:cNvSpPr/>
            <p:nvPr/>
          </p:nvSpPr>
          <p:spPr>
            <a:xfrm>
              <a:off x="5664121" y="2325185"/>
              <a:ext cx="331867" cy="108453"/>
            </a:xfrm>
            <a:custGeom>
              <a:avLst/>
              <a:gdLst>
                <a:gd name="connsiteX0" fmla="*/ 331867 w 331867"/>
                <a:gd name="connsiteY0" fmla="*/ 108453 h 108453"/>
                <a:gd name="connsiteX1" fmla="*/ 185817 w 331867"/>
                <a:gd name="connsiteY1" fmla="*/ 76703 h 108453"/>
                <a:gd name="connsiteX2" fmla="*/ 98504 w 331867"/>
                <a:gd name="connsiteY2" fmla="*/ 76703 h 108453"/>
                <a:gd name="connsiteX3" fmla="*/ 20717 w 331867"/>
                <a:gd name="connsiteY3" fmla="*/ 68765 h 108453"/>
                <a:gd name="connsiteX4" fmla="*/ 79 w 331867"/>
                <a:gd name="connsiteY4" fmla="*/ 503 h 108453"/>
                <a:gd name="connsiteX5" fmla="*/ 25479 w 331867"/>
                <a:gd name="connsiteY5" fmla="*/ 37015 h 108453"/>
                <a:gd name="connsiteX6" fmla="*/ 36592 w 331867"/>
                <a:gd name="connsiteY6" fmla="*/ 22728 h 108453"/>
                <a:gd name="connsiteX7" fmla="*/ 68342 w 331867"/>
                <a:gd name="connsiteY7" fmla="*/ 59240 h 108453"/>
                <a:gd name="connsiteX8" fmla="*/ 66754 w 331867"/>
                <a:gd name="connsiteY8" fmla="*/ 17965 h 108453"/>
                <a:gd name="connsiteX9" fmla="*/ 112792 w 331867"/>
                <a:gd name="connsiteY9" fmla="*/ 57653 h 108453"/>
                <a:gd name="connsiteX10" fmla="*/ 166767 w 331867"/>
                <a:gd name="connsiteY10" fmla="*/ 67178 h 108453"/>
                <a:gd name="connsiteX11" fmla="*/ 331867 w 331867"/>
                <a:gd name="connsiteY11" fmla="*/ 108453 h 108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1867" h="108453">
                  <a:moveTo>
                    <a:pt x="331867" y="108453"/>
                  </a:moveTo>
                  <a:cubicBezTo>
                    <a:pt x="278289" y="95224"/>
                    <a:pt x="224711" y="81995"/>
                    <a:pt x="185817" y="76703"/>
                  </a:cubicBezTo>
                  <a:cubicBezTo>
                    <a:pt x="146923" y="71411"/>
                    <a:pt x="126021" y="78026"/>
                    <a:pt x="98504" y="76703"/>
                  </a:cubicBezTo>
                  <a:cubicBezTo>
                    <a:pt x="70987" y="75380"/>
                    <a:pt x="37121" y="81465"/>
                    <a:pt x="20717" y="68765"/>
                  </a:cubicBezTo>
                  <a:cubicBezTo>
                    <a:pt x="4313" y="56065"/>
                    <a:pt x="-715" y="5795"/>
                    <a:pt x="79" y="503"/>
                  </a:cubicBezTo>
                  <a:cubicBezTo>
                    <a:pt x="873" y="-4789"/>
                    <a:pt x="19393" y="33311"/>
                    <a:pt x="25479" y="37015"/>
                  </a:cubicBezTo>
                  <a:cubicBezTo>
                    <a:pt x="31564" y="40719"/>
                    <a:pt x="29448" y="19024"/>
                    <a:pt x="36592" y="22728"/>
                  </a:cubicBezTo>
                  <a:cubicBezTo>
                    <a:pt x="43736" y="26432"/>
                    <a:pt x="63315" y="60034"/>
                    <a:pt x="68342" y="59240"/>
                  </a:cubicBezTo>
                  <a:cubicBezTo>
                    <a:pt x="73369" y="58446"/>
                    <a:pt x="59346" y="18229"/>
                    <a:pt x="66754" y="17965"/>
                  </a:cubicBezTo>
                  <a:cubicBezTo>
                    <a:pt x="74162" y="17700"/>
                    <a:pt x="96123" y="49451"/>
                    <a:pt x="112792" y="57653"/>
                  </a:cubicBezTo>
                  <a:cubicBezTo>
                    <a:pt x="129461" y="65855"/>
                    <a:pt x="166767" y="67178"/>
                    <a:pt x="166767" y="67178"/>
                  </a:cubicBezTo>
                  <a:lnTo>
                    <a:pt x="331867" y="10845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F77C915D-AD14-4147-9B12-718B634AFEB0}"/>
                </a:ext>
              </a:extLst>
            </p:cNvPr>
            <p:cNvSpPr/>
            <p:nvPr/>
          </p:nvSpPr>
          <p:spPr>
            <a:xfrm>
              <a:off x="5732463" y="2412955"/>
              <a:ext cx="321851" cy="168367"/>
            </a:xfrm>
            <a:custGeom>
              <a:avLst/>
              <a:gdLst>
                <a:gd name="connsiteX0" fmla="*/ 0 w 321851"/>
                <a:gd name="connsiteY0" fmla="*/ 168320 h 168367"/>
                <a:gd name="connsiteX1" fmla="*/ 117475 w 321851"/>
                <a:gd name="connsiteY1" fmla="*/ 117520 h 168367"/>
                <a:gd name="connsiteX2" fmla="*/ 122237 w 321851"/>
                <a:gd name="connsiteY2" fmla="*/ 84183 h 168367"/>
                <a:gd name="connsiteX3" fmla="*/ 185737 w 321851"/>
                <a:gd name="connsiteY3" fmla="*/ 90533 h 168367"/>
                <a:gd name="connsiteX4" fmla="*/ 280987 w 321851"/>
                <a:gd name="connsiteY4" fmla="*/ 60370 h 168367"/>
                <a:gd name="connsiteX5" fmla="*/ 319087 w 321851"/>
                <a:gd name="connsiteY5" fmla="*/ 71483 h 168367"/>
                <a:gd name="connsiteX6" fmla="*/ 211137 w 321851"/>
                <a:gd name="connsiteY6" fmla="*/ 46083 h 168367"/>
                <a:gd name="connsiteX7" fmla="*/ 282575 w 321851"/>
                <a:gd name="connsiteY7" fmla="*/ 31795 h 168367"/>
                <a:gd name="connsiteX8" fmla="*/ 187325 w 321851"/>
                <a:gd name="connsiteY8" fmla="*/ 45 h 168367"/>
                <a:gd name="connsiteX9" fmla="*/ 252412 w 321851"/>
                <a:gd name="connsiteY9" fmla="*/ 25445 h 168367"/>
                <a:gd name="connsiteX10" fmla="*/ 207962 w 321851"/>
                <a:gd name="connsiteY10" fmla="*/ 52433 h 168367"/>
                <a:gd name="connsiteX11" fmla="*/ 204787 w 321851"/>
                <a:gd name="connsiteY11" fmla="*/ 66720 h 168367"/>
                <a:gd name="connsiteX12" fmla="*/ 127000 w 321851"/>
                <a:gd name="connsiteY12" fmla="*/ 69895 h 168367"/>
                <a:gd name="connsiteX13" fmla="*/ 115887 w 321851"/>
                <a:gd name="connsiteY13" fmla="*/ 107995 h 168367"/>
                <a:gd name="connsiteX14" fmla="*/ 0 w 321851"/>
                <a:gd name="connsiteY14" fmla="*/ 168320 h 16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1851" h="168367">
                  <a:moveTo>
                    <a:pt x="0" y="168320"/>
                  </a:moveTo>
                  <a:cubicBezTo>
                    <a:pt x="265" y="169908"/>
                    <a:pt x="97102" y="131543"/>
                    <a:pt x="117475" y="117520"/>
                  </a:cubicBezTo>
                  <a:cubicBezTo>
                    <a:pt x="137848" y="103497"/>
                    <a:pt x="110860" y="88681"/>
                    <a:pt x="122237" y="84183"/>
                  </a:cubicBezTo>
                  <a:cubicBezTo>
                    <a:pt x="133614" y="79685"/>
                    <a:pt x="159279" y="94502"/>
                    <a:pt x="185737" y="90533"/>
                  </a:cubicBezTo>
                  <a:cubicBezTo>
                    <a:pt x="212195" y="86564"/>
                    <a:pt x="258762" y="63545"/>
                    <a:pt x="280987" y="60370"/>
                  </a:cubicBezTo>
                  <a:cubicBezTo>
                    <a:pt x="303212" y="57195"/>
                    <a:pt x="330729" y="73864"/>
                    <a:pt x="319087" y="71483"/>
                  </a:cubicBezTo>
                  <a:cubicBezTo>
                    <a:pt x="307445" y="69102"/>
                    <a:pt x="217222" y="52698"/>
                    <a:pt x="211137" y="46083"/>
                  </a:cubicBezTo>
                  <a:cubicBezTo>
                    <a:pt x="205052" y="39468"/>
                    <a:pt x="286544" y="39468"/>
                    <a:pt x="282575" y="31795"/>
                  </a:cubicBezTo>
                  <a:cubicBezTo>
                    <a:pt x="278606" y="24122"/>
                    <a:pt x="192352" y="1103"/>
                    <a:pt x="187325" y="45"/>
                  </a:cubicBezTo>
                  <a:cubicBezTo>
                    <a:pt x="182298" y="-1013"/>
                    <a:pt x="248973" y="16714"/>
                    <a:pt x="252412" y="25445"/>
                  </a:cubicBezTo>
                  <a:cubicBezTo>
                    <a:pt x="255852" y="34176"/>
                    <a:pt x="215900" y="45554"/>
                    <a:pt x="207962" y="52433"/>
                  </a:cubicBezTo>
                  <a:cubicBezTo>
                    <a:pt x="200024" y="59312"/>
                    <a:pt x="218281" y="63810"/>
                    <a:pt x="204787" y="66720"/>
                  </a:cubicBezTo>
                  <a:cubicBezTo>
                    <a:pt x="191293" y="69630"/>
                    <a:pt x="141817" y="63016"/>
                    <a:pt x="127000" y="69895"/>
                  </a:cubicBezTo>
                  <a:cubicBezTo>
                    <a:pt x="112183" y="76774"/>
                    <a:pt x="134937" y="96353"/>
                    <a:pt x="115887" y="107995"/>
                  </a:cubicBezTo>
                  <a:cubicBezTo>
                    <a:pt x="96837" y="119637"/>
                    <a:pt x="-265" y="166732"/>
                    <a:pt x="0" y="1683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D607F103-BEE1-49B1-A35E-CFEF4E29E29F}"/>
                </a:ext>
              </a:extLst>
            </p:cNvPr>
            <p:cNvSpPr/>
            <p:nvPr/>
          </p:nvSpPr>
          <p:spPr>
            <a:xfrm>
              <a:off x="5681164" y="2381086"/>
              <a:ext cx="158943" cy="198697"/>
            </a:xfrm>
            <a:custGeom>
              <a:avLst/>
              <a:gdLst>
                <a:gd name="connsiteX0" fmla="*/ 67174 w 158943"/>
                <a:gd name="connsiteY0" fmla="*/ 198602 h 198697"/>
                <a:gd name="connsiteX1" fmla="*/ 146549 w 158943"/>
                <a:gd name="connsiteY1" fmla="*/ 138277 h 198697"/>
                <a:gd name="connsiteX2" fmla="*/ 156074 w 158943"/>
                <a:gd name="connsiteY2" fmla="*/ 131927 h 198697"/>
                <a:gd name="connsiteX3" fmla="*/ 119561 w 158943"/>
                <a:gd name="connsiteY3" fmla="*/ 106527 h 198697"/>
                <a:gd name="connsiteX4" fmla="*/ 119561 w 158943"/>
                <a:gd name="connsiteY4" fmla="*/ 81127 h 198697"/>
                <a:gd name="connsiteX5" fmla="*/ 138611 w 158943"/>
                <a:gd name="connsiteY5" fmla="*/ 98589 h 198697"/>
                <a:gd name="connsiteX6" fmla="*/ 84636 w 158943"/>
                <a:gd name="connsiteY6" fmla="*/ 93827 h 198697"/>
                <a:gd name="connsiteX7" fmla="*/ 38599 w 158943"/>
                <a:gd name="connsiteY7" fmla="*/ 74777 h 198697"/>
                <a:gd name="connsiteX8" fmla="*/ 2086 w 158943"/>
                <a:gd name="connsiteY8" fmla="*/ 46202 h 198697"/>
                <a:gd name="connsiteX9" fmla="*/ 10024 w 158943"/>
                <a:gd name="connsiteY9" fmla="*/ 164 h 198697"/>
                <a:gd name="connsiteX10" fmla="*/ 56061 w 158943"/>
                <a:gd name="connsiteY10" fmla="*/ 63664 h 198697"/>
                <a:gd name="connsiteX11" fmla="*/ 94161 w 158943"/>
                <a:gd name="connsiteY11" fmla="*/ 74777 h 198697"/>
                <a:gd name="connsiteX12" fmla="*/ 127499 w 158943"/>
                <a:gd name="connsiteY12" fmla="*/ 82714 h 198697"/>
                <a:gd name="connsiteX13" fmla="*/ 135436 w 158943"/>
                <a:gd name="connsiteY13" fmla="*/ 106527 h 198697"/>
                <a:gd name="connsiteX14" fmla="*/ 132261 w 158943"/>
                <a:gd name="connsiteY14" fmla="*/ 125577 h 198697"/>
                <a:gd name="connsiteX15" fmla="*/ 86224 w 158943"/>
                <a:gd name="connsiteY15" fmla="*/ 136689 h 198697"/>
                <a:gd name="connsiteX16" fmla="*/ 71936 w 158943"/>
                <a:gd name="connsiteY16" fmla="*/ 139864 h 198697"/>
                <a:gd name="connsiteX17" fmla="*/ 108449 w 158943"/>
                <a:gd name="connsiteY17" fmla="*/ 152564 h 198697"/>
                <a:gd name="connsiteX18" fmla="*/ 67174 w 158943"/>
                <a:gd name="connsiteY18" fmla="*/ 198602 h 198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943" h="198697">
                  <a:moveTo>
                    <a:pt x="67174" y="198602"/>
                  </a:moveTo>
                  <a:cubicBezTo>
                    <a:pt x="73524" y="196221"/>
                    <a:pt x="131733" y="149389"/>
                    <a:pt x="146549" y="138277"/>
                  </a:cubicBezTo>
                  <a:cubicBezTo>
                    <a:pt x="161365" y="127165"/>
                    <a:pt x="160572" y="137219"/>
                    <a:pt x="156074" y="131927"/>
                  </a:cubicBezTo>
                  <a:cubicBezTo>
                    <a:pt x="151576" y="126635"/>
                    <a:pt x="125647" y="114994"/>
                    <a:pt x="119561" y="106527"/>
                  </a:cubicBezTo>
                  <a:cubicBezTo>
                    <a:pt x="113475" y="98060"/>
                    <a:pt x="116386" y="82450"/>
                    <a:pt x="119561" y="81127"/>
                  </a:cubicBezTo>
                  <a:cubicBezTo>
                    <a:pt x="122736" y="79804"/>
                    <a:pt x="144432" y="96472"/>
                    <a:pt x="138611" y="98589"/>
                  </a:cubicBezTo>
                  <a:cubicBezTo>
                    <a:pt x="132790" y="100706"/>
                    <a:pt x="101305" y="97796"/>
                    <a:pt x="84636" y="93827"/>
                  </a:cubicBezTo>
                  <a:cubicBezTo>
                    <a:pt x="67967" y="89858"/>
                    <a:pt x="52357" y="82714"/>
                    <a:pt x="38599" y="74777"/>
                  </a:cubicBezTo>
                  <a:cubicBezTo>
                    <a:pt x="24841" y="66839"/>
                    <a:pt x="6849" y="58638"/>
                    <a:pt x="2086" y="46202"/>
                  </a:cubicBezTo>
                  <a:cubicBezTo>
                    <a:pt x="-2677" y="33766"/>
                    <a:pt x="1028" y="-2746"/>
                    <a:pt x="10024" y="164"/>
                  </a:cubicBezTo>
                  <a:cubicBezTo>
                    <a:pt x="19020" y="3074"/>
                    <a:pt x="42038" y="51229"/>
                    <a:pt x="56061" y="63664"/>
                  </a:cubicBezTo>
                  <a:cubicBezTo>
                    <a:pt x="70084" y="76099"/>
                    <a:pt x="82255" y="71602"/>
                    <a:pt x="94161" y="74777"/>
                  </a:cubicBezTo>
                  <a:cubicBezTo>
                    <a:pt x="106067" y="77952"/>
                    <a:pt x="120620" y="77422"/>
                    <a:pt x="127499" y="82714"/>
                  </a:cubicBezTo>
                  <a:cubicBezTo>
                    <a:pt x="134378" y="88006"/>
                    <a:pt x="134642" y="99383"/>
                    <a:pt x="135436" y="106527"/>
                  </a:cubicBezTo>
                  <a:cubicBezTo>
                    <a:pt x="136230" y="113671"/>
                    <a:pt x="140463" y="120550"/>
                    <a:pt x="132261" y="125577"/>
                  </a:cubicBezTo>
                  <a:cubicBezTo>
                    <a:pt x="124059" y="130604"/>
                    <a:pt x="96278" y="134308"/>
                    <a:pt x="86224" y="136689"/>
                  </a:cubicBezTo>
                  <a:cubicBezTo>
                    <a:pt x="76170" y="139070"/>
                    <a:pt x="68232" y="137218"/>
                    <a:pt x="71936" y="139864"/>
                  </a:cubicBezTo>
                  <a:cubicBezTo>
                    <a:pt x="75640" y="142510"/>
                    <a:pt x="106862" y="147008"/>
                    <a:pt x="108449" y="152564"/>
                  </a:cubicBezTo>
                  <a:cubicBezTo>
                    <a:pt x="110036" y="158120"/>
                    <a:pt x="60824" y="200983"/>
                    <a:pt x="67174" y="1986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1EB1366F-0EC5-4A48-8AF9-61E24E4226F1}"/>
                </a:ext>
              </a:extLst>
            </p:cNvPr>
            <p:cNvSpPr/>
            <p:nvPr/>
          </p:nvSpPr>
          <p:spPr>
            <a:xfrm>
              <a:off x="5313203" y="2242788"/>
              <a:ext cx="350466" cy="636939"/>
            </a:xfrm>
            <a:custGeom>
              <a:avLst/>
              <a:gdLst>
                <a:gd name="connsiteX0" fmla="*/ 338297 w 350466"/>
                <a:gd name="connsiteY0" fmla="*/ 350 h 636939"/>
                <a:gd name="connsiteX1" fmla="*/ 331947 w 350466"/>
                <a:gd name="connsiteY1" fmla="*/ 176562 h 636939"/>
                <a:gd name="connsiteX2" fmla="*/ 314485 w 350466"/>
                <a:gd name="connsiteY2" fmla="*/ 224187 h 636939"/>
                <a:gd name="connsiteX3" fmla="*/ 284322 w 350466"/>
                <a:gd name="connsiteY3" fmla="*/ 268637 h 636939"/>
                <a:gd name="connsiteX4" fmla="*/ 31910 w 350466"/>
                <a:gd name="connsiteY4" fmla="*/ 506762 h 636939"/>
                <a:gd name="connsiteX5" fmla="*/ 14447 w 350466"/>
                <a:gd name="connsiteY5" fmla="*/ 540100 h 636939"/>
                <a:gd name="connsiteX6" fmla="*/ 160 w 350466"/>
                <a:gd name="connsiteY6" fmla="*/ 636937 h 636939"/>
                <a:gd name="connsiteX7" fmla="*/ 23972 w 350466"/>
                <a:gd name="connsiteY7" fmla="*/ 536925 h 636939"/>
                <a:gd name="connsiteX8" fmla="*/ 117635 w 350466"/>
                <a:gd name="connsiteY8" fmla="*/ 460725 h 636939"/>
                <a:gd name="connsiteX9" fmla="*/ 331947 w 350466"/>
                <a:gd name="connsiteY9" fmla="*/ 227362 h 636939"/>
                <a:gd name="connsiteX10" fmla="*/ 338297 w 350466"/>
                <a:gd name="connsiteY10" fmla="*/ 350 h 636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0466" h="636939">
                  <a:moveTo>
                    <a:pt x="338297" y="350"/>
                  </a:moveTo>
                  <a:cubicBezTo>
                    <a:pt x="338297" y="-8117"/>
                    <a:pt x="335916" y="139256"/>
                    <a:pt x="331947" y="176562"/>
                  </a:cubicBezTo>
                  <a:cubicBezTo>
                    <a:pt x="327978" y="213868"/>
                    <a:pt x="322422" y="208841"/>
                    <a:pt x="314485" y="224187"/>
                  </a:cubicBezTo>
                  <a:cubicBezTo>
                    <a:pt x="306548" y="239533"/>
                    <a:pt x="331418" y="221541"/>
                    <a:pt x="284322" y="268637"/>
                  </a:cubicBezTo>
                  <a:cubicBezTo>
                    <a:pt x="237226" y="315733"/>
                    <a:pt x="76889" y="461518"/>
                    <a:pt x="31910" y="506762"/>
                  </a:cubicBezTo>
                  <a:cubicBezTo>
                    <a:pt x="-13069" y="552006"/>
                    <a:pt x="19739" y="518404"/>
                    <a:pt x="14447" y="540100"/>
                  </a:cubicBezTo>
                  <a:cubicBezTo>
                    <a:pt x="9155" y="561796"/>
                    <a:pt x="-1427" y="637466"/>
                    <a:pt x="160" y="636937"/>
                  </a:cubicBezTo>
                  <a:cubicBezTo>
                    <a:pt x="1747" y="636408"/>
                    <a:pt x="4393" y="566294"/>
                    <a:pt x="23972" y="536925"/>
                  </a:cubicBezTo>
                  <a:cubicBezTo>
                    <a:pt x="43551" y="507556"/>
                    <a:pt x="66306" y="512319"/>
                    <a:pt x="117635" y="460725"/>
                  </a:cubicBezTo>
                  <a:cubicBezTo>
                    <a:pt x="168964" y="409131"/>
                    <a:pt x="294376" y="301975"/>
                    <a:pt x="331947" y="227362"/>
                  </a:cubicBezTo>
                  <a:cubicBezTo>
                    <a:pt x="369518" y="152750"/>
                    <a:pt x="338297" y="8817"/>
                    <a:pt x="338297" y="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58B0898C-7FF6-4DD9-A282-8412341E46E8}"/>
                </a:ext>
              </a:extLst>
            </p:cNvPr>
            <p:cNvSpPr/>
            <p:nvPr/>
          </p:nvSpPr>
          <p:spPr>
            <a:xfrm>
              <a:off x="5522885" y="2753932"/>
              <a:ext cx="119578" cy="214850"/>
            </a:xfrm>
            <a:custGeom>
              <a:avLst/>
              <a:gdLst>
                <a:gd name="connsiteX0" fmla="*/ 28 w 119578"/>
                <a:gd name="connsiteY0" fmla="*/ 16256 h 214850"/>
                <a:gd name="connsiteX1" fmla="*/ 82578 w 119578"/>
                <a:gd name="connsiteY1" fmla="*/ 381 h 214850"/>
                <a:gd name="connsiteX2" fmla="*/ 111153 w 119578"/>
                <a:gd name="connsiteY2" fmla="*/ 33718 h 214850"/>
                <a:gd name="connsiteX3" fmla="*/ 117503 w 119578"/>
                <a:gd name="connsiteY3" fmla="*/ 113093 h 214850"/>
                <a:gd name="connsiteX4" fmla="*/ 79403 w 119578"/>
                <a:gd name="connsiteY4" fmla="*/ 149606 h 214850"/>
                <a:gd name="connsiteX5" fmla="*/ 30190 w 119578"/>
                <a:gd name="connsiteY5" fmla="*/ 175006 h 214850"/>
                <a:gd name="connsiteX6" fmla="*/ 17490 w 119578"/>
                <a:gd name="connsiteY6" fmla="*/ 214693 h 214850"/>
                <a:gd name="connsiteX7" fmla="*/ 33365 w 119578"/>
                <a:gd name="connsiteY7" fmla="*/ 159131 h 214850"/>
                <a:gd name="connsiteX8" fmla="*/ 98453 w 119578"/>
                <a:gd name="connsiteY8" fmla="*/ 119443 h 214850"/>
                <a:gd name="connsiteX9" fmla="*/ 107978 w 119578"/>
                <a:gd name="connsiteY9" fmla="*/ 92456 h 214850"/>
                <a:gd name="connsiteX10" fmla="*/ 109565 w 119578"/>
                <a:gd name="connsiteY10" fmla="*/ 55943 h 214850"/>
                <a:gd name="connsiteX11" fmla="*/ 92103 w 119578"/>
                <a:gd name="connsiteY11" fmla="*/ 25781 h 214850"/>
                <a:gd name="connsiteX12" fmla="*/ 28 w 119578"/>
                <a:gd name="connsiteY12" fmla="*/ 16256 h 21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9578" h="214850">
                  <a:moveTo>
                    <a:pt x="28" y="16256"/>
                  </a:moveTo>
                  <a:cubicBezTo>
                    <a:pt x="-1559" y="12023"/>
                    <a:pt x="64057" y="-2529"/>
                    <a:pt x="82578" y="381"/>
                  </a:cubicBezTo>
                  <a:cubicBezTo>
                    <a:pt x="101099" y="3291"/>
                    <a:pt x="105332" y="14933"/>
                    <a:pt x="111153" y="33718"/>
                  </a:cubicBezTo>
                  <a:cubicBezTo>
                    <a:pt x="116974" y="52503"/>
                    <a:pt x="122795" y="93778"/>
                    <a:pt x="117503" y="113093"/>
                  </a:cubicBezTo>
                  <a:cubicBezTo>
                    <a:pt x="112211" y="132408"/>
                    <a:pt x="93955" y="139287"/>
                    <a:pt x="79403" y="149606"/>
                  </a:cubicBezTo>
                  <a:cubicBezTo>
                    <a:pt x="64851" y="159925"/>
                    <a:pt x="40509" y="164158"/>
                    <a:pt x="30190" y="175006"/>
                  </a:cubicBezTo>
                  <a:cubicBezTo>
                    <a:pt x="19871" y="185854"/>
                    <a:pt x="16961" y="217339"/>
                    <a:pt x="17490" y="214693"/>
                  </a:cubicBezTo>
                  <a:cubicBezTo>
                    <a:pt x="18019" y="212047"/>
                    <a:pt x="19871" y="175006"/>
                    <a:pt x="33365" y="159131"/>
                  </a:cubicBezTo>
                  <a:cubicBezTo>
                    <a:pt x="46859" y="143256"/>
                    <a:pt x="86018" y="130555"/>
                    <a:pt x="98453" y="119443"/>
                  </a:cubicBezTo>
                  <a:cubicBezTo>
                    <a:pt x="110888" y="108331"/>
                    <a:pt x="106126" y="103039"/>
                    <a:pt x="107978" y="92456"/>
                  </a:cubicBezTo>
                  <a:cubicBezTo>
                    <a:pt x="109830" y="81873"/>
                    <a:pt x="112211" y="67056"/>
                    <a:pt x="109565" y="55943"/>
                  </a:cubicBezTo>
                  <a:cubicBezTo>
                    <a:pt x="106919" y="44830"/>
                    <a:pt x="109830" y="32396"/>
                    <a:pt x="92103" y="25781"/>
                  </a:cubicBezTo>
                  <a:cubicBezTo>
                    <a:pt x="74376" y="19167"/>
                    <a:pt x="1615" y="20489"/>
                    <a:pt x="28" y="162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7B6B63B5-5AA3-4EED-8680-814AB1EDED4E}"/>
                </a:ext>
              </a:extLst>
            </p:cNvPr>
            <p:cNvSpPr/>
            <p:nvPr/>
          </p:nvSpPr>
          <p:spPr>
            <a:xfrm>
              <a:off x="5413236" y="2801578"/>
              <a:ext cx="131911" cy="99323"/>
            </a:xfrm>
            <a:custGeom>
              <a:avLst/>
              <a:gdLst>
                <a:gd name="connsiteX0" fmla="*/ 139 w 131911"/>
                <a:gd name="connsiteY0" fmla="*/ 35285 h 99323"/>
                <a:gd name="connsiteX1" fmla="*/ 73164 w 131911"/>
                <a:gd name="connsiteY1" fmla="*/ 17822 h 99323"/>
                <a:gd name="connsiteX2" fmla="*/ 90627 w 131911"/>
                <a:gd name="connsiteY2" fmla="*/ 40047 h 99323"/>
                <a:gd name="connsiteX3" fmla="*/ 131902 w 131911"/>
                <a:gd name="connsiteY3" fmla="*/ 98785 h 99323"/>
                <a:gd name="connsiteX4" fmla="*/ 93802 w 131911"/>
                <a:gd name="connsiteY4" fmla="*/ 1947 h 99323"/>
                <a:gd name="connsiteX5" fmla="*/ 139 w 131911"/>
                <a:gd name="connsiteY5" fmla="*/ 35285 h 9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911" h="99323">
                  <a:moveTo>
                    <a:pt x="139" y="35285"/>
                  </a:moveTo>
                  <a:cubicBezTo>
                    <a:pt x="-3301" y="37931"/>
                    <a:pt x="58083" y="17028"/>
                    <a:pt x="73164" y="17822"/>
                  </a:cubicBezTo>
                  <a:cubicBezTo>
                    <a:pt x="88245" y="18616"/>
                    <a:pt x="80837" y="26553"/>
                    <a:pt x="90627" y="40047"/>
                  </a:cubicBezTo>
                  <a:cubicBezTo>
                    <a:pt x="100417" y="53541"/>
                    <a:pt x="131373" y="105135"/>
                    <a:pt x="131902" y="98785"/>
                  </a:cubicBezTo>
                  <a:cubicBezTo>
                    <a:pt x="132431" y="92435"/>
                    <a:pt x="110735" y="13324"/>
                    <a:pt x="93802" y="1947"/>
                  </a:cubicBezTo>
                  <a:cubicBezTo>
                    <a:pt x="76869" y="-9430"/>
                    <a:pt x="3579" y="32639"/>
                    <a:pt x="139" y="352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D9D3AA61-8648-434D-A17C-F281919DB854}"/>
                </a:ext>
              </a:extLst>
            </p:cNvPr>
            <p:cNvSpPr/>
            <p:nvPr/>
          </p:nvSpPr>
          <p:spPr>
            <a:xfrm>
              <a:off x="5307013" y="2789098"/>
              <a:ext cx="144645" cy="127177"/>
            </a:xfrm>
            <a:custGeom>
              <a:avLst/>
              <a:gdLst>
                <a:gd name="connsiteX0" fmla="*/ 144462 w 144645"/>
                <a:gd name="connsiteY0" fmla="*/ 140 h 127177"/>
                <a:gd name="connsiteX1" fmla="*/ 85725 w 144645"/>
                <a:gd name="connsiteY1" fmla="*/ 54115 h 127177"/>
                <a:gd name="connsiteX2" fmla="*/ 90487 w 144645"/>
                <a:gd name="connsiteY2" fmla="*/ 82690 h 127177"/>
                <a:gd name="connsiteX3" fmla="*/ 82550 w 144645"/>
                <a:gd name="connsiteY3" fmla="*/ 127140 h 127177"/>
                <a:gd name="connsiteX4" fmla="*/ 0 w 144645"/>
                <a:gd name="connsiteY4" fmla="*/ 74752 h 127177"/>
                <a:gd name="connsiteX5" fmla="*/ 80962 w 144645"/>
                <a:gd name="connsiteY5" fmla="*/ 101740 h 127177"/>
                <a:gd name="connsiteX6" fmla="*/ 63500 w 144645"/>
                <a:gd name="connsiteY6" fmla="*/ 71577 h 127177"/>
                <a:gd name="connsiteX7" fmla="*/ 144462 w 144645"/>
                <a:gd name="connsiteY7" fmla="*/ 140 h 127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4645" h="127177">
                  <a:moveTo>
                    <a:pt x="144462" y="140"/>
                  </a:moveTo>
                  <a:cubicBezTo>
                    <a:pt x="148166" y="-2770"/>
                    <a:pt x="94721" y="40357"/>
                    <a:pt x="85725" y="54115"/>
                  </a:cubicBezTo>
                  <a:cubicBezTo>
                    <a:pt x="76729" y="67873"/>
                    <a:pt x="91016" y="70519"/>
                    <a:pt x="90487" y="82690"/>
                  </a:cubicBezTo>
                  <a:cubicBezTo>
                    <a:pt x="89958" y="94861"/>
                    <a:pt x="97631" y="128463"/>
                    <a:pt x="82550" y="127140"/>
                  </a:cubicBezTo>
                  <a:cubicBezTo>
                    <a:pt x="67469" y="125817"/>
                    <a:pt x="265" y="78985"/>
                    <a:pt x="0" y="74752"/>
                  </a:cubicBezTo>
                  <a:cubicBezTo>
                    <a:pt x="-265" y="70519"/>
                    <a:pt x="70379" y="102269"/>
                    <a:pt x="80962" y="101740"/>
                  </a:cubicBezTo>
                  <a:cubicBezTo>
                    <a:pt x="91545" y="101211"/>
                    <a:pt x="55827" y="84806"/>
                    <a:pt x="63500" y="71577"/>
                  </a:cubicBezTo>
                  <a:cubicBezTo>
                    <a:pt x="71173" y="58348"/>
                    <a:pt x="140758" y="3050"/>
                    <a:pt x="144462" y="1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1D937F30-A044-4F5A-AA3C-DE71BA2A279B}"/>
                </a:ext>
              </a:extLst>
            </p:cNvPr>
            <p:cNvSpPr/>
            <p:nvPr/>
          </p:nvSpPr>
          <p:spPr>
            <a:xfrm>
              <a:off x="5407371" y="2923677"/>
              <a:ext cx="81290" cy="135121"/>
            </a:xfrm>
            <a:custGeom>
              <a:avLst/>
              <a:gdLst>
                <a:gd name="connsiteX0" fmla="*/ 77442 w 81290"/>
                <a:gd name="connsiteY0" fmla="*/ 498 h 135121"/>
                <a:gd name="connsiteX1" fmla="*/ 34579 w 81290"/>
                <a:gd name="connsiteY1" fmla="*/ 86223 h 135121"/>
                <a:gd name="connsiteX2" fmla="*/ 21879 w 81290"/>
                <a:gd name="connsiteY2" fmla="*/ 113211 h 135121"/>
                <a:gd name="connsiteX3" fmla="*/ 1242 w 81290"/>
                <a:gd name="connsiteY3" fmla="*/ 133848 h 135121"/>
                <a:gd name="connsiteX4" fmla="*/ 61567 w 81290"/>
                <a:gd name="connsiteY4" fmla="*/ 75111 h 135121"/>
                <a:gd name="connsiteX5" fmla="*/ 77442 w 81290"/>
                <a:gd name="connsiteY5" fmla="*/ 51298 h 135121"/>
                <a:gd name="connsiteX6" fmla="*/ 77442 w 81290"/>
                <a:gd name="connsiteY6" fmla="*/ 498 h 13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290" h="135121">
                  <a:moveTo>
                    <a:pt x="77442" y="498"/>
                  </a:moveTo>
                  <a:cubicBezTo>
                    <a:pt x="70298" y="6319"/>
                    <a:pt x="34579" y="86223"/>
                    <a:pt x="34579" y="86223"/>
                  </a:cubicBezTo>
                  <a:cubicBezTo>
                    <a:pt x="25319" y="105008"/>
                    <a:pt x="27435" y="105273"/>
                    <a:pt x="21879" y="113211"/>
                  </a:cubicBezTo>
                  <a:cubicBezTo>
                    <a:pt x="16323" y="121149"/>
                    <a:pt x="-5373" y="140198"/>
                    <a:pt x="1242" y="133848"/>
                  </a:cubicBezTo>
                  <a:cubicBezTo>
                    <a:pt x="7857" y="127498"/>
                    <a:pt x="48867" y="88869"/>
                    <a:pt x="61567" y="75111"/>
                  </a:cubicBezTo>
                  <a:cubicBezTo>
                    <a:pt x="74267" y="61353"/>
                    <a:pt x="74796" y="61088"/>
                    <a:pt x="77442" y="51298"/>
                  </a:cubicBezTo>
                  <a:cubicBezTo>
                    <a:pt x="80088" y="41508"/>
                    <a:pt x="84586" y="-5323"/>
                    <a:pt x="77442" y="4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30A508E0-88D1-42AA-8FA9-0C5C539622AB}"/>
                </a:ext>
              </a:extLst>
            </p:cNvPr>
            <p:cNvSpPr/>
            <p:nvPr/>
          </p:nvSpPr>
          <p:spPr>
            <a:xfrm>
              <a:off x="5359400" y="3069820"/>
              <a:ext cx="270312" cy="184566"/>
            </a:xfrm>
            <a:custGeom>
              <a:avLst/>
              <a:gdLst>
                <a:gd name="connsiteX0" fmla="*/ 0 w 270312"/>
                <a:gd name="connsiteY0" fmla="*/ 59143 h 184566"/>
                <a:gd name="connsiteX1" fmla="*/ 87313 w 270312"/>
                <a:gd name="connsiteY1" fmla="*/ 405 h 184566"/>
                <a:gd name="connsiteX2" fmla="*/ 122238 w 270312"/>
                <a:gd name="connsiteY2" fmla="*/ 35330 h 184566"/>
                <a:gd name="connsiteX3" fmla="*/ 177800 w 270312"/>
                <a:gd name="connsiteY3" fmla="*/ 76605 h 184566"/>
                <a:gd name="connsiteX4" fmla="*/ 255588 w 270312"/>
                <a:gd name="connsiteY4" fmla="*/ 116293 h 184566"/>
                <a:gd name="connsiteX5" fmla="*/ 255588 w 270312"/>
                <a:gd name="connsiteY5" fmla="*/ 117880 h 184566"/>
                <a:gd name="connsiteX6" fmla="*/ 269875 w 270312"/>
                <a:gd name="connsiteY6" fmla="*/ 184555 h 184566"/>
                <a:gd name="connsiteX7" fmla="*/ 236538 w 270312"/>
                <a:gd name="connsiteY7" fmla="*/ 122643 h 184566"/>
                <a:gd name="connsiteX8" fmla="*/ 134938 w 270312"/>
                <a:gd name="connsiteY8" fmla="*/ 49618 h 184566"/>
                <a:gd name="connsiteX9" fmla="*/ 87313 w 270312"/>
                <a:gd name="connsiteY9" fmla="*/ 32155 h 184566"/>
                <a:gd name="connsiteX10" fmla="*/ 0 w 270312"/>
                <a:gd name="connsiteY10" fmla="*/ 59143 h 184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0312" h="184566">
                  <a:moveTo>
                    <a:pt x="0" y="59143"/>
                  </a:moveTo>
                  <a:cubicBezTo>
                    <a:pt x="0" y="53851"/>
                    <a:pt x="66940" y="4374"/>
                    <a:pt x="87313" y="405"/>
                  </a:cubicBezTo>
                  <a:cubicBezTo>
                    <a:pt x="107686" y="-3564"/>
                    <a:pt x="107157" y="22630"/>
                    <a:pt x="122238" y="35330"/>
                  </a:cubicBezTo>
                  <a:cubicBezTo>
                    <a:pt x="137319" y="48030"/>
                    <a:pt x="155575" y="63111"/>
                    <a:pt x="177800" y="76605"/>
                  </a:cubicBezTo>
                  <a:cubicBezTo>
                    <a:pt x="200025" y="90099"/>
                    <a:pt x="255588" y="116293"/>
                    <a:pt x="255588" y="116293"/>
                  </a:cubicBezTo>
                  <a:cubicBezTo>
                    <a:pt x="268553" y="123172"/>
                    <a:pt x="253207" y="106503"/>
                    <a:pt x="255588" y="117880"/>
                  </a:cubicBezTo>
                  <a:cubicBezTo>
                    <a:pt x="257969" y="129257"/>
                    <a:pt x="273050" y="183761"/>
                    <a:pt x="269875" y="184555"/>
                  </a:cubicBezTo>
                  <a:cubicBezTo>
                    <a:pt x="266700" y="185349"/>
                    <a:pt x="259027" y="145132"/>
                    <a:pt x="236538" y="122643"/>
                  </a:cubicBezTo>
                  <a:cubicBezTo>
                    <a:pt x="214049" y="100154"/>
                    <a:pt x="159809" y="64699"/>
                    <a:pt x="134938" y="49618"/>
                  </a:cubicBezTo>
                  <a:cubicBezTo>
                    <a:pt x="110067" y="34537"/>
                    <a:pt x="106363" y="32155"/>
                    <a:pt x="87313" y="32155"/>
                  </a:cubicBezTo>
                  <a:cubicBezTo>
                    <a:pt x="68263" y="32155"/>
                    <a:pt x="0" y="64435"/>
                    <a:pt x="0" y="591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2D9DB3FB-AECD-4CD9-B742-1B390FAFD05D}"/>
                </a:ext>
              </a:extLst>
            </p:cNvPr>
            <p:cNvSpPr/>
            <p:nvPr/>
          </p:nvSpPr>
          <p:spPr>
            <a:xfrm>
              <a:off x="5365665" y="3250940"/>
              <a:ext cx="263242" cy="156483"/>
            </a:xfrm>
            <a:custGeom>
              <a:avLst/>
              <a:gdLst>
                <a:gd name="connsiteX0" fmla="*/ 262023 w 263242"/>
                <a:gd name="connsiteY0" fmla="*/ 260 h 156483"/>
                <a:gd name="connsiteX1" fmla="*/ 133435 w 263242"/>
                <a:gd name="connsiteY1" fmla="*/ 33598 h 156483"/>
                <a:gd name="connsiteX2" fmla="*/ 71523 w 263242"/>
                <a:gd name="connsiteY2" fmla="*/ 58998 h 156483"/>
                <a:gd name="connsiteX3" fmla="*/ 49298 w 263242"/>
                <a:gd name="connsiteY3" fmla="*/ 85985 h 156483"/>
                <a:gd name="connsiteX4" fmla="*/ 71523 w 263242"/>
                <a:gd name="connsiteY4" fmla="*/ 154248 h 156483"/>
                <a:gd name="connsiteX5" fmla="*/ 52473 w 263242"/>
                <a:gd name="connsiteY5" fmla="*/ 136785 h 156483"/>
                <a:gd name="connsiteX6" fmla="*/ 27073 w 263242"/>
                <a:gd name="connsiteY6" fmla="*/ 105035 h 156483"/>
                <a:gd name="connsiteX7" fmla="*/ 85 w 263242"/>
                <a:gd name="connsiteY7" fmla="*/ 97098 h 156483"/>
                <a:gd name="connsiteX8" fmla="*/ 19135 w 263242"/>
                <a:gd name="connsiteY8" fmla="*/ 97098 h 156483"/>
                <a:gd name="connsiteX9" fmla="*/ 36598 w 263242"/>
                <a:gd name="connsiteY9" fmla="*/ 76460 h 156483"/>
                <a:gd name="connsiteX10" fmla="*/ 49298 w 263242"/>
                <a:gd name="connsiteY10" fmla="*/ 52648 h 156483"/>
                <a:gd name="connsiteX11" fmla="*/ 262023 w 263242"/>
                <a:gd name="connsiteY11" fmla="*/ 260 h 156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242" h="156483">
                  <a:moveTo>
                    <a:pt x="262023" y="260"/>
                  </a:moveTo>
                  <a:cubicBezTo>
                    <a:pt x="276046" y="-2915"/>
                    <a:pt x="165185" y="23808"/>
                    <a:pt x="133435" y="33598"/>
                  </a:cubicBezTo>
                  <a:cubicBezTo>
                    <a:pt x="101685" y="43388"/>
                    <a:pt x="85546" y="50267"/>
                    <a:pt x="71523" y="58998"/>
                  </a:cubicBezTo>
                  <a:cubicBezTo>
                    <a:pt x="57500" y="67729"/>
                    <a:pt x="49298" y="70110"/>
                    <a:pt x="49298" y="85985"/>
                  </a:cubicBezTo>
                  <a:cubicBezTo>
                    <a:pt x="49298" y="101860"/>
                    <a:pt x="70994" y="145781"/>
                    <a:pt x="71523" y="154248"/>
                  </a:cubicBezTo>
                  <a:cubicBezTo>
                    <a:pt x="72052" y="162715"/>
                    <a:pt x="59881" y="144987"/>
                    <a:pt x="52473" y="136785"/>
                  </a:cubicBezTo>
                  <a:cubicBezTo>
                    <a:pt x="45065" y="128583"/>
                    <a:pt x="35804" y="111650"/>
                    <a:pt x="27073" y="105035"/>
                  </a:cubicBezTo>
                  <a:cubicBezTo>
                    <a:pt x="18342" y="98420"/>
                    <a:pt x="1408" y="98421"/>
                    <a:pt x="85" y="97098"/>
                  </a:cubicBezTo>
                  <a:cubicBezTo>
                    <a:pt x="-1238" y="95775"/>
                    <a:pt x="13050" y="100538"/>
                    <a:pt x="19135" y="97098"/>
                  </a:cubicBezTo>
                  <a:cubicBezTo>
                    <a:pt x="25220" y="93658"/>
                    <a:pt x="31571" y="83868"/>
                    <a:pt x="36598" y="76460"/>
                  </a:cubicBezTo>
                  <a:cubicBezTo>
                    <a:pt x="41625" y="69052"/>
                    <a:pt x="8023" y="66671"/>
                    <a:pt x="49298" y="52648"/>
                  </a:cubicBezTo>
                  <a:cubicBezTo>
                    <a:pt x="90573" y="38625"/>
                    <a:pt x="248000" y="3435"/>
                    <a:pt x="262023" y="2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BED3BDCD-611B-480B-BDEF-C9C0D38F468F}"/>
                </a:ext>
              </a:extLst>
            </p:cNvPr>
            <p:cNvSpPr/>
            <p:nvPr/>
          </p:nvSpPr>
          <p:spPr>
            <a:xfrm>
              <a:off x="5373985" y="3122482"/>
              <a:ext cx="258634" cy="93924"/>
            </a:xfrm>
            <a:custGeom>
              <a:avLst/>
              <a:gdLst>
                <a:gd name="connsiteX0" fmla="*/ 1290 w 258634"/>
                <a:gd name="connsiteY0" fmla="*/ 131 h 93924"/>
                <a:gd name="connsiteX1" fmla="*/ 82253 w 258634"/>
                <a:gd name="connsiteY1" fmla="*/ 33468 h 93924"/>
                <a:gd name="connsiteX2" fmla="*/ 94953 w 258634"/>
                <a:gd name="connsiteY2" fmla="*/ 30293 h 93924"/>
                <a:gd name="connsiteX3" fmla="*/ 147340 w 258634"/>
                <a:gd name="connsiteY3" fmla="*/ 58868 h 93924"/>
                <a:gd name="connsiteX4" fmla="*/ 174328 w 258634"/>
                <a:gd name="connsiteY4" fmla="*/ 76331 h 93924"/>
                <a:gd name="connsiteX5" fmla="*/ 258465 w 258634"/>
                <a:gd name="connsiteY5" fmla="*/ 93793 h 93924"/>
                <a:gd name="connsiteX6" fmla="*/ 194965 w 258634"/>
                <a:gd name="connsiteY6" fmla="*/ 66806 h 93924"/>
                <a:gd name="connsiteX7" fmla="*/ 155278 w 258634"/>
                <a:gd name="connsiteY7" fmla="*/ 47756 h 93924"/>
                <a:gd name="connsiteX8" fmla="*/ 1290 w 258634"/>
                <a:gd name="connsiteY8" fmla="*/ 131 h 93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634" h="93924">
                  <a:moveTo>
                    <a:pt x="1290" y="131"/>
                  </a:moveTo>
                  <a:cubicBezTo>
                    <a:pt x="-10881" y="-2250"/>
                    <a:pt x="66643" y="28441"/>
                    <a:pt x="82253" y="33468"/>
                  </a:cubicBezTo>
                  <a:cubicBezTo>
                    <a:pt x="97863" y="38495"/>
                    <a:pt x="84105" y="26060"/>
                    <a:pt x="94953" y="30293"/>
                  </a:cubicBezTo>
                  <a:cubicBezTo>
                    <a:pt x="105801" y="34526"/>
                    <a:pt x="134111" y="51195"/>
                    <a:pt x="147340" y="58868"/>
                  </a:cubicBezTo>
                  <a:cubicBezTo>
                    <a:pt x="160569" y="66541"/>
                    <a:pt x="155807" y="70510"/>
                    <a:pt x="174328" y="76331"/>
                  </a:cubicBezTo>
                  <a:cubicBezTo>
                    <a:pt x="192849" y="82152"/>
                    <a:pt x="255026" y="95380"/>
                    <a:pt x="258465" y="93793"/>
                  </a:cubicBezTo>
                  <a:cubicBezTo>
                    <a:pt x="261904" y="92206"/>
                    <a:pt x="212163" y="74479"/>
                    <a:pt x="194965" y="66806"/>
                  </a:cubicBezTo>
                  <a:cubicBezTo>
                    <a:pt x="177767" y="59133"/>
                    <a:pt x="185440" y="59662"/>
                    <a:pt x="155278" y="47756"/>
                  </a:cubicBezTo>
                  <a:cubicBezTo>
                    <a:pt x="125116" y="35850"/>
                    <a:pt x="13461" y="2512"/>
                    <a:pt x="1290" y="1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2FBBD1FF-471A-41F3-A55D-94DE721397AE}"/>
                </a:ext>
              </a:extLst>
            </p:cNvPr>
            <p:cNvSpPr/>
            <p:nvPr/>
          </p:nvSpPr>
          <p:spPr>
            <a:xfrm>
              <a:off x="5381597" y="3244702"/>
              <a:ext cx="229005" cy="84407"/>
            </a:xfrm>
            <a:custGeom>
              <a:avLst/>
              <a:gdLst>
                <a:gd name="connsiteX0" fmla="*/ 228628 w 229005"/>
                <a:gd name="connsiteY0" fmla="*/ 148 h 84407"/>
                <a:gd name="connsiteX1" fmla="*/ 60353 w 229005"/>
                <a:gd name="connsiteY1" fmla="*/ 8086 h 84407"/>
                <a:gd name="connsiteX2" fmla="*/ 54003 w 229005"/>
                <a:gd name="connsiteY2" fmla="*/ 8086 h 84407"/>
                <a:gd name="connsiteX3" fmla="*/ 28 w 229005"/>
                <a:gd name="connsiteY3" fmla="*/ 84286 h 84407"/>
                <a:gd name="connsiteX4" fmla="*/ 61941 w 229005"/>
                <a:gd name="connsiteY4" fmla="*/ 25548 h 84407"/>
                <a:gd name="connsiteX5" fmla="*/ 104803 w 229005"/>
                <a:gd name="connsiteY5" fmla="*/ 16023 h 84407"/>
                <a:gd name="connsiteX6" fmla="*/ 228628 w 229005"/>
                <a:gd name="connsiteY6" fmla="*/ 148 h 8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005" h="84407">
                  <a:moveTo>
                    <a:pt x="228628" y="148"/>
                  </a:moveTo>
                  <a:cubicBezTo>
                    <a:pt x="221220" y="-1175"/>
                    <a:pt x="89457" y="6763"/>
                    <a:pt x="60353" y="8086"/>
                  </a:cubicBezTo>
                  <a:cubicBezTo>
                    <a:pt x="31249" y="9409"/>
                    <a:pt x="64057" y="-4614"/>
                    <a:pt x="54003" y="8086"/>
                  </a:cubicBezTo>
                  <a:cubicBezTo>
                    <a:pt x="43949" y="20786"/>
                    <a:pt x="-1295" y="81376"/>
                    <a:pt x="28" y="84286"/>
                  </a:cubicBezTo>
                  <a:cubicBezTo>
                    <a:pt x="1351" y="87196"/>
                    <a:pt x="44479" y="36925"/>
                    <a:pt x="61941" y="25548"/>
                  </a:cubicBezTo>
                  <a:cubicBezTo>
                    <a:pt x="79403" y="14171"/>
                    <a:pt x="77286" y="18140"/>
                    <a:pt x="104803" y="16023"/>
                  </a:cubicBezTo>
                  <a:cubicBezTo>
                    <a:pt x="132320" y="13906"/>
                    <a:pt x="236036" y="1471"/>
                    <a:pt x="228628" y="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4DB4A3C4-A26D-411D-83CF-A5BC7100A38A}"/>
                </a:ext>
              </a:extLst>
            </p:cNvPr>
            <p:cNvSpPr/>
            <p:nvPr/>
          </p:nvSpPr>
          <p:spPr>
            <a:xfrm>
              <a:off x="5397270" y="3144833"/>
              <a:ext cx="86271" cy="93850"/>
            </a:xfrm>
            <a:custGeom>
              <a:avLst/>
              <a:gdLst>
                <a:gd name="connsiteX0" fmla="*/ 230 w 86271"/>
                <a:gd name="connsiteY0" fmla="*/ 5 h 93850"/>
                <a:gd name="connsiteX1" fmla="*/ 84368 w 86271"/>
                <a:gd name="connsiteY1" fmla="*/ 46042 h 93850"/>
                <a:gd name="connsiteX2" fmla="*/ 58968 w 86271"/>
                <a:gd name="connsiteY2" fmla="*/ 66680 h 93850"/>
                <a:gd name="connsiteX3" fmla="*/ 58968 w 86271"/>
                <a:gd name="connsiteY3" fmla="*/ 93667 h 93850"/>
                <a:gd name="connsiteX4" fmla="*/ 49443 w 86271"/>
                <a:gd name="connsiteY4" fmla="*/ 52392 h 93850"/>
                <a:gd name="connsiteX5" fmla="*/ 58968 w 86271"/>
                <a:gd name="connsiteY5" fmla="*/ 42867 h 93850"/>
                <a:gd name="connsiteX6" fmla="*/ 230 w 86271"/>
                <a:gd name="connsiteY6" fmla="*/ 5 h 9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271" h="93850">
                  <a:moveTo>
                    <a:pt x="230" y="5"/>
                  </a:moveTo>
                  <a:cubicBezTo>
                    <a:pt x="4463" y="534"/>
                    <a:pt x="74578" y="34930"/>
                    <a:pt x="84368" y="46042"/>
                  </a:cubicBezTo>
                  <a:cubicBezTo>
                    <a:pt x="94158" y="57155"/>
                    <a:pt x="63201" y="58743"/>
                    <a:pt x="58968" y="66680"/>
                  </a:cubicBezTo>
                  <a:cubicBezTo>
                    <a:pt x="54735" y="74617"/>
                    <a:pt x="60555" y="96048"/>
                    <a:pt x="58968" y="93667"/>
                  </a:cubicBezTo>
                  <a:cubicBezTo>
                    <a:pt x="57381" y="91286"/>
                    <a:pt x="49443" y="60859"/>
                    <a:pt x="49443" y="52392"/>
                  </a:cubicBezTo>
                  <a:cubicBezTo>
                    <a:pt x="49443" y="43925"/>
                    <a:pt x="66641" y="50805"/>
                    <a:pt x="58968" y="42867"/>
                  </a:cubicBezTo>
                  <a:cubicBezTo>
                    <a:pt x="51295" y="34930"/>
                    <a:pt x="-4003" y="-524"/>
                    <a:pt x="230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27BD98A4-FC6A-44D8-9726-3559E169C765}"/>
                </a:ext>
              </a:extLst>
            </p:cNvPr>
            <p:cNvSpPr/>
            <p:nvPr/>
          </p:nvSpPr>
          <p:spPr>
            <a:xfrm>
              <a:off x="5358067" y="3074761"/>
              <a:ext cx="96744" cy="174852"/>
            </a:xfrm>
            <a:custGeom>
              <a:avLst/>
              <a:gdLst>
                <a:gd name="connsiteX0" fmla="*/ 69596 w 96744"/>
                <a:gd name="connsiteY0" fmla="*/ 227 h 174852"/>
                <a:gd name="connsiteX1" fmla="*/ 6096 w 96744"/>
                <a:gd name="connsiteY1" fmla="*/ 38327 h 174852"/>
                <a:gd name="connsiteX2" fmla="*/ 4508 w 96744"/>
                <a:gd name="connsiteY2" fmla="*/ 62139 h 174852"/>
                <a:gd name="connsiteX3" fmla="*/ 23558 w 96744"/>
                <a:gd name="connsiteY3" fmla="*/ 95477 h 174852"/>
                <a:gd name="connsiteX4" fmla="*/ 96583 w 96744"/>
                <a:gd name="connsiteY4" fmla="*/ 174852 h 174852"/>
                <a:gd name="connsiteX5" fmla="*/ 42608 w 96744"/>
                <a:gd name="connsiteY5" fmla="*/ 93889 h 174852"/>
                <a:gd name="connsiteX6" fmla="*/ 20383 w 96744"/>
                <a:gd name="connsiteY6" fmla="*/ 57377 h 174852"/>
                <a:gd name="connsiteX7" fmla="*/ 69596 w 96744"/>
                <a:gd name="connsiteY7" fmla="*/ 227 h 174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744" h="174852">
                  <a:moveTo>
                    <a:pt x="69596" y="227"/>
                  </a:moveTo>
                  <a:cubicBezTo>
                    <a:pt x="67215" y="-2948"/>
                    <a:pt x="16944" y="28008"/>
                    <a:pt x="6096" y="38327"/>
                  </a:cubicBezTo>
                  <a:cubicBezTo>
                    <a:pt x="-4752" y="48646"/>
                    <a:pt x="1598" y="52614"/>
                    <a:pt x="4508" y="62139"/>
                  </a:cubicBezTo>
                  <a:cubicBezTo>
                    <a:pt x="7418" y="71664"/>
                    <a:pt x="8212" y="76692"/>
                    <a:pt x="23558" y="95477"/>
                  </a:cubicBezTo>
                  <a:cubicBezTo>
                    <a:pt x="38904" y="114262"/>
                    <a:pt x="93408" y="175117"/>
                    <a:pt x="96583" y="174852"/>
                  </a:cubicBezTo>
                  <a:cubicBezTo>
                    <a:pt x="99758" y="174587"/>
                    <a:pt x="55308" y="113468"/>
                    <a:pt x="42608" y="93889"/>
                  </a:cubicBezTo>
                  <a:cubicBezTo>
                    <a:pt x="29908" y="74310"/>
                    <a:pt x="17737" y="70077"/>
                    <a:pt x="20383" y="57377"/>
                  </a:cubicBezTo>
                  <a:cubicBezTo>
                    <a:pt x="23029" y="44677"/>
                    <a:pt x="71977" y="3402"/>
                    <a:pt x="69596" y="2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38AA9732-3998-41F2-95D3-09941C79FC21}"/>
                </a:ext>
              </a:extLst>
            </p:cNvPr>
            <p:cNvSpPr/>
            <p:nvPr/>
          </p:nvSpPr>
          <p:spPr>
            <a:xfrm>
              <a:off x="5381619" y="3426918"/>
              <a:ext cx="427824" cy="403217"/>
            </a:xfrm>
            <a:custGeom>
              <a:avLst/>
              <a:gdLst>
                <a:gd name="connsiteX0" fmla="*/ 69856 w 427824"/>
                <a:gd name="connsiteY0" fmla="*/ 495 h 403217"/>
                <a:gd name="connsiteX1" fmla="*/ 61919 w 427824"/>
                <a:gd name="connsiteY1" fmla="*/ 76695 h 403217"/>
                <a:gd name="connsiteX2" fmla="*/ 6356 w 427824"/>
                <a:gd name="connsiteY2" fmla="*/ 157657 h 403217"/>
                <a:gd name="connsiteX3" fmla="*/ 4769 w 427824"/>
                <a:gd name="connsiteY3" fmla="*/ 224332 h 403217"/>
                <a:gd name="connsiteX4" fmla="*/ 38106 w 427824"/>
                <a:gd name="connsiteY4" fmla="*/ 303707 h 403217"/>
                <a:gd name="connsiteX5" fmla="*/ 98431 w 427824"/>
                <a:gd name="connsiteY5" fmla="*/ 365620 h 403217"/>
                <a:gd name="connsiteX6" fmla="*/ 198444 w 427824"/>
                <a:gd name="connsiteY6" fmla="*/ 395782 h 403217"/>
                <a:gd name="connsiteX7" fmla="*/ 266706 w 427824"/>
                <a:gd name="connsiteY7" fmla="*/ 394195 h 403217"/>
                <a:gd name="connsiteX8" fmla="*/ 406406 w 427824"/>
                <a:gd name="connsiteY8" fmla="*/ 297357 h 403217"/>
                <a:gd name="connsiteX9" fmla="*/ 422281 w 427824"/>
                <a:gd name="connsiteY9" fmla="*/ 287832 h 403217"/>
                <a:gd name="connsiteX10" fmla="*/ 355606 w 427824"/>
                <a:gd name="connsiteY10" fmla="*/ 311645 h 403217"/>
                <a:gd name="connsiteX11" fmla="*/ 276231 w 427824"/>
                <a:gd name="connsiteY11" fmla="*/ 371970 h 403217"/>
                <a:gd name="connsiteX12" fmla="*/ 179394 w 427824"/>
                <a:gd name="connsiteY12" fmla="*/ 379907 h 403217"/>
                <a:gd name="connsiteX13" fmla="*/ 88906 w 427824"/>
                <a:gd name="connsiteY13" fmla="*/ 322757 h 403217"/>
                <a:gd name="connsiteX14" fmla="*/ 14294 w 427824"/>
                <a:gd name="connsiteY14" fmla="*/ 195757 h 403217"/>
                <a:gd name="connsiteX15" fmla="*/ 63506 w 427824"/>
                <a:gd name="connsiteY15" fmla="*/ 114795 h 403217"/>
                <a:gd name="connsiteX16" fmla="*/ 69856 w 427824"/>
                <a:gd name="connsiteY16" fmla="*/ 495 h 40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7824" h="403217">
                  <a:moveTo>
                    <a:pt x="69856" y="495"/>
                  </a:moveTo>
                  <a:cubicBezTo>
                    <a:pt x="69592" y="-5855"/>
                    <a:pt x="72502" y="50501"/>
                    <a:pt x="61919" y="76695"/>
                  </a:cubicBezTo>
                  <a:cubicBezTo>
                    <a:pt x="51336" y="102889"/>
                    <a:pt x="15881" y="133051"/>
                    <a:pt x="6356" y="157657"/>
                  </a:cubicBezTo>
                  <a:cubicBezTo>
                    <a:pt x="-3169" y="182263"/>
                    <a:pt x="-523" y="199990"/>
                    <a:pt x="4769" y="224332"/>
                  </a:cubicBezTo>
                  <a:cubicBezTo>
                    <a:pt x="10061" y="248674"/>
                    <a:pt x="22496" y="280159"/>
                    <a:pt x="38106" y="303707"/>
                  </a:cubicBezTo>
                  <a:cubicBezTo>
                    <a:pt x="53716" y="327255"/>
                    <a:pt x="71708" y="350274"/>
                    <a:pt x="98431" y="365620"/>
                  </a:cubicBezTo>
                  <a:cubicBezTo>
                    <a:pt x="125154" y="380966"/>
                    <a:pt x="170398" y="391020"/>
                    <a:pt x="198444" y="395782"/>
                  </a:cubicBezTo>
                  <a:cubicBezTo>
                    <a:pt x="226490" y="400544"/>
                    <a:pt x="232046" y="410599"/>
                    <a:pt x="266706" y="394195"/>
                  </a:cubicBezTo>
                  <a:cubicBezTo>
                    <a:pt x="301366" y="377791"/>
                    <a:pt x="380477" y="315084"/>
                    <a:pt x="406406" y="297357"/>
                  </a:cubicBezTo>
                  <a:cubicBezTo>
                    <a:pt x="432335" y="279630"/>
                    <a:pt x="430748" y="285451"/>
                    <a:pt x="422281" y="287832"/>
                  </a:cubicBezTo>
                  <a:cubicBezTo>
                    <a:pt x="413814" y="290213"/>
                    <a:pt x="379948" y="297622"/>
                    <a:pt x="355606" y="311645"/>
                  </a:cubicBezTo>
                  <a:cubicBezTo>
                    <a:pt x="331264" y="325668"/>
                    <a:pt x="305600" y="360593"/>
                    <a:pt x="276231" y="371970"/>
                  </a:cubicBezTo>
                  <a:cubicBezTo>
                    <a:pt x="246862" y="383347"/>
                    <a:pt x="210615" y="388109"/>
                    <a:pt x="179394" y="379907"/>
                  </a:cubicBezTo>
                  <a:cubicBezTo>
                    <a:pt x="148173" y="371705"/>
                    <a:pt x="116423" y="353449"/>
                    <a:pt x="88906" y="322757"/>
                  </a:cubicBezTo>
                  <a:cubicBezTo>
                    <a:pt x="61389" y="292065"/>
                    <a:pt x="18527" y="230417"/>
                    <a:pt x="14294" y="195757"/>
                  </a:cubicBezTo>
                  <a:cubicBezTo>
                    <a:pt x="10061" y="161097"/>
                    <a:pt x="53452" y="146016"/>
                    <a:pt x="63506" y="114795"/>
                  </a:cubicBezTo>
                  <a:cubicBezTo>
                    <a:pt x="73560" y="83574"/>
                    <a:pt x="70120" y="6845"/>
                    <a:pt x="69856" y="4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6BE842D8-B127-4870-9561-BCDB50AEFCC2}"/>
                </a:ext>
              </a:extLst>
            </p:cNvPr>
            <p:cNvSpPr/>
            <p:nvPr/>
          </p:nvSpPr>
          <p:spPr>
            <a:xfrm>
              <a:off x="5654437" y="1727417"/>
              <a:ext cx="362311" cy="413992"/>
            </a:xfrm>
            <a:custGeom>
              <a:avLst/>
              <a:gdLst>
                <a:gd name="connsiteX0" fmla="*/ 362188 w 362311"/>
                <a:gd name="connsiteY0" fmla="*/ 1371 h 413992"/>
                <a:gd name="connsiteX1" fmla="*/ 284401 w 362311"/>
                <a:gd name="connsiteY1" fmla="*/ 42646 h 413992"/>
                <a:gd name="connsiteX2" fmla="*/ 230426 w 362311"/>
                <a:gd name="connsiteY2" fmla="*/ 102971 h 413992"/>
                <a:gd name="connsiteX3" fmla="*/ 9763 w 362311"/>
                <a:gd name="connsiteY3" fmla="*/ 401421 h 413992"/>
                <a:gd name="connsiteX4" fmla="*/ 54213 w 362311"/>
                <a:gd name="connsiteY4" fmla="*/ 342683 h 413992"/>
                <a:gd name="connsiteX5" fmla="*/ 192326 w 362311"/>
                <a:gd name="connsiteY5" fmla="*/ 199808 h 413992"/>
                <a:gd name="connsiteX6" fmla="*/ 265351 w 362311"/>
                <a:gd name="connsiteY6" fmla="*/ 93446 h 413992"/>
                <a:gd name="connsiteX7" fmla="*/ 362188 w 362311"/>
                <a:gd name="connsiteY7" fmla="*/ 1371 h 413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2311" h="413992">
                  <a:moveTo>
                    <a:pt x="362188" y="1371"/>
                  </a:moveTo>
                  <a:cubicBezTo>
                    <a:pt x="365363" y="-7096"/>
                    <a:pt x="306361" y="25713"/>
                    <a:pt x="284401" y="42646"/>
                  </a:cubicBezTo>
                  <a:cubicBezTo>
                    <a:pt x="262441" y="59579"/>
                    <a:pt x="276199" y="43175"/>
                    <a:pt x="230426" y="102971"/>
                  </a:cubicBezTo>
                  <a:cubicBezTo>
                    <a:pt x="184653" y="162767"/>
                    <a:pt x="39132" y="361469"/>
                    <a:pt x="9763" y="401421"/>
                  </a:cubicBezTo>
                  <a:cubicBezTo>
                    <a:pt x="-19606" y="441373"/>
                    <a:pt x="23786" y="376285"/>
                    <a:pt x="54213" y="342683"/>
                  </a:cubicBezTo>
                  <a:cubicBezTo>
                    <a:pt x="84640" y="309081"/>
                    <a:pt x="157136" y="241348"/>
                    <a:pt x="192326" y="199808"/>
                  </a:cubicBezTo>
                  <a:cubicBezTo>
                    <a:pt x="227516" y="158269"/>
                    <a:pt x="236247" y="124138"/>
                    <a:pt x="265351" y="93446"/>
                  </a:cubicBezTo>
                  <a:cubicBezTo>
                    <a:pt x="294455" y="62754"/>
                    <a:pt x="359013" y="9838"/>
                    <a:pt x="362188" y="13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68DFC099-1906-4F79-9478-9F8D0CFC6492}"/>
                </a:ext>
              </a:extLst>
            </p:cNvPr>
            <p:cNvSpPr/>
            <p:nvPr/>
          </p:nvSpPr>
          <p:spPr>
            <a:xfrm>
              <a:off x="5484037" y="3350665"/>
              <a:ext cx="613606" cy="220152"/>
            </a:xfrm>
            <a:custGeom>
              <a:avLst/>
              <a:gdLst>
                <a:gd name="connsiteX0" fmla="*/ 246 w 613606"/>
                <a:gd name="connsiteY0" fmla="*/ 220152 h 220152"/>
                <a:gd name="connsiteX1" fmla="*/ 245780 w 613606"/>
                <a:gd name="connsiteY1" fmla="*/ 160885 h 220152"/>
                <a:gd name="connsiteX2" fmla="*/ 319863 w 613606"/>
                <a:gd name="connsiteY2" fmla="*/ 71985 h 220152"/>
                <a:gd name="connsiteX3" fmla="*/ 603496 w 613606"/>
                <a:gd name="connsiteY3" fmla="*/ 6368 h 220152"/>
                <a:gd name="connsiteX4" fmla="*/ 529413 w 613606"/>
                <a:gd name="connsiteY4" fmla="*/ 6368 h 220152"/>
                <a:gd name="connsiteX5" fmla="*/ 328330 w 613606"/>
                <a:gd name="connsiteY5" fmla="*/ 40235 h 220152"/>
                <a:gd name="connsiteX6" fmla="*/ 269063 w 613606"/>
                <a:gd name="connsiteY6" fmla="*/ 112202 h 220152"/>
                <a:gd name="connsiteX7" fmla="*/ 201330 w 613606"/>
                <a:gd name="connsiteY7" fmla="*/ 160885 h 220152"/>
                <a:gd name="connsiteX8" fmla="*/ 246 w 613606"/>
                <a:gd name="connsiteY8" fmla="*/ 220152 h 22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3606" h="220152">
                  <a:moveTo>
                    <a:pt x="246" y="220152"/>
                  </a:moveTo>
                  <a:cubicBezTo>
                    <a:pt x="7654" y="220152"/>
                    <a:pt x="192511" y="185579"/>
                    <a:pt x="245780" y="160885"/>
                  </a:cubicBezTo>
                  <a:cubicBezTo>
                    <a:pt x="299049" y="136191"/>
                    <a:pt x="260244" y="97738"/>
                    <a:pt x="319863" y="71985"/>
                  </a:cubicBezTo>
                  <a:cubicBezTo>
                    <a:pt x="379482" y="46232"/>
                    <a:pt x="568571" y="17304"/>
                    <a:pt x="603496" y="6368"/>
                  </a:cubicBezTo>
                  <a:cubicBezTo>
                    <a:pt x="638421" y="-4568"/>
                    <a:pt x="575274" y="723"/>
                    <a:pt x="529413" y="6368"/>
                  </a:cubicBezTo>
                  <a:cubicBezTo>
                    <a:pt x="483552" y="12012"/>
                    <a:pt x="371722" y="22596"/>
                    <a:pt x="328330" y="40235"/>
                  </a:cubicBezTo>
                  <a:cubicBezTo>
                    <a:pt x="284938" y="57874"/>
                    <a:pt x="290230" y="92094"/>
                    <a:pt x="269063" y="112202"/>
                  </a:cubicBezTo>
                  <a:cubicBezTo>
                    <a:pt x="247896" y="132310"/>
                    <a:pt x="248249" y="140071"/>
                    <a:pt x="201330" y="160885"/>
                  </a:cubicBezTo>
                  <a:cubicBezTo>
                    <a:pt x="154411" y="181699"/>
                    <a:pt x="-7162" y="220152"/>
                    <a:pt x="246" y="2201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506FA257-A80D-4CDF-AE6A-DB3F6AAB7662}"/>
                </a:ext>
              </a:extLst>
            </p:cNvPr>
            <p:cNvSpPr/>
            <p:nvPr/>
          </p:nvSpPr>
          <p:spPr>
            <a:xfrm>
              <a:off x="5871732" y="3481152"/>
              <a:ext cx="520506" cy="148229"/>
            </a:xfrm>
            <a:custGeom>
              <a:avLst/>
              <a:gdLst>
                <a:gd name="connsiteX0" fmla="*/ 2018 w 520506"/>
                <a:gd name="connsiteY0" fmla="*/ 144698 h 148229"/>
                <a:gd name="connsiteX1" fmla="*/ 54935 w 520506"/>
                <a:gd name="connsiteY1" fmla="*/ 119298 h 148229"/>
                <a:gd name="connsiteX2" fmla="*/ 198868 w 520506"/>
                <a:gd name="connsiteY2" fmla="*/ 38865 h 148229"/>
                <a:gd name="connsiteX3" fmla="*/ 510018 w 520506"/>
                <a:gd name="connsiteY3" fmla="*/ 4998 h 148229"/>
                <a:gd name="connsiteX4" fmla="*/ 452868 w 520506"/>
                <a:gd name="connsiteY4" fmla="*/ 4998 h 148229"/>
                <a:gd name="connsiteX5" fmla="*/ 239085 w 520506"/>
                <a:gd name="connsiteY5" fmla="*/ 2881 h 148229"/>
                <a:gd name="connsiteX6" fmla="*/ 116318 w 520506"/>
                <a:gd name="connsiteY6" fmla="*/ 49448 h 148229"/>
                <a:gd name="connsiteX7" fmla="*/ 2018 w 520506"/>
                <a:gd name="connsiteY7" fmla="*/ 144698 h 148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0506" h="148229">
                  <a:moveTo>
                    <a:pt x="2018" y="144698"/>
                  </a:moveTo>
                  <a:cubicBezTo>
                    <a:pt x="-8212" y="156340"/>
                    <a:pt x="22127" y="136937"/>
                    <a:pt x="54935" y="119298"/>
                  </a:cubicBezTo>
                  <a:cubicBezTo>
                    <a:pt x="87743" y="101659"/>
                    <a:pt x="123021" y="57915"/>
                    <a:pt x="198868" y="38865"/>
                  </a:cubicBezTo>
                  <a:cubicBezTo>
                    <a:pt x="274715" y="19815"/>
                    <a:pt x="467685" y="10643"/>
                    <a:pt x="510018" y="4998"/>
                  </a:cubicBezTo>
                  <a:cubicBezTo>
                    <a:pt x="552351" y="-647"/>
                    <a:pt x="452868" y="4998"/>
                    <a:pt x="452868" y="4998"/>
                  </a:cubicBezTo>
                  <a:cubicBezTo>
                    <a:pt x="407713" y="4645"/>
                    <a:pt x="295177" y="-4527"/>
                    <a:pt x="239085" y="2881"/>
                  </a:cubicBezTo>
                  <a:cubicBezTo>
                    <a:pt x="182993" y="10289"/>
                    <a:pt x="153007" y="28281"/>
                    <a:pt x="116318" y="49448"/>
                  </a:cubicBezTo>
                  <a:cubicBezTo>
                    <a:pt x="79629" y="70615"/>
                    <a:pt x="12248" y="133056"/>
                    <a:pt x="2018" y="1446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47D847C6-8315-4C8E-88B1-50BFD97FF98D}"/>
                </a:ext>
              </a:extLst>
            </p:cNvPr>
            <p:cNvSpPr/>
            <p:nvPr/>
          </p:nvSpPr>
          <p:spPr>
            <a:xfrm>
              <a:off x="5799168" y="2567277"/>
              <a:ext cx="297982" cy="212576"/>
            </a:xfrm>
            <a:custGeom>
              <a:avLst/>
              <a:gdLst>
                <a:gd name="connsiteX0" fmla="*/ 296832 w 297982"/>
                <a:gd name="connsiteY0" fmla="*/ 240 h 212576"/>
                <a:gd name="connsiteX1" fmla="*/ 127499 w 297982"/>
                <a:gd name="connsiteY1" fmla="*/ 55273 h 212576"/>
                <a:gd name="connsiteX2" fmla="*/ 63999 w 297982"/>
                <a:gd name="connsiteY2" fmla="*/ 89140 h 212576"/>
                <a:gd name="connsiteX3" fmla="*/ 499 w 297982"/>
                <a:gd name="connsiteY3" fmla="*/ 211906 h 212576"/>
                <a:gd name="connsiteX4" fmla="*/ 34365 w 297982"/>
                <a:gd name="connsiteY4" fmla="*/ 135706 h 212576"/>
                <a:gd name="connsiteX5" fmla="*/ 34365 w 297982"/>
                <a:gd name="connsiteY5" fmla="*/ 78556 h 212576"/>
                <a:gd name="connsiteX6" fmla="*/ 296832 w 297982"/>
                <a:gd name="connsiteY6" fmla="*/ 240 h 212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7982" h="212576">
                  <a:moveTo>
                    <a:pt x="296832" y="240"/>
                  </a:moveTo>
                  <a:cubicBezTo>
                    <a:pt x="312354" y="-3641"/>
                    <a:pt x="166305" y="40456"/>
                    <a:pt x="127499" y="55273"/>
                  </a:cubicBezTo>
                  <a:cubicBezTo>
                    <a:pt x="88693" y="70090"/>
                    <a:pt x="85166" y="63035"/>
                    <a:pt x="63999" y="89140"/>
                  </a:cubicBezTo>
                  <a:cubicBezTo>
                    <a:pt x="42832" y="115246"/>
                    <a:pt x="5438" y="204145"/>
                    <a:pt x="499" y="211906"/>
                  </a:cubicBezTo>
                  <a:cubicBezTo>
                    <a:pt x="-4440" y="219667"/>
                    <a:pt x="28721" y="157931"/>
                    <a:pt x="34365" y="135706"/>
                  </a:cubicBezTo>
                  <a:cubicBezTo>
                    <a:pt x="40009" y="113481"/>
                    <a:pt x="-13613" y="105014"/>
                    <a:pt x="34365" y="78556"/>
                  </a:cubicBezTo>
                  <a:cubicBezTo>
                    <a:pt x="82343" y="52098"/>
                    <a:pt x="281310" y="4121"/>
                    <a:pt x="296832" y="2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F69180E3-A623-4E0B-A0DF-8312A53E90AB}"/>
                </a:ext>
              </a:extLst>
            </p:cNvPr>
            <p:cNvSpPr/>
            <p:nvPr/>
          </p:nvSpPr>
          <p:spPr>
            <a:xfrm>
              <a:off x="5772146" y="2292301"/>
              <a:ext cx="308090" cy="109696"/>
            </a:xfrm>
            <a:custGeom>
              <a:avLst/>
              <a:gdLst>
                <a:gd name="connsiteX0" fmla="*/ 4 w 308090"/>
                <a:gd name="connsiteY0" fmla="*/ 52437 h 109696"/>
                <a:gd name="connsiteX1" fmla="*/ 76204 w 308090"/>
                <a:gd name="connsiteY1" fmla="*/ 49 h 109696"/>
                <a:gd name="connsiteX2" fmla="*/ 188917 w 308090"/>
                <a:gd name="connsiteY2" fmla="*/ 63549 h 109696"/>
                <a:gd name="connsiteX3" fmla="*/ 307979 w 308090"/>
                <a:gd name="connsiteY3" fmla="*/ 109587 h 109696"/>
                <a:gd name="connsiteX4" fmla="*/ 207967 w 308090"/>
                <a:gd name="connsiteY4" fmla="*/ 74662 h 109696"/>
                <a:gd name="connsiteX5" fmla="*/ 79379 w 308090"/>
                <a:gd name="connsiteY5" fmla="*/ 20687 h 109696"/>
                <a:gd name="connsiteX6" fmla="*/ 4 w 308090"/>
                <a:gd name="connsiteY6" fmla="*/ 52437 h 109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090" h="109696">
                  <a:moveTo>
                    <a:pt x="4" y="52437"/>
                  </a:moveTo>
                  <a:cubicBezTo>
                    <a:pt x="-525" y="48997"/>
                    <a:pt x="44719" y="-1803"/>
                    <a:pt x="76204" y="49"/>
                  </a:cubicBezTo>
                  <a:cubicBezTo>
                    <a:pt x="107690" y="1901"/>
                    <a:pt x="150288" y="45293"/>
                    <a:pt x="188917" y="63549"/>
                  </a:cubicBezTo>
                  <a:cubicBezTo>
                    <a:pt x="227546" y="81805"/>
                    <a:pt x="304804" y="107735"/>
                    <a:pt x="307979" y="109587"/>
                  </a:cubicBezTo>
                  <a:cubicBezTo>
                    <a:pt x="311154" y="111439"/>
                    <a:pt x="246067" y="89479"/>
                    <a:pt x="207967" y="74662"/>
                  </a:cubicBezTo>
                  <a:cubicBezTo>
                    <a:pt x="169867" y="59845"/>
                    <a:pt x="111129" y="24920"/>
                    <a:pt x="79379" y="20687"/>
                  </a:cubicBezTo>
                  <a:cubicBezTo>
                    <a:pt x="47629" y="16454"/>
                    <a:pt x="533" y="55877"/>
                    <a:pt x="4" y="524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1460A5A5-3966-4196-997F-99D5CDA1740D}"/>
                </a:ext>
              </a:extLst>
            </p:cNvPr>
            <p:cNvSpPr/>
            <p:nvPr/>
          </p:nvSpPr>
          <p:spPr>
            <a:xfrm>
              <a:off x="5762625" y="2239669"/>
              <a:ext cx="177006" cy="45452"/>
            </a:xfrm>
            <a:custGeom>
              <a:avLst/>
              <a:gdLst>
                <a:gd name="connsiteX0" fmla="*/ 0 w 177006"/>
                <a:gd name="connsiteY0" fmla="*/ 28869 h 45452"/>
                <a:gd name="connsiteX1" fmla="*/ 93663 w 177006"/>
                <a:gd name="connsiteY1" fmla="*/ 294 h 45452"/>
                <a:gd name="connsiteX2" fmla="*/ 176213 w 177006"/>
                <a:gd name="connsiteY2" fmla="*/ 44744 h 45452"/>
                <a:gd name="connsiteX3" fmla="*/ 131763 w 177006"/>
                <a:gd name="connsiteY3" fmla="*/ 27281 h 45452"/>
                <a:gd name="connsiteX4" fmla="*/ 71438 w 177006"/>
                <a:gd name="connsiteY4" fmla="*/ 22519 h 45452"/>
                <a:gd name="connsiteX5" fmla="*/ 0 w 177006"/>
                <a:gd name="connsiteY5" fmla="*/ 28869 h 4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006" h="45452">
                  <a:moveTo>
                    <a:pt x="0" y="28869"/>
                  </a:moveTo>
                  <a:cubicBezTo>
                    <a:pt x="32147" y="13258"/>
                    <a:pt x="64294" y="-2352"/>
                    <a:pt x="93663" y="294"/>
                  </a:cubicBezTo>
                  <a:cubicBezTo>
                    <a:pt x="123032" y="2940"/>
                    <a:pt x="169863" y="40246"/>
                    <a:pt x="176213" y="44744"/>
                  </a:cubicBezTo>
                  <a:cubicBezTo>
                    <a:pt x="182563" y="49242"/>
                    <a:pt x="149225" y="30985"/>
                    <a:pt x="131763" y="27281"/>
                  </a:cubicBezTo>
                  <a:cubicBezTo>
                    <a:pt x="114301" y="23577"/>
                    <a:pt x="71438" y="22519"/>
                    <a:pt x="71438" y="22519"/>
                  </a:cubicBezTo>
                  <a:lnTo>
                    <a:pt x="0" y="2886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1229702D-958B-4044-ACB3-4EA2362B6E4A}"/>
                </a:ext>
              </a:extLst>
            </p:cNvPr>
            <p:cNvSpPr/>
            <p:nvPr/>
          </p:nvSpPr>
          <p:spPr>
            <a:xfrm>
              <a:off x="5894917" y="3853680"/>
              <a:ext cx="402359" cy="681887"/>
            </a:xfrm>
            <a:custGeom>
              <a:avLst/>
              <a:gdLst>
                <a:gd name="connsiteX0" fmla="*/ 0 w 402359"/>
                <a:gd name="connsiteY0" fmla="*/ 770 h 681887"/>
                <a:gd name="connsiteX1" fmla="*/ 156633 w 402359"/>
                <a:gd name="connsiteY1" fmla="*/ 62153 h 681887"/>
                <a:gd name="connsiteX2" fmla="*/ 192616 w 402359"/>
                <a:gd name="connsiteY2" fmla="*/ 85437 h 681887"/>
                <a:gd name="connsiteX3" fmla="*/ 361950 w 402359"/>
                <a:gd name="connsiteY3" fmla="*/ 447387 h 681887"/>
                <a:gd name="connsiteX4" fmla="*/ 391583 w 402359"/>
                <a:gd name="connsiteY4" fmla="*/ 669637 h 681887"/>
                <a:gd name="connsiteX5" fmla="*/ 385233 w 402359"/>
                <a:gd name="connsiteY5" fmla="*/ 633653 h 681887"/>
                <a:gd name="connsiteX6" fmla="*/ 400050 w 402359"/>
                <a:gd name="connsiteY6" fmla="*/ 470670 h 681887"/>
                <a:gd name="connsiteX7" fmla="*/ 328083 w 402359"/>
                <a:gd name="connsiteY7" fmla="*/ 280170 h 681887"/>
                <a:gd name="connsiteX8" fmla="*/ 194733 w 402359"/>
                <a:gd name="connsiteY8" fmla="*/ 53687 h 681887"/>
                <a:gd name="connsiteX9" fmla="*/ 156633 w 402359"/>
                <a:gd name="connsiteY9" fmla="*/ 30403 h 681887"/>
                <a:gd name="connsiteX10" fmla="*/ 0 w 402359"/>
                <a:gd name="connsiteY10" fmla="*/ 770 h 6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2359" h="681887">
                  <a:moveTo>
                    <a:pt x="0" y="770"/>
                  </a:moveTo>
                  <a:cubicBezTo>
                    <a:pt x="0" y="6062"/>
                    <a:pt x="124530" y="48042"/>
                    <a:pt x="156633" y="62153"/>
                  </a:cubicBezTo>
                  <a:cubicBezTo>
                    <a:pt x="188736" y="76264"/>
                    <a:pt x="158397" y="21231"/>
                    <a:pt x="192616" y="85437"/>
                  </a:cubicBezTo>
                  <a:cubicBezTo>
                    <a:pt x="226835" y="149643"/>
                    <a:pt x="328789" y="350020"/>
                    <a:pt x="361950" y="447387"/>
                  </a:cubicBezTo>
                  <a:cubicBezTo>
                    <a:pt x="395111" y="544754"/>
                    <a:pt x="387703" y="638593"/>
                    <a:pt x="391583" y="669637"/>
                  </a:cubicBezTo>
                  <a:cubicBezTo>
                    <a:pt x="395463" y="700681"/>
                    <a:pt x="383822" y="666814"/>
                    <a:pt x="385233" y="633653"/>
                  </a:cubicBezTo>
                  <a:cubicBezTo>
                    <a:pt x="386644" y="600492"/>
                    <a:pt x="409575" y="529584"/>
                    <a:pt x="400050" y="470670"/>
                  </a:cubicBezTo>
                  <a:cubicBezTo>
                    <a:pt x="390525" y="411756"/>
                    <a:pt x="362303" y="349667"/>
                    <a:pt x="328083" y="280170"/>
                  </a:cubicBezTo>
                  <a:cubicBezTo>
                    <a:pt x="293863" y="210673"/>
                    <a:pt x="223308" y="95315"/>
                    <a:pt x="194733" y="53687"/>
                  </a:cubicBezTo>
                  <a:cubicBezTo>
                    <a:pt x="166158" y="12059"/>
                    <a:pt x="189794" y="42045"/>
                    <a:pt x="156633" y="30403"/>
                  </a:cubicBezTo>
                  <a:cubicBezTo>
                    <a:pt x="123472" y="18761"/>
                    <a:pt x="0" y="-4522"/>
                    <a:pt x="0" y="7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2B048644-C89E-43A1-939F-0489F486CF00}"/>
                </a:ext>
              </a:extLst>
            </p:cNvPr>
            <p:cNvSpPr/>
            <p:nvPr/>
          </p:nvSpPr>
          <p:spPr>
            <a:xfrm>
              <a:off x="5490993" y="1798638"/>
              <a:ext cx="370375" cy="152759"/>
            </a:xfrm>
            <a:custGeom>
              <a:avLst/>
              <a:gdLst>
                <a:gd name="connsiteX0" fmla="*/ 170 w 370375"/>
                <a:gd name="connsiteY0" fmla="*/ 0 h 152759"/>
                <a:gd name="connsiteX1" fmla="*/ 120820 w 370375"/>
                <a:gd name="connsiteY1" fmla="*/ 92075 h 152759"/>
                <a:gd name="connsiteX2" fmla="*/ 236707 w 370375"/>
                <a:gd name="connsiteY2" fmla="*/ 112712 h 152759"/>
                <a:gd name="connsiteX3" fmla="*/ 358945 w 370375"/>
                <a:gd name="connsiteY3" fmla="*/ 111125 h 152759"/>
                <a:gd name="connsiteX4" fmla="*/ 263695 w 370375"/>
                <a:gd name="connsiteY4" fmla="*/ 111125 h 152759"/>
                <a:gd name="connsiteX5" fmla="*/ 104945 w 370375"/>
                <a:gd name="connsiteY5" fmla="*/ 150812 h 152759"/>
                <a:gd name="connsiteX6" fmla="*/ 255757 w 370375"/>
                <a:gd name="connsiteY6" fmla="*/ 144462 h 152759"/>
                <a:gd name="connsiteX7" fmla="*/ 365295 w 370375"/>
                <a:gd name="connsiteY7" fmla="*/ 125412 h 152759"/>
                <a:gd name="connsiteX8" fmla="*/ 335132 w 370375"/>
                <a:gd name="connsiteY8" fmla="*/ 87312 h 152759"/>
                <a:gd name="connsiteX9" fmla="*/ 185907 w 370375"/>
                <a:gd name="connsiteY9" fmla="*/ 100012 h 152759"/>
                <a:gd name="connsiteX10" fmla="*/ 147807 w 370375"/>
                <a:gd name="connsiteY10" fmla="*/ 90487 h 152759"/>
                <a:gd name="connsiteX11" fmla="*/ 170 w 370375"/>
                <a:gd name="connsiteY11" fmla="*/ 0 h 152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0375" h="152759">
                  <a:moveTo>
                    <a:pt x="170" y="0"/>
                  </a:moveTo>
                  <a:cubicBezTo>
                    <a:pt x="-4328" y="265"/>
                    <a:pt x="81397" y="73290"/>
                    <a:pt x="120820" y="92075"/>
                  </a:cubicBezTo>
                  <a:cubicBezTo>
                    <a:pt x="160243" y="110860"/>
                    <a:pt x="197020" y="109537"/>
                    <a:pt x="236707" y="112712"/>
                  </a:cubicBezTo>
                  <a:cubicBezTo>
                    <a:pt x="276394" y="115887"/>
                    <a:pt x="354447" y="111390"/>
                    <a:pt x="358945" y="111125"/>
                  </a:cubicBezTo>
                  <a:cubicBezTo>
                    <a:pt x="363443" y="110861"/>
                    <a:pt x="306028" y="104511"/>
                    <a:pt x="263695" y="111125"/>
                  </a:cubicBezTo>
                  <a:cubicBezTo>
                    <a:pt x="221362" y="117739"/>
                    <a:pt x="106268" y="145256"/>
                    <a:pt x="104945" y="150812"/>
                  </a:cubicBezTo>
                  <a:cubicBezTo>
                    <a:pt x="103622" y="156368"/>
                    <a:pt x="212365" y="148695"/>
                    <a:pt x="255757" y="144462"/>
                  </a:cubicBezTo>
                  <a:cubicBezTo>
                    <a:pt x="299149" y="140229"/>
                    <a:pt x="352066" y="134937"/>
                    <a:pt x="365295" y="125412"/>
                  </a:cubicBezTo>
                  <a:cubicBezTo>
                    <a:pt x="378524" y="115887"/>
                    <a:pt x="365030" y="91545"/>
                    <a:pt x="335132" y="87312"/>
                  </a:cubicBezTo>
                  <a:cubicBezTo>
                    <a:pt x="305234" y="83079"/>
                    <a:pt x="217128" y="99483"/>
                    <a:pt x="185907" y="100012"/>
                  </a:cubicBezTo>
                  <a:cubicBezTo>
                    <a:pt x="154686" y="100541"/>
                    <a:pt x="177176" y="103451"/>
                    <a:pt x="147807" y="90487"/>
                  </a:cubicBezTo>
                  <a:cubicBezTo>
                    <a:pt x="118438" y="77523"/>
                    <a:pt x="4668" y="-265"/>
                    <a:pt x="17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3B429A65-8998-478A-A77F-497F0A2450C5}"/>
                </a:ext>
              </a:extLst>
            </p:cNvPr>
            <p:cNvSpPr/>
            <p:nvPr/>
          </p:nvSpPr>
          <p:spPr>
            <a:xfrm>
              <a:off x="5583889" y="1568314"/>
              <a:ext cx="474065" cy="260086"/>
            </a:xfrm>
            <a:custGeom>
              <a:avLst/>
              <a:gdLst>
                <a:gd name="connsiteX0" fmla="*/ 474011 w 474065"/>
                <a:gd name="connsiteY0" fmla="*/ 136 h 260086"/>
                <a:gd name="connsiteX1" fmla="*/ 324786 w 474065"/>
                <a:gd name="connsiteY1" fmla="*/ 112849 h 260086"/>
                <a:gd name="connsiteX2" fmla="*/ 251761 w 474065"/>
                <a:gd name="connsiteY2" fmla="*/ 127136 h 260086"/>
                <a:gd name="connsiteX3" fmla="*/ 108886 w 474065"/>
                <a:gd name="connsiteY3" fmla="*/ 92211 h 260086"/>
                <a:gd name="connsiteX4" fmla="*/ 936 w 474065"/>
                <a:gd name="connsiteY4" fmla="*/ 258899 h 260086"/>
                <a:gd name="connsiteX5" fmla="*/ 61261 w 474065"/>
                <a:gd name="connsiteY5" fmla="*/ 165236 h 260086"/>
                <a:gd name="connsiteX6" fmla="*/ 143811 w 474065"/>
                <a:gd name="connsiteY6" fmla="*/ 133486 h 260086"/>
                <a:gd name="connsiteX7" fmla="*/ 307324 w 474065"/>
                <a:gd name="connsiteY7" fmla="*/ 138249 h 260086"/>
                <a:gd name="connsiteX8" fmla="*/ 474011 w 474065"/>
                <a:gd name="connsiteY8" fmla="*/ 136 h 26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4065" h="260086">
                  <a:moveTo>
                    <a:pt x="474011" y="136"/>
                  </a:moveTo>
                  <a:cubicBezTo>
                    <a:pt x="476921" y="-4097"/>
                    <a:pt x="361828" y="91682"/>
                    <a:pt x="324786" y="112849"/>
                  </a:cubicBezTo>
                  <a:cubicBezTo>
                    <a:pt x="287744" y="134016"/>
                    <a:pt x="287744" y="130576"/>
                    <a:pt x="251761" y="127136"/>
                  </a:cubicBezTo>
                  <a:cubicBezTo>
                    <a:pt x="215778" y="123696"/>
                    <a:pt x="150690" y="70251"/>
                    <a:pt x="108886" y="92211"/>
                  </a:cubicBezTo>
                  <a:cubicBezTo>
                    <a:pt x="67082" y="114171"/>
                    <a:pt x="8873" y="246728"/>
                    <a:pt x="936" y="258899"/>
                  </a:cubicBezTo>
                  <a:cubicBezTo>
                    <a:pt x="-7001" y="271070"/>
                    <a:pt x="37448" y="186138"/>
                    <a:pt x="61261" y="165236"/>
                  </a:cubicBezTo>
                  <a:cubicBezTo>
                    <a:pt x="85073" y="144334"/>
                    <a:pt x="102801" y="137984"/>
                    <a:pt x="143811" y="133486"/>
                  </a:cubicBezTo>
                  <a:cubicBezTo>
                    <a:pt x="184821" y="128988"/>
                    <a:pt x="252291" y="158093"/>
                    <a:pt x="307324" y="138249"/>
                  </a:cubicBezTo>
                  <a:cubicBezTo>
                    <a:pt x="362357" y="118405"/>
                    <a:pt x="471101" y="4369"/>
                    <a:pt x="474011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8AE3C419-A5C9-4A52-9BBE-CE3B0BC213C8}"/>
                </a:ext>
              </a:extLst>
            </p:cNvPr>
            <p:cNvSpPr/>
            <p:nvPr/>
          </p:nvSpPr>
          <p:spPr>
            <a:xfrm>
              <a:off x="6034048" y="1297149"/>
              <a:ext cx="210597" cy="419336"/>
            </a:xfrm>
            <a:custGeom>
              <a:avLst/>
              <a:gdLst>
                <a:gd name="connsiteX0" fmla="*/ 40 w 210597"/>
                <a:gd name="connsiteY0" fmla="*/ 417351 h 419336"/>
                <a:gd name="connsiteX1" fmla="*/ 157202 w 210597"/>
                <a:gd name="connsiteY1" fmla="*/ 358614 h 419336"/>
                <a:gd name="connsiteX2" fmla="*/ 200065 w 210597"/>
                <a:gd name="connsiteY2" fmla="*/ 260189 h 419336"/>
                <a:gd name="connsiteX3" fmla="*/ 208002 w 210597"/>
                <a:gd name="connsiteY3" fmla="*/ 15714 h 419336"/>
                <a:gd name="connsiteX4" fmla="*/ 209590 w 210597"/>
                <a:gd name="connsiteY4" fmla="*/ 33176 h 419336"/>
                <a:gd name="connsiteX5" fmla="*/ 193715 w 210597"/>
                <a:gd name="connsiteY5" fmla="*/ 104614 h 419336"/>
                <a:gd name="connsiteX6" fmla="*/ 173077 w 210597"/>
                <a:gd name="connsiteY6" fmla="*/ 287176 h 419336"/>
                <a:gd name="connsiteX7" fmla="*/ 40 w 210597"/>
                <a:gd name="connsiteY7" fmla="*/ 417351 h 41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597" h="419336">
                  <a:moveTo>
                    <a:pt x="40" y="417351"/>
                  </a:moveTo>
                  <a:cubicBezTo>
                    <a:pt x="-2606" y="429257"/>
                    <a:pt x="123865" y="384808"/>
                    <a:pt x="157202" y="358614"/>
                  </a:cubicBezTo>
                  <a:cubicBezTo>
                    <a:pt x="190539" y="332420"/>
                    <a:pt x="191598" y="317339"/>
                    <a:pt x="200065" y="260189"/>
                  </a:cubicBezTo>
                  <a:cubicBezTo>
                    <a:pt x="208532" y="203039"/>
                    <a:pt x="206415" y="53549"/>
                    <a:pt x="208002" y="15714"/>
                  </a:cubicBezTo>
                  <a:cubicBezTo>
                    <a:pt x="209590" y="-22122"/>
                    <a:pt x="211971" y="18359"/>
                    <a:pt x="209590" y="33176"/>
                  </a:cubicBezTo>
                  <a:cubicBezTo>
                    <a:pt x="207209" y="47993"/>
                    <a:pt x="199800" y="62281"/>
                    <a:pt x="193715" y="104614"/>
                  </a:cubicBezTo>
                  <a:cubicBezTo>
                    <a:pt x="187630" y="146947"/>
                    <a:pt x="203504" y="235847"/>
                    <a:pt x="173077" y="287176"/>
                  </a:cubicBezTo>
                  <a:cubicBezTo>
                    <a:pt x="142650" y="338505"/>
                    <a:pt x="2686" y="405445"/>
                    <a:pt x="40" y="4173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7BED3CB3-79A9-4631-AB88-C1C7BC335437}"/>
                </a:ext>
              </a:extLst>
            </p:cNvPr>
            <p:cNvSpPr/>
            <p:nvPr/>
          </p:nvSpPr>
          <p:spPr>
            <a:xfrm>
              <a:off x="5798217" y="1038678"/>
              <a:ext cx="430291" cy="482106"/>
            </a:xfrm>
            <a:custGeom>
              <a:avLst/>
              <a:gdLst>
                <a:gd name="connsiteX0" fmla="*/ 418433 w 430291"/>
                <a:gd name="connsiteY0" fmla="*/ 48760 h 482106"/>
                <a:gd name="connsiteX1" fmla="*/ 229521 w 430291"/>
                <a:gd name="connsiteY1" fmla="*/ 1135 h 482106"/>
                <a:gd name="connsiteX2" fmla="*/ 27908 w 430291"/>
                <a:gd name="connsiteY2" fmla="*/ 102735 h 482106"/>
                <a:gd name="connsiteX3" fmla="*/ 8858 w 430291"/>
                <a:gd name="connsiteY3" fmla="*/ 331335 h 482106"/>
                <a:gd name="connsiteX4" fmla="*/ 96171 w 430291"/>
                <a:gd name="connsiteY4" fmla="*/ 431347 h 482106"/>
                <a:gd name="connsiteX5" fmla="*/ 423196 w 430291"/>
                <a:gd name="connsiteY5" fmla="*/ 480560 h 482106"/>
                <a:gd name="connsiteX6" fmla="*/ 310483 w 430291"/>
                <a:gd name="connsiteY6" fmla="*/ 466272 h 482106"/>
                <a:gd name="connsiteX7" fmla="*/ 185071 w 430291"/>
                <a:gd name="connsiteY7" fmla="*/ 431347 h 482106"/>
                <a:gd name="connsiteX8" fmla="*/ 80296 w 430291"/>
                <a:gd name="connsiteY8" fmla="*/ 383722 h 482106"/>
                <a:gd name="connsiteX9" fmla="*/ 32671 w 430291"/>
                <a:gd name="connsiteY9" fmla="*/ 326572 h 482106"/>
                <a:gd name="connsiteX10" fmla="*/ 46958 w 430291"/>
                <a:gd name="connsiteY10" fmla="*/ 112260 h 482106"/>
                <a:gd name="connsiteX11" fmla="*/ 175546 w 430291"/>
                <a:gd name="connsiteY11" fmla="*/ 58285 h 482106"/>
                <a:gd name="connsiteX12" fmla="*/ 418433 w 430291"/>
                <a:gd name="connsiteY12" fmla="*/ 48760 h 482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0291" h="482106">
                  <a:moveTo>
                    <a:pt x="418433" y="48760"/>
                  </a:moveTo>
                  <a:cubicBezTo>
                    <a:pt x="427429" y="39235"/>
                    <a:pt x="294608" y="-7861"/>
                    <a:pt x="229521" y="1135"/>
                  </a:cubicBezTo>
                  <a:cubicBezTo>
                    <a:pt x="164434" y="10131"/>
                    <a:pt x="64685" y="47702"/>
                    <a:pt x="27908" y="102735"/>
                  </a:cubicBezTo>
                  <a:cubicBezTo>
                    <a:pt x="-8869" y="157768"/>
                    <a:pt x="-2519" y="276566"/>
                    <a:pt x="8858" y="331335"/>
                  </a:cubicBezTo>
                  <a:cubicBezTo>
                    <a:pt x="20235" y="386104"/>
                    <a:pt x="27115" y="406476"/>
                    <a:pt x="96171" y="431347"/>
                  </a:cubicBezTo>
                  <a:cubicBezTo>
                    <a:pt x="165227" y="456218"/>
                    <a:pt x="387477" y="474739"/>
                    <a:pt x="423196" y="480560"/>
                  </a:cubicBezTo>
                  <a:cubicBezTo>
                    <a:pt x="458915" y="486381"/>
                    <a:pt x="350170" y="474474"/>
                    <a:pt x="310483" y="466272"/>
                  </a:cubicBezTo>
                  <a:cubicBezTo>
                    <a:pt x="270796" y="458070"/>
                    <a:pt x="223436" y="445105"/>
                    <a:pt x="185071" y="431347"/>
                  </a:cubicBezTo>
                  <a:cubicBezTo>
                    <a:pt x="146706" y="417589"/>
                    <a:pt x="105696" y="401185"/>
                    <a:pt x="80296" y="383722"/>
                  </a:cubicBezTo>
                  <a:cubicBezTo>
                    <a:pt x="54896" y="366259"/>
                    <a:pt x="38227" y="371816"/>
                    <a:pt x="32671" y="326572"/>
                  </a:cubicBezTo>
                  <a:cubicBezTo>
                    <a:pt x="27115" y="281328"/>
                    <a:pt x="23146" y="156974"/>
                    <a:pt x="46958" y="112260"/>
                  </a:cubicBezTo>
                  <a:cubicBezTo>
                    <a:pt x="70770" y="67546"/>
                    <a:pt x="118396" y="69927"/>
                    <a:pt x="175546" y="58285"/>
                  </a:cubicBezTo>
                  <a:cubicBezTo>
                    <a:pt x="232696" y="46643"/>
                    <a:pt x="409437" y="58285"/>
                    <a:pt x="418433" y="487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D7350BF3-DEED-4173-BCE3-6286BE014A14}"/>
                </a:ext>
              </a:extLst>
            </p:cNvPr>
            <p:cNvSpPr/>
            <p:nvPr/>
          </p:nvSpPr>
          <p:spPr>
            <a:xfrm>
              <a:off x="5624685" y="1411288"/>
              <a:ext cx="274955" cy="244565"/>
            </a:xfrm>
            <a:custGeom>
              <a:avLst/>
              <a:gdLst>
                <a:gd name="connsiteX0" fmla="*/ 206203 w 274955"/>
                <a:gd name="connsiteY0" fmla="*/ 0 h 244565"/>
                <a:gd name="connsiteX1" fmla="*/ 257003 w 274955"/>
                <a:gd name="connsiteY1" fmla="*/ 80962 h 244565"/>
                <a:gd name="connsiteX2" fmla="*/ 99840 w 274955"/>
                <a:gd name="connsiteY2" fmla="*/ 141287 h 244565"/>
                <a:gd name="connsiteX3" fmla="*/ 3003 w 274955"/>
                <a:gd name="connsiteY3" fmla="*/ 160337 h 244565"/>
                <a:gd name="connsiteX4" fmla="*/ 25228 w 274955"/>
                <a:gd name="connsiteY4" fmla="*/ 244475 h 244565"/>
                <a:gd name="connsiteX5" fmla="*/ 31578 w 274955"/>
                <a:gd name="connsiteY5" fmla="*/ 174625 h 244565"/>
                <a:gd name="connsiteX6" fmla="*/ 268115 w 274955"/>
                <a:gd name="connsiteY6" fmla="*/ 80962 h 244565"/>
                <a:gd name="connsiteX7" fmla="*/ 206203 w 274955"/>
                <a:gd name="connsiteY7" fmla="*/ 0 h 24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4955" h="244565">
                  <a:moveTo>
                    <a:pt x="206203" y="0"/>
                  </a:moveTo>
                  <a:cubicBezTo>
                    <a:pt x="204351" y="0"/>
                    <a:pt x="274730" y="57414"/>
                    <a:pt x="257003" y="80962"/>
                  </a:cubicBezTo>
                  <a:cubicBezTo>
                    <a:pt x="239276" y="104510"/>
                    <a:pt x="142173" y="128058"/>
                    <a:pt x="99840" y="141287"/>
                  </a:cubicBezTo>
                  <a:cubicBezTo>
                    <a:pt x="57507" y="154516"/>
                    <a:pt x="15438" y="143139"/>
                    <a:pt x="3003" y="160337"/>
                  </a:cubicBezTo>
                  <a:cubicBezTo>
                    <a:pt x="-9432" y="177535"/>
                    <a:pt x="20466" y="242094"/>
                    <a:pt x="25228" y="244475"/>
                  </a:cubicBezTo>
                  <a:cubicBezTo>
                    <a:pt x="29990" y="246856"/>
                    <a:pt x="-8903" y="201877"/>
                    <a:pt x="31578" y="174625"/>
                  </a:cubicBezTo>
                  <a:cubicBezTo>
                    <a:pt x="72059" y="147373"/>
                    <a:pt x="235836" y="108214"/>
                    <a:pt x="268115" y="80962"/>
                  </a:cubicBezTo>
                  <a:cubicBezTo>
                    <a:pt x="300394" y="53710"/>
                    <a:pt x="208055" y="0"/>
                    <a:pt x="20620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2E02C9C7-7F56-4063-8387-A6A2092BBEC4}"/>
                </a:ext>
              </a:extLst>
            </p:cNvPr>
            <p:cNvSpPr/>
            <p:nvPr/>
          </p:nvSpPr>
          <p:spPr>
            <a:xfrm>
              <a:off x="5971895" y="1152274"/>
              <a:ext cx="206657" cy="221737"/>
            </a:xfrm>
            <a:custGeom>
              <a:avLst/>
              <a:gdLst>
                <a:gd name="connsiteX0" fmla="*/ 66955 w 206657"/>
                <a:gd name="connsiteY0" fmla="*/ 220914 h 221737"/>
                <a:gd name="connsiteX1" fmla="*/ 206655 w 206657"/>
                <a:gd name="connsiteY1" fmla="*/ 87564 h 221737"/>
                <a:gd name="connsiteX2" fmla="*/ 70130 w 206657"/>
                <a:gd name="connsiteY2" fmla="*/ 251 h 221737"/>
                <a:gd name="connsiteX3" fmla="*/ 280 w 206657"/>
                <a:gd name="connsiteY3" fmla="*/ 63751 h 221737"/>
                <a:gd name="connsiteX4" fmla="*/ 44730 w 206657"/>
                <a:gd name="connsiteY4" fmla="*/ 141539 h 221737"/>
                <a:gd name="connsiteX5" fmla="*/ 22505 w 206657"/>
                <a:gd name="connsiteY5" fmla="*/ 100264 h 221737"/>
                <a:gd name="connsiteX6" fmla="*/ 14568 w 206657"/>
                <a:gd name="connsiteY6" fmla="*/ 70101 h 221737"/>
                <a:gd name="connsiteX7" fmla="*/ 87593 w 206657"/>
                <a:gd name="connsiteY7" fmla="*/ 30414 h 221737"/>
                <a:gd name="connsiteX8" fmla="*/ 166968 w 206657"/>
                <a:gd name="connsiteY8" fmla="*/ 71689 h 221737"/>
                <a:gd name="connsiteX9" fmla="*/ 138393 w 206657"/>
                <a:gd name="connsiteY9" fmla="*/ 141539 h 221737"/>
                <a:gd name="connsiteX10" fmla="*/ 66955 w 206657"/>
                <a:gd name="connsiteY10" fmla="*/ 220914 h 22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6657" h="221737">
                  <a:moveTo>
                    <a:pt x="66955" y="220914"/>
                  </a:moveTo>
                  <a:cubicBezTo>
                    <a:pt x="78332" y="211918"/>
                    <a:pt x="206126" y="124341"/>
                    <a:pt x="206655" y="87564"/>
                  </a:cubicBezTo>
                  <a:cubicBezTo>
                    <a:pt x="207184" y="50787"/>
                    <a:pt x="104526" y="4220"/>
                    <a:pt x="70130" y="251"/>
                  </a:cubicBezTo>
                  <a:cubicBezTo>
                    <a:pt x="35734" y="-3718"/>
                    <a:pt x="4513" y="40203"/>
                    <a:pt x="280" y="63751"/>
                  </a:cubicBezTo>
                  <a:cubicBezTo>
                    <a:pt x="-3953" y="87299"/>
                    <a:pt x="41026" y="135453"/>
                    <a:pt x="44730" y="141539"/>
                  </a:cubicBezTo>
                  <a:cubicBezTo>
                    <a:pt x="48434" y="147624"/>
                    <a:pt x="27532" y="112170"/>
                    <a:pt x="22505" y="100264"/>
                  </a:cubicBezTo>
                  <a:cubicBezTo>
                    <a:pt x="17478" y="88358"/>
                    <a:pt x="3720" y="81743"/>
                    <a:pt x="14568" y="70101"/>
                  </a:cubicBezTo>
                  <a:cubicBezTo>
                    <a:pt x="25416" y="58459"/>
                    <a:pt x="62193" y="30149"/>
                    <a:pt x="87593" y="30414"/>
                  </a:cubicBezTo>
                  <a:cubicBezTo>
                    <a:pt x="112993" y="30679"/>
                    <a:pt x="158501" y="53168"/>
                    <a:pt x="166968" y="71689"/>
                  </a:cubicBezTo>
                  <a:cubicBezTo>
                    <a:pt x="175435" y="90210"/>
                    <a:pt x="154533" y="120372"/>
                    <a:pt x="138393" y="141539"/>
                  </a:cubicBezTo>
                  <a:cubicBezTo>
                    <a:pt x="122253" y="162706"/>
                    <a:pt x="55578" y="229910"/>
                    <a:pt x="66955" y="2209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63F02C1A-2433-4E7C-9D29-594060E4280E}"/>
                </a:ext>
              </a:extLst>
            </p:cNvPr>
            <p:cNvSpPr/>
            <p:nvPr/>
          </p:nvSpPr>
          <p:spPr>
            <a:xfrm>
              <a:off x="6257753" y="1446480"/>
              <a:ext cx="586268" cy="307730"/>
            </a:xfrm>
            <a:custGeom>
              <a:avLst/>
              <a:gdLst>
                <a:gd name="connsiteX0" fmla="*/ 172 w 586268"/>
                <a:gd name="connsiteY0" fmla="*/ 307708 h 307730"/>
                <a:gd name="connsiteX1" fmla="*/ 141460 w 586268"/>
                <a:gd name="connsiteY1" fmla="*/ 115620 h 307730"/>
                <a:gd name="connsiteX2" fmla="*/ 182735 w 586268"/>
                <a:gd name="connsiteY2" fmla="*/ 34658 h 307730"/>
                <a:gd name="connsiteX3" fmla="*/ 578022 w 586268"/>
                <a:gd name="connsiteY3" fmla="*/ 21958 h 307730"/>
                <a:gd name="connsiteX4" fmla="*/ 460547 w 586268"/>
                <a:gd name="connsiteY4" fmla="*/ 17195 h 307730"/>
                <a:gd name="connsiteX5" fmla="*/ 139872 w 586268"/>
                <a:gd name="connsiteY5" fmla="*/ 4495 h 307730"/>
                <a:gd name="connsiteX6" fmla="*/ 112885 w 586268"/>
                <a:gd name="connsiteY6" fmla="*/ 102920 h 307730"/>
                <a:gd name="connsiteX7" fmla="*/ 172 w 586268"/>
                <a:gd name="connsiteY7" fmla="*/ 307708 h 30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6268" h="307730">
                  <a:moveTo>
                    <a:pt x="172" y="307708"/>
                  </a:moveTo>
                  <a:cubicBezTo>
                    <a:pt x="4934" y="309825"/>
                    <a:pt x="111033" y="161128"/>
                    <a:pt x="141460" y="115620"/>
                  </a:cubicBezTo>
                  <a:cubicBezTo>
                    <a:pt x="171887" y="70112"/>
                    <a:pt x="109975" y="50268"/>
                    <a:pt x="182735" y="34658"/>
                  </a:cubicBezTo>
                  <a:cubicBezTo>
                    <a:pt x="255495" y="19048"/>
                    <a:pt x="531720" y="24869"/>
                    <a:pt x="578022" y="21958"/>
                  </a:cubicBezTo>
                  <a:cubicBezTo>
                    <a:pt x="624324" y="19047"/>
                    <a:pt x="460547" y="17195"/>
                    <a:pt x="460547" y="17195"/>
                  </a:cubicBezTo>
                  <a:cubicBezTo>
                    <a:pt x="387522" y="14285"/>
                    <a:pt x="197816" y="-9792"/>
                    <a:pt x="139872" y="4495"/>
                  </a:cubicBezTo>
                  <a:cubicBezTo>
                    <a:pt x="81928" y="18782"/>
                    <a:pt x="135374" y="53972"/>
                    <a:pt x="112885" y="102920"/>
                  </a:cubicBezTo>
                  <a:cubicBezTo>
                    <a:pt x="90396" y="151868"/>
                    <a:pt x="-4590" y="305591"/>
                    <a:pt x="172" y="3077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C0A39D92-200B-48A9-8DCD-3E0ABE1A316A}"/>
                </a:ext>
              </a:extLst>
            </p:cNvPr>
            <p:cNvSpPr/>
            <p:nvPr/>
          </p:nvSpPr>
          <p:spPr>
            <a:xfrm>
              <a:off x="6268947" y="1177834"/>
              <a:ext cx="389350" cy="174043"/>
            </a:xfrm>
            <a:custGeom>
              <a:avLst/>
              <a:gdLst>
                <a:gd name="connsiteX0" fmla="*/ 91 w 389350"/>
                <a:gd name="connsiteY0" fmla="*/ 25491 h 174043"/>
                <a:gd name="connsiteX1" fmla="*/ 168366 w 389350"/>
                <a:gd name="connsiteY1" fmla="*/ 8029 h 174043"/>
                <a:gd name="connsiteX2" fmla="*/ 379503 w 389350"/>
                <a:gd name="connsiteY2" fmla="*/ 168366 h 174043"/>
                <a:gd name="connsiteX3" fmla="*/ 333466 w 389350"/>
                <a:gd name="connsiteY3" fmla="*/ 128679 h 174043"/>
                <a:gd name="connsiteX4" fmla="*/ 147728 w 389350"/>
                <a:gd name="connsiteY4" fmla="*/ 38191 h 174043"/>
                <a:gd name="connsiteX5" fmla="*/ 91 w 389350"/>
                <a:gd name="connsiteY5" fmla="*/ 25491 h 1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9350" h="174043">
                  <a:moveTo>
                    <a:pt x="91" y="25491"/>
                  </a:moveTo>
                  <a:cubicBezTo>
                    <a:pt x="3531" y="20464"/>
                    <a:pt x="105131" y="-15783"/>
                    <a:pt x="168366" y="8029"/>
                  </a:cubicBezTo>
                  <a:cubicBezTo>
                    <a:pt x="231601" y="31841"/>
                    <a:pt x="351986" y="148258"/>
                    <a:pt x="379503" y="168366"/>
                  </a:cubicBezTo>
                  <a:cubicBezTo>
                    <a:pt x="407020" y="188474"/>
                    <a:pt x="372095" y="150375"/>
                    <a:pt x="333466" y="128679"/>
                  </a:cubicBezTo>
                  <a:cubicBezTo>
                    <a:pt x="294837" y="106983"/>
                    <a:pt x="204878" y="55918"/>
                    <a:pt x="147728" y="38191"/>
                  </a:cubicBezTo>
                  <a:cubicBezTo>
                    <a:pt x="90578" y="20464"/>
                    <a:pt x="-3349" y="30518"/>
                    <a:pt x="91" y="254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65C91633-A978-4AB4-8967-C45D43B64C76}"/>
                </a:ext>
              </a:extLst>
            </p:cNvPr>
            <p:cNvSpPr/>
            <p:nvPr/>
          </p:nvSpPr>
          <p:spPr>
            <a:xfrm>
              <a:off x="6210257" y="1791887"/>
              <a:ext cx="633895" cy="205764"/>
            </a:xfrm>
            <a:custGeom>
              <a:avLst/>
              <a:gdLst>
                <a:gd name="connsiteX0" fmla="*/ 43 w 633895"/>
                <a:gd name="connsiteY0" fmla="*/ 930 h 205764"/>
                <a:gd name="connsiteX1" fmla="*/ 230760 w 633895"/>
                <a:gd name="connsiteY1" fmla="*/ 85596 h 205764"/>
                <a:gd name="connsiteX2" fmla="*/ 215943 w 633895"/>
                <a:gd name="connsiteY2" fmla="*/ 174496 h 205764"/>
                <a:gd name="connsiteX3" fmla="*/ 326010 w 633895"/>
                <a:gd name="connsiteY3" fmla="*/ 202013 h 205764"/>
                <a:gd name="connsiteX4" fmla="*/ 630810 w 633895"/>
                <a:gd name="connsiteY4" fmla="*/ 100413 h 205764"/>
                <a:gd name="connsiteX5" fmla="*/ 472060 w 633895"/>
                <a:gd name="connsiteY5" fmla="*/ 159680 h 205764"/>
                <a:gd name="connsiteX6" fmla="*/ 287910 w 633895"/>
                <a:gd name="connsiteY6" fmla="*/ 182963 h 205764"/>
                <a:gd name="connsiteX7" fmla="*/ 281560 w 633895"/>
                <a:gd name="connsiteY7" fmla="*/ 91946 h 205764"/>
                <a:gd name="connsiteX8" fmla="*/ 211710 w 633895"/>
                <a:gd name="connsiteY8" fmla="*/ 43263 h 205764"/>
                <a:gd name="connsiteX9" fmla="*/ 43 w 633895"/>
                <a:gd name="connsiteY9" fmla="*/ 930 h 205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3895" h="205764">
                  <a:moveTo>
                    <a:pt x="43" y="930"/>
                  </a:moveTo>
                  <a:cubicBezTo>
                    <a:pt x="3218" y="7986"/>
                    <a:pt x="194777" y="56668"/>
                    <a:pt x="230760" y="85596"/>
                  </a:cubicBezTo>
                  <a:cubicBezTo>
                    <a:pt x="266743" y="114524"/>
                    <a:pt x="200068" y="155093"/>
                    <a:pt x="215943" y="174496"/>
                  </a:cubicBezTo>
                  <a:cubicBezTo>
                    <a:pt x="231818" y="193899"/>
                    <a:pt x="256866" y="214360"/>
                    <a:pt x="326010" y="202013"/>
                  </a:cubicBezTo>
                  <a:cubicBezTo>
                    <a:pt x="395155" y="189666"/>
                    <a:pt x="606468" y="107469"/>
                    <a:pt x="630810" y="100413"/>
                  </a:cubicBezTo>
                  <a:cubicBezTo>
                    <a:pt x="655152" y="93358"/>
                    <a:pt x="529210" y="145922"/>
                    <a:pt x="472060" y="159680"/>
                  </a:cubicBezTo>
                  <a:cubicBezTo>
                    <a:pt x="414910" y="173438"/>
                    <a:pt x="319660" y="194252"/>
                    <a:pt x="287910" y="182963"/>
                  </a:cubicBezTo>
                  <a:cubicBezTo>
                    <a:pt x="256160" y="171674"/>
                    <a:pt x="294260" y="115229"/>
                    <a:pt x="281560" y="91946"/>
                  </a:cubicBezTo>
                  <a:cubicBezTo>
                    <a:pt x="268860" y="68663"/>
                    <a:pt x="254043" y="57727"/>
                    <a:pt x="211710" y="43263"/>
                  </a:cubicBezTo>
                  <a:cubicBezTo>
                    <a:pt x="169377" y="28799"/>
                    <a:pt x="-3132" y="-6126"/>
                    <a:pt x="43" y="9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85FF50F1-0FE2-4B56-9FB4-AC25FFE3F716}"/>
                </a:ext>
              </a:extLst>
            </p:cNvPr>
            <p:cNvSpPr/>
            <p:nvPr/>
          </p:nvSpPr>
          <p:spPr>
            <a:xfrm>
              <a:off x="6318609" y="1228963"/>
              <a:ext cx="836089" cy="280327"/>
            </a:xfrm>
            <a:custGeom>
              <a:avLst/>
              <a:gdLst>
                <a:gd name="connsiteX0" fmla="*/ 63141 w 836089"/>
                <a:gd name="connsiteY0" fmla="*/ 280220 h 280327"/>
                <a:gd name="connsiteX1" fmla="*/ 3874 w 836089"/>
                <a:gd name="connsiteY1" fmla="*/ 140520 h 280327"/>
                <a:gd name="connsiteX2" fmla="*/ 33508 w 836089"/>
                <a:gd name="connsiteY2" fmla="*/ 129937 h 280327"/>
                <a:gd name="connsiteX3" fmla="*/ 255758 w 836089"/>
                <a:gd name="connsiteY3" fmla="*/ 144754 h 280327"/>
                <a:gd name="connsiteX4" fmla="*/ 391224 w 836089"/>
                <a:gd name="connsiteY4" fmla="*/ 140520 h 280327"/>
                <a:gd name="connsiteX5" fmla="*/ 825141 w 836089"/>
                <a:gd name="connsiteY5" fmla="*/ 2937 h 280327"/>
                <a:gd name="connsiteX6" fmla="*/ 685441 w 836089"/>
                <a:gd name="connsiteY6" fmla="*/ 55854 h 280327"/>
                <a:gd name="connsiteX7" fmla="*/ 461074 w 836089"/>
                <a:gd name="connsiteY7" fmla="*/ 165920 h 280327"/>
                <a:gd name="connsiteX8" fmla="*/ 48324 w 836089"/>
                <a:gd name="connsiteY8" fmla="*/ 159570 h 280327"/>
                <a:gd name="connsiteX9" fmla="*/ 37741 w 836089"/>
                <a:gd name="connsiteY9" fmla="*/ 163804 h 280327"/>
                <a:gd name="connsiteX10" fmla="*/ 63141 w 836089"/>
                <a:gd name="connsiteY10" fmla="*/ 280220 h 28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36089" h="280327">
                  <a:moveTo>
                    <a:pt x="63141" y="280220"/>
                  </a:moveTo>
                  <a:cubicBezTo>
                    <a:pt x="57496" y="276339"/>
                    <a:pt x="8813" y="165567"/>
                    <a:pt x="3874" y="140520"/>
                  </a:cubicBezTo>
                  <a:cubicBezTo>
                    <a:pt x="-1065" y="115473"/>
                    <a:pt x="-8473" y="129231"/>
                    <a:pt x="33508" y="129937"/>
                  </a:cubicBezTo>
                  <a:cubicBezTo>
                    <a:pt x="75489" y="130643"/>
                    <a:pt x="196139" y="142990"/>
                    <a:pt x="255758" y="144754"/>
                  </a:cubicBezTo>
                  <a:cubicBezTo>
                    <a:pt x="315377" y="146518"/>
                    <a:pt x="296327" y="164156"/>
                    <a:pt x="391224" y="140520"/>
                  </a:cubicBezTo>
                  <a:cubicBezTo>
                    <a:pt x="486121" y="116884"/>
                    <a:pt x="776105" y="17048"/>
                    <a:pt x="825141" y="2937"/>
                  </a:cubicBezTo>
                  <a:cubicBezTo>
                    <a:pt x="874177" y="-11174"/>
                    <a:pt x="746119" y="28690"/>
                    <a:pt x="685441" y="55854"/>
                  </a:cubicBezTo>
                  <a:cubicBezTo>
                    <a:pt x="624763" y="83018"/>
                    <a:pt x="567260" y="148634"/>
                    <a:pt x="461074" y="165920"/>
                  </a:cubicBezTo>
                  <a:cubicBezTo>
                    <a:pt x="354888" y="183206"/>
                    <a:pt x="118879" y="159923"/>
                    <a:pt x="48324" y="159570"/>
                  </a:cubicBezTo>
                  <a:cubicBezTo>
                    <a:pt x="-22231" y="159217"/>
                    <a:pt x="36330" y="145812"/>
                    <a:pt x="37741" y="163804"/>
                  </a:cubicBezTo>
                  <a:cubicBezTo>
                    <a:pt x="39152" y="181796"/>
                    <a:pt x="68786" y="284101"/>
                    <a:pt x="63141" y="2802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89BD40B3-FD42-4336-AD33-A63724FE5372}"/>
                </a:ext>
              </a:extLst>
            </p:cNvPr>
            <p:cNvSpPr/>
            <p:nvPr/>
          </p:nvSpPr>
          <p:spPr>
            <a:xfrm>
              <a:off x="6207075" y="1927739"/>
              <a:ext cx="433247" cy="567916"/>
            </a:xfrm>
            <a:custGeom>
              <a:avLst/>
              <a:gdLst>
                <a:gd name="connsiteX0" fmla="*/ 346125 w 433247"/>
                <a:gd name="connsiteY0" fmla="*/ 2661 h 567916"/>
                <a:gd name="connsiteX1" fmla="*/ 250875 w 433247"/>
                <a:gd name="connsiteY1" fmla="*/ 74628 h 567916"/>
                <a:gd name="connsiteX2" fmla="*/ 1108 w 433247"/>
                <a:gd name="connsiteY2" fmla="*/ 191044 h 567916"/>
                <a:gd name="connsiteX3" fmla="*/ 161975 w 433247"/>
                <a:gd name="connsiteY3" fmla="*/ 203744 h 567916"/>
                <a:gd name="connsiteX4" fmla="*/ 227592 w 433247"/>
                <a:gd name="connsiteY4" fmla="*/ 252428 h 567916"/>
                <a:gd name="connsiteX5" fmla="*/ 227592 w 433247"/>
                <a:gd name="connsiteY5" fmla="*/ 320161 h 567916"/>
                <a:gd name="connsiteX6" fmla="*/ 111175 w 433247"/>
                <a:gd name="connsiteY6" fmla="*/ 565694 h 567916"/>
                <a:gd name="connsiteX7" fmla="*/ 183142 w 433247"/>
                <a:gd name="connsiteY7" fmla="*/ 432344 h 567916"/>
                <a:gd name="connsiteX8" fmla="*/ 432908 w 433247"/>
                <a:gd name="connsiteY8" fmla="*/ 277828 h 567916"/>
                <a:gd name="connsiteX9" fmla="*/ 238175 w 433247"/>
                <a:gd name="connsiteY9" fmla="*/ 364611 h 567916"/>
                <a:gd name="connsiteX10" fmla="*/ 286858 w 433247"/>
                <a:gd name="connsiteY10" fmla="*/ 263011 h 567916"/>
                <a:gd name="connsiteX11" fmla="*/ 90008 w 433247"/>
                <a:gd name="connsiteY11" fmla="*/ 180461 h 567916"/>
                <a:gd name="connsiteX12" fmla="*/ 106942 w 433247"/>
                <a:gd name="connsiteY12" fmla="*/ 167761 h 567916"/>
                <a:gd name="connsiteX13" fmla="*/ 346125 w 433247"/>
                <a:gd name="connsiteY13" fmla="*/ 2661 h 567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3247" h="567916">
                  <a:moveTo>
                    <a:pt x="346125" y="2661"/>
                  </a:moveTo>
                  <a:cubicBezTo>
                    <a:pt x="370114" y="-12861"/>
                    <a:pt x="308378" y="43231"/>
                    <a:pt x="250875" y="74628"/>
                  </a:cubicBezTo>
                  <a:cubicBezTo>
                    <a:pt x="193372" y="106025"/>
                    <a:pt x="15925" y="169525"/>
                    <a:pt x="1108" y="191044"/>
                  </a:cubicBezTo>
                  <a:cubicBezTo>
                    <a:pt x="-13709" y="212563"/>
                    <a:pt x="124228" y="193513"/>
                    <a:pt x="161975" y="203744"/>
                  </a:cubicBezTo>
                  <a:cubicBezTo>
                    <a:pt x="199722" y="213975"/>
                    <a:pt x="216656" y="233025"/>
                    <a:pt x="227592" y="252428"/>
                  </a:cubicBezTo>
                  <a:cubicBezTo>
                    <a:pt x="238528" y="271831"/>
                    <a:pt x="246995" y="267950"/>
                    <a:pt x="227592" y="320161"/>
                  </a:cubicBezTo>
                  <a:cubicBezTo>
                    <a:pt x="208189" y="372372"/>
                    <a:pt x="118583" y="546997"/>
                    <a:pt x="111175" y="565694"/>
                  </a:cubicBezTo>
                  <a:cubicBezTo>
                    <a:pt x="103767" y="584391"/>
                    <a:pt x="129520" y="480322"/>
                    <a:pt x="183142" y="432344"/>
                  </a:cubicBezTo>
                  <a:cubicBezTo>
                    <a:pt x="236764" y="384366"/>
                    <a:pt x="423736" y="289117"/>
                    <a:pt x="432908" y="277828"/>
                  </a:cubicBezTo>
                  <a:cubicBezTo>
                    <a:pt x="442080" y="266539"/>
                    <a:pt x="262517" y="367081"/>
                    <a:pt x="238175" y="364611"/>
                  </a:cubicBezTo>
                  <a:cubicBezTo>
                    <a:pt x="213833" y="362142"/>
                    <a:pt x="311552" y="293703"/>
                    <a:pt x="286858" y="263011"/>
                  </a:cubicBezTo>
                  <a:cubicBezTo>
                    <a:pt x="262164" y="232319"/>
                    <a:pt x="119994" y="196336"/>
                    <a:pt x="90008" y="180461"/>
                  </a:cubicBezTo>
                  <a:cubicBezTo>
                    <a:pt x="60022" y="164586"/>
                    <a:pt x="64256" y="193161"/>
                    <a:pt x="106942" y="167761"/>
                  </a:cubicBezTo>
                  <a:cubicBezTo>
                    <a:pt x="149628" y="142361"/>
                    <a:pt x="322136" y="18183"/>
                    <a:pt x="346125" y="26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C3FE51C9-C0CB-4E42-96B8-8A3C8D437F1C}"/>
                </a:ext>
              </a:extLst>
            </p:cNvPr>
            <p:cNvSpPr/>
            <p:nvPr/>
          </p:nvSpPr>
          <p:spPr>
            <a:xfrm>
              <a:off x="6258989" y="2520917"/>
              <a:ext cx="181809" cy="270202"/>
            </a:xfrm>
            <a:custGeom>
              <a:avLst/>
              <a:gdLst>
                <a:gd name="connsiteX0" fmla="*/ 81486 w 181809"/>
                <a:gd name="connsiteY0" fmla="*/ 33 h 270202"/>
                <a:gd name="connsiteX1" fmla="*/ 83074 w 181809"/>
                <a:gd name="connsiteY1" fmla="*/ 104808 h 270202"/>
                <a:gd name="connsiteX2" fmla="*/ 2111 w 181809"/>
                <a:gd name="connsiteY2" fmla="*/ 192121 h 270202"/>
                <a:gd name="connsiteX3" fmla="*/ 181499 w 181809"/>
                <a:gd name="connsiteY3" fmla="*/ 269908 h 270202"/>
                <a:gd name="connsiteX4" fmla="*/ 44974 w 181809"/>
                <a:gd name="connsiteY4" fmla="*/ 217521 h 270202"/>
                <a:gd name="connsiteX5" fmla="*/ 29099 w 181809"/>
                <a:gd name="connsiteY5" fmla="*/ 185771 h 270202"/>
                <a:gd name="connsiteX6" fmla="*/ 102124 w 181809"/>
                <a:gd name="connsiteY6" fmla="*/ 115921 h 270202"/>
                <a:gd name="connsiteX7" fmla="*/ 81486 w 181809"/>
                <a:gd name="connsiteY7" fmla="*/ 33 h 27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809" h="270202">
                  <a:moveTo>
                    <a:pt x="81486" y="33"/>
                  </a:moveTo>
                  <a:cubicBezTo>
                    <a:pt x="78311" y="-1819"/>
                    <a:pt x="96303" y="72793"/>
                    <a:pt x="83074" y="104808"/>
                  </a:cubicBezTo>
                  <a:cubicBezTo>
                    <a:pt x="69845" y="136823"/>
                    <a:pt x="-14293" y="164604"/>
                    <a:pt x="2111" y="192121"/>
                  </a:cubicBezTo>
                  <a:cubicBezTo>
                    <a:pt x="18515" y="219638"/>
                    <a:pt x="174355" y="265675"/>
                    <a:pt x="181499" y="269908"/>
                  </a:cubicBezTo>
                  <a:cubicBezTo>
                    <a:pt x="188643" y="274141"/>
                    <a:pt x="70374" y="231544"/>
                    <a:pt x="44974" y="217521"/>
                  </a:cubicBezTo>
                  <a:cubicBezTo>
                    <a:pt x="19574" y="203498"/>
                    <a:pt x="19574" y="202704"/>
                    <a:pt x="29099" y="185771"/>
                  </a:cubicBezTo>
                  <a:cubicBezTo>
                    <a:pt x="38624" y="168838"/>
                    <a:pt x="91541" y="146613"/>
                    <a:pt x="102124" y="115921"/>
                  </a:cubicBezTo>
                  <a:cubicBezTo>
                    <a:pt x="112707" y="85229"/>
                    <a:pt x="84661" y="1885"/>
                    <a:pt x="81486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ECBA5AD1-C8D7-4DE6-9859-7757D1A08396}"/>
                </a:ext>
              </a:extLst>
            </p:cNvPr>
            <p:cNvSpPr/>
            <p:nvPr/>
          </p:nvSpPr>
          <p:spPr>
            <a:xfrm>
              <a:off x="6172460" y="2781245"/>
              <a:ext cx="234234" cy="242060"/>
            </a:xfrm>
            <a:custGeom>
              <a:avLst/>
              <a:gdLst>
                <a:gd name="connsiteX0" fmla="*/ 233103 w 234234"/>
                <a:gd name="connsiteY0" fmla="*/ 55 h 242060"/>
                <a:gd name="connsiteX1" fmla="*/ 96578 w 234234"/>
                <a:gd name="connsiteY1" fmla="*/ 44505 h 242060"/>
                <a:gd name="connsiteX2" fmla="*/ 52128 w 234234"/>
                <a:gd name="connsiteY2" fmla="*/ 79430 h 242060"/>
                <a:gd name="connsiteX3" fmla="*/ 37840 w 234234"/>
                <a:gd name="connsiteY3" fmla="*/ 241355 h 242060"/>
                <a:gd name="connsiteX4" fmla="*/ 33078 w 234234"/>
                <a:gd name="connsiteY4" fmla="*/ 134993 h 242060"/>
                <a:gd name="connsiteX5" fmla="*/ 12440 w 234234"/>
                <a:gd name="connsiteY5" fmla="*/ 54030 h 242060"/>
                <a:gd name="connsiteX6" fmla="*/ 233103 w 234234"/>
                <a:gd name="connsiteY6" fmla="*/ 55 h 24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234" h="242060">
                  <a:moveTo>
                    <a:pt x="233103" y="55"/>
                  </a:moveTo>
                  <a:cubicBezTo>
                    <a:pt x="247126" y="-1532"/>
                    <a:pt x="126740" y="31276"/>
                    <a:pt x="96578" y="44505"/>
                  </a:cubicBezTo>
                  <a:cubicBezTo>
                    <a:pt x="66416" y="57734"/>
                    <a:pt x="61918" y="46622"/>
                    <a:pt x="52128" y="79430"/>
                  </a:cubicBezTo>
                  <a:cubicBezTo>
                    <a:pt x="42338" y="112238"/>
                    <a:pt x="41015" y="232095"/>
                    <a:pt x="37840" y="241355"/>
                  </a:cubicBezTo>
                  <a:cubicBezTo>
                    <a:pt x="34665" y="250615"/>
                    <a:pt x="37311" y="166214"/>
                    <a:pt x="33078" y="134993"/>
                  </a:cubicBezTo>
                  <a:cubicBezTo>
                    <a:pt x="28845" y="103772"/>
                    <a:pt x="-23279" y="77049"/>
                    <a:pt x="12440" y="54030"/>
                  </a:cubicBezTo>
                  <a:cubicBezTo>
                    <a:pt x="48159" y="31011"/>
                    <a:pt x="219080" y="1642"/>
                    <a:pt x="233103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69E9B11B-1422-4C53-B10B-430BBC5EEA3F}"/>
                </a:ext>
              </a:extLst>
            </p:cNvPr>
            <p:cNvSpPr/>
            <p:nvPr/>
          </p:nvSpPr>
          <p:spPr>
            <a:xfrm>
              <a:off x="6237510" y="3099872"/>
              <a:ext cx="293771" cy="51778"/>
            </a:xfrm>
            <a:custGeom>
              <a:avLst/>
              <a:gdLst>
                <a:gd name="connsiteX0" fmla="*/ 1365 w 293771"/>
                <a:gd name="connsiteY0" fmla="*/ 516 h 51778"/>
                <a:gd name="connsiteX1" fmla="*/ 160115 w 293771"/>
                <a:gd name="connsiteY1" fmla="*/ 49728 h 51778"/>
                <a:gd name="connsiteX2" fmla="*/ 293465 w 293771"/>
                <a:gd name="connsiteY2" fmla="*/ 41791 h 51778"/>
                <a:gd name="connsiteX3" fmla="*/ 193453 w 293771"/>
                <a:gd name="connsiteY3" fmla="*/ 35441 h 51778"/>
                <a:gd name="connsiteX4" fmla="*/ 88678 w 293771"/>
                <a:gd name="connsiteY4" fmla="*/ 24328 h 51778"/>
                <a:gd name="connsiteX5" fmla="*/ 1365 w 293771"/>
                <a:gd name="connsiteY5" fmla="*/ 516 h 5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771" h="51778">
                  <a:moveTo>
                    <a:pt x="1365" y="516"/>
                  </a:moveTo>
                  <a:cubicBezTo>
                    <a:pt x="13271" y="4749"/>
                    <a:pt x="111432" y="42849"/>
                    <a:pt x="160115" y="49728"/>
                  </a:cubicBezTo>
                  <a:cubicBezTo>
                    <a:pt x="208798" y="56607"/>
                    <a:pt x="287909" y="44172"/>
                    <a:pt x="293465" y="41791"/>
                  </a:cubicBezTo>
                  <a:cubicBezTo>
                    <a:pt x="299021" y="39410"/>
                    <a:pt x="227584" y="38352"/>
                    <a:pt x="193453" y="35441"/>
                  </a:cubicBezTo>
                  <a:cubicBezTo>
                    <a:pt x="159322" y="32530"/>
                    <a:pt x="118840" y="29355"/>
                    <a:pt x="88678" y="24328"/>
                  </a:cubicBezTo>
                  <a:cubicBezTo>
                    <a:pt x="58516" y="19301"/>
                    <a:pt x="-10541" y="-3717"/>
                    <a:pt x="1365" y="5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A74958A7-2803-4A89-92A8-DC363CB1305E}"/>
                </a:ext>
              </a:extLst>
            </p:cNvPr>
            <p:cNvSpPr/>
            <p:nvPr/>
          </p:nvSpPr>
          <p:spPr>
            <a:xfrm>
              <a:off x="6381262" y="2751100"/>
              <a:ext cx="295390" cy="498851"/>
            </a:xfrm>
            <a:custGeom>
              <a:avLst/>
              <a:gdLst>
                <a:gd name="connsiteX0" fmla="*/ 294176 w 295390"/>
                <a:gd name="connsiteY0" fmla="*/ 1625 h 498851"/>
                <a:gd name="connsiteX1" fmla="*/ 106851 w 295390"/>
                <a:gd name="connsiteY1" fmla="*/ 146088 h 498851"/>
                <a:gd name="connsiteX2" fmla="*/ 59226 w 295390"/>
                <a:gd name="connsiteY2" fmla="*/ 227050 h 498851"/>
                <a:gd name="connsiteX3" fmla="*/ 62401 w 295390"/>
                <a:gd name="connsiteY3" fmla="*/ 317538 h 498851"/>
                <a:gd name="connsiteX4" fmla="*/ 125901 w 295390"/>
                <a:gd name="connsiteY4" fmla="*/ 493750 h 498851"/>
                <a:gd name="connsiteX5" fmla="*/ 102088 w 295390"/>
                <a:gd name="connsiteY5" fmla="*/ 433425 h 498851"/>
                <a:gd name="connsiteX6" fmla="*/ 5251 w 295390"/>
                <a:gd name="connsiteY6" fmla="*/ 249275 h 498851"/>
                <a:gd name="connsiteX7" fmla="*/ 294176 w 295390"/>
                <a:gd name="connsiteY7" fmla="*/ 1625 h 498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5390" h="498851">
                  <a:moveTo>
                    <a:pt x="294176" y="1625"/>
                  </a:moveTo>
                  <a:cubicBezTo>
                    <a:pt x="311109" y="-15573"/>
                    <a:pt x="146009" y="108517"/>
                    <a:pt x="106851" y="146088"/>
                  </a:cubicBezTo>
                  <a:cubicBezTo>
                    <a:pt x="67693" y="183659"/>
                    <a:pt x="66634" y="198475"/>
                    <a:pt x="59226" y="227050"/>
                  </a:cubicBezTo>
                  <a:cubicBezTo>
                    <a:pt x="51818" y="255625"/>
                    <a:pt x="51288" y="273088"/>
                    <a:pt x="62401" y="317538"/>
                  </a:cubicBezTo>
                  <a:cubicBezTo>
                    <a:pt x="73514" y="361988"/>
                    <a:pt x="119287" y="474436"/>
                    <a:pt x="125901" y="493750"/>
                  </a:cubicBezTo>
                  <a:cubicBezTo>
                    <a:pt x="132515" y="513064"/>
                    <a:pt x="122196" y="474171"/>
                    <a:pt x="102088" y="433425"/>
                  </a:cubicBezTo>
                  <a:cubicBezTo>
                    <a:pt x="81980" y="392679"/>
                    <a:pt x="-24647" y="319389"/>
                    <a:pt x="5251" y="249275"/>
                  </a:cubicBezTo>
                  <a:cubicBezTo>
                    <a:pt x="35149" y="179161"/>
                    <a:pt x="277243" y="18823"/>
                    <a:pt x="294176" y="16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7EE5A42F-09D9-432A-8FD8-8CF7516EB05F}"/>
                </a:ext>
              </a:extLst>
            </p:cNvPr>
            <p:cNvSpPr/>
            <p:nvPr/>
          </p:nvSpPr>
          <p:spPr>
            <a:xfrm>
              <a:off x="6284218" y="1472597"/>
              <a:ext cx="250830" cy="424176"/>
            </a:xfrm>
            <a:custGeom>
              <a:avLst/>
              <a:gdLst>
                <a:gd name="connsiteX0" fmla="*/ 165 w 250830"/>
                <a:gd name="connsiteY0" fmla="*/ 282120 h 424176"/>
                <a:gd name="connsiteX1" fmla="*/ 175849 w 250830"/>
                <a:gd name="connsiteY1" fmla="*/ 250370 h 424176"/>
                <a:gd name="connsiteX2" fmla="*/ 249932 w 250830"/>
                <a:gd name="connsiteY2" fmla="*/ 423936 h 424176"/>
                <a:gd name="connsiteX3" fmla="*/ 213949 w 250830"/>
                <a:gd name="connsiteY3" fmla="*/ 286353 h 424176"/>
                <a:gd name="connsiteX4" fmla="*/ 169499 w 250830"/>
                <a:gd name="connsiteY4" fmla="*/ 208036 h 424176"/>
                <a:gd name="connsiteX5" fmla="*/ 249932 w 250830"/>
                <a:gd name="connsiteY5" fmla="*/ 603 h 424176"/>
                <a:gd name="connsiteX6" fmla="*/ 173732 w 250830"/>
                <a:gd name="connsiteY6" fmla="*/ 146653 h 424176"/>
                <a:gd name="connsiteX7" fmla="*/ 144099 w 250830"/>
                <a:gd name="connsiteY7" fmla="*/ 201686 h 424176"/>
                <a:gd name="connsiteX8" fmla="*/ 165 w 250830"/>
                <a:gd name="connsiteY8" fmla="*/ 282120 h 42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830" h="424176">
                  <a:moveTo>
                    <a:pt x="165" y="282120"/>
                  </a:moveTo>
                  <a:cubicBezTo>
                    <a:pt x="5457" y="290234"/>
                    <a:pt x="134221" y="226734"/>
                    <a:pt x="175849" y="250370"/>
                  </a:cubicBezTo>
                  <a:cubicBezTo>
                    <a:pt x="217477" y="274006"/>
                    <a:pt x="243582" y="417939"/>
                    <a:pt x="249932" y="423936"/>
                  </a:cubicBezTo>
                  <a:cubicBezTo>
                    <a:pt x="256282" y="429933"/>
                    <a:pt x="227355" y="322336"/>
                    <a:pt x="213949" y="286353"/>
                  </a:cubicBezTo>
                  <a:cubicBezTo>
                    <a:pt x="200543" y="250370"/>
                    <a:pt x="163502" y="255661"/>
                    <a:pt x="169499" y="208036"/>
                  </a:cubicBezTo>
                  <a:cubicBezTo>
                    <a:pt x="175496" y="160411"/>
                    <a:pt x="249227" y="10833"/>
                    <a:pt x="249932" y="603"/>
                  </a:cubicBezTo>
                  <a:cubicBezTo>
                    <a:pt x="250637" y="-9627"/>
                    <a:pt x="191371" y="113139"/>
                    <a:pt x="173732" y="146653"/>
                  </a:cubicBezTo>
                  <a:cubicBezTo>
                    <a:pt x="156093" y="180167"/>
                    <a:pt x="170204" y="178403"/>
                    <a:pt x="144099" y="201686"/>
                  </a:cubicBezTo>
                  <a:cubicBezTo>
                    <a:pt x="117994" y="224969"/>
                    <a:pt x="-5127" y="274006"/>
                    <a:pt x="165" y="2821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5099C4DC-43B0-45A0-B1CE-3D1D5C1238B8}"/>
                </a:ext>
              </a:extLst>
            </p:cNvPr>
            <p:cNvSpPr/>
            <p:nvPr/>
          </p:nvSpPr>
          <p:spPr>
            <a:xfrm>
              <a:off x="6536605" y="1642817"/>
              <a:ext cx="194395" cy="136062"/>
            </a:xfrm>
            <a:custGeom>
              <a:avLst/>
              <a:gdLst>
                <a:gd name="connsiteX0" fmla="*/ 720 w 194395"/>
                <a:gd name="connsiteY0" fmla="*/ 60571 h 136062"/>
                <a:gd name="connsiteX1" fmla="*/ 191220 w 194395"/>
                <a:gd name="connsiteY1" fmla="*/ 135183 h 136062"/>
                <a:gd name="connsiteX2" fmla="*/ 122958 w 194395"/>
                <a:gd name="connsiteY2" fmla="*/ 246 h 136062"/>
                <a:gd name="connsiteX3" fmla="*/ 164233 w 194395"/>
                <a:gd name="connsiteY3" fmla="*/ 101846 h 136062"/>
                <a:gd name="connsiteX4" fmla="*/ 126133 w 194395"/>
                <a:gd name="connsiteY4" fmla="*/ 103433 h 136062"/>
                <a:gd name="connsiteX5" fmla="*/ 720 w 194395"/>
                <a:gd name="connsiteY5" fmla="*/ 60571 h 136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395" h="136062">
                  <a:moveTo>
                    <a:pt x="720" y="60571"/>
                  </a:moveTo>
                  <a:cubicBezTo>
                    <a:pt x="11568" y="65863"/>
                    <a:pt x="170847" y="145237"/>
                    <a:pt x="191220" y="135183"/>
                  </a:cubicBezTo>
                  <a:cubicBezTo>
                    <a:pt x="211593" y="125129"/>
                    <a:pt x="127456" y="5802"/>
                    <a:pt x="122958" y="246"/>
                  </a:cubicBezTo>
                  <a:cubicBezTo>
                    <a:pt x="118460" y="-5310"/>
                    <a:pt x="163704" y="84648"/>
                    <a:pt x="164233" y="101846"/>
                  </a:cubicBezTo>
                  <a:cubicBezTo>
                    <a:pt x="164762" y="119044"/>
                    <a:pt x="147564" y="104756"/>
                    <a:pt x="126133" y="103433"/>
                  </a:cubicBezTo>
                  <a:cubicBezTo>
                    <a:pt x="104702" y="102110"/>
                    <a:pt x="-10128" y="55279"/>
                    <a:pt x="720" y="605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20F36A16-6881-4EB4-B242-A434FDE1FB89}"/>
                </a:ext>
              </a:extLst>
            </p:cNvPr>
            <p:cNvSpPr/>
            <p:nvPr/>
          </p:nvSpPr>
          <p:spPr>
            <a:xfrm>
              <a:off x="6498499" y="1536487"/>
              <a:ext cx="162718" cy="144292"/>
            </a:xfrm>
            <a:custGeom>
              <a:avLst/>
              <a:gdLst>
                <a:gd name="connsiteX0" fmla="*/ 162651 w 162718"/>
                <a:gd name="connsiteY0" fmla="*/ 89113 h 144292"/>
                <a:gd name="connsiteX1" fmla="*/ 49939 w 162718"/>
                <a:gd name="connsiteY1" fmla="*/ 1801 h 144292"/>
                <a:gd name="connsiteX2" fmla="*/ 26126 w 162718"/>
                <a:gd name="connsiteY2" fmla="*/ 141501 h 144292"/>
                <a:gd name="connsiteX3" fmla="*/ 15014 w 162718"/>
                <a:gd name="connsiteY3" fmla="*/ 92288 h 144292"/>
                <a:gd name="connsiteX4" fmla="*/ 2314 w 162718"/>
                <a:gd name="connsiteY4" fmla="*/ 57363 h 144292"/>
                <a:gd name="connsiteX5" fmla="*/ 65814 w 162718"/>
                <a:gd name="connsiteY5" fmla="*/ 213 h 144292"/>
                <a:gd name="connsiteX6" fmla="*/ 162651 w 162718"/>
                <a:gd name="connsiteY6" fmla="*/ 89113 h 144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718" h="144292">
                  <a:moveTo>
                    <a:pt x="162651" y="89113"/>
                  </a:moveTo>
                  <a:cubicBezTo>
                    <a:pt x="160005" y="89378"/>
                    <a:pt x="72693" y="-6930"/>
                    <a:pt x="49939" y="1801"/>
                  </a:cubicBezTo>
                  <a:cubicBezTo>
                    <a:pt x="27185" y="10532"/>
                    <a:pt x="31947" y="126420"/>
                    <a:pt x="26126" y="141501"/>
                  </a:cubicBezTo>
                  <a:cubicBezTo>
                    <a:pt x="20305" y="156582"/>
                    <a:pt x="18983" y="106311"/>
                    <a:pt x="15014" y="92288"/>
                  </a:cubicBezTo>
                  <a:cubicBezTo>
                    <a:pt x="11045" y="78265"/>
                    <a:pt x="-6153" y="72709"/>
                    <a:pt x="2314" y="57363"/>
                  </a:cubicBezTo>
                  <a:cubicBezTo>
                    <a:pt x="10781" y="42017"/>
                    <a:pt x="42001" y="-3491"/>
                    <a:pt x="65814" y="213"/>
                  </a:cubicBezTo>
                  <a:cubicBezTo>
                    <a:pt x="89626" y="3917"/>
                    <a:pt x="165297" y="88848"/>
                    <a:pt x="162651" y="89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1CC293BF-36E2-4BF2-A0E7-EA2349628009}"/>
                </a:ext>
              </a:extLst>
            </p:cNvPr>
            <p:cNvSpPr/>
            <p:nvPr/>
          </p:nvSpPr>
          <p:spPr>
            <a:xfrm>
              <a:off x="6317424" y="1139979"/>
              <a:ext cx="540860" cy="143320"/>
            </a:xfrm>
            <a:custGeom>
              <a:avLst/>
              <a:gdLst>
                <a:gd name="connsiteX0" fmla="*/ 826 w 540860"/>
                <a:gd name="connsiteY0" fmla="*/ 45884 h 143320"/>
                <a:gd name="connsiteX1" fmla="*/ 284989 w 540860"/>
                <a:gd name="connsiteY1" fmla="*/ 26834 h 143320"/>
                <a:gd name="connsiteX2" fmla="*/ 399289 w 540860"/>
                <a:gd name="connsiteY2" fmla="*/ 83984 h 143320"/>
                <a:gd name="connsiteX3" fmla="*/ 318326 w 540860"/>
                <a:gd name="connsiteY3" fmla="*/ 142721 h 143320"/>
                <a:gd name="connsiteX4" fmla="*/ 438976 w 540860"/>
                <a:gd name="connsiteY4" fmla="*/ 45884 h 143320"/>
                <a:gd name="connsiteX5" fmla="*/ 540576 w 540860"/>
                <a:gd name="connsiteY5" fmla="*/ 3021 h 143320"/>
                <a:gd name="connsiteX6" fmla="*/ 407226 w 540860"/>
                <a:gd name="connsiteY6" fmla="*/ 47471 h 143320"/>
                <a:gd name="connsiteX7" fmla="*/ 302451 w 540860"/>
                <a:gd name="connsiteY7" fmla="*/ 4609 h 143320"/>
                <a:gd name="connsiteX8" fmla="*/ 200851 w 540860"/>
                <a:gd name="connsiteY8" fmla="*/ 6196 h 143320"/>
                <a:gd name="connsiteX9" fmla="*/ 826 w 540860"/>
                <a:gd name="connsiteY9" fmla="*/ 45884 h 1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0860" h="143320">
                  <a:moveTo>
                    <a:pt x="826" y="45884"/>
                  </a:moveTo>
                  <a:cubicBezTo>
                    <a:pt x="14849" y="49324"/>
                    <a:pt x="218579" y="20484"/>
                    <a:pt x="284989" y="26834"/>
                  </a:cubicBezTo>
                  <a:cubicBezTo>
                    <a:pt x="351399" y="33184"/>
                    <a:pt x="393733" y="64670"/>
                    <a:pt x="399289" y="83984"/>
                  </a:cubicBezTo>
                  <a:cubicBezTo>
                    <a:pt x="404845" y="103298"/>
                    <a:pt x="311712" y="149071"/>
                    <a:pt x="318326" y="142721"/>
                  </a:cubicBezTo>
                  <a:cubicBezTo>
                    <a:pt x="324940" y="136371"/>
                    <a:pt x="401934" y="69167"/>
                    <a:pt x="438976" y="45884"/>
                  </a:cubicBezTo>
                  <a:cubicBezTo>
                    <a:pt x="476018" y="22601"/>
                    <a:pt x="545868" y="2757"/>
                    <a:pt x="540576" y="3021"/>
                  </a:cubicBezTo>
                  <a:cubicBezTo>
                    <a:pt x="535284" y="3285"/>
                    <a:pt x="446913" y="47206"/>
                    <a:pt x="407226" y="47471"/>
                  </a:cubicBezTo>
                  <a:cubicBezTo>
                    <a:pt x="367539" y="47736"/>
                    <a:pt x="336847" y="11488"/>
                    <a:pt x="302451" y="4609"/>
                  </a:cubicBezTo>
                  <a:cubicBezTo>
                    <a:pt x="268055" y="-2270"/>
                    <a:pt x="246359" y="-1212"/>
                    <a:pt x="200851" y="6196"/>
                  </a:cubicBezTo>
                  <a:cubicBezTo>
                    <a:pt x="155343" y="13604"/>
                    <a:pt x="-13197" y="42444"/>
                    <a:pt x="826" y="458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2427F0A6-0881-41FA-BFC0-2FC3240F7A4D}"/>
                </a:ext>
              </a:extLst>
            </p:cNvPr>
            <p:cNvSpPr/>
            <p:nvPr/>
          </p:nvSpPr>
          <p:spPr>
            <a:xfrm>
              <a:off x="6761097" y="980746"/>
              <a:ext cx="568153" cy="286105"/>
            </a:xfrm>
            <a:custGeom>
              <a:avLst/>
              <a:gdLst>
                <a:gd name="connsiteX0" fmla="*/ 66 w 568153"/>
                <a:gd name="connsiteY0" fmla="*/ 286079 h 286105"/>
                <a:gd name="connsiteX1" fmla="*/ 184216 w 568153"/>
                <a:gd name="connsiteY1" fmla="*/ 200354 h 286105"/>
                <a:gd name="connsiteX2" fmla="*/ 341378 w 568153"/>
                <a:gd name="connsiteY2" fmla="*/ 179717 h 286105"/>
                <a:gd name="connsiteX3" fmla="*/ 562041 w 568153"/>
                <a:gd name="connsiteY3" fmla="*/ 247979 h 286105"/>
                <a:gd name="connsiteX4" fmla="*/ 496953 w 568153"/>
                <a:gd name="connsiteY4" fmla="*/ 208292 h 286105"/>
                <a:gd name="connsiteX5" fmla="*/ 395353 w 568153"/>
                <a:gd name="connsiteY5" fmla="*/ 163842 h 286105"/>
                <a:gd name="connsiteX6" fmla="*/ 322328 w 568153"/>
                <a:gd name="connsiteY6" fmla="*/ 200354 h 286105"/>
                <a:gd name="connsiteX7" fmla="*/ 415991 w 568153"/>
                <a:gd name="connsiteY7" fmla="*/ 111454 h 286105"/>
                <a:gd name="connsiteX8" fmla="*/ 408053 w 568153"/>
                <a:gd name="connsiteY8" fmla="*/ 116217 h 286105"/>
                <a:gd name="connsiteX9" fmla="*/ 287403 w 568153"/>
                <a:gd name="connsiteY9" fmla="*/ 200354 h 286105"/>
                <a:gd name="connsiteX10" fmla="*/ 250891 w 568153"/>
                <a:gd name="connsiteY10" fmla="*/ 163842 h 286105"/>
                <a:gd name="connsiteX11" fmla="*/ 68328 w 568153"/>
                <a:gd name="connsiteY11" fmla="*/ 1917 h 286105"/>
                <a:gd name="connsiteX12" fmla="*/ 125478 w 568153"/>
                <a:gd name="connsiteY12" fmla="*/ 76529 h 286105"/>
                <a:gd name="connsiteX13" fmla="*/ 58803 w 568153"/>
                <a:gd name="connsiteY13" fmla="*/ 101929 h 286105"/>
                <a:gd name="connsiteX14" fmla="*/ 15941 w 568153"/>
                <a:gd name="connsiteY14" fmla="*/ 136854 h 286105"/>
                <a:gd name="connsiteX15" fmla="*/ 96903 w 568153"/>
                <a:gd name="connsiteY15" fmla="*/ 189242 h 286105"/>
                <a:gd name="connsiteX16" fmla="*/ 95316 w 568153"/>
                <a:gd name="connsiteY16" fmla="*/ 171779 h 286105"/>
                <a:gd name="connsiteX17" fmla="*/ 73091 w 568153"/>
                <a:gd name="connsiteY17" fmla="*/ 106692 h 286105"/>
                <a:gd name="connsiteX18" fmla="*/ 150878 w 568153"/>
                <a:gd name="connsiteY18" fmla="*/ 74942 h 286105"/>
                <a:gd name="connsiteX19" fmla="*/ 204853 w 568153"/>
                <a:gd name="connsiteY19" fmla="*/ 190829 h 286105"/>
                <a:gd name="connsiteX20" fmla="*/ 66 w 568153"/>
                <a:gd name="connsiteY20" fmla="*/ 286079 h 286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68153" h="286105">
                  <a:moveTo>
                    <a:pt x="66" y="286079"/>
                  </a:moveTo>
                  <a:cubicBezTo>
                    <a:pt x="-3373" y="287666"/>
                    <a:pt x="127331" y="218081"/>
                    <a:pt x="184216" y="200354"/>
                  </a:cubicBezTo>
                  <a:cubicBezTo>
                    <a:pt x="241101" y="182627"/>
                    <a:pt x="278407" y="171780"/>
                    <a:pt x="341378" y="179717"/>
                  </a:cubicBezTo>
                  <a:cubicBezTo>
                    <a:pt x="404349" y="187654"/>
                    <a:pt x="536112" y="243217"/>
                    <a:pt x="562041" y="247979"/>
                  </a:cubicBezTo>
                  <a:cubicBezTo>
                    <a:pt x="587970" y="252741"/>
                    <a:pt x="524734" y="222315"/>
                    <a:pt x="496953" y="208292"/>
                  </a:cubicBezTo>
                  <a:cubicBezTo>
                    <a:pt x="469172" y="194269"/>
                    <a:pt x="424457" y="165165"/>
                    <a:pt x="395353" y="163842"/>
                  </a:cubicBezTo>
                  <a:cubicBezTo>
                    <a:pt x="366249" y="162519"/>
                    <a:pt x="318888" y="209085"/>
                    <a:pt x="322328" y="200354"/>
                  </a:cubicBezTo>
                  <a:cubicBezTo>
                    <a:pt x="325768" y="191623"/>
                    <a:pt x="415991" y="111454"/>
                    <a:pt x="415991" y="111454"/>
                  </a:cubicBezTo>
                  <a:cubicBezTo>
                    <a:pt x="430278" y="97431"/>
                    <a:pt x="408053" y="116217"/>
                    <a:pt x="408053" y="116217"/>
                  </a:cubicBezTo>
                  <a:cubicBezTo>
                    <a:pt x="386622" y="131034"/>
                    <a:pt x="313597" y="192417"/>
                    <a:pt x="287403" y="200354"/>
                  </a:cubicBezTo>
                  <a:cubicBezTo>
                    <a:pt x="261209" y="208291"/>
                    <a:pt x="287403" y="196915"/>
                    <a:pt x="250891" y="163842"/>
                  </a:cubicBezTo>
                  <a:cubicBezTo>
                    <a:pt x="214379" y="130769"/>
                    <a:pt x="89230" y="16469"/>
                    <a:pt x="68328" y="1917"/>
                  </a:cubicBezTo>
                  <a:cubicBezTo>
                    <a:pt x="47426" y="-12635"/>
                    <a:pt x="127065" y="59860"/>
                    <a:pt x="125478" y="76529"/>
                  </a:cubicBezTo>
                  <a:cubicBezTo>
                    <a:pt x="123891" y="93198"/>
                    <a:pt x="77059" y="91875"/>
                    <a:pt x="58803" y="101929"/>
                  </a:cubicBezTo>
                  <a:cubicBezTo>
                    <a:pt x="40547" y="111983"/>
                    <a:pt x="9591" y="122302"/>
                    <a:pt x="15941" y="136854"/>
                  </a:cubicBezTo>
                  <a:cubicBezTo>
                    <a:pt x="22291" y="151406"/>
                    <a:pt x="83674" y="183421"/>
                    <a:pt x="96903" y="189242"/>
                  </a:cubicBezTo>
                  <a:cubicBezTo>
                    <a:pt x="110132" y="195063"/>
                    <a:pt x="99285" y="185537"/>
                    <a:pt x="95316" y="171779"/>
                  </a:cubicBezTo>
                  <a:cubicBezTo>
                    <a:pt x="91347" y="158021"/>
                    <a:pt x="63831" y="122831"/>
                    <a:pt x="73091" y="106692"/>
                  </a:cubicBezTo>
                  <a:cubicBezTo>
                    <a:pt x="82351" y="90552"/>
                    <a:pt x="128918" y="60919"/>
                    <a:pt x="150878" y="74942"/>
                  </a:cubicBezTo>
                  <a:cubicBezTo>
                    <a:pt x="172838" y="88965"/>
                    <a:pt x="227872" y="158550"/>
                    <a:pt x="204853" y="190829"/>
                  </a:cubicBezTo>
                  <a:cubicBezTo>
                    <a:pt x="181834" y="223108"/>
                    <a:pt x="3505" y="284492"/>
                    <a:pt x="66" y="2860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94BB0C20-411D-474C-8C49-ACFD5278AD90}"/>
                </a:ext>
              </a:extLst>
            </p:cNvPr>
            <p:cNvSpPr/>
            <p:nvPr/>
          </p:nvSpPr>
          <p:spPr>
            <a:xfrm>
              <a:off x="6421967" y="3111401"/>
              <a:ext cx="571274" cy="642908"/>
            </a:xfrm>
            <a:custGeom>
              <a:avLst/>
              <a:gdLst>
                <a:gd name="connsiteX0" fmla="*/ 82550 w 571274"/>
                <a:gd name="connsiteY0" fmla="*/ 99 h 642908"/>
                <a:gd name="connsiteX1" fmla="*/ 148166 w 571274"/>
                <a:gd name="connsiteY1" fmla="*/ 103816 h 642908"/>
                <a:gd name="connsiteX2" fmla="*/ 0 w 571274"/>
                <a:gd name="connsiteY2" fmla="*/ 199066 h 642908"/>
                <a:gd name="connsiteX3" fmla="*/ 148166 w 571274"/>
                <a:gd name="connsiteY3" fmla="*/ 133449 h 642908"/>
                <a:gd name="connsiteX4" fmla="*/ 162983 w 571274"/>
                <a:gd name="connsiteY4" fmla="*/ 177899 h 642908"/>
                <a:gd name="connsiteX5" fmla="*/ 76200 w 571274"/>
                <a:gd name="connsiteY5" fmla="*/ 256216 h 642908"/>
                <a:gd name="connsiteX6" fmla="*/ 224366 w 571274"/>
                <a:gd name="connsiteY6" fmla="*/ 165199 h 642908"/>
                <a:gd name="connsiteX7" fmla="*/ 173566 w 571274"/>
                <a:gd name="connsiteY7" fmla="*/ 254099 h 642908"/>
                <a:gd name="connsiteX8" fmla="*/ 340783 w 571274"/>
                <a:gd name="connsiteY8" fmla="*/ 239282 h 642908"/>
                <a:gd name="connsiteX9" fmla="*/ 436033 w 571274"/>
                <a:gd name="connsiteY9" fmla="*/ 292199 h 642908"/>
                <a:gd name="connsiteX10" fmla="*/ 285750 w 571274"/>
                <a:gd name="connsiteY10" fmla="*/ 349349 h 642908"/>
                <a:gd name="connsiteX11" fmla="*/ 425450 w 571274"/>
                <a:gd name="connsiteY11" fmla="*/ 328182 h 642908"/>
                <a:gd name="connsiteX12" fmla="*/ 469900 w 571274"/>
                <a:gd name="connsiteY12" fmla="*/ 349349 h 642908"/>
                <a:gd name="connsiteX13" fmla="*/ 478366 w 571274"/>
                <a:gd name="connsiteY13" fmla="*/ 423432 h 642908"/>
                <a:gd name="connsiteX14" fmla="*/ 285750 w 571274"/>
                <a:gd name="connsiteY14" fmla="*/ 637216 h 642908"/>
                <a:gd name="connsiteX15" fmla="*/ 368300 w 571274"/>
                <a:gd name="connsiteY15" fmla="*/ 556782 h 642908"/>
                <a:gd name="connsiteX16" fmla="*/ 569383 w 571274"/>
                <a:gd name="connsiteY16" fmla="*/ 298549 h 642908"/>
                <a:gd name="connsiteX17" fmla="*/ 469900 w 571274"/>
                <a:gd name="connsiteY17" fmla="*/ 298549 h 642908"/>
                <a:gd name="connsiteX18" fmla="*/ 482600 w 571274"/>
                <a:gd name="connsiteY18" fmla="*/ 245632 h 642908"/>
                <a:gd name="connsiteX19" fmla="*/ 281516 w 571274"/>
                <a:gd name="connsiteY19" fmla="*/ 224466 h 642908"/>
                <a:gd name="connsiteX20" fmla="*/ 313266 w 571274"/>
                <a:gd name="connsiteY20" fmla="*/ 118632 h 642908"/>
                <a:gd name="connsiteX21" fmla="*/ 201083 w 571274"/>
                <a:gd name="connsiteY21" fmla="*/ 156732 h 642908"/>
                <a:gd name="connsiteX22" fmla="*/ 154516 w 571274"/>
                <a:gd name="connsiteY22" fmla="*/ 122866 h 642908"/>
                <a:gd name="connsiteX23" fmla="*/ 82550 w 571274"/>
                <a:gd name="connsiteY23" fmla="*/ 99 h 642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1274" h="642908">
                  <a:moveTo>
                    <a:pt x="82550" y="99"/>
                  </a:moveTo>
                  <a:cubicBezTo>
                    <a:pt x="81492" y="-3076"/>
                    <a:pt x="161924" y="70655"/>
                    <a:pt x="148166" y="103816"/>
                  </a:cubicBezTo>
                  <a:cubicBezTo>
                    <a:pt x="134408" y="136977"/>
                    <a:pt x="0" y="194127"/>
                    <a:pt x="0" y="199066"/>
                  </a:cubicBezTo>
                  <a:cubicBezTo>
                    <a:pt x="0" y="204005"/>
                    <a:pt x="121002" y="136977"/>
                    <a:pt x="148166" y="133449"/>
                  </a:cubicBezTo>
                  <a:cubicBezTo>
                    <a:pt x="175330" y="129921"/>
                    <a:pt x="174977" y="157438"/>
                    <a:pt x="162983" y="177899"/>
                  </a:cubicBezTo>
                  <a:cubicBezTo>
                    <a:pt x="150989" y="198360"/>
                    <a:pt x="65970" y="258333"/>
                    <a:pt x="76200" y="256216"/>
                  </a:cubicBezTo>
                  <a:cubicBezTo>
                    <a:pt x="86430" y="254099"/>
                    <a:pt x="208138" y="165552"/>
                    <a:pt x="224366" y="165199"/>
                  </a:cubicBezTo>
                  <a:cubicBezTo>
                    <a:pt x="240594" y="164846"/>
                    <a:pt x="154163" y="241752"/>
                    <a:pt x="173566" y="254099"/>
                  </a:cubicBezTo>
                  <a:cubicBezTo>
                    <a:pt x="192969" y="266446"/>
                    <a:pt x="297039" y="232932"/>
                    <a:pt x="340783" y="239282"/>
                  </a:cubicBezTo>
                  <a:cubicBezTo>
                    <a:pt x="384527" y="245632"/>
                    <a:pt x="445205" y="273855"/>
                    <a:pt x="436033" y="292199"/>
                  </a:cubicBezTo>
                  <a:cubicBezTo>
                    <a:pt x="426861" y="310543"/>
                    <a:pt x="287514" y="343352"/>
                    <a:pt x="285750" y="349349"/>
                  </a:cubicBezTo>
                  <a:cubicBezTo>
                    <a:pt x="283986" y="355346"/>
                    <a:pt x="394758" y="328182"/>
                    <a:pt x="425450" y="328182"/>
                  </a:cubicBezTo>
                  <a:cubicBezTo>
                    <a:pt x="456142" y="328182"/>
                    <a:pt x="461081" y="333474"/>
                    <a:pt x="469900" y="349349"/>
                  </a:cubicBezTo>
                  <a:cubicBezTo>
                    <a:pt x="478719" y="365224"/>
                    <a:pt x="509058" y="375454"/>
                    <a:pt x="478366" y="423432"/>
                  </a:cubicBezTo>
                  <a:cubicBezTo>
                    <a:pt x="447674" y="471410"/>
                    <a:pt x="304094" y="614991"/>
                    <a:pt x="285750" y="637216"/>
                  </a:cubicBezTo>
                  <a:cubicBezTo>
                    <a:pt x="267406" y="659441"/>
                    <a:pt x="321028" y="613226"/>
                    <a:pt x="368300" y="556782"/>
                  </a:cubicBezTo>
                  <a:cubicBezTo>
                    <a:pt x="415572" y="500338"/>
                    <a:pt x="552450" y="341588"/>
                    <a:pt x="569383" y="298549"/>
                  </a:cubicBezTo>
                  <a:cubicBezTo>
                    <a:pt x="586316" y="255510"/>
                    <a:pt x="484364" y="307369"/>
                    <a:pt x="469900" y="298549"/>
                  </a:cubicBezTo>
                  <a:cubicBezTo>
                    <a:pt x="455436" y="289730"/>
                    <a:pt x="513997" y="257979"/>
                    <a:pt x="482600" y="245632"/>
                  </a:cubicBezTo>
                  <a:cubicBezTo>
                    <a:pt x="451203" y="233285"/>
                    <a:pt x="309738" y="245633"/>
                    <a:pt x="281516" y="224466"/>
                  </a:cubicBezTo>
                  <a:cubicBezTo>
                    <a:pt x="253294" y="203299"/>
                    <a:pt x="326671" y="129921"/>
                    <a:pt x="313266" y="118632"/>
                  </a:cubicBezTo>
                  <a:cubicBezTo>
                    <a:pt x="299861" y="107343"/>
                    <a:pt x="227541" y="156026"/>
                    <a:pt x="201083" y="156732"/>
                  </a:cubicBezTo>
                  <a:cubicBezTo>
                    <a:pt x="174625" y="157438"/>
                    <a:pt x="170038" y="145797"/>
                    <a:pt x="154516" y="122866"/>
                  </a:cubicBezTo>
                  <a:cubicBezTo>
                    <a:pt x="138994" y="99936"/>
                    <a:pt x="83608" y="3274"/>
                    <a:pt x="82550" y="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AC43C3B3-C5B3-472F-908D-49C01BD54604}"/>
                </a:ext>
              </a:extLst>
            </p:cNvPr>
            <p:cNvSpPr/>
            <p:nvPr/>
          </p:nvSpPr>
          <p:spPr>
            <a:xfrm>
              <a:off x="6733413" y="2310231"/>
              <a:ext cx="475959" cy="854716"/>
            </a:xfrm>
            <a:custGeom>
              <a:avLst/>
              <a:gdLst>
                <a:gd name="connsiteX0" fmla="*/ 475954 w 475959"/>
                <a:gd name="connsiteY0" fmla="*/ 354652 h 854716"/>
                <a:gd name="connsiteX1" fmla="*/ 253704 w 475959"/>
                <a:gd name="connsiteY1" fmla="*/ 532452 h 854716"/>
                <a:gd name="connsiteX2" fmla="*/ 154220 w 475959"/>
                <a:gd name="connsiteY2" fmla="*/ 697552 h 854716"/>
                <a:gd name="connsiteX3" fmla="*/ 133054 w 475959"/>
                <a:gd name="connsiteY3" fmla="*/ 854186 h 854716"/>
                <a:gd name="connsiteX4" fmla="*/ 147870 w 475959"/>
                <a:gd name="connsiteY4" fmla="*/ 642519 h 854716"/>
                <a:gd name="connsiteX5" fmla="*/ 162687 w 475959"/>
                <a:gd name="connsiteY5" fmla="*/ 566319 h 854716"/>
                <a:gd name="connsiteX6" fmla="*/ 94954 w 475959"/>
                <a:gd name="connsiteY6" fmla="*/ 737769 h 854716"/>
                <a:gd name="connsiteX7" fmla="*/ 141520 w 475959"/>
                <a:gd name="connsiteY7" fmla="*/ 530336 h 854716"/>
                <a:gd name="connsiteX8" fmla="*/ 61087 w 475959"/>
                <a:gd name="connsiteY8" fmla="*/ 672152 h 854716"/>
                <a:gd name="connsiteX9" fmla="*/ 101304 w 475959"/>
                <a:gd name="connsiteY9" fmla="*/ 490119 h 854716"/>
                <a:gd name="connsiteX10" fmla="*/ 105537 w 475959"/>
                <a:gd name="connsiteY10" fmla="*/ 507052 h 854716"/>
                <a:gd name="connsiteX11" fmla="*/ 99187 w 475959"/>
                <a:gd name="connsiteY11" fmla="*/ 452019 h 854716"/>
                <a:gd name="connsiteX12" fmla="*/ 48387 w 475959"/>
                <a:gd name="connsiteY12" fmla="*/ 384286 h 854716"/>
                <a:gd name="connsiteX13" fmla="*/ 18754 w 475959"/>
                <a:gd name="connsiteY13" fmla="*/ 312319 h 854716"/>
                <a:gd name="connsiteX14" fmla="*/ 353187 w 475959"/>
                <a:gd name="connsiteY14" fmla="*/ 5402 h 854716"/>
                <a:gd name="connsiteX15" fmla="*/ 205020 w 475959"/>
                <a:gd name="connsiteY15" fmla="*/ 126052 h 854716"/>
                <a:gd name="connsiteX16" fmla="*/ 8170 w 475959"/>
                <a:gd name="connsiteY16" fmla="*/ 248819 h 854716"/>
                <a:gd name="connsiteX17" fmla="*/ 65320 w 475959"/>
                <a:gd name="connsiteY17" fmla="*/ 369469 h 854716"/>
                <a:gd name="connsiteX18" fmla="*/ 101304 w 475959"/>
                <a:gd name="connsiteY18" fmla="*/ 471069 h 854716"/>
                <a:gd name="connsiteX19" fmla="*/ 97070 w 475959"/>
                <a:gd name="connsiteY19" fmla="*/ 621352 h 854716"/>
                <a:gd name="connsiteX20" fmla="*/ 177504 w 475959"/>
                <a:gd name="connsiteY20" fmla="*/ 504936 h 854716"/>
                <a:gd name="connsiteX21" fmla="*/ 177504 w 475959"/>
                <a:gd name="connsiteY21" fmla="*/ 587486 h 854716"/>
                <a:gd name="connsiteX22" fmla="*/ 260054 w 475959"/>
                <a:gd name="connsiteY22" fmla="*/ 492236 h 854716"/>
                <a:gd name="connsiteX23" fmla="*/ 475954 w 475959"/>
                <a:gd name="connsiteY23" fmla="*/ 354652 h 85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75959" h="854716">
                  <a:moveTo>
                    <a:pt x="475954" y="354652"/>
                  </a:moveTo>
                  <a:cubicBezTo>
                    <a:pt x="474896" y="361355"/>
                    <a:pt x="307326" y="475302"/>
                    <a:pt x="253704" y="532452"/>
                  </a:cubicBezTo>
                  <a:cubicBezTo>
                    <a:pt x="200082" y="589602"/>
                    <a:pt x="174328" y="643930"/>
                    <a:pt x="154220" y="697552"/>
                  </a:cubicBezTo>
                  <a:cubicBezTo>
                    <a:pt x="134112" y="751174"/>
                    <a:pt x="134112" y="863358"/>
                    <a:pt x="133054" y="854186"/>
                  </a:cubicBezTo>
                  <a:cubicBezTo>
                    <a:pt x="131996" y="845014"/>
                    <a:pt x="142931" y="690497"/>
                    <a:pt x="147870" y="642519"/>
                  </a:cubicBezTo>
                  <a:cubicBezTo>
                    <a:pt x="152809" y="594541"/>
                    <a:pt x="171506" y="550444"/>
                    <a:pt x="162687" y="566319"/>
                  </a:cubicBezTo>
                  <a:cubicBezTo>
                    <a:pt x="153868" y="582194"/>
                    <a:pt x="98482" y="743766"/>
                    <a:pt x="94954" y="737769"/>
                  </a:cubicBezTo>
                  <a:cubicBezTo>
                    <a:pt x="91426" y="731772"/>
                    <a:pt x="147164" y="541272"/>
                    <a:pt x="141520" y="530336"/>
                  </a:cubicBezTo>
                  <a:cubicBezTo>
                    <a:pt x="135876" y="519400"/>
                    <a:pt x="67790" y="678855"/>
                    <a:pt x="61087" y="672152"/>
                  </a:cubicBezTo>
                  <a:cubicBezTo>
                    <a:pt x="54384" y="665449"/>
                    <a:pt x="93896" y="517636"/>
                    <a:pt x="101304" y="490119"/>
                  </a:cubicBezTo>
                  <a:cubicBezTo>
                    <a:pt x="108712" y="462602"/>
                    <a:pt x="105890" y="513402"/>
                    <a:pt x="105537" y="507052"/>
                  </a:cubicBezTo>
                  <a:cubicBezTo>
                    <a:pt x="105184" y="500702"/>
                    <a:pt x="108712" y="472480"/>
                    <a:pt x="99187" y="452019"/>
                  </a:cubicBezTo>
                  <a:cubicBezTo>
                    <a:pt x="89662" y="431558"/>
                    <a:pt x="61792" y="407569"/>
                    <a:pt x="48387" y="384286"/>
                  </a:cubicBezTo>
                  <a:cubicBezTo>
                    <a:pt x="34982" y="361003"/>
                    <a:pt x="-32046" y="375466"/>
                    <a:pt x="18754" y="312319"/>
                  </a:cubicBezTo>
                  <a:cubicBezTo>
                    <a:pt x="69554" y="249172"/>
                    <a:pt x="322143" y="36446"/>
                    <a:pt x="353187" y="5402"/>
                  </a:cubicBezTo>
                  <a:cubicBezTo>
                    <a:pt x="384231" y="-25643"/>
                    <a:pt x="262523" y="85482"/>
                    <a:pt x="205020" y="126052"/>
                  </a:cubicBezTo>
                  <a:cubicBezTo>
                    <a:pt x="147517" y="166621"/>
                    <a:pt x="31453" y="208249"/>
                    <a:pt x="8170" y="248819"/>
                  </a:cubicBezTo>
                  <a:cubicBezTo>
                    <a:pt x="-15113" y="289388"/>
                    <a:pt x="49798" y="332427"/>
                    <a:pt x="65320" y="369469"/>
                  </a:cubicBezTo>
                  <a:cubicBezTo>
                    <a:pt x="80842" y="406511"/>
                    <a:pt x="96012" y="429089"/>
                    <a:pt x="101304" y="471069"/>
                  </a:cubicBezTo>
                  <a:cubicBezTo>
                    <a:pt x="106596" y="513049"/>
                    <a:pt x="84370" y="615708"/>
                    <a:pt x="97070" y="621352"/>
                  </a:cubicBezTo>
                  <a:cubicBezTo>
                    <a:pt x="109770" y="626996"/>
                    <a:pt x="164098" y="510580"/>
                    <a:pt x="177504" y="504936"/>
                  </a:cubicBezTo>
                  <a:cubicBezTo>
                    <a:pt x="190910" y="499292"/>
                    <a:pt x="163746" y="589603"/>
                    <a:pt x="177504" y="587486"/>
                  </a:cubicBezTo>
                  <a:cubicBezTo>
                    <a:pt x="191262" y="585369"/>
                    <a:pt x="208549" y="530689"/>
                    <a:pt x="260054" y="492236"/>
                  </a:cubicBezTo>
                  <a:cubicBezTo>
                    <a:pt x="311559" y="453783"/>
                    <a:pt x="477012" y="347949"/>
                    <a:pt x="475954" y="3546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1824960E-B254-4EF4-98E9-B9C07752E6BD}"/>
                </a:ext>
              </a:extLst>
            </p:cNvPr>
            <p:cNvSpPr/>
            <p:nvPr/>
          </p:nvSpPr>
          <p:spPr>
            <a:xfrm>
              <a:off x="6947738" y="1792933"/>
              <a:ext cx="693113" cy="536348"/>
            </a:xfrm>
            <a:custGeom>
              <a:avLst/>
              <a:gdLst>
                <a:gd name="connsiteX0" fmla="*/ 750 w 693113"/>
                <a:gd name="connsiteY0" fmla="*/ 166042 h 536348"/>
                <a:gd name="connsiteX1" fmla="*/ 189662 w 693113"/>
                <a:gd name="connsiteY1" fmla="*/ 418455 h 536348"/>
                <a:gd name="connsiteX2" fmla="*/ 373812 w 693113"/>
                <a:gd name="connsiteY2" fmla="*/ 535930 h 536348"/>
                <a:gd name="connsiteX3" fmla="*/ 497637 w 693113"/>
                <a:gd name="connsiteY3" fmla="*/ 437505 h 536348"/>
                <a:gd name="connsiteX4" fmla="*/ 692900 w 693113"/>
                <a:gd name="connsiteY4" fmla="*/ 5705 h 536348"/>
                <a:gd name="connsiteX5" fmla="*/ 457950 w 693113"/>
                <a:gd name="connsiteY5" fmla="*/ 483542 h 536348"/>
                <a:gd name="connsiteX6" fmla="*/ 643687 w 693113"/>
                <a:gd name="connsiteY6" fmla="*/ 942 h 536348"/>
                <a:gd name="connsiteX7" fmla="*/ 418262 w 693113"/>
                <a:gd name="connsiteY7" fmla="*/ 485130 h 536348"/>
                <a:gd name="connsiteX8" fmla="*/ 580187 w 693113"/>
                <a:gd name="connsiteY8" fmla="*/ 35867 h 536348"/>
                <a:gd name="connsiteX9" fmla="*/ 405562 w 693113"/>
                <a:gd name="connsiteY9" fmla="*/ 440680 h 536348"/>
                <a:gd name="connsiteX10" fmla="*/ 575425 w 693113"/>
                <a:gd name="connsiteY10" fmla="*/ 942 h 536348"/>
                <a:gd name="connsiteX11" fmla="*/ 383337 w 693113"/>
                <a:gd name="connsiteY11" fmla="*/ 324792 h 536348"/>
                <a:gd name="connsiteX12" fmla="*/ 396037 w 693113"/>
                <a:gd name="connsiteY12" fmla="*/ 359717 h 536348"/>
                <a:gd name="connsiteX13" fmla="*/ 400800 w 693113"/>
                <a:gd name="connsiteY13" fmla="*/ 383530 h 536348"/>
                <a:gd name="connsiteX14" fmla="*/ 515100 w 693113"/>
                <a:gd name="connsiteY14" fmla="*/ 283517 h 536348"/>
                <a:gd name="connsiteX15" fmla="*/ 451600 w 693113"/>
                <a:gd name="connsiteY15" fmla="*/ 413692 h 536348"/>
                <a:gd name="connsiteX16" fmla="*/ 464300 w 693113"/>
                <a:gd name="connsiteY16" fmla="*/ 451792 h 536348"/>
                <a:gd name="connsiteX17" fmla="*/ 381750 w 693113"/>
                <a:gd name="connsiteY17" fmla="*/ 508942 h 536348"/>
                <a:gd name="connsiteX18" fmla="*/ 324600 w 693113"/>
                <a:gd name="connsiteY18" fmla="*/ 508942 h 536348"/>
                <a:gd name="connsiteX19" fmla="*/ 262687 w 693113"/>
                <a:gd name="connsiteY19" fmla="*/ 458142 h 536348"/>
                <a:gd name="connsiteX20" fmla="*/ 750 w 693113"/>
                <a:gd name="connsiteY20" fmla="*/ 166042 h 53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93113" h="536348">
                  <a:moveTo>
                    <a:pt x="750" y="166042"/>
                  </a:moveTo>
                  <a:cubicBezTo>
                    <a:pt x="-11421" y="159427"/>
                    <a:pt x="127485" y="356807"/>
                    <a:pt x="189662" y="418455"/>
                  </a:cubicBezTo>
                  <a:cubicBezTo>
                    <a:pt x="251839" y="480103"/>
                    <a:pt x="322483" y="532755"/>
                    <a:pt x="373812" y="535930"/>
                  </a:cubicBezTo>
                  <a:cubicBezTo>
                    <a:pt x="425141" y="539105"/>
                    <a:pt x="444456" y="525876"/>
                    <a:pt x="497637" y="437505"/>
                  </a:cubicBezTo>
                  <a:cubicBezTo>
                    <a:pt x="550818" y="349134"/>
                    <a:pt x="699515" y="-1968"/>
                    <a:pt x="692900" y="5705"/>
                  </a:cubicBezTo>
                  <a:cubicBezTo>
                    <a:pt x="686286" y="13378"/>
                    <a:pt x="466152" y="484336"/>
                    <a:pt x="457950" y="483542"/>
                  </a:cubicBezTo>
                  <a:cubicBezTo>
                    <a:pt x="449748" y="482748"/>
                    <a:pt x="650302" y="677"/>
                    <a:pt x="643687" y="942"/>
                  </a:cubicBezTo>
                  <a:cubicBezTo>
                    <a:pt x="637072" y="1207"/>
                    <a:pt x="428845" y="479309"/>
                    <a:pt x="418262" y="485130"/>
                  </a:cubicBezTo>
                  <a:cubicBezTo>
                    <a:pt x="407679" y="490951"/>
                    <a:pt x="582304" y="43275"/>
                    <a:pt x="580187" y="35867"/>
                  </a:cubicBezTo>
                  <a:cubicBezTo>
                    <a:pt x="578070" y="28459"/>
                    <a:pt x="406356" y="446501"/>
                    <a:pt x="405562" y="440680"/>
                  </a:cubicBezTo>
                  <a:cubicBezTo>
                    <a:pt x="404768" y="434859"/>
                    <a:pt x="579129" y="20256"/>
                    <a:pt x="575425" y="942"/>
                  </a:cubicBezTo>
                  <a:cubicBezTo>
                    <a:pt x="571721" y="-18372"/>
                    <a:pt x="413235" y="264996"/>
                    <a:pt x="383337" y="324792"/>
                  </a:cubicBezTo>
                  <a:cubicBezTo>
                    <a:pt x="353439" y="384588"/>
                    <a:pt x="393127" y="349927"/>
                    <a:pt x="396037" y="359717"/>
                  </a:cubicBezTo>
                  <a:cubicBezTo>
                    <a:pt x="398948" y="369507"/>
                    <a:pt x="380956" y="396230"/>
                    <a:pt x="400800" y="383530"/>
                  </a:cubicBezTo>
                  <a:cubicBezTo>
                    <a:pt x="420644" y="370830"/>
                    <a:pt x="506633" y="278490"/>
                    <a:pt x="515100" y="283517"/>
                  </a:cubicBezTo>
                  <a:cubicBezTo>
                    <a:pt x="523567" y="288544"/>
                    <a:pt x="460067" y="385646"/>
                    <a:pt x="451600" y="413692"/>
                  </a:cubicBezTo>
                  <a:cubicBezTo>
                    <a:pt x="443133" y="441738"/>
                    <a:pt x="475942" y="435917"/>
                    <a:pt x="464300" y="451792"/>
                  </a:cubicBezTo>
                  <a:cubicBezTo>
                    <a:pt x="452658" y="467667"/>
                    <a:pt x="405033" y="499417"/>
                    <a:pt x="381750" y="508942"/>
                  </a:cubicBezTo>
                  <a:cubicBezTo>
                    <a:pt x="358467" y="518467"/>
                    <a:pt x="344444" y="517409"/>
                    <a:pt x="324600" y="508942"/>
                  </a:cubicBezTo>
                  <a:cubicBezTo>
                    <a:pt x="304756" y="500475"/>
                    <a:pt x="316398" y="512911"/>
                    <a:pt x="262687" y="458142"/>
                  </a:cubicBezTo>
                  <a:cubicBezTo>
                    <a:pt x="208977" y="403373"/>
                    <a:pt x="12921" y="172657"/>
                    <a:pt x="750" y="166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CC03B68A-04ED-4EE7-9F0A-B009632BE03E}"/>
                </a:ext>
              </a:extLst>
            </p:cNvPr>
            <p:cNvSpPr/>
            <p:nvPr/>
          </p:nvSpPr>
          <p:spPr>
            <a:xfrm>
              <a:off x="7168155" y="1548912"/>
              <a:ext cx="283951" cy="561529"/>
            </a:xfrm>
            <a:custGeom>
              <a:avLst/>
              <a:gdLst>
                <a:gd name="connsiteX0" fmla="*/ 995 w 283951"/>
                <a:gd name="connsiteY0" fmla="*/ 488 h 561529"/>
                <a:gd name="connsiteX1" fmla="*/ 102595 w 283951"/>
                <a:gd name="connsiteY1" fmla="*/ 135426 h 561529"/>
                <a:gd name="connsiteX2" fmla="*/ 121645 w 283951"/>
                <a:gd name="connsiteY2" fmla="*/ 241788 h 561529"/>
                <a:gd name="connsiteX3" fmla="*/ 267695 w 283951"/>
                <a:gd name="connsiteY3" fmla="*/ 311638 h 561529"/>
                <a:gd name="connsiteX4" fmla="*/ 226420 w 283951"/>
                <a:gd name="connsiteY4" fmla="*/ 348151 h 561529"/>
                <a:gd name="connsiteX5" fmla="*/ 85133 w 283951"/>
                <a:gd name="connsiteY5" fmla="*/ 560876 h 561529"/>
                <a:gd name="connsiteX6" fmla="*/ 188320 w 283951"/>
                <a:gd name="connsiteY6" fmla="*/ 410063 h 561529"/>
                <a:gd name="connsiteX7" fmla="*/ 283570 w 283951"/>
                <a:gd name="connsiteY7" fmla="*/ 281476 h 561529"/>
                <a:gd name="connsiteX8" fmla="*/ 151808 w 283951"/>
                <a:gd name="connsiteY8" fmla="*/ 238613 h 561529"/>
                <a:gd name="connsiteX9" fmla="*/ 123233 w 283951"/>
                <a:gd name="connsiteY9" fmla="*/ 213213 h 561529"/>
                <a:gd name="connsiteX10" fmla="*/ 54970 w 283951"/>
                <a:gd name="connsiteY10" fmla="*/ 94151 h 561529"/>
                <a:gd name="connsiteX11" fmla="*/ 995 w 283951"/>
                <a:gd name="connsiteY11" fmla="*/ 488 h 56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3951" h="561529">
                  <a:moveTo>
                    <a:pt x="995" y="488"/>
                  </a:moveTo>
                  <a:cubicBezTo>
                    <a:pt x="8933" y="7367"/>
                    <a:pt x="82487" y="95209"/>
                    <a:pt x="102595" y="135426"/>
                  </a:cubicBezTo>
                  <a:cubicBezTo>
                    <a:pt x="122703" y="175643"/>
                    <a:pt x="94128" y="212419"/>
                    <a:pt x="121645" y="241788"/>
                  </a:cubicBezTo>
                  <a:cubicBezTo>
                    <a:pt x="149162" y="271157"/>
                    <a:pt x="250233" y="293911"/>
                    <a:pt x="267695" y="311638"/>
                  </a:cubicBezTo>
                  <a:cubicBezTo>
                    <a:pt x="285157" y="329365"/>
                    <a:pt x="256847" y="306611"/>
                    <a:pt x="226420" y="348151"/>
                  </a:cubicBezTo>
                  <a:cubicBezTo>
                    <a:pt x="195993" y="389691"/>
                    <a:pt x="91483" y="550557"/>
                    <a:pt x="85133" y="560876"/>
                  </a:cubicBezTo>
                  <a:cubicBezTo>
                    <a:pt x="78783" y="571195"/>
                    <a:pt x="155247" y="456630"/>
                    <a:pt x="188320" y="410063"/>
                  </a:cubicBezTo>
                  <a:cubicBezTo>
                    <a:pt x="221393" y="363496"/>
                    <a:pt x="289655" y="310051"/>
                    <a:pt x="283570" y="281476"/>
                  </a:cubicBezTo>
                  <a:cubicBezTo>
                    <a:pt x="277485" y="252901"/>
                    <a:pt x="178531" y="249990"/>
                    <a:pt x="151808" y="238613"/>
                  </a:cubicBezTo>
                  <a:cubicBezTo>
                    <a:pt x="125085" y="227236"/>
                    <a:pt x="139373" y="237290"/>
                    <a:pt x="123233" y="213213"/>
                  </a:cubicBezTo>
                  <a:cubicBezTo>
                    <a:pt x="107093" y="189136"/>
                    <a:pt x="75343" y="127224"/>
                    <a:pt x="54970" y="94151"/>
                  </a:cubicBezTo>
                  <a:cubicBezTo>
                    <a:pt x="34597" y="61078"/>
                    <a:pt x="-6943" y="-6391"/>
                    <a:pt x="995" y="4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180FE74C-B71D-470A-9AEC-EE93075C8738}"/>
                </a:ext>
              </a:extLst>
            </p:cNvPr>
            <p:cNvSpPr/>
            <p:nvPr/>
          </p:nvSpPr>
          <p:spPr>
            <a:xfrm>
              <a:off x="6902202" y="1539873"/>
              <a:ext cx="286101" cy="631023"/>
            </a:xfrm>
            <a:custGeom>
              <a:avLst/>
              <a:gdLst>
                <a:gd name="connsiteX0" fmla="*/ 35173 w 286101"/>
                <a:gd name="connsiteY0" fmla="*/ 82552 h 631023"/>
                <a:gd name="connsiteX1" fmla="*/ 185986 w 286101"/>
                <a:gd name="connsiteY1" fmla="*/ 2 h 631023"/>
                <a:gd name="connsiteX2" fmla="*/ 252661 w 286101"/>
                <a:gd name="connsiteY2" fmla="*/ 85727 h 631023"/>
                <a:gd name="connsiteX3" fmla="*/ 185986 w 286101"/>
                <a:gd name="connsiteY3" fmla="*/ 180977 h 631023"/>
                <a:gd name="connsiteX4" fmla="*/ 108198 w 286101"/>
                <a:gd name="connsiteY4" fmla="*/ 225427 h 631023"/>
                <a:gd name="connsiteX5" fmla="*/ 6598 w 286101"/>
                <a:gd name="connsiteY5" fmla="*/ 350840 h 631023"/>
                <a:gd name="connsiteX6" fmla="*/ 9773 w 286101"/>
                <a:gd name="connsiteY6" fmla="*/ 628652 h 631023"/>
                <a:gd name="connsiteX7" fmla="*/ 8186 w 286101"/>
                <a:gd name="connsiteY7" fmla="*/ 474665 h 631023"/>
                <a:gd name="connsiteX8" fmla="*/ 51048 w 286101"/>
                <a:gd name="connsiteY8" fmla="*/ 296865 h 631023"/>
                <a:gd name="connsiteX9" fmla="*/ 279648 w 286101"/>
                <a:gd name="connsiteY9" fmla="*/ 119065 h 631023"/>
                <a:gd name="connsiteX10" fmla="*/ 208211 w 286101"/>
                <a:gd name="connsiteY10" fmla="*/ 26990 h 631023"/>
                <a:gd name="connsiteX11" fmla="*/ 35173 w 286101"/>
                <a:gd name="connsiteY11" fmla="*/ 82552 h 631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6101" h="631023">
                  <a:moveTo>
                    <a:pt x="35173" y="82552"/>
                  </a:moveTo>
                  <a:cubicBezTo>
                    <a:pt x="31469" y="78054"/>
                    <a:pt x="149738" y="-527"/>
                    <a:pt x="185986" y="2"/>
                  </a:cubicBezTo>
                  <a:cubicBezTo>
                    <a:pt x="222234" y="531"/>
                    <a:pt x="252661" y="55565"/>
                    <a:pt x="252661" y="85727"/>
                  </a:cubicBezTo>
                  <a:cubicBezTo>
                    <a:pt x="252661" y="115889"/>
                    <a:pt x="210063" y="157694"/>
                    <a:pt x="185986" y="180977"/>
                  </a:cubicBezTo>
                  <a:cubicBezTo>
                    <a:pt x="161909" y="204260"/>
                    <a:pt x="138096" y="197117"/>
                    <a:pt x="108198" y="225427"/>
                  </a:cubicBezTo>
                  <a:cubicBezTo>
                    <a:pt x="78300" y="253738"/>
                    <a:pt x="23002" y="283636"/>
                    <a:pt x="6598" y="350840"/>
                  </a:cubicBezTo>
                  <a:cubicBezTo>
                    <a:pt x="-9806" y="418044"/>
                    <a:pt x="9508" y="608015"/>
                    <a:pt x="9773" y="628652"/>
                  </a:cubicBezTo>
                  <a:cubicBezTo>
                    <a:pt x="10038" y="649289"/>
                    <a:pt x="1307" y="529963"/>
                    <a:pt x="8186" y="474665"/>
                  </a:cubicBezTo>
                  <a:cubicBezTo>
                    <a:pt x="15065" y="419367"/>
                    <a:pt x="5804" y="356132"/>
                    <a:pt x="51048" y="296865"/>
                  </a:cubicBezTo>
                  <a:cubicBezTo>
                    <a:pt x="96292" y="237598"/>
                    <a:pt x="253454" y="164044"/>
                    <a:pt x="279648" y="119065"/>
                  </a:cubicBezTo>
                  <a:cubicBezTo>
                    <a:pt x="305842" y="74086"/>
                    <a:pt x="246311" y="34398"/>
                    <a:pt x="208211" y="26990"/>
                  </a:cubicBezTo>
                  <a:cubicBezTo>
                    <a:pt x="170111" y="19582"/>
                    <a:pt x="38877" y="87050"/>
                    <a:pt x="35173" y="825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8B571D2A-6102-4A54-B01E-5F9AD7C9C19C}"/>
                </a:ext>
              </a:extLst>
            </p:cNvPr>
            <p:cNvSpPr/>
            <p:nvPr/>
          </p:nvSpPr>
          <p:spPr>
            <a:xfrm>
              <a:off x="6628973" y="2042601"/>
              <a:ext cx="382201" cy="431191"/>
            </a:xfrm>
            <a:custGeom>
              <a:avLst/>
              <a:gdLst>
                <a:gd name="connsiteX0" fmla="*/ 340152 w 382201"/>
                <a:gd name="connsiteY0" fmla="*/ 512 h 431191"/>
                <a:gd name="connsiteX1" fmla="*/ 359202 w 382201"/>
                <a:gd name="connsiteY1" fmla="*/ 186249 h 431191"/>
                <a:gd name="connsiteX2" fmla="*/ 341740 w 382201"/>
                <a:gd name="connsiteY2" fmla="*/ 240224 h 431191"/>
                <a:gd name="connsiteX3" fmla="*/ 233790 w 382201"/>
                <a:gd name="connsiteY3" fmla="*/ 327537 h 431191"/>
                <a:gd name="connsiteX4" fmla="*/ 427 w 382201"/>
                <a:gd name="connsiteY4" fmla="*/ 430724 h 431191"/>
                <a:gd name="connsiteX5" fmla="*/ 181402 w 382201"/>
                <a:gd name="connsiteY5" fmla="*/ 360874 h 431191"/>
                <a:gd name="connsiteX6" fmla="*/ 375077 w 382201"/>
                <a:gd name="connsiteY6" fmla="*/ 249749 h 431191"/>
                <a:gd name="connsiteX7" fmla="*/ 340152 w 382201"/>
                <a:gd name="connsiteY7" fmla="*/ 512 h 43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2201" h="431191">
                  <a:moveTo>
                    <a:pt x="340152" y="512"/>
                  </a:moveTo>
                  <a:cubicBezTo>
                    <a:pt x="337506" y="-10071"/>
                    <a:pt x="358937" y="146297"/>
                    <a:pt x="359202" y="186249"/>
                  </a:cubicBezTo>
                  <a:cubicBezTo>
                    <a:pt x="359467" y="226201"/>
                    <a:pt x="362642" y="216676"/>
                    <a:pt x="341740" y="240224"/>
                  </a:cubicBezTo>
                  <a:cubicBezTo>
                    <a:pt x="320838" y="263772"/>
                    <a:pt x="290675" y="295787"/>
                    <a:pt x="233790" y="327537"/>
                  </a:cubicBezTo>
                  <a:cubicBezTo>
                    <a:pt x="176904" y="359287"/>
                    <a:pt x="9158" y="425168"/>
                    <a:pt x="427" y="430724"/>
                  </a:cubicBezTo>
                  <a:cubicBezTo>
                    <a:pt x="-8304" y="436280"/>
                    <a:pt x="118960" y="391036"/>
                    <a:pt x="181402" y="360874"/>
                  </a:cubicBezTo>
                  <a:cubicBezTo>
                    <a:pt x="243844" y="330712"/>
                    <a:pt x="347825" y="307428"/>
                    <a:pt x="375077" y="249749"/>
                  </a:cubicBezTo>
                  <a:cubicBezTo>
                    <a:pt x="402329" y="192070"/>
                    <a:pt x="342798" y="11095"/>
                    <a:pt x="340152" y="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46B2AE70-2EA4-4D22-95AD-70A23B650B94}"/>
                </a:ext>
              </a:extLst>
            </p:cNvPr>
            <p:cNvSpPr/>
            <p:nvPr/>
          </p:nvSpPr>
          <p:spPr>
            <a:xfrm>
              <a:off x="7110335" y="1348299"/>
              <a:ext cx="1136299" cy="265387"/>
            </a:xfrm>
            <a:custGeom>
              <a:avLst/>
              <a:gdLst>
                <a:gd name="connsiteX0" fmla="*/ 3782 w 1136299"/>
                <a:gd name="connsiteY0" fmla="*/ 19068 h 265387"/>
                <a:gd name="connsiteX1" fmla="*/ 384782 w 1136299"/>
                <a:gd name="connsiteY1" fmla="*/ 16951 h 265387"/>
                <a:gd name="connsiteX2" fmla="*/ 723448 w 1136299"/>
                <a:gd name="connsiteY2" fmla="*/ 175701 h 265387"/>
                <a:gd name="connsiteX3" fmla="*/ 594332 w 1136299"/>
                <a:gd name="connsiteY3" fmla="*/ 228618 h 265387"/>
                <a:gd name="connsiteX4" fmla="*/ 1053648 w 1136299"/>
                <a:gd name="connsiteY4" fmla="*/ 184168 h 265387"/>
                <a:gd name="connsiteX5" fmla="*/ 1070582 w 1136299"/>
                <a:gd name="connsiteY5" fmla="*/ 211684 h 265387"/>
                <a:gd name="connsiteX6" fmla="*/ 562582 w 1136299"/>
                <a:gd name="connsiteY6" fmla="*/ 260368 h 265387"/>
                <a:gd name="connsiteX7" fmla="*/ 683232 w 1136299"/>
                <a:gd name="connsiteY7" fmla="*/ 254018 h 265387"/>
                <a:gd name="connsiteX8" fmla="*/ 1136198 w 1136299"/>
                <a:gd name="connsiteY8" fmla="*/ 173584 h 265387"/>
                <a:gd name="connsiteX9" fmla="*/ 640898 w 1136299"/>
                <a:gd name="connsiteY9" fmla="*/ 205334 h 265387"/>
                <a:gd name="connsiteX10" fmla="*/ 630315 w 1136299"/>
                <a:gd name="connsiteY10" fmla="*/ 146068 h 265387"/>
                <a:gd name="connsiteX11" fmla="*/ 3782 w 1136299"/>
                <a:gd name="connsiteY11" fmla="*/ 19068 h 265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36299" h="265387">
                  <a:moveTo>
                    <a:pt x="3782" y="19068"/>
                  </a:moveTo>
                  <a:cubicBezTo>
                    <a:pt x="-37140" y="-2451"/>
                    <a:pt x="264838" y="-9154"/>
                    <a:pt x="384782" y="16951"/>
                  </a:cubicBezTo>
                  <a:cubicBezTo>
                    <a:pt x="504726" y="43056"/>
                    <a:pt x="688523" y="140423"/>
                    <a:pt x="723448" y="175701"/>
                  </a:cubicBezTo>
                  <a:cubicBezTo>
                    <a:pt x="758373" y="210979"/>
                    <a:pt x="539299" y="227207"/>
                    <a:pt x="594332" y="228618"/>
                  </a:cubicBezTo>
                  <a:cubicBezTo>
                    <a:pt x="649365" y="230029"/>
                    <a:pt x="974273" y="186990"/>
                    <a:pt x="1053648" y="184168"/>
                  </a:cubicBezTo>
                  <a:cubicBezTo>
                    <a:pt x="1133023" y="181346"/>
                    <a:pt x="1152426" y="198984"/>
                    <a:pt x="1070582" y="211684"/>
                  </a:cubicBezTo>
                  <a:cubicBezTo>
                    <a:pt x="988738" y="224384"/>
                    <a:pt x="627140" y="253312"/>
                    <a:pt x="562582" y="260368"/>
                  </a:cubicBezTo>
                  <a:cubicBezTo>
                    <a:pt x="498024" y="267424"/>
                    <a:pt x="587630" y="268482"/>
                    <a:pt x="683232" y="254018"/>
                  </a:cubicBezTo>
                  <a:cubicBezTo>
                    <a:pt x="778834" y="239554"/>
                    <a:pt x="1143254" y="181698"/>
                    <a:pt x="1136198" y="173584"/>
                  </a:cubicBezTo>
                  <a:cubicBezTo>
                    <a:pt x="1129142" y="165470"/>
                    <a:pt x="725212" y="209920"/>
                    <a:pt x="640898" y="205334"/>
                  </a:cubicBezTo>
                  <a:cubicBezTo>
                    <a:pt x="556584" y="200748"/>
                    <a:pt x="731562" y="178876"/>
                    <a:pt x="630315" y="146068"/>
                  </a:cubicBezTo>
                  <a:cubicBezTo>
                    <a:pt x="529068" y="113260"/>
                    <a:pt x="44704" y="40587"/>
                    <a:pt x="3782" y="190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A35249AB-6A76-4BB2-82E0-8C2268BFCA24}"/>
                </a:ext>
              </a:extLst>
            </p:cNvPr>
            <p:cNvSpPr/>
            <p:nvPr/>
          </p:nvSpPr>
          <p:spPr>
            <a:xfrm>
              <a:off x="6800444" y="1398046"/>
              <a:ext cx="304053" cy="336324"/>
            </a:xfrm>
            <a:custGeom>
              <a:avLst/>
              <a:gdLst>
                <a:gd name="connsiteX0" fmla="*/ 303089 w 304053"/>
                <a:gd name="connsiteY0" fmla="*/ 1071 h 336324"/>
                <a:gd name="connsiteX1" fmla="*/ 104123 w 304053"/>
                <a:gd name="connsiteY1" fmla="*/ 98437 h 336324"/>
                <a:gd name="connsiteX2" fmla="*/ 74489 w 304053"/>
                <a:gd name="connsiteY2" fmla="*/ 333387 h 336324"/>
                <a:gd name="connsiteX3" fmla="*/ 59673 w 304053"/>
                <a:gd name="connsiteY3" fmla="*/ 225437 h 336324"/>
                <a:gd name="connsiteX4" fmla="*/ 10989 w 304053"/>
                <a:gd name="connsiteY4" fmla="*/ 153471 h 336324"/>
                <a:gd name="connsiteX5" fmla="*/ 303089 w 304053"/>
                <a:gd name="connsiteY5" fmla="*/ 1071 h 336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053" h="336324">
                  <a:moveTo>
                    <a:pt x="303089" y="1071"/>
                  </a:moveTo>
                  <a:cubicBezTo>
                    <a:pt x="318611" y="-8101"/>
                    <a:pt x="142223" y="43051"/>
                    <a:pt x="104123" y="98437"/>
                  </a:cubicBezTo>
                  <a:cubicBezTo>
                    <a:pt x="66023" y="153823"/>
                    <a:pt x="81897" y="312220"/>
                    <a:pt x="74489" y="333387"/>
                  </a:cubicBezTo>
                  <a:cubicBezTo>
                    <a:pt x="67081" y="354554"/>
                    <a:pt x="70256" y="255423"/>
                    <a:pt x="59673" y="225437"/>
                  </a:cubicBezTo>
                  <a:cubicBezTo>
                    <a:pt x="49090" y="195451"/>
                    <a:pt x="-28169" y="191571"/>
                    <a:pt x="10989" y="153471"/>
                  </a:cubicBezTo>
                  <a:cubicBezTo>
                    <a:pt x="50147" y="115371"/>
                    <a:pt x="287567" y="10243"/>
                    <a:pt x="303089" y="10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16359EF8-26BA-478A-B29B-9935E5F87B90}"/>
                </a:ext>
              </a:extLst>
            </p:cNvPr>
            <p:cNvSpPr/>
            <p:nvPr/>
          </p:nvSpPr>
          <p:spPr>
            <a:xfrm>
              <a:off x="7935661" y="1597961"/>
              <a:ext cx="651545" cy="806968"/>
            </a:xfrm>
            <a:custGeom>
              <a:avLst/>
              <a:gdLst>
                <a:gd name="connsiteX0" fmla="*/ 1839 w 651545"/>
                <a:gd name="connsiteY0" fmla="*/ 311272 h 806968"/>
                <a:gd name="connsiteX1" fmla="*/ 82272 w 651545"/>
                <a:gd name="connsiteY1" fmla="*/ 95372 h 806968"/>
                <a:gd name="connsiteX2" fmla="*/ 164822 w 651545"/>
                <a:gd name="connsiteY2" fmla="*/ 122 h 806968"/>
                <a:gd name="connsiteX3" fmla="*/ 353206 w 651545"/>
                <a:gd name="connsiteY3" fmla="*/ 80556 h 806968"/>
                <a:gd name="connsiteX4" fmla="*/ 649539 w 651545"/>
                <a:gd name="connsiteY4" fmla="*/ 285872 h 806968"/>
                <a:gd name="connsiteX5" fmla="*/ 480206 w 651545"/>
                <a:gd name="connsiteY5" fmla="*/ 184272 h 806968"/>
                <a:gd name="connsiteX6" fmla="*/ 420939 w 651545"/>
                <a:gd name="connsiteY6" fmla="*/ 114422 h 806968"/>
                <a:gd name="connsiteX7" fmla="*/ 310872 w 651545"/>
                <a:gd name="connsiteY7" fmla="*/ 50922 h 806968"/>
                <a:gd name="connsiteX8" fmla="*/ 190222 w 651545"/>
                <a:gd name="connsiteY8" fmla="*/ 125006 h 806968"/>
                <a:gd name="connsiteX9" fmla="*/ 154239 w 651545"/>
                <a:gd name="connsiteY9" fmla="*/ 218139 h 806968"/>
                <a:gd name="connsiteX10" fmla="*/ 255839 w 651545"/>
                <a:gd name="connsiteY10" fmla="*/ 116539 h 806968"/>
                <a:gd name="connsiteX11" fmla="*/ 321456 w 651545"/>
                <a:gd name="connsiteY11" fmla="*/ 345139 h 806968"/>
                <a:gd name="connsiteX12" fmla="*/ 376489 w 651545"/>
                <a:gd name="connsiteY12" fmla="*/ 165222 h 806968"/>
                <a:gd name="connsiteX13" fmla="*/ 463272 w 651545"/>
                <a:gd name="connsiteY13" fmla="*/ 453089 h 806968"/>
                <a:gd name="connsiteX14" fmla="*/ 564872 w 651545"/>
                <a:gd name="connsiteY14" fmla="*/ 442506 h 806968"/>
                <a:gd name="connsiteX15" fmla="*/ 503489 w 651545"/>
                <a:gd name="connsiteY15" fmla="*/ 806572 h 806968"/>
                <a:gd name="connsiteX16" fmla="*/ 543706 w 651545"/>
                <a:gd name="connsiteY16" fmla="*/ 512356 h 806968"/>
                <a:gd name="connsiteX17" fmla="*/ 541589 w 651545"/>
                <a:gd name="connsiteY17" fmla="*/ 461556 h 806968"/>
                <a:gd name="connsiteX18" fmla="*/ 450572 w 651545"/>
                <a:gd name="connsiteY18" fmla="*/ 425572 h 806968"/>
                <a:gd name="connsiteX19" fmla="*/ 387072 w 651545"/>
                <a:gd name="connsiteY19" fmla="*/ 186389 h 806968"/>
                <a:gd name="connsiteX20" fmla="*/ 359556 w 651545"/>
                <a:gd name="connsiteY20" fmla="*/ 414989 h 806968"/>
                <a:gd name="connsiteX21" fmla="*/ 264306 w 651545"/>
                <a:gd name="connsiteY21" fmla="*/ 125006 h 806968"/>
                <a:gd name="connsiteX22" fmla="*/ 192339 w 651545"/>
                <a:gd name="connsiteY22" fmla="*/ 266822 h 806968"/>
                <a:gd name="connsiteX23" fmla="*/ 166939 w 651545"/>
                <a:gd name="connsiteY23" fmla="*/ 133472 h 806968"/>
                <a:gd name="connsiteX24" fmla="*/ 312989 w 651545"/>
                <a:gd name="connsiteY24" fmla="*/ 46689 h 806968"/>
                <a:gd name="connsiteX25" fmla="*/ 164822 w 651545"/>
                <a:gd name="connsiteY25" fmla="*/ 31872 h 806968"/>
                <a:gd name="connsiteX26" fmla="*/ 1839 w 651545"/>
                <a:gd name="connsiteY26" fmla="*/ 311272 h 806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51545" h="806968">
                  <a:moveTo>
                    <a:pt x="1839" y="311272"/>
                  </a:moveTo>
                  <a:cubicBezTo>
                    <a:pt x="-11919" y="321855"/>
                    <a:pt x="55108" y="147230"/>
                    <a:pt x="82272" y="95372"/>
                  </a:cubicBezTo>
                  <a:cubicBezTo>
                    <a:pt x="109436" y="43514"/>
                    <a:pt x="119666" y="2591"/>
                    <a:pt x="164822" y="122"/>
                  </a:cubicBezTo>
                  <a:cubicBezTo>
                    <a:pt x="209978" y="-2347"/>
                    <a:pt x="272420" y="32931"/>
                    <a:pt x="353206" y="80556"/>
                  </a:cubicBezTo>
                  <a:cubicBezTo>
                    <a:pt x="433992" y="128181"/>
                    <a:pt x="628372" y="268586"/>
                    <a:pt x="649539" y="285872"/>
                  </a:cubicBezTo>
                  <a:cubicBezTo>
                    <a:pt x="670706" y="303158"/>
                    <a:pt x="518306" y="212847"/>
                    <a:pt x="480206" y="184272"/>
                  </a:cubicBezTo>
                  <a:cubicBezTo>
                    <a:pt x="442106" y="155697"/>
                    <a:pt x="449161" y="136647"/>
                    <a:pt x="420939" y="114422"/>
                  </a:cubicBezTo>
                  <a:cubicBezTo>
                    <a:pt x="392717" y="92197"/>
                    <a:pt x="349325" y="49158"/>
                    <a:pt x="310872" y="50922"/>
                  </a:cubicBezTo>
                  <a:cubicBezTo>
                    <a:pt x="272419" y="52686"/>
                    <a:pt x="216328" y="97136"/>
                    <a:pt x="190222" y="125006"/>
                  </a:cubicBezTo>
                  <a:cubicBezTo>
                    <a:pt x="164117" y="152875"/>
                    <a:pt x="143303" y="219550"/>
                    <a:pt x="154239" y="218139"/>
                  </a:cubicBezTo>
                  <a:cubicBezTo>
                    <a:pt x="165175" y="216728"/>
                    <a:pt x="227969" y="95372"/>
                    <a:pt x="255839" y="116539"/>
                  </a:cubicBezTo>
                  <a:cubicBezTo>
                    <a:pt x="283709" y="137706"/>
                    <a:pt x="301348" y="337025"/>
                    <a:pt x="321456" y="345139"/>
                  </a:cubicBezTo>
                  <a:cubicBezTo>
                    <a:pt x="341564" y="353253"/>
                    <a:pt x="352853" y="147230"/>
                    <a:pt x="376489" y="165222"/>
                  </a:cubicBezTo>
                  <a:cubicBezTo>
                    <a:pt x="400125" y="183214"/>
                    <a:pt x="431875" y="406875"/>
                    <a:pt x="463272" y="453089"/>
                  </a:cubicBezTo>
                  <a:cubicBezTo>
                    <a:pt x="494669" y="499303"/>
                    <a:pt x="558169" y="383592"/>
                    <a:pt x="564872" y="442506"/>
                  </a:cubicBezTo>
                  <a:cubicBezTo>
                    <a:pt x="571575" y="501420"/>
                    <a:pt x="507017" y="794930"/>
                    <a:pt x="503489" y="806572"/>
                  </a:cubicBezTo>
                  <a:cubicBezTo>
                    <a:pt x="499961" y="818214"/>
                    <a:pt x="537356" y="569859"/>
                    <a:pt x="543706" y="512356"/>
                  </a:cubicBezTo>
                  <a:cubicBezTo>
                    <a:pt x="550056" y="454853"/>
                    <a:pt x="557111" y="476020"/>
                    <a:pt x="541589" y="461556"/>
                  </a:cubicBezTo>
                  <a:cubicBezTo>
                    <a:pt x="526067" y="447092"/>
                    <a:pt x="476325" y="471433"/>
                    <a:pt x="450572" y="425572"/>
                  </a:cubicBezTo>
                  <a:cubicBezTo>
                    <a:pt x="424819" y="379711"/>
                    <a:pt x="402241" y="188153"/>
                    <a:pt x="387072" y="186389"/>
                  </a:cubicBezTo>
                  <a:cubicBezTo>
                    <a:pt x="371903" y="184625"/>
                    <a:pt x="380017" y="425219"/>
                    <a:pt x="359556" y="414989"/>
                  </a:cubicBezTo>
                  <a:cubicBezTo>
                    <a:pt x="339095" y="404759"/>
                    <a:pt x="292175" y="149700"/>
                    <a:pt x="264306" y="125006"/>
                  </a:cubicBezTo>
                  <a:cubicBezTo>
                    <a:pt x="236437" y="100312"/>
                    <a:pt x="208567" y="265411"/>
                    <a:pt x="192339" y="266822"/>
                  </a:cubicBezTo>
                  <a:cubicBezTo>
                    <a:pt x="176111" y="268233"/>
                    <a:pt x="146831" y="170161"/>
                    <a:pt x="166939" y="133472"/>
                  </a:cubicBezTo>
                  <a:cubicBezTo>
                    <a:pt x="187047" y="96783"/>
                    <a:pt x="313342" y="63622"/>
                    <a:pt x="312989" y="46689"/>
                  </a:cubicBezTo>
                  <a:cubicBezTo>
                    <a:pt x="312636" y="29756"/>
                    <a:pt x="219150" y="-17517"/>
                    <a:pt x="164822" y="31872"/>
                  </a:cubicBezTo>
                  <a:cubicBezTo>
                    <a:pt x="110494" y="81261"/>
                    <a:pt x="15597" y="300689"/>
                    <a:pt x="1839" y="311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39BF63AF-690C-437B-B31C-BFE45E420C48}"/>
                </a:ext>
              </a:extLst>
            </p:cNvPr>
            <p:cNvSpPr/>
            <p:nvPr/>
          </p:nvSpPr>
          <p:spPr>
            <a:xfrm>
              <a:off x="7632305" y="1798902"/>
              <a:ext cx="580367" cy="683126"/>
            </a:xfrm>
            <a:custGeom>
              <a:avLst/>
              <a:gdLst>
                <a:gd name="connsiteX0" fmla="*/ 159145 w 580367"/>
                <a:gd name="connsiteY0" fmla="*/ 265 h 683126"/>
                <a:gd name="connsiteX1" fmla="*/ 395 w 580367"/>
                <a:gd name="connsiteY1" fmla="*/ 277548 h 683126"/>
                <a:gd name="connsiteX2" fmla="*/ 216295 w 580367"/>
                <a:gd name="connsiteY2" fmla="*/ 404548 h 683126"/>
                <a:gd name="connsiteX3" fmla="*/ 402562 w 580367"/>
                <a:gd name="connsiteY3" fmla="*/ 273315 h 683126"/>
                <a:gd name="connsiteX4" fmla="*/ 243812 w 580367"/>
                <a:gd name="connsiteY4" fmla="*/ 501915 h 683126"/>
                <a:gd name="connsiteX5" fmla="*/ 300962 w 580367"/>
                <a:gd name="connsiteY5" fmla="*/ 675481 h 683126"/>
                <a:gd name="connsiteX6" fmla="*/ 288262 w 580367"/>
                <a:gd name="connsiteY6" fmla="*/ 643731 h 683126"/>
                <a:gd name="connsiteX7" fmla="*/ 271328 w 580367"/>
                <a:gd name="connsiteY7" fmla="*/ 565415 h 683126"/>
                <a:gd name="connsiteX8" fmla="*/ 580362 w 580367"/>
                <a:gd name="connsiteY8" fmla="*/ 457465 h 683126"/>
                <a:gd name="connsiteX9" fmla="*/ 279795 w 580367"/>
                <a:gd name="connsiteY9" fmla="*/ 537898 h 683126"/>
                <a:gd name="connsiteX10" fmla="*/ 326362 w 580367"/>
                <a:gd name="connsiteY10" fmla="*/ 434181 h 683126"/>
                <a:gd name="connsiteX11" fmla="*/ 419495 w 580367"/>
                <a:gd name="connsiteY11" fmla="*/ 226748 h 683126"/>
                <a:gd name="connsiteX12" fmla="*/ 233228 w 580367"/>
                <a:gd name="connsiteY12" fmla="*/ 383381 h 683126"/>
                <a:gd name="connsiteX13" fmla="*/ 144328 w 580367"/>
                <a:gd name="connsiteY13" fmla="*/ 389731 h 683126"/>
                <a:gd name="connsiteX14" fmla="*/ 68128 w 580367"/>
                <a:gd name="connsiteY14" fmla="*/ 332581 h 683126"/>
                <a:gd name="connsiteX15" fmla="*/ 21562 w 580367"/>
                <a:gd name="connsiteY15" fmla="*/ 260615 h 683126"/>
                <a:gd name="connsiteX16" fmla="*/ 17328 w 580367"/>
                <a:gd name="connsiteY16" fmla="*/ 226748 h 683126"/>
                <a:gd name="connsiteX17" fmla="*/ 159145 w 580367"/>
                <a:gd name="connsiteY17" fmla="*/ 265 h 683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80367" h="683126">
                  <a:moveTo>
                    <a:pt x="159145" y="265"/>
                  </a:moveTo>
                  <a:cubicBezTo>
                    <a:pt x="156323" y="8732"/>
                    <a:pt x="-9130" y="210168"/>
                    <a:pt x="395" y="277548"/>
                  </a:cubicBezTo>
                  <a:cubicBezTo>
                    <a:pt x="9920" y="344928"/>
                    <a:pt x="149267" y="405253"/>
                    <a:pt x="216295" y="404548"/>
                  </a:cubicBezTo>
                  <a:cubicBezTo>
                    <a:pt x="283323" y="403843"/>
                    <a:pt x="397976" y="257087"/>
                    <a:pt x="402562" y="273315"/>
                  </a:cubicBezTo>
                  <a:cubicBezTo>
                    <a:pt x="407148" y="289543"/>
                    <a:pt x="260745" y="434887"/>
                    <a:pt x="243812" y="501915"/>
                  </a:cubicBezTo>
                  <a:cubicBezTo>
                    <a:pt x="226879" y="568943"/>
                    <a:pt x="293554" y="651845"/>
                    <a:pt x="300962" y="675481"/>
                  </a:cubicBezTo>
                  <a:cubicBezTo>
                    <a:pt x="308370" y="699117"/>
                    <a:pt x="293201" y="662075"/>
                    <a:pt x="288262" y="643731"/>
                  </a:cubicBezTo>
                  <a:cubicBezTo>
                    <a:pt x="283323" y="625387"/>
                    <a:pt x="222645" y="596459"/>
                    <a:pt x="271328" y="565415"/>
                  </a:cubicBezTo>
                  <a:cubicBezTo>
                    <a:pt x="320011" y="534371"/>
                    <a:pt x="578951" y="462051"/>
                    <a:pt x="580362" y="457465"/>
                  </a:cubicBezTo>
                  <a:cubicBezTo>
                    <a:pt x="581773" y="452879"/>
                    <a:pt x="322128" y="541779"/>
                    <a:pt x="279795" y="537898"/>
                  </a:cubicBezTo>
                  <a:cubicBezTo>
                    <a:pt x="237462" y="534017"/>
                    <a:pt x="303079" y="486039"/>
                    <a:pt x="326362" y="434181"/>
                  </a:cubicBezTo>
                  <a:cubicBezTo>
                    <a:pt x="349645" y="382323"/>
                    <a:pt x="435017" y="235215"/>
                    <a:pt x="419495" y="226748"/>
                  </a:cubicBezTo>
                  <a:cubicBezTo>
                    <a:pt x="403973" y="218281"/>
                    <a:pt x="279089" y="356217"/>
                    <a:pt x="233228" y="383381"/>
                  </a:cubicBezTo>
                  <a:cubicBezTo>
                    <a:pt x="187367" y="410545"/>
                    <a:pt x="171845" y="398198"/>
                    <a:pt x="144328" y="389731"/>
                  </a:cubicBezTo>
                  <a:cubicBezTo>
                    <a:pt x="116811" y="381264"/>
                    <a:pt x="88589" y="354100"/>
                    <a:pt x="68128" y="332581"/>
                  </a:cubicBezTo>
                  <a:cubicBezTo>
                    <a:pt x="47667" y="311062"/>
                    <a:pt x="30029" y="278254"/>
                    <a:pt x="21562" y="260615"/>
                  </a:cubicBezTo>
                  <a:cubicBezTo>
                    <a:pt x="13095" y="242976"/>
                    <a:pt x="-3133" y="264848"/>
                    <a:pt x="17328" y="226748"/>
                  </a:cubicBezTo>
                  <a:cubicBezTo>
                    <a:pt x="37789" y="188648"/>
                    <a:pt x="161967" y="-8202"/>
                    <a:pt x="159145" y="2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6809E044-F82D-4D05-B48A-83036EBC7960}"/>
                </a:ext>
              </a:extLst>
            </p:cNvPr>
            <p:cNvSpPr/>
            <p:nvPr/>
          </p:nvSpPr>
          <p:spPr>
            <a:xfrm>
              <a:off x="7011794" y="2275417"/>
              <a:ext cx="401758" cy="458077"/>
            </a:xfrm>
            <a:custGeom>
              <a:avLst/>
              <a:gdLst>
                <a:gd name="connsiteX0" fmla="*/ 110789 w 401758"/>
                <a:gd name="connsiteY0" fmla="*/ 0 h 458077"/>
                <a:gd name="connsiteX1" fmla="*/ 93856 w 401758"/>
                <a:gd name="connsiteY1" fmla="*/ 177800 h 458077"/>
                <a:gd name="connsiteX2" fmla="*/ 165823 w 401758"/>
                <a:gd name="connsiteY2" fmla="*/ 306916 h 458077"/>
                <a:gd name="connsiteX3" fmla="*/ 364789 w 401758"/>
                <a:gd name="connsiteY3" fmla="*/ 448733 h 458077"/>
                <a:gd name="connsiteX4" fmla="*/ 30356 w 401758"/>
                <a:gd name="connsiteY4" fmla="*/ 245533 h 458077"/>
                <a:gd name="connsiteX5" fmla="*/ 400773 w 401758"/>
                <a:gd name="connsiteY5" fmla="*/ 457200 h 458077"/>
                <a:gd name="connsiteX6" fmla="*/ 146773 w 401758"/>
                <a:gd name="connsiteY6" fmla="*/ 325966 h 458077"/>
                <a:gd name="connsiteX7" fmla="*/ 723 w 401758"/>
                <a:gd name="connsiteY7" fmla="*/ 245533 h 458077"/>
                <a:gd name="connsiteX8" fmla="*/ 89623 w 401758"/>
                <a:gd name="connsiteY8" fmla="*/ 237066 h 458077"/>
                <a:gd name="connsiteX9" fmla="*/ 66339 w 401758"/>
                <a:gd name="connsiteY9" fmla="*/ 175683 h 458077"/>
                <a:gd name="connsiteX10" fmla="*/ 110789 w 401758"/>
                <a:gd name="connsiteY10" fmla="*/ 0 h 458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1758" h="458077">
                  <a:moveTo>
                    <a:pt x="110789" y="0"/>
                  </a:moveTo>
                  <a:cubicBezTo>
                    <a:pt x="115375" y="353"/>
                    <a:pt x="84684" y="126647"/>
                    <a:pt x="93856" y="177800"/>
                  </a:cubicBezTo>
                  <a:cubicBezTo>
                    <a:pt x="103028" y="228953"/>
                    <a:pt x="120668" y="261761"/>
                    <a:pt x="165823" y="306916"/>
                  </a:cubicBezTo>
                  <a:cubicBezTo>
                    <a:pt x="210978" y="352071"/>
                    <a:pt x="387367" y="458963"/>
                    <a:pt x="364789" y="448733"/>
                  </a:cubicBezTo>
                  <a:cubicBezTo>
                    <a:pt x="342211" y="438503"/>
                    <a:pt x="24359" y="244122"/>
                    <a:pt x="30356" y="245533"/>
                  </a:cubicBezTo>
                  <a:cubicBezTo>
                    <a:pt x="36353" y="246944"/>
                    <a:pt x="381370" y="443794"/>
                    <a:pt x="400773" y="457200"/>
                  </a:cubicBezTo>
                  <a:cubicBezTo>
                    <a:pt x="420176" y="470606"/>
                    <a:pt x="146773" y="325966"/>
                    <a:pt x="146773" y="325966"/>
                  </a:cubicBezTo>
                  <a:cubicBezTo>
                    <a:pt x="80098" y="290688"/>
                    <a:pt x="10248" y="260350"/>
                    <a:pt x="723" y="245533"/>
                  </a:cubicBezTo>
                  <a:cubicBezTo>
                    <a:pt x="-8802" y="230716"/>
                    <a:pt x="78687" y="248708"/>
                    <a:pt x="89623" y="237066"/>
                  </a:cubicBezTo>
                  <a:cubicBezTo>
                    <a:pt x="100559" y="225424"/>
                    <a:pt x="59989" y="211666"/>
                    <a:pt x="66339" y="175683"/>
                  </a:cubicBezTo>
                  <a:cubicBezTo>
                    <a:pt x="72689" y="139700"/>
                    <a:pt x="106203" y="-353"/>
                    <a:pt x="11078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B1D79A48-884C-40EA-897C-DCFC5384E773}"/>
                </a:ext>
              </a:extLst>
            </p:cNvPr>
            <p:cNvSpPr/>
            <p:nvPr/>
          </p:nvSpPr>
          <p:spPr>
            <a:xfrm>
              <a:off x="7141514" y="2380416"/>
              <a:ext cx="951232" cy="324698"/>
            </a:xfrm>
            <a:custGeom>
              <a:avLst/>
              <a:gdLst>
                <a:gd name="connsiteX0" fmla="*/ 119 w 951232"/>
                <a:gd name="connsiteY0" fmla="*/ 64334 h 324698"/>
                <a:gd name="connsiteX1" fmla="*/ 311269 w 951232"/>
                <a:gd name="connsiteY1" fmla="*/ 834 h 324698"/>
                <a:gd name="connsiteX2" fmla="*/ 429803 w 951232"/>
                <a:gd name="connsiteY2" fmla="*/ 117251 h 324698"/>
                <a:gd name="connsiteX3" fmla="*/ 800219 w 951232"/>
                <a:gd name="connsiteY3" fmla="*/ 231551 h 324698"/>
                <a:gd name="connsiteX4" fmla="*/ 950503 w 951232"/>
                <a:gd name="connsiteY4" fmla="*/ 254834 h 324698"/>
                <a:gd name="connsiteX5" fmla="*/ 747303 w 951232"/>
                <a:gd name="connsiteY5" fmla="*/ 212501 h 324698"/>
                <a:gd name="connsiteX6" fmla="*/ 256236 w 951232"/>
                <a:gd name="connsiteY6" fmla="*/ 324684 h 324698"/>
                <a:gd name="connsiteX7" fmla="*/ 844669 w 951232"/>
                <a:gd name="connsiteY7" fmla="*/ 204034 h 324698"/>
                <a:gd name="connsiteX8" fmla="*/ 618186 w 951232"/>
                <a:gd name="connsiteY8" fmla="*/ 204034 h 324698"/>
                <a:gd name="connsiteX9" fmla="*/ 364186 w 951232"/>
                <a:gd name="connsiteY9" fmla="*/ 81267 h 324698"/>
                <a:gd name="connsiteX10" fmla="*/ 275286 w 951232"/>
                <a:gd name="connsiteY10" fmla="*/ 51634 h 324698"/>
                <a:gd name="connsiteX11" fmla="*/ 119 w 951232"/>
                <a:gd name="connsiteY11" fmla="*/ 64334 h 324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51232" h="324698">
                  <a:moveTo>
                    <a:pt x="119" y="64334"/>
                  </a:moveTo>
                  <a:cubicBezTo>
                    <a:pt x="6116" y="55867"/>
                    <a:pt x="239655" y="-7986"/>
                    <a:pt x="311269" y="834"/>
                  </a:cubicBezTo>
                  <a:cubicBezTo>
                    <a:pt x="382883" y="9653"/>
                    <a:pt x="348311" y="78798"/>
                    <a:pt x="429803" y="117251"/>
                  </a:cubicBezTo>
                  <a:cubicBezTo>
                    <a:pt x="511295" y="155704"/>
                    <a:pt x="713436" y="208621"/>
                    <a:pt x="800219" y="231551"/>
                  </a:cubicBezTo>
                  <a:cubicBezTo>
                    <a:pt x="887002" y="254481"/>
                    <a:pt x="959322" y="258009"/>
                    <a:pt x="950503" y="254834"/>
                  </a:cubicBezTo>
                  <a:cubicBezTo>
                    <a:pt x="941684" y="251659"/>
                    <a:pt x="863014" y="200859"/>
                    <a:pt x="747303" y="212501"/>
                  </a:cubicBezTo>
                  <a:cubicBezTo>
                    <a:pt x="631592" y="224143"/>
                    <a:pt x="240008" y="326095"/>
                    <a:pt x="256236" y="324684"/>
                  </a:cubicBezTo>
                  <a:cubicBezTo>
                    <a:pt x="272464" y="323273"/>
                    <a:pt x="784344" y="224142"/>
                    <a:pt x="844669" y="204034"/>
                  </a:cubicBezTo>
                  <a:cubicBezTo>
                    <a:pt x="904994" y="183926"/>
                    <a:pt x="698267" y="224495"/>
                    <a:pt x="618186" y="204034"/>
                  </a:cubicBezTo>
                  <a:cubicBezTo>
                    <a:pt x="538106" y="183573"/>
                    <a:pt x="421336" y="106667"/>
                    <a:pt x="364186" y="81267"/>
                  </a:cubicBezTo>
                  <a:cubicBezTo>
                    <a:pt x="307036" y="55867"/>
                    <a:pt x="335258" y="55162"/>
                    <a:pt x="275286" y="51634"/>
                  </a:cubicBezTo>
                  <a:cubicBezTo>
                    <a:pt x="215314" y="48106"/>
                    <a:pt x="-5878" y="72801"/>
                    <a:pt x="119" y="643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5695A458-9AD2-47E2-B5A1-1C37B5A8E958}"/>
                </a:ext>
              </a:extLst>
            </p:cNvPr>
            <p:cNvSpPr/>
            <p:nvPr/>
          </p:nvSpPr>
          <p:spPr>
            <a:xfrm>
              <a:off x="6876042" y="2524709"/>
              <a:ext cx="1116666" cy="1056122"/>
            </a:xfrm>
            <a:custGeom>
              <a:avLst/>
              <a:gdLst>
                <a:gd name="connsiteX0" fmla="*/ 335441 w 1116666"/>
                <a:gd name="connsiteY0" fmla="*/ 66091 h 1056122"/>
                <a:gd name="connsiteX1" fmla="*/ 456091 w 1116666"/>
                <a:gd name="connsiteY1" fmla="*/ 127474 h 1056122"/>
                <a:gd name="connsiteX2" fmla="*/ 360841 w 1116666"/>
                <a:gd name="connsiteY2" fmla="*/ 313741 h 1056122"/>
                <a:gd name="connsiteX3" fmla="*/ 301575 w 1116666"/>
                <a:gd name="connsiteY3" fmla="*/ 451324 h 1056122"/>
                <a:gd name="connsiteX4" fmla="*/ 324858 w 1116666"/>
                <a:gd name="connsiteY4" fmla="*/ 610074 h 1056122"/>
                <a:gd name="connsiteX5" fmla="*/ 585208 w 1116666"/>
                <a:gd name="connsiteY5" fmla="*/ 1014358 h 1056122"/>
                <a:gd name="connsiteX6" fmla="*/ 930225 w 1116666"/>
                <a:gd name="connsiteY6" fmla="*/ 1016474 h 1056122"/>
                <a:gd name="connsiteX7" fmla="*/ 1116491 w 1116666"/>
                <a:gd name="connsiteY7" fmla="*/ 777291 h 1056122"/>
                <a:gd name="connsiteX8" fmla="*/ 966208 w 1116666"/>
                <a:gd name="connsiteY8" fmla="*/ 974141 h 1056122"/>
                <a:gd name="connsiteX9" fmla="*/ 1076275 w 1116666"/>
                <a:gd name="connsiteY9" fmla="*/ 546574 h 1056122"/>
                <a:gd name="connsiteX10" fmla="*/ 957741 w 1116666"/>
                <a:gd name="connsiteY10" fmla="*/ 893708 h 1056122"/>
                <a:gd name="connsiteX11" fmla="*/ 925991 w 1116666"/>
                <a:gd name="connsiteY11" fmla="*/ 995308 h 1056122"/>
                <a:gd name="connsiteX12" fmla="*/ 904825 w 1116666"/>
                <a:gd name="connsiteY12" fmla="*/ 1022824 h 1056122"/>
                <a:gd name="connsiteX13" fmla="*/ 879425 w 1116666"/>
                <a:gd name="connsiteY13" fmla="*/ 1010124 h 1056122"/>
                <a:gd name="connsiteX14" fmla="*/ 729141 w 1116666"/>
                <a:gd name="connsiteY14" fmla="*/ 1050341 h 1056122"/>
                <a:gd name="connsiteX15" fmla="*/ 610608 w 1116666"/>
                <a:gd name="connsiteY15" fmla="*/ 1008008 h 1056122"/>
                <a:gd name="connsiteX16" fmla="*/ 515358 w 1116666"/>
                <a:gd name="connsiteY16" fmla="*/ 927574 h 1056122"/>
                <a:gd name="connsiteX17" fmla="*/ 362958 w 1116666"/>
                <a:gd name="connsiteY17" fmla="*/ 705324 h 1056122"/>
                <a:gd name="connsiteX18" fmla="*/ 290991 w 1116666"/>
                <a:gd name="connsiteY18" fmla="*/ 555041 h 1056122"/>
                <a:gd name="connsiteX19" fmla="*/ 297341 w 1116666"/>
                <a:gd name="connsiteY19" fmla="*/ 402641 h 1056122"/>
                <a:gd name="connsiteX20" fmla="*/ 333325 w 1116666"/>
                <a:gd name="connsiteY20" fmla="*/ 309508 h 1056122"/>
                <a:gd name="connsiteX21" fmla="*/ 557691 w 1116666"/>
                <a:gd name="connsiteY21" fmla="*/ 76674 h 1056122"/>
                <a:gd name="connsiteX22" fmla="*/ 5241 w 1116666"/>
                <a:gd name="connsiteY22" fmla="*/ 474 h 1056122"/>
                <a:gd name="connsiteX23" fmla="*/ 276175 w 1116666"/>
                <a:gd name="connsiteY23" fmla="*/ 44924 h 1056122"/>
                <a:gd name="connsiteX24" fmla="*/ 216908 w 1116666"/>
                <a:gd name="connsiteY24" fmla="*/ 55508 h 1056122"/>
                <a:gd name="connsiteX25" fmla="*/ 159758 w 1116666"/>
                <a:gd name="connsiteY25" fmla="*/ 76674 h 1056122"/>
                <a:gd name="connsiteX26" fmla="*/ 335441 w 1116666"/>
                <a:gd name="connsiteY26" fmla="*/ 66091 h 105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16666" h="1056122">
                  <a:moveTo>
                    <a:pt x="335441" y="66091"/>
                  </a:moveTo>
                  <a:cubicBezTo>
                    <a:pt x="384830" y="74558"/>
                    <a:pt x="451858" y="86199"/>
                    <a:pt x="456091" y="127474"/>
                  </a:cubicBezTo>
                  <a:cubicBezTo>
                    <a:pt x="460324" y="168749"/>
                    <a:pt x="386594" y="259766"/>
                    <a:pt x="360841" y="313741"/>
                  </a:cubicBezTo>
                  <a:cubicBezTo>
                    <a:pt x="335088" y="367716"/>
                    <a:pt x="307572" y="401935"/>
                    <a:pt x="301575" y="451324"/>
                  </a:cubicBezTo>
                  <a:cubicBezTo>
                    <a:pt x="295578" y="500713"/>
                    <a:pt x="277586" y="516235"/>
                    <a:pt x="324858" y="610074"/>
                  </a:cubicBezTo>
                  <a:cubicBezTo>
                    <a:pt x="372130" y="703913"/>
                    <a:pt x="484314" y="946625"/>
                    <a:pt x="585208" y="1014358"/>
                  </a:cubicBezTo>
                  <a:cubicBezTo>
                    <a:pt x="686103" y="1082091"/>
                    <a:pt x="841678" y="1055985"/>
                    <a:pt x="930225" y="1016474"/>
                  </a:cubicBezTo>
                  <a:cubicBezTo>
                    <a:pt x="1018772" y="976963"/>
                    <a:pt x="1110494" y="784346"/>
                    <a:pt x="1116491" y="777291"/>
                  </a:cubicBezTo>
                  <a:cubicBezTo>
                    <a:pt x="1122488" y="770236"/>
                    <a:pt x="972911" y="1012594"/>
                    <a:pt x="966208" y="974141"/>
                  </a:cubicBezTo>
                  <a:cubicBezTo>
                    <a:pt x="959505" y="935688"/>
                    <a:pt x="1077686" y="559979"/>
                    <a:pt x="1076275" y="546574"/>
                  </a:cubicBezTo>
                  <a:cubicBezTo>
                    <a:pt x="1074864" y="533169"/>
                    <a:pt x="982788" y="818919"/>
                    <a:pt x="957741" y="893708"/>
                  </a:cubicBezTo>
                  <a:cubicBezTo>
                    <a:pt x="932694" y="968497"/>
                    <a:pt x="934810" y="973789"/>
                    <a:pt x="925991" y="995308"/>
                  </a:cubicBezTo>
                  <a:cubicBezTo>
                    <a:pt x="917172" y="1016827"/>
                    <a:pt x="912586" y="1020355"/>
                    <a:pt x="904825" y="1022824"/>
                  </a:cubicBezTo>
                  <a:cubicBezTo>
                    <a:pt x="897064" y="1025293"/>
                    <a:pt x="908706" y="1005538"/>
                    <a:pt x="879425" y="1010124"/>
                  </a:cubicBezTo>
                  <a:cubicBezTo>
                    <a:pt x="850144" y="1014710"/>
                    <a:pt x="773944" y="1050694"/>
                    <a:pt x="729141" y="1050341"/>
                  </a:cubicBezTo>
                  <a:cubicBezTo>
                    <a:pt x="684338" y="1049988"/>
                    <a:pt x="646238" y="1028469"/>
                    <a:pt x="610608" y="1008008"/>
                  </a:cubicBezTo>
                  <a:cubicBezTo>
                    <a:pt x="574978" y="987547"/>
                    <a:pt x="556633" y="978021"/>
                    <a:pt x="515358" y="927574"/>
                  </a:cubicBezTo>
                  <a:cubicBezTo>
                    <a:pt x="474083" y="877127"/>
                    <a:pt x="400352" y="767413"/>
                    <a:pt x="362958" y="705324"/>
                  </a:cubicBezTo>
                  <a:cubicBezTo>
                    <a:pt x="325564" y="643235"/>
                    <a:pt x="301927" y="605488"/>
                    <a:pt x="290991" y="555041"/>
                  </a:cubicBezTo>
                  <a:cubicBezTo>
                    <a:pt x="280055" y="504594"/>
                    <a:pt x="290285" y="443563"/>
                    <a:pt x="297341" y="402641"/>
                  </a:cubicBezTo>
                  <a:cubicBezTo>
                    <a:pt x="304397" y="361719"/>
                    <a:pt x="289933" y="363836"/>
                    <a:pt x="333325" y="309508"/>
                  </a:cubicBezTo>
                  <a:cubicBezTo>
                    <a:pt x="376717" y="255180"/>
                    <a:pt x="612372" y="128180"/>
                    <a:pt x="557691" y="76674"/>
                  </a:cubicBezTo>
                  <a:cubicBezTo>
                    <a:pt x="503010" y="25168"/>
                    <a:pt x="52160" y="5766"/>
                    <a:pt x="5241" y="474"/>
                  </a:cubicBezTo>
                  <a:cubicBezTo>
                    <a:pt x="-41678" y="-4818"/>
                    <a:pt x="240897" y="35752"/>
                    <a:pt x="276175" y="44924"/>
                  </a:cubicBezTo>
                  <a:cubicBezTo>
                    <a:pt x="311453" y="54096"/>
                    <a:pt x="236311" y="50216"/>
                    <a:pt x="216908" y="55508"/>
                  </a:cubicBezTo>
                  <a:cubicBezTo>
                    <a:pt x="197505" y="60800"/>
                    <a:pt x="141766" y="79496"/>
                    <a:pt x="159758" y="76674"/>
                  </a:cubicBezTo>
                  <a:cubicBezTo>
                    <a:pt x="177750" y="73852"/>
                    <a:pt x="286052" y="57624"/>
                    <a:pt x="335441" y="660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A4BFC542-3913-4DF8-802A-A0235C2971F0}"/>
                </a:ext>
              </a:extLst>
            </p:cNvPr>
            <p:cNvSpPr/>
            <p:nvPr/>
          </p:nvSpPr>
          <p:spPr>
            <a:xfrm>
              <a:off x="7283982" y="2798531"/>
              <a:ext cx="531069" cy="659032"/>
            </a:xfrm>
            <a:custGeom>
              <a:avLst/>
              <a:gdLst>
                <a:gd name="connsiteX0" fmla="*/ 58735 w 531069"/>
                <a:gd name="connsiteY0" fmla="*/ 3936 h 659032"/>
                <a:gd name="connsiteX1" fmla="*/ 3701 w 531069"/>
                <a:gd name="connsiteY1" fmla="*/ 198669 h 659032"/>
                <a:gd name="connsiteX2" fmla="*/ 5818 w 531069"/>
                <a:gd name="connsiteY2" fmla="*/ 302386 h 659032"/>
                <a:gd name="connsiteX3" fmla="*/ 12168 w 531069"/>
                <a:gd name="connsiteY3" fmla="*/ 109769 h 659032"/>
                <a:gd name="connsiteX4" fmla="*/ 22751 w 531069"/>
                <a:gd name="connsiteY4" fmla="*/ 459019 h 659032"/>
                <a:gd name="connsiteX5" fmla="*/ 5818 w 531069"/>
                <a:gd name="connsiteY5" fmla="*/ 395519 h 659032"/>
                <a:gd name="connsiteX6" fmla="*/ 82018 w 531069"/>
                <a:gd name="connsiteY6" fmla="*/ 541569 h 659032"/>
                <a:gd name="connsiteX7" fmla="*/ 109535 w 531069"/>
                <a:gd name="connsiteY7" fmla="*/ 564852 h 659032"/>
                <a:gd name="connsiteX8" fmla="*/ 202668 w 531069"/>
                <a:gd name="connsiteY8" fmla="*/ 592369 h 659032"/>
                <a:gd name="connsiteX9" fmla="*/ 240768 w 531069"/>
                <a:gd name="connsiteY9" fmla="*/ 634702 h 659032"/>
                <a:gd name="connsiteX10" fmla="*/ 448201 w 531069"/>
                <a:gd name="connsiteY10" fmla="*/ 575436 h 659032"/>
                <a:gd name="connsiteX11" fmla="*/ 530751 w 531069"/>
                <a:gd name="connsiteY11" fmla="*/ 514052 h 659032"/>
                <a:gd name="connsiteX12" fmla="*/ 422801 w 531069"/>
                <a:gd name="connsiteY12" fmla="*/ 634702 h 659032"/>
                <a:gd name="connsiteX13" fmla="*/ 276751 w 531069"/>
                <a:gd name="connsiteY13" fmla="*/ 649519 h 659032"/>
                <a:gd name="connsiteX14" fmla="*/ 130701 w 531069"/>
                <a:gd name="connsiteY14" fmla="*/ 522519 h 659032"/>
                <a:gd name="connsiteX15" fmla="*/ 7935 w 531069"/>
                <a:gd name="connsiteY15" fmla="*/ 393402 h 659032"/>
                <a:gd name="connsiteX16" fmla="*/ 58735 w 531069"/>
                <a:gd name="connsiteY16" fmla="*/ 3936 h 659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31069" h="659032">
                  <a:moveTo>
                    <a:pt x="58735" y="3936"/>
                  </a:moveTo>
                  <a:cubicBezTo>
                    <a:pt x="58029" y="-28519"/>
                    <a:pt x="12520" y="148927"/>
                    <a:pt x="3701" y="198669"/>
                  </a:cubicBezTo>
                  <a:cubicBezTo>
                    <a:pt x="-5118" y="248411"/>
                    <a:pt x="4407" y="317202"/>
                    <a:pt x="5818" y="302386"/>
                  </a:cubicBezTo>
                  <a:cubicBezTo>
                    <a:pt x="7229" y="287570"/>
                    <a:pt x="9346" y="83664"/>
                    <a:pt x="12168" y="109769"/>
                  </a:cubicBezTo>
                  <a:cubicBezTo>
                    <a:pt x="14990" y="135874"/>
                    <a:pt x="23809" y="411394"/>
                    <a:pt x="22751" y="459019"/>
                  </a:cubicBezTo>
                  <a:cubicBezTo>
                    <a:pt x="21693" y="506644"/>
                    <a:pt x="-4060" y="381761"/>
                    <a:pt x="5818" y="395519"/>
                  </a:cubicBezTo>
                  <a:cubicBezTo>
                    <a:pt x="15696" y="409277"/>
                    <a:pt x="64732" y="513347"/>
                    <a:pt x="82018" y="541569"/>
                  </a:cubicBezTo>
                  <a:cubicBezTo>
                    <a:pt x="99304" y="569791"/>
                    <a:pt x="89427" y="556385"/>
                    <a:pt x="109535" y="564852"/>
                  </a:cubicBezTo>
                  <a:cubicBezTo>
                    <a:pt x="129643" y="573319"/>
                    <a:pt x="180796" y="580727"/>
                    <a:pt x="202668" y="592369"/>
                  </a:cubicBezTo>
                  <a:cubicBezTo>
                    <a:pt x="224540" y="604011"/>
                    <a:pt x="199846" y="637524"/>
                    <a:pt x="240768" y="634702"/>
                  </a:cubicBezTo>
                  <a:cubicBezTo>
                    <a:pt x="281690" y="631880"/>
                    <a:pt x="399871" y="595544"/>
                    <a:pt x="448201" y="575436"/>
                  </a:cubicBezTo>
                  <a:cubicBezTo>
                    <a:pt x="496531" y="555328"/>
                    <a:pt x="534984" y="504174"/>
                    <a:pt x="530751" y="514052"/>
                  </a:cubicBezTo>
                  <a:cubicBezTo>
                    <a:pt x="526518" y="523930"/>
                    <a:pt x="465134" y="612124"/>
                    <a:pt x="422801" y="634702"/>
                  </a:cubicBezTo>
                  <a:cubicBezTo>
                    <a:pt x="380468" y="657280"/>
                    <a:pt x="325434" y="668216"/>
                    <a:pt x="276751" y="649519"/>
                  </a:cubicBezTo>
                  <a:cubicBezTo>
                    <a:pt x="228068" y="630822"/>
                    <a:pt x="175504" y="565205"/>
                    <a:pt x="130701" y="522519"/>
                  </a:cubicBezTo>
                  <a:cubicBezTo>
                    <a:pt x="85898" y="479833"/>
                    <a:pt x="19929" y="477010"/>
                    <a:pt x="7935" y="393402"/>
                  </a:cubicBezTo>
                  <a:cubicBezTo>
                    <a:pt x="-4059" y="309794"/>
                    <a:pt x="59441" y="36391"/>
                    <a:pt x="58735" y="39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7CC4BF93-DB90-4931-BE76-53012F4C556A}"/>
                </a:ext>
              </a:extLst>
            </p:cNvPr>
            <p:cNvSpPr/>
            <p:nvPr/>
          </p:nvSpPr>
          <p:spPr>
            <a:xfrm>
              <a:off x="7388477" y="2736845"/>
              <a:ext cx="434780" cy="601967"/>
            </a:xfrm>
            <a:custGeom>
              <a:avLst/>
              <a:gdLst>
                <a:gd name="connsiteX0" fmla="*/ 24090 w 434780"/>
                <a:gd name="connsiteY0" fmla="*/ 5 h 601967"/>
                <a:gd name="connsiteX1" fmla="*/ 263273 w 434780"/>
                <a:gd name="connsiteY1" fmla="*/ 179922 h 601967"/>
                <a:gd name="connsiteX2" fmla="*/ 434723 w 434780"/>
                <a:gd name="connsiteY2" fmla="*/ 179922 h 601967"/>
                <a:gd name="connsiteX3" fmla="*/ 282323 w 434780"/>
                <a:gd name="connsiteY3" fmla="*/ 192622 h 601967"/>
                <a:gd name="connsiteX4" fmla="*/ 273856 w 434780"/>
                <a:gd name="connsiteY4" fmla="*/ 463555 h 601967"/>
                <a:gd name="connsiteX5" fmla="*/ 261156 w 434780"/>
                <a:gd name="connsiteY5" fmla="*/ 395822 h 601967"/>
                <a:gd name="connsiteX6" fmla="*/ 159556 w 434780"/>
                <a:gd name="connsiteY6" fmla="*/ 499538 h 601967"/>
                <a:gd name="connsiteX7" fmla="*/ 30440 w 434780"/>
                <a:gd name="connsiteY7" fmla="*/ 505888 h 601967"/>
                <a:gd name="connsiteX8" fmla="*/ 68540 w 434780"/>
                <a:gd name="connsiteY8" fmla="*/ 457205 h 601967"/>
                <a:gd name="connsiteX9" fmla="*/ 47373 w 434780"/>
                <a:gd name="connsiteY9" fmla="*/ 527055 h 601967"/>
                <a:gd name="connsiteX10" fmla="*/ 121456 w 434780"/>
                <a:gd name="connsiteY10" fmla="*/ 601138 h 601967"/>
                <a:gd name="connsiteX11" fmla="*/ 2923 w 434780"/>
                <a:gd name="connsiteY11" fmla="*/ 476255 h 601967"/>
                <a:gd name="connsiteX12" fmla="*/ 267506 w 434780"/>
                <a:gd name="connsiteY12" fmla="*/ 429688 h 601967"/>
                <a:gd name="connsiteX13" fmla="*/ 290790 w 434780"/>
                <a:gd name="connsiteY13" fmla="*/ 211672 h 601967"/>
                <a:gd name="connsiteX14" fmla="*/ 409323 w 434780"/>
                <a:gd name="connsiteY14" fmla="*/ 186272 h 601967"/>
                <a:gd name="connsiteX15" fmla="*/ 24090 w 434780"/>
                <a:gd name="connsiteY15" fmla="*/ 5 h 601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4780" h="601967">
                  <a:moveTo>
                    <a:pt x="24090" y="5"/>
                  </a:moveTo>
                  <a:cubicBezTo>
                    <a:pt x="-252" y="-1053"/>
                    <a:pt x="194834" y="149936"/>
                    <a:pt x="263273" y="179922"/>
                  </a:cubicBezTo>
                  <a:cubicBezTo>
                    <a:pt x="331712" y="209908"/>
                    <a:pt x="431548" y="177805"/>
                    <a:pt x="434723" y="179922"/>
                  </a:cubicBezTo>
                  <a:cubicBezTo>
                    <a:pt x="437898" y="182039"/>
                    <a:pt x="309134" y="145350"/>
                    <a:pt x="282323" y="192622"/>
                  </a:cubicBezTo>
                  <a:cubicBezTo>
                    <a:pt x="255512" y="239894"/>
                    <a:pt x="277384" y="429688"/>
                    <a:pt x="273856" y="463555"/>
                  </a:cubicBezTo>
                  <a:cubicBezTo>
                    <a:pt x="270328" y="497422"/>
                    <a:pt x="280206" y="389825"/>
                    <a:pt x="261156" y="395822"/>
                  </a:cubicBezTo>
                  <a:cubicBezTo>
                    <a:pt x="242106" y="401819"/>
                    <a:pt x="198009" y="481194"/>
                    <a:pt x="159556" y="499538"/>
                  </a:cubicBezTo>
                  <a:cubicBezTo>
                    <a:pt x="121103" y="517882"/>
                    <a:pt x="45609" y="512943"/>
                    <a:pt x="30440" y="505888"/>
                  </a:cubicBezTo>
                  <a:cubicBezTo>
                    <a:pt x="15271" y="498833"/>
                    <a:pt x="65718" y="453677"/>
                    <a:pt x="68540" y="457205"/>
                  </a:cubicBezTo>
                  <a:cubicBezTo>
                    <a:pt x="71362" y="460733"/>
                    <a:pt x="38554" y="503066"/>
                    <a:pt x="47373" y="527055"/>
                  </a:cubicBezTo>
                  <a:cubicBezTo>
                    <a:pt x="56192" y="551044"/>
                    <a:pt x="128864" y="609605"/>
                    <a:pt x="121456" y="601138"/>
                  </a:cubicBezTo>
                  <a:cubicBezTo>
                    <a:pt x="114048" y="592671"/>
                    <a:pt x="-21419" y="504830"/>
                    <a:pt x="2923" y="476255"/>
                  </a:cubicBezTo>
                  <a:cubicBezTo>
                    <a:pt x="27265" y="447680"/>
                    <a:pt x="219528" y="473785"/>
                    <a:pt x="267506" y="429688"/>
                  </a:cubicBezTo>
                  <a:cubicBezTo>
                    <a:pt x="315484" y="385591"/>
                    <a:pt x="267154" y="252241"/>
                    <a:pt x="290790" y="211672"/>
                  </a:cubicBezTo>
                  <a:cubicBezTo>
                    <a:pt x="314426" y="171103"/>
                    <a:pt x="453067" y="218728"/>
                    <a:pt x="409323" y="186272"/>
                  </a:cubicBezTo>
                  <a:cubicBezTo>
                    <a:pt x="365579" y="153816"/>
                    <a:pt x="48432" y="1063"/>
                    <a:pt x="24090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FE5F02F3-2EDB-4116-A1D8-E18C8B56AB67}"/>
                </a:ext>
              </a:extLst>
            </p:cNvPr>
            <p:cNvSpPr/>
            <p:nvPr/>
          </p:nvSpPr>
          <p:spPr>
            <a:xfrm>
              <a:off x="7381111" y="2894089"/>
              <a:ext cx="226192" cy="238709"/>
            </a:xfrm>
            <a:custGeom>
              <a:avLst/>
              <a:gdLst>
                <a:gd name="connsiteX0" fmla="*/ 3939 w 226192"/>
                <a:gd name="connsiteY0" fmla="*/ 1511 h 238709"/>
                <a:gd name="connsiteX1" fmla="*/ 156339 w 226192"/>
                <a:gd name="connsiteY1" fmla="*/ 105228 h 238709"/>
                <a:gd name="connsiteX2" fmla="*/ 175389 w 226192"/>
                <a:gd name="connsiteY2" fmla="*/ 147561 h 238709"/>
                <a:gd name="connsiteX3" fmla="*/ 99189 w 226192"/>
                <a:gd name="connsiteY3" fmla="*/ 223761 h 238709"/>
                <a:gd name="connsiteX4" fmla="*/ 82256 w 226192"/>
                <a:gd name="connsiteY4" fmla="*/ 230111 h 238709"/>
                <a:gd name="connsiteX5" fmla="*/ 226189 w 226192"/>
                <a:gd name="connsiteY5" fmla="*/ 128511 h 238709"/>
                <a:gd name="connsiteX6" fmla="*/ 78022 w 226192"/>
                <a:gd name="connsiteY6" fmla="*/ 71361 h 238709"/>
                <a:gd name="connsiteX7" fmla="*/ 46272 w 226192"/>
                <a:gd name="connsiteY7" fmla="*/ 45961 h 238709"/>
                <a:gd name="connsiteX8" fmla="*/ 3939 w 226192"/>
                <a:gd name="connsiteY8" fmla="*/ 1511 h 238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192" h="238709">
                  <a:moveTo>
                    <a:pt x="3939" y="1511"/>
                  </a:moveTo>
                  <a:cubicBezTo>
                    <a:pt x="22284" y="11389"/>
                    <a:pt x="127764" y="80886"/>
                    <a:pt x="156339" y="105228"/>
                  </a:cubicBezTo>
                  <a:cubicBezTo>
                    <a:pt x="184914" y="129570"/>
                    <a:pt x="184914" y="127806"/>
                    <a:pt x="175389" y="147561"/>
                  </a:cubicBezTo>
                  <a:cubicBezTo>
                    <a:pt x="165864" y="167316"/>
                    <a:pt x="114711" y="210003"/>
                    <a:pt x="99189" y="223761"/>
                  </a:cubicBezTo>
                  <a:cubicBezTo>
                    <a:pt x="83667" y="237519"/>
                    <a:pt x="61089" y="245986"/>
                    <a:pt x="82256" y="230111"/>
                  </a:cubicBezTo>
                  <a:cubicBezTo>
                    <a:pt x="103423" y="214236"/>
                    <a:pt x="226895" y="154969"/>
                    <a:pt x="226189" y="128511"/>
                  </a:cubicBezTo>
                  <a:cubicBezTo>
                    <a:pt x="225483" y="102053"/>
                    <a:pt x="108008" y="85119"/>
                    <a:pt x="78022" y="71361"/>
                  </a:cubicBezTo>
                  <a:cubicBezTo>
                    <a:pt x="48036" y="57603"/>
                    <a:pt x="55797" y="59014"/>
                    <a:pt x="46272" y="45961"/>
                  </a:cubicBezTo>
                  <a:cubicBezTo>
                    <a:pt x="36747" y="32908"/>
                    <a:pt x="-14406" y="-8367"/>
                    <a:pt x="3939" y="15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2AE7DFA2-A9DB-4EF5-9990-59D9C9413C4E}"/>
                </a:ext>
              </a:extLst>
            </p:cNvPr>
            <p:cNvSpPr/>
            <p:nvPr/>
          </p:nvSpPr>
          <p:spPr>
            <a:xfrm>
              <a:off x="7825219" y="2251942"/>
              <a:ext cx="529794" cy="906128"/>
            </a:xfrm>
            <a:custGeom>
              <a:avLst/>
              <a:gdLst>
                <a:gd name="connsiteX0" fmla="*/ 421314 w 529794"/>
                <a:gd name="connsiteY0" fmla="*/ 191 h 906128"/>
                <a:gd name="connsiteX1" fmla="*/ 436131 w 529794"/>
                <a:gd name="connsiteY1" fmla="*/ 226675 h 906128"/>
                <a:gd name="connsiteX2" fmla="*/ 525031 w 529794"/>
                <a:gd name="connsiteY2" fmla="*/ 398125 h 906128"/>
                <a:gd name="connsiteX3" fmla="*/ 480581 w 529794"/>
                <a:gd name="connsiteY3" fmla="*/ 620375 h 906128"/>
                <a:gd name="connsiteX4" fmla="*/ 474231 w 529794"/>
                <a:gd name="connsiteY4" fmla="*/ 906125 h 906128"/>
                <a:gd name="connsiteX5" fmla="*/ 478464 w 529794"/>
                <a:gd name="connsiteY5" fmla="*/ 626725 h 906128"/>
                <a:gd name="connsiteX6" fmla="*/ 98 w 529794"/>
                <a:gd name="connsiteY6" fmla="*/ 609791 h 906128"/>
                <a:gd name="connsiteX7" fmla="*/ 434014 w 529794"/>
                <a:gd name="connsiteY7" fmla="*/ 582275 h 906128"/>
                <a:gd name="connsiteX8" fmla="*/ 173664 w 529794"/>
                <a:gd name="connsiteY8" fmla="*/ 565341 h 906128"/>
                <a:gd name="connsiteX9" fmla="*/ 406498 w 529794"/>
                <a:gd name="connsiteY9" fmla="*/ 258425 h 906128"/>
                <a:gd name="connsiteX10" fmla="*/ 203298 w 529794"/>
                <a:gd name="connsiteY10" fmla="*/ 484908 h 906128"/>
                <a:gd name="connsiteX11" fmla="*/ 84764 w 529794"/>
                <a:gd name="connsiteY11" fmla="*/ 569575 h 906128"/>
                <a:gd name="connsiteX12" fmla="*/ 393798 w 529794"/>
                <a:gd name="connsiteY12" fmla="*/ 571691 h 906128"/>
                <a:gd name="connsiteX13" fmla="*/ 499631 w 529794"/>
                <a:gd name="connsiteY13" fmla="*/ 527241 h 906128"/>
                <a:gd name="connsiteX14" fmla="*/ 525031 w 529794"/>
                <a:gd name="connsiteY14" fmla="*/ 423525 h 906128"/>
                <a:gd name="connsiteX15" fmla="*/ 419198 w 529794"/>
                <a:gd name="connsiteY15" fmla="*/ 266891 h 906128"/>
                <a:gd name="connsiteX16" fmla="*/ 385331 w 529794"/>
                <a:gd name="connsiteY16" fmla="*/ 188575 h 906128"/>
                <a:gd name="connsiteX17" fmla="*/ 421314 w 529794"/>
                <a:gd name="connsiteY17" fmla="*/ 191 h 906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29794" h="906128">
                  <a:moveTo>
                    <a:pt x="421314" y="191"/>
                  </a:moveTo>
                  <a:cubicBezTo>
                    <a:pt x="429781" y="6541"/>
                    <a:pt x="418845" y="160353"/>
                    <a:pt x="436131" y="226675"/>
                  </a:cubicBezTo>
                  <a:cubicBezTo>
                    <a:pt x="453417" y="292997"/>
                    <a:pt x="517623" y="332509"/>
                    <a:pt x="525031" y="398125"/>
                  </a:cubicBezTo>
                  <a:cubicBezTo>
                    <a:pt x="532439" y="463741"/>
                    <a:pt x="489048" y="535708"/>
                    <a:pt x="480581" y="620375"/>
                  </a:cubicBezTo>
                  <a:cubicBezTo>
                    <a:pt x="472114" y="705042"/>
                    <a:pt x="474584" y="905067"/>
                    <a:pt x="474231" y="906125"/>
                  </a:cubicBezTo>
                  <a:cubicBezTo>
                    <a:pt x="473878" y="907183"/>
                    <a:pt x="557486" y="676114"/>
                    <a:pt x="478464" y="626725"/>
                  </a:cubicBezTo>
                  <a:cubicBezTo>
                    <a:pt x="399442" y="577336"/>
                    <a:pt x="7506" y="617199"/>
                    <a:pt x="98" y="609791"/>
                  </a:cubicBezTo>
                  <a:cubicBezTo>
                    <a:pt x="-7310" y="602383"/>
                    <a:pt x="405086" y="589683"/>
                    <a:pt x="434014" y="582275"/>
                  </a:cubicBezTo>
                  <a:cubicBezTo>
                    <a:pt x="462942" y="574867"/>
                    <a:pt x="178250" y="619316"/>
                    <a:pt x="173664" y="565341"/>
                  </a:cubicBezTo>
                  <a:cubicBezTo>
                    <a:pt x="169078" y="511366"/>
                    <a:pt x="401559" y="271830"/>
                    <a:pt x="406498" y="258425"/>
                  </a:cubicBezTo>
                  <a:cubicBezTo>
                    <a:pt x="411437" y="245020"/>
                    <a:pt x="256920" y="433050"/>
                    <a:pt x="203298" y="484908"/>
                  </a:cubicBezTo>
                  <a:cubicBezTo>
                    <a:pt x="149676" y="536766"/>
                    <a:pt x="53014" y="555111"/>
                    <a:pt x="84764" y="569575"/>
                  </a:cubicBezTo>
                  <a:cubicBezTo>
                    <a:pt x="116514" y="584039"/>
                    <a:pt x="324654" y="578747"/>
                    <a:pt x="393798" y="571691"/>
                  </a:cubicBezTo>
                  <a:cubicBezTo>
                    <a:pt x="462942" y="564635"/>
                    <a:pt x="477759" y="551935"/>
                    <a:pt x="499631" y="527241"/>
                  </a:cubicBezTo>
                  <a:cubicBezTo>
                    <a:pt x="521503" y="502547"/>
                    <a:pt x="538437" y="466917"/>
                    <a:pt x="525031" y="423525"/>
                  </a:cubicBezTo>
                  <a:cubicBezTo>
                    <a:pt x="511626" y="380133"/>
                    <a:pt x="442481" y="306049"/>
                    <a:pt x="419198" y="266891"/>
                  </a:cubicBezTo>
                  <a:cubicBezTo>
                    <a:pt x="395915" y="227733"/>
                    <a:pt x="381451" y="229497"/>
                    <a:pt x="385331" y="188575"/>
                  </a:cubicBezTo>
                  <a:cubicBezTo>
                    <a:pt x="389211" y="147653"/>
                    <a:pt x="412847" y="-6159"/>
                    <a:pt x="421314" y="1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24FB270E-2DAE-49D2-96DA-B7D7D1B6547C}"/>
                </a:ext>
              </a:extLst>
            </p:cNvPr>
            <p:cNvSpPr/>
            <p:nvPr/>
          </p:nvSpPr>
          <p:spPr>
            <a:xfrm>
              <a:off x="8024021" y="2908553"/>
              <a:ext cx="638607" cy="665180"/>
            </a:xfrm>
            <a:custGeom>
              <a:avLst/>
              <a:gdLst>
                <a:gd name="connsiteX0" fmla="*/ 2379 w 638607"/>
                <a:gd name="connsiteY0" fmla="*/ 1335 h 665180"/>
                <a:gd name="connsiteX1" fmla="*/ 35717 w 638607"/>
                <a:gd name="connsiteY1" fmla="*/ 171197 h 665180"/>
                <a:gd name="connsiteX2" fmla="*/ 310354 w 638607"/>
                <a:gd name="connsiteY2" fmla="*/ 223585 h 665180"/>
                <a:gd name="connsiteX3" fmla="*/ 469104 w 638607"/>
                <a:gd name="connsiteY3" fmla="*/ 279147 h 665180"/>
                <a:gd name="connsiteX4" fmla="*/ 608804 w 638607"/>
                <a:gd name="connsiteY4" fmla="*/ 610935 h 665180"/>
                <a:gd name="connsiteX5" fmla="*/ 632617 w 638607"/>
                <a:gd name="connsiteY5" fmla="*/ 663322 h 665180"/>
                <a:gd name="connsiteX6" fmla="*/ 619917 w 638607"/>
                <a:gd name="connsiteY6" fmla="*/ 596647 h 665180"/>
                <a:gd name="connsiteX7" fmla="*/ 446879 w 638607"/>
                <a:gd name="connsiteY7" fmla="*/ 302960 h 665180"/>
                <a:gd name="connsiteX8" fmla="*/ 526254 w 638607"/>
                <a:gd name="connsiteY8" fmla="*/ 509335 h 665180"/>
                <a:gd name="connsiteX9" fmla="*/ 408779 w 638607"/>
                <a:gd name="connsiteY9" fmla="*/ 269622 h 665180"/>
                <a:gd name="connsiteX10" fmla="*/ 280192 w 638607"/>
                <a:gd name="connsiteY10" fmla="*/ 264860 h 665180"/>
                <a:gd name="connsiteX11" fmla="*/ 261142 w 638607"/>
                <a:gd name="connsiteY11" fmla="*/ 304547 h 665180"/>
                <a:gd name="connsiteX12" fmla="*/ 402429 w 638607"/>
                <a:gd name="connsiteY12" fmla="*/ 455360 h 665180"/>
                <a:gd name="connsiteX13" fmla="*/ 315117 w 638607"/>
                <a:gd name="connsiteY13" fmla="*/ 363285 h 665180"/>
                <a:gd name="connsiteX14" fmla="*/ 146842 w 638607"/>
                <a:gd name="connsiteY14" fmla="*/ 228347 h 665180"/>
                <a:gd name="connsiteX15" fmla="*/ 475454 w 638607"/>
                <a:gd name="connsiteY15" fmla="*/ 250572 h 665180"/>
                <a:gd name="connsiteX16" fmla="*/ 157954 w 638607"/>
                <a:gd name="connsiteY16" fmla="*/ 209297 h 665180"/>
                <a:gd name="connsiteX17" fmla="*/ 54767 w 638607"/>
                <a:gd name="connsiteY17" fmla="*/ 199772 h 665180"/>
                <a:gd name="connsiteX18" fmla="*/ 45242 w 638607"/>
                <a:gd name="connsiteY18" fmla="*/ 164847 h 665180"/>
                <a:gd name="connsiteX19" fmla="*/ 26192 w 638607"/>
                <a:gd name="connsiteY19" fmla="*/ 93410 h 665180"/>
                <a:gd name="connsiteX20" fmla="*/ 2379 w 638607"/>
                <a:gd name="connsiteY20" fmla="*/ 1335 h 665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38607" h="665180">
                  <a:moveTo>
                    <a:pt x="2379" y="1335"/>
                  </a:moveTo>
                  <a:cubicBezTo>
                    <a:pt x="3966" y="14299"/>
                    <a:pt x="-15612" y="134155"/>
                    <a:pt x="35717" y="171197"/>
                  </a:cubicBezTo>
                  <a:cubicBezTo>
                    <a:pt x="87046" y="208239"/>
                    <a:pt x="238123" y="205593"/>
                    <a:pt x="310354" y="223585"/>
                  </a:cubicBezTo>
                  <a:cubicBezTo>
                    <a:pt x="382585" y="241577"/>
                    <a:pt x="419362" y="214589"/>
                    <a:pt x="469104" y="279147"/>
                  </a:cubicBezTo>
                  <a:cubicBezTo>
                    <a:pt x="518846" y="343705"/>
                    <a:pt x="581552" y="546906"/>
                    <a:pt x="608804" y="610935"/>
                  </a:cubicBezTo>
                  <a:cubicBezTo>
                    <a:pt x="636056" y="674964"/>
                    <a:pt x="630765" y="665703"/>
                    <a:pt x="632617" y="663322"/>
                  </a:cubicBezTo>
                  <a:cubicBezTo>
                    <a:pt x="634469" y="660941"/>
                    <a:pt x="650873" y="656707"/>
                    <a:pt x="619917" y="596647"/>
                  </a:cubicBezTo>
                  <a:cubicBezTo>
                    <a:pt x="588961" y="536587"/>
                    <a:pt x="462490" y="317512"/>
                    <a:pt x="446879" y="302960"/>
                  </a:cubicBezTo>
                  <a:cubicBezTo>
                    <a:pt x="431269" y="288408"/>
                    <a:pt x="532604" y="514891"/>
                    <a:pt x="526254" y="509335"/>
                  </a:cubicBezTo>
                  <a:cubicBezTo>
                    <a:pt x="519904" y="503779"/>
                    <a:pt x="449789" y="310368"/>
                    <a:pt x="408779" y="269622"/>
                  </a:cubicBezTo>
                  <a:cubicBezTo>
                    <a:pt x="367769" y="228876"/>
                    <a:pt x="304798" y="259039"/>
                    <a:pt x="280192" y="264860"/>
                  </a:cubicBezTo>
                  <a:cubicBezTo>
                    <a:pt x="255586" y="270681"/>
                    <a:pt x="240769" y="272797"/>
                    <a:pt x="261142" y="304547"/>
                  </a:cubicBezTo>
                  <a:cubicBezTo>
                    <a:pt x="281515" y="336297"/>
                    <a:pt x="393433" y="445570"/>
                    <a:pt x="402429" y="455360"/>
                  </a:cubicBezTo>
                  <a:cubicBezTo>
                    <a:pt x="411425" y="465150"/>
                    <a:pt x="357715" y="401120"/>
                    <a:pt x="315117" y="363285"/>
                  </a:cubicBezTo>
                  <a:cubicBezTo>
                    <a:pt x="272519" y="325450"/>
                    <a:pt x="120119" y="247133"/>
                    <a:pt x="146842" y="228347"/>
                  </a:cubicBezTo>
                  <a:cubicBezTo>
                    <a:pt x="173565" y="209562"/>
                    <a:pt x="473602" y="253747"/>
                    <a:pt x="475454" y="250572"/>
                  </a:cubicBezTo>
                  <a:cubicBezTo>
                    <a:pt x="477306" y="247397"/>
                    <a:pt x="228068" y="217764"/>
                    <a:pt x="157954" y="209297"/>
                  </a:cubicBezTo>
                  <a:cubicBezTo>
                    <a:pt x="87840" y="200830"/>
                    <a:pt x="73552" y="207180"/>
                    <a:pt x="54767" y="199772"/>
                  </a:cubicBezTo>
                  <a:cubicBezTo>
                    <a:pt x="35982" y="192364"/>
                    <a:pt x="50005" y="182574"/>
                    <a:pt x="45242" y="164847"/>
                  </a:cubicBezTo>
                  <a:cubicBezTo>
                    <a:pt x="40479" y="147120"/>
                    <a:pt x="32542" y="113254"/>
                    <a:pt x="26192" y="93410"/>
                  </a:cubicBezTo>
                  <a:cubicBezTo>
                    <a:pt x="19842" y="73566"/>
                    <a:pt x="792" y="-11629"/>
                    <a:pt x="2379" y="1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5499057C-6DB0-4131-A90C-7E40137F27D9}"/>
                </a:ext>
              </a:extLst>
            </p:cNvPr>
            <p:cNvSpPr/>
            <p:nvPr/>
          </p:nvSpPr>
          <p:spPr>
            <a:xfrm>
              <a:off x="8358188" y="2354217"/>
              <a:ext cx="330229" cy="711268"/>
            </a:xfrm>
            <a:custGeom>
              <a:avLst/>
              <a:gdLst>
                <a:gd name="connsiteX0" fmla="*/ 0 w 330229"/>
                <a:gd name="connsiteY0" fmla="*/ 46 h 711268"/>
                <a:gd name="connsiteX1" fmla="*/ 169862 w 330229"/>
                <a:gd name="connsiteY1" fmla="*/ 181021 h 711268"/>
                <a:gd name="connsiteX2" fmla="*/ 288925 w 330229"/>
                <a:gd name="connsiteY2" fmla="*/ 288971 h 711268"/>
                <a:gd name="connsiteX3" fmla="*/ 330200 w 330229"/>
                <a:gd name="connsiteY3" fmla="*/ 579483 h 711268"/>
                <a:gd name="connsiteX4" fmla="*/ 284162 w 330229"/>
                <a:gd name="connsiteY4" fmla="*/ 274683 h 711268"/>
                <a:gd name="connsiteX5" fmla="*/ 284162 w 330229"/>
                <a:gd name="connsiteY5" fmla="*/ 323896 h 711268"/>
                <a:gd name="connsiteX6" fmla="*/ 246062 w 330229"/>
                <a:gd name="connsiteY6" fmla="*/ 609646 h 711268"/>
                <a:gd name="connsiteX7" fmla="*/ 257175 w 330229"/>
                <a:gd name="connsiteY7" fmla="*/ 284208 h 711268"/>
                <a:gd name="connsiteX8" fmla="*/ 231775 w 330229"/>
                <a:gd name="connsiteY8" fmla="*/ 711246 h 711268"/>
                <a:gd name="connsiteX9" fmla="*/ 215900 w 330229"/>
                <a:gd name="connsiteY9" fmla="*/ 304846 h 711268"/>
                <a:gd name="connsiteX10" fmla="*/ 185737 w 330229"/>
                <a:gd name="connsiteY10" fmla="*/ 574721 h 711268"/>
                <a:gd name="connsiteX11" fmla="*/ 182562 w 330229"/>
                <a:gd name="connsiteY11" fmla="*/ 522333 h 711268"/>
                <a:gd name="connsiteX12" fmla="*/ 179387 w 330229"/>
                <a:gd name="connsiteY12" fmla="*/ 466771 h 711268"/>
                <a:gd name="connsiteX13" fmla="*/ 177800 w 330229"/>
                <a:gd name="connsiteY13" fmla="*/ 277858 h 711268"/>
                <a:gd name="connsiteX14" fmla="*/ 190500 w 330229"/>
                <a:gd name="connsiteY14" fmla="*/ 282621 h 711268"/>
                <a:gd name="connsiteX15" fmla="*/ 231775 w 330229"/>
                <a:gd name="connsiteY15" fmla="*/ 536621 h 711268"/>
                <a:gd name="connsiteX16" fmla="*/ 292100 w 330229"/>
                <a:gd name="connsiteY16" fmla="*/ 488996 h 711268"/>
                <a:gd name="connsiteX17" fmla="*/ 230187 w 330229"/>
                <a:gd name="connsiteY17" fmla="*/ 285796 h 711268"/>
                <a:gd name="connsiteX18" fmla="*/ 169862 w 330229"/>
                <a:gd name="connsiteY18" fmla="*/ 198483 h 711268"/>
                <a:gd name="connsiteX19" fmla="*/ 0 w 330229"/>
                <a:gd name="connsiteY19" fmla="*/ 46 h 71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30229" h="711268">
                  <a:moveTo>
                    <a:pt x="0" y="46"/>
                  </a:moveTo>
                  <a:cubicBezTo>
                    <a:pt x="0" y="-2864"/>
                    <a:pt x="121708" y="132867"/>
                    <a:pt x="169862" y="181021"/>
                  </a:cubicBezTo>
                  <a:cubicBezTo>
                    <a:pt x="218016" y="229175"/>
                    <a:pt x="262202" y="222561"/>
                    <a:pt x="288925" y="288971"/>
                  </a:cubicBezTo>
                  <a:cubicBezTo>
                    <a:pt x="315648" y="355381"/>
                    <a:pt x="330994" y="581864"/>
                    <a:pt x="330200" y="579483"/>
                  </a:cubicBezTo>
                  <a:cubicBezTo>
                    <a:pt x="329406" y="577102"/>
                    <a:pt x="291835" y="317281"/>
                    <a:pt x="284162" y="274683"/>
                  </a:cubicBezTo>
                  <a:cubicBezTo>
                    <a:pt x="276489" y="232085"/>
                    <a:pt x="290512" y="268069"/>
                    <a:pt x="284162" y="323896"/>
                  </a:cubicBezTo>
                  <a:cubicBezTo>
                    <a:pt x="277812" y="379723"/>
                    <a:pt x="250560" y="616261"/>
                    <a:pt x="246062" y="609646"/>
                  </a:cubicBezTo>
                  <a:cubicBezTo>
                    <a:pt x="241564" y="603031"/>
                    <a:pt x="259556" y="267275"/>
                    <a:pt x="257175" y="284208"/>
                  </a:cubicBezTo>
                  <a:cubicBezTo>
                    <a:pt x="254794" y="301141"/>
                    <a:pt x="238654" y="707806"/>
                    <a:pt x="231775" y="711246"/>
                  </a:cubicBezTo>
                  <a:cubicBezTo>
                    <a:pt x="224896" y="714686"/>
                    <a:pt x="223573" y="327600"/>
                    <a:pt x="215900" y="304846"/>
                  </a:cubicBezTo>
                  <a:cubicBezTo>
                    <a:pt x="208227" y="282092"/>
                    <a:pt x="191293" y="538473"/>
                    <a:pt x="185737" y="574721"/>
                  </a:cubicBezTo>
                  <a:cubicBezTo>
                    <a:pt x="180181" y="610969"/>
                    <a:pt x="183620" y="540324"/>
                    <a:pt x="182562" y="522333"/>
                  </a:cubicBezTo>
                  <a:cubicBezTo>
                    <a:pt x="181504" y="504342"/>
                    <a:pt x="180181" y="507517"/>
                    <a:pt x="179387" y="466771"/>
                  </a:cubicBezTo>
                  <a:cubicBezTo>
                    <a:pt x="178593" y="426025"/>
                    <a:pt x="175948" y="308550"/>
                    <a:pt x="177800" y="277858"/>
                  </a:cubicBezTo>
                  <a:cubicBezTo>
                    <a:pt x="179652" y="247166"/>
                    <a:pt x="181504" y="239494"/>
                    <a:pt x="190500" y="282621"/>
                  </a:cubicBezTo>
                  <a:cubicBezTo>
                    <a:pt x="199496" y="325748"/>
                    <a:pt x="214842" y="502225"/>
                    <a:pt x="231775" y="536621"/>
                  </a:cubicBezTo>
                  <a:cubicBezTo>
                    <a:pt x="248708" y="571017"/>
                    <a:pt x="292365" y="530800"/>
                    <a:pt x="292100" y="488996"/>
                  </a:cubicBezTo>
                  <a:cubicBezTo>
                    <a:pt x="291835" y="447192"/>
                    <a:pt x="250560" y="334215"/>
                    <a:pt x="230187" y="285796"/>
                  </a:cubicBezTo>
                  <a:cubicBezTo>
                    <a:pt x="209814" y="237377"/>
                    <a:pt x="204787" y="242139"/>
                    <a:pt x="169862" y="198483"/>
                  </a:cubicBezTo>
                  <a:cubicBezTo>
                    <a:pt x="134937" y="154827"/>
                    <a:pt x="0" y="2956"/>
                    <a:pt x="0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AA271C87-16A2-4D90-B6E1-912AC623FFF6}"/>
                </a:ext>
              </a:extLst>
            </p:cNvPr>
            <p:cNvSpPr/>
            <p:nvPr/>
          </p:nvSpPr>
          <p:spPr>
            <a:xfrm>
              <a:off x="8407000" y="2512200"/>
              <a:ext cx="294499" cy="688582"/>
            </a:xfrm>
            <a:custGeom>
              <a:avLst/>
              <a:gdLst>
                <a:gd name="connsiteX0" fmla="*/ 400 w 294499"/>
                <a:gd name="connsiteY0" fmla="*/ 813 h 688582"/>
                <a:gd name="connsiteX1" fmla="*/ 113113 w 294499"/>
                <a:gd name="connsiteY1" fmla="*/ 243700 h 688582"/>
                <a:gd name="connsiteX2" fmla="*/ 108350 w 294499"/>
                <a:gd name="connsiteY2" fmla="*/ 415150 h 688582"/>
                <a:gd name="connsiteX3" fmla="*/ 141688 w 294499"/>
                <a:gd name="connsiteY3" fmla="*/ 558025 h 688582"/>
                <a:gd name="connsiteX4" fmla="*/ 284563 w 294499"/>
                <a:gd name="connsiteY4" fmla="*/ 678675 h 688582"/>
                <a:gd name="connsiteX5" fmla="*/ 265513 w 294499"/>
                <a:gd name="connsiteY5" fmla="*/ 662800 h 688582"/>
                <a:gd name="connsiteX6" fmla="*/ 130575 w 294499"/>
                <a:gd name="connsiteY6" fmla="*/ 513575 h 688582"/>
                <a:gd name="connsiteX7" fmla="*/ 97238 w 294499"/>
                <a:gd name="connsiteY7" fmla="*/ 404038 h 688582"/>
                <a:gd name="connsiteX8" fmla="*/ 100413 w 294499"/>
                <a:gd name="connsiteY8" fmla="*/ 246875 h 688582"/>
                <a:gd name="connsiteX9" fmla="*/ 76600 w 294499"/>
                <a:gd name="connsiteY9" fmla="*/ 167500 h 688582"/>
                <a:gd name="connsiteX10" fmla="*/ 400 w 294499"/>
                <a:gd name="connsiteY10" fmla="*/ 813 h 68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4499" h="688582">
                  <a:moveTo>
                    <a:pt x="400" y="813"/>
                  </a:moveTo>
                  <a:cubicBezTo>
                    <a:pt x="6485" y="13513"/>
                    <a:pt x="95121" y="174644"/>
                    <a:pt x="113113" y="243700"/>
                  </a:cubicBezTo>
                  <a:cubicBezTo>
                    <a:pt x="131105" y="312756"/>
                    <a:pt x="103588" y="362763"/>
                    <a:pt x="108350" y="415150"/>
                  </a:cubicBezTo>
                  <a:cubicBezTo>
                    <a:pt x="113112" y="467537"/>
                    <a:pt x="112319" y="514104"/>
                    <a:pt x="141688" y="558025"/>
                  </a:cubicBezTo>
                  <a:cubicBezTo>
                    <a:pt x="171057" y="601946"/>
                    <a:pt x="263926" y="661213"/>
                    <a:pt x="284563" y="678675"/>
                  </a:cubicBezTo>
                  <a:cubicBezTo>
                    <a:pt x="305200" y="696137"/>
                    <a:pt x="291178" y="690317"/>
                    <a:pt x="265513" y="662800"/>
                  </a:cubicBezTo>
                  <a:cubicBezTo>
                    <a:pt x="239848" y="635283"/>
                    <a:pt x="158621" y="556702"/>
                    <a:pt x="130575" y="513575"/>
                  </a:cubicBezTo>
                  <a:cubicBezTo>
                    <a:pt x="102529" y="470448"/>
                    <a:pt x="102265" y="448488"/>
                    <a:pt x="97238" y="404038"/>
                  </a:cubicBezTo>
                  <a:cubicBezTo>
                    <a:pt x="92211" y="359588"/>
                    <a:pt x="103853" y="286298"/>
                    <a:pt x="100413" y="246875"/>
                  </a:cubicBezTo>
                  <a:cubicBezTo>
                    <a:pt x="96973" y="207452"/>
                    <a:pt x="93798" y="207187"/>
                    <a:pt x="76600" y="167500"/>
                  </a:cubicBezTo>
                  <a:cubicBezTo>
                    <a:pt x="59402" y="127813"/>
                    <a:pt x="-5685" y="-11887"/>
                    <a:pt x="400" y="8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F3651C49-07CE-4936-A777-BB83E2A0AA26}"/>
                </a:ext>
              </a:extLst>
            </p:cNvPr>
            <p:cNvSpPr/>
            <p:nvPr/>
          </p:nvSpPr>
          <p:spPr>
            <a:xfrm>
              <a:off x="7946979" y="3052760"/>
              <a:ext cx="406683" cy="209317"/>
            </a:xfrm>
            <a:custGeom>
              <a:avLst/>
              <a:gdLst>
                <a:gd name="connsiteX0" fmla="*/ 46 w 406683"/>
                <a:gd name="connsiteY0" fmla="*/ 3 h 209317"/>
                <a:gd name="connsiteX1" fmla="*/ 154034 w 406683"/>
                <a:gd name="connsiteY1" fmla="*/ 152403 h 209317"/>
                <a:gd name="connsiteX2" fmla="*/ 401684 w 406683"/>
                <a:gd name="connsiteY2" fmla="*/ 204790 h 209317"/>
                <a:gd name="connsiteX3" fmla="*/ 106409 w 406683"/>
                <a:gd name="connsiteY3" fmla="*/ 206378 h 209317"/>
                <a:gd name="connsiteX4" fmla="*/ 33384 w 406683"/>
                <a:gd name="connsiteY4" fmla="*/ 203203 h 209317"/>
                <a:gd name="connsiteX5" fmla="*/ 404859 w 406683"/>
                <a:gd name="connsiteY5" fmla="*/ 188915 h 209317"/>
                <a:gd name="connsiteX6" fmla="*/ 168321 w 406683"/>
                <a:gd name="connsiteY6" fmla="*/ 147640 h 209317"/>
                <a:gd name="connsiteX7" fmla="*/ 46 w 406683"/>
                <a:gd name="connsiteY7" fmla="*/ 3 h 209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6683" h="209317">
                  <a:moveTo>
                    <a:pt x="46" y="3"/>
                  </a:moveTo>
                  <a:cubicBezTo>
                    <a:pt x="-2335" y="797"/>
                    <a:pt x="87094" y="118272"/>
                    <a:pt x="154034" y="152403"/>
                  </a:cubicBezTo>
                  <a:cubicBezTo>
                    <a:pt x="220974" y="186534"/>
                    <a:pt x="409622" y="195794"/>
                    <a:pt x="401684" y="204790"/>
                  </a:cubicBezTo>
                  <a:cubicBezTo>
                    <a:pt x="393747" y="213786"/>
                    <a:pt x="167792" y="206642"/>
                    <a:pt x="106409" y="206378"/>
                  </a:cubicBezTo>
                  <a:cubicBezTo>
                    <a:pt x="45026" y="206114"/>
                    <a:pt x="-16358" y="206113"/>
                    <a:pt x="33384" y="203203"/>
                  </a:cubicBezTo>
                  <a:cubicBezTo>
                    <a:pt x="83126" y="200293"/>
                    <a:pt x="382370" y="198175"/>
                    <a:pt x="404859" y="188915"/>
                  </a:cubicBezTo>
                  <a:cubicBezTo>
                    <a:pt x="427348" y="179655"/>
                    <a:pt x="235790" y="176480"/>
                    <a:pt x="168321" y="147640"/>
                  </a:cubicBezTo>
                  <a:cubicBezTo>
                    <a:pt x="100852" y="118801"/>
                    <a:pt x="2427" y="-791"/>
                    <a:pt x="46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B668DAC8-4187-424E-BB50-7C9FA4FA93CB}"/>
                </a:ext>
              </a:extLst>
            </p:cNvPr>
            <p:cNvSpPr/>
            <p:nvPr/>
          </p:nvSpPr>
          <p:spPr>
            <a:xfrm>
              <a:off x="8401144" y="3235129"/>
              <a:ext cx="377824" cy="537155"/>
            </a:xfrm>
            <a:custGeom>
              <a:avLst/>
              <a:gdLst>
                <a:gd name="connsiteX0" fmla="*/ 307881 w 377824"/>
                <a:gd name="connsiteY0" fmla="*/ 196 h 537155"/>
                <a:gd name="connsiteX1" fmla="*/ 161831 w 377824"/>
                <a:gd name="connsiteY1" fmla="*/ 149421 h 537155"/>
                <a:gd name="connsiteX2" fmla="*/ 222156 w 377824"/>
                <a:gd name="connsiteY2" fmla="*/ 203396 h 537155"/>
                <a:gd name="connsiteX3" fmla="*/ 220569 w 377824"/>
                <a:gd name="connsiteY3" fmla="*/ 389134 h 537155"/>
                <a:gd name="connsiteX4" fmla="*/ 118969 w 377824"/>
                <a:gd name="connsiteY4" fmla="*/ 503434 h 537155"/>
                <a:gd name="connsiteX5" fmla="*/ 377731 w 377824"/>
                <a:gd name="connsiteY5" fmla="*/ 317696 h 537155"/>
                <a:gd name="connsiteX6" fmla="*/ 147544 w 377824"/>
                <a:gd name="connsiteY6" fmla="*/ 519309 h 537155"/>
                <a:gd name="connsiteX7" fmla="*/ 38006 w 377824"/>
                <a:gd name="connsiteY7" fmla="*/ 522484 h 537155"/>
                <a:gd name="connsiteX8" fmla="*/ 11019 w 377824"/>
                <a:gd name="connsiteY8" fmla="*/ 478034 h 537155"/>
                <a:gd name="connsiteX9" fmla="*/ 207869 w 377824"/>
                <a:gd name="connsiteY9" fmla="*/ 370084 h 537155"/>
                <a:gd name="connsiteX10" fmla="*/ 204694 w 377824"/>
                <a:gd name="connsiteY10" fmla="*/ 249434 h 537155"/>
                <a:gd name="connsiteX11" fmla="*/ 130081 w 377824"/>
                <a:gd name="connsiteY11" fmla="*/ 133546 h 537155"/>
                <a:gd name="connsiteX12" fmla="*/ 139606 w 377824"/>
                <a:gd name="connsiteY12" fmla="*/ 117671 h 537155"/>
                <a:gd name="connsiteX13" fmla="*/ 307881 w 377824"/>
                <a:gd name="connsiteY13" fmla="*/ 196 h 537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7824" h="537155">
                  <a:moveTo>
                    <a:pt x="307881" y="196"/>
                  </a:moveTo>
                  <a:cubicBezTo>
                    <a:pt x="311585" y="5488"/>
                    <a:pt x="176119" y="115554"/>
                    <a:pt x="161831" y="149421"/>
                  </a:cubicBezTo>
                  <a:cubicBezTo>
                    <a:pt x="147543" y="183288"/>
                    <a:pt x="212366" y="163444"/>
                    <a:pt x="222156" y="203396"/>
                  </a:cubicBezTo>
                  <a:cubicBezTo>
                    <a:pt x="231946" y="243348"/>
                    <a:pt x="237767" y="339128"/>
                    <a:pt x="220569" y="389134"/>
                  </a:cubicBezTo>
                  <a:cubicBezTo>
                    <a:pt x="203371" y="439140"/>
                    <a:pt x="92775" y="515340"/>
                    <a:pt x="118969" y="503434"/>
                  </a:cubicBezTo>
                  <a:cubicBezTo>
                    <a:pt x="145163" y="491528"/>
                    <a:pt x="372969" y="315050"/>
                    <a:pt x="377731" y="317696"/>
                  </a:cubicBezTo>
                  <a:cubicBezTo>
                    <a:pt x="382493" y="320342"/>
                    <a:pt x="204165" y="485178"/>
                    <a:pt x="147544" y="519309"/>
                  </a:cubicBezTo>
                  <a:cubicBezTo>
                    <a:pt x="90923" y="553440"/>
                    <a:pt x="60760" y="529363"/>
                    <a:pt x="38006" y="522484"/>
                  </a:cubicBezTo>
                  <a:cubicBezTo>
                    <a:pt x="15252" y="515605"/>
                    <a:pt x="-17292" y="503434"/>
                    <a:pt x="11019" y="478034"/>
                  </a:cubicBezTo>
                  <a:cubicBezTo>
                    <a:pt x="39329" y="452634"/>
                    <a:pt x="175590" y="408184"/>
                    <a:pt x="207869" y="370084"/>
                  </a:cubicBezTo>
                  <a:cubicBezTo>
                    <a:pt x="240148" y="331984"/>
                    <a:pt x="217659" y="288857"/>
                    <a:pt x="204694" y="249434"/>
                  </a:cubicBezTo>
                  <a:cubicBezTo>
                    <a:pt x="191729" y="210011"/>
                    <a:pt x="140929" y="155507"/>
                    <a:pt x="130081" y="133546"/>
                  </a:cubicBezTo>
                  <a:cubicBezTo>
                    <a:pt x="119233" y="111586"/>
                    <a:pt x="109444" y="137515"/>
                    <a:pt x="139606" y="117671"/>
                  </a:cubicBezTo>
                  <a:cubicBezTo>
                    <a:pt x="169768" y="97827"/>
                    <a:pt x="304177" y="-5096"/>
                    <a:pt x="307881" y="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080B8FBE-F518-4EA0-B54A-F9D68B39118E}"/>
                </a:ext>
              </a:extLst>
            </p:cNvPr>
            <p:cNvSpPr/>
            <p:nvPr/>
          </p:nvSpPr>
          <p:spPr>
            <a:xfrm>
              <a:off x="8110479" y="3314521"/>
              <a:ext cx="465952" cy="555810"/>
            </a:xfrm>
            <a:custGeom>
              <a:avLst/>
              <a:gdLst>
                <a:gd name="connsiteX0" fmla="*/ 460434 w 465952"/>
                <a:gd name="connsiteY0" fmla="*/ 187504 h 555810"/>
                <a:gd name="connsiteX1" fmla="*/ 257234 w 465952"/>
                <a:gd name="connsiteY1" fmla="*/ 74792 h 555810"/>
                <a:gd name="connsiteX2" fmla="*/ 12759 w 465952"/>
                <a:gd name="connsiteY2" fmla="*/ 179 h 555810"/>
                <a:gd name="connsiteX3" fmla="*/ 60384 w 465952"/>
                <a:gd name="connsiteY3" fmla="*/ 95429 h 555810"/>
                <a:gd name="connsiteX4" fmla="*/ 281046 w 465952"/>
                <a:gd name="connsiteY4" fmla="*/ 254179 h 555810"/>
                <a:gd name="connsiteX5" fmla="*/ 212784 w 465952"/>
                <a:gd name="connsiteY5" fmla="*/ 208142 h 555810"/>
                <a:gd name="connsiteX6" fmla="*/ 203259 w 465952"/>
                <a:gd name="connsiteY6" fmla="*/ 309742 h 555810"/>
                <a:gd name="connsiteX7" fmla="*/ 88959 w 465952"/>
                <a:gd name="connsiteY7" fmla="*/ 555804 h 555810"/>
                <a:gd name="connsiteX8" fmla="*/ 279459 w 465952"/>
                <a:gd name="connsiteY8" fmla="*/ 301804 h 555810"/>
                <a:gd name="connsiteX9" fmla="*/ 379471 w 465952"/>
                <a:gd name="connsiteY9" fmla="*/ 297042 h 555810"/>
                <a:gd name="connsiteX10" fmla="*/ 227071 w 465952"/>
                <a:gd name="connsiteY10" fmla="*/ 273229 h 555810"/>
                <a:gd name="connsiteX11" fmla="*/ 30221 w 465952"/>
                <a:gd name="connsiteY11" fmla="*/ 31929 h 555810"/>
                <a:gd name="connsiteX12" fmla="*/ 460434 w 465952"/>
                <a:gd name="connsiteY12" fmla="*/ 187504 h 555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5952" h="555810">
                  <a:moveTo>
                    <a:pt x="460434" y="187504"/>
                  </a:moveTo>
                  <a:cubicBezTo>
                    <a:pt x="498269" y="194648"/>
                    <a:pt x="331846" y="106013"/>
                    <a:pt x="257234" y="74792"/>
                  </a:cubicBezTo>
                  <a:cubicBezTo>
                    <a:pt x="182622" y="43571"/>
                    <a:pt x="45567" y="-3261"/>
                    <a:pt x="12759" y="179"/>
                  </a:cubicBezTo>
                  <a:cubicBezTo>
                    <a:pt x="-20049" y="3619"/>
                    <a:pt x="15670" y="53096"/>
                    <a:pt x="60384" y="95429"/>
                  </a:cubicBezTo>
                  <a:cubicBezTo>
                    <a:pt x="105098" y="137762"/>
                    <a:pt x="255646" y="235394"/>
                    <a:pt x="281046" y="254179"/>
                  </a:cubicBezTo>
                  <a:cubicBezTo>
                    <a:pt x="306446" y="272964"/>
                    <a:pt x="225748" y="198882"/>
                    <a:pt x="212784" y="208142"/>
                  </a:cubicBezTo>
                  <a:cubicBezTo>
                    <a:pt x="199819" y="217403"/>
                    <a:pt x="223896" y="251798"/>
                    <a:pt x="203259" y="309742"/>
                  </a:cubicBezTo>
                  <a:cubicBezTo>
                    <a:pt x="182621" y="367686"/>
                    <a:pt x="76259" y="557127"/>
                    <a:pt x="88959" y="555804"/>
                  </a:cubicBezTo>
                  <a:cubicBezTo>
                    <a:pt x="101659" y="554481"/>
                    <a:pt x="231041" y="344931"/>
                    <a:pt x="279459" y="301804"/>
                  </a:cubicBezTo>
                  <a:cubicBezTo>
                    <a:pt x="327877" y="258677"/>
                    <a:pt x="388202" y="301804"/>
                    <a:pt x="379471" y="297042"/>
                  </a:cubicBezTo>
                  <a:cubicBezTo>
                    <a:pt x="370740" y="292280"/>
                    <a:pt x="285279" y="317415"/>
                    <a:pt x="227071" y="273229"/>
                  </a:cubicBezTo>
                  <a:cubicBezTo>
                    <a:pt x="168863" y="229044"/>
                    <a:pt x="-3910" y="48598"/>
                    <a:pt x="30221" y="31929"/>
                  </a:cubicBezTo>
                  <a:cubicBezTo>
                    <a:pt x="64352" y="15260"/>
                    <a:pt x="422599" y="180360"/>
                    <a:pt x="460434" y="187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AB989C0E-4C54-473F-953E-7E9215AC0DFF}"/>
                </a:ext>
              </a:extLst>
            </p:cNvPr>
            <p:cNvSpPr/>
            <p:nvPr/>
          </p:nvSpPr>
          <p:spPr>
            <a:xfrm>
              <a:off x="7919127" y="3521046"/>
              <a:ext cx="650198" cy="627115"/>
            </a:xfrm>
            <a:custGeom>
              <a:avLst/>
              <a:gdLst>
                <a:gd name="connsiteX0" fmla="*/ 19961 w 650198"/>
                <a:gd name="connsiteY0" fmla="*/ 29 h 627115"/>
                <a:gd name="connsiteX1" fmla="*/ 105686 w 650198"/>
                <a:gd name="connsiteY1" fmla="*/ 225454 h 627115"/>
                <a:gd name="connsiteX2" fmla="*/ 42186 w 650198"/>
                <a:gd name="connsiteY2" fmla="*/ 506442 h 627115"/>
                <a:gd name="connsiteX3" fmla="*/ 7261 w 650198"/>
                <a:gd name="connsiteY3" fmla="*/ 627092 h 627115"/>
                <a:gd name="connsiteX4" fmla="*/ 40598 w 650198"/>
                <a:gd name="connsiteY4" fmla="*/ 498504 h 627115"/>
                <a:gd name="connsiteX5" fmla="*/ 388261 w 650198"/>
                <a:gd name="connsiteY5" fmla="*/ 482629 h 627115"/>
                <a:gd name="connsiteX6" fmla="*/ 650198 w 650198"/>
                <a:gd name="connsiteY6" fmla="*/ 485804 h 627115"/>
                <a:gd name="connsiteX7" fmla="*/ 166011 w 650198"/>
                <a:gd name="connsiteY7" fmla="*/ 485804 h 627115"/>
                <a:gd name="connsiteX8" fmla="*/ 29486 w 650198"/>
                <a:gd name="connsiteY8" fmla="*/ 522317 h 627115"/>
                <a:gd name="connsiteX9" fmla="*/ 99336 w 650198"/>
                <a:gd name="connsiteY9" fmla="*/ 239742 h 627115"/>
                <a:gd name="connsiteX10" fmla="*/ 19961 w 650198"/>
                <a:gd name="connsiteY10" fmla="*/ 29 h 627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0198" h="627115">
                  <a:moveTo>
                    <a:pt x="19961" y="29"/>
                  </a:moveTo>
                  <a:cubicBezTo>
                    <a:pt x="21019" y="-2352"/>
                    <a:pt x="101982" y="141052"/>
                    <a:pt x="105686" y="225454"/>
                  </a:cubicBezTo>
                  <a:cubicBezTo>
                    <a:pt x="109390" y="309856"/>
                    <a:pt x="58590" y="439502"/>
                    <a:pt x="42186" y="506442"/>
                  </a:cubicBezTo>
                  <a:cubicBezTo>
                    <a:pt x="25782" y="573382"/>
                    <a:pt x="7526" y="628415"/>
                    <a:pt x="7261" y="627092"/>
                  </a:cubicBezTo>
                  <a:cubicBezTo>
                    <a:pt x="6996" y="625769"/>
                    <a:pt x="-22902" y="522581"/>
                    <a:pt x="40598" y="498504"/>
                  </a:cubicBezTo>
                  <a:cubicBezTo>
                    <a:pt x="104098" y="474427"/>
                    <a:pt x="286661" y="484746"/>
                    <a:pt x="388261" y="482629"/>
                  </a:cubicBezTo>
                  <a:lnTo>
                    <a:pt x="650198" y="485804"/>
                  </a:lnTo>
                  <a:cubicBezTo>
                    <a:pt x="613156" y="486333"/>
                    <a:pt x="269463" y="479719"/>
                    <a:pt x="166011" y="485804"/>
                  </a:cubicBezTo>
                  <a:cubicBezTo>
                    <a:pt x="62559" y="491890"/>
                    <a:pt x="40598" y="563327"/>
                    <a:pt x="29486" y="522317"/>
                  </a:cubicBezTo>
                  <a:cubicBezTo>
                    <a:pt x="18374" y="481307"/>
                    <a:pt x="99601" y="324938"/>
                    <a:pt x="99336" y="239742"/>
                  </a:cubicBezTo>
                  <a:cubicBezTo>
                    <a:pt x="99071" y="154546"/>
                    <a:pt x="18903" y="2410"/>
                    <a:pt x="19961" y="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4B2FFFD2-0874-4E10-B21A-12276718688F}"/>
                </a:ext>
              </a:extLst>
            </p:cNvPr>
            <p:cNvSpPr/>
            <p:nvPr/>
          </p:nvSpPr>
          <p:spPr>
            <a:xfrm>
              <a:off x="8051941" y="3800311"/>
              <a:ext cx="597703" cy="306642"/>
            </a:xfrm>
            <a:custGeom>
              <a:avLst/>
              <a:gdLst>
                <a:gd name="connsiteX0" fmla="*/ 452297 w 597703"/>
                <a:gd name="connsiteY0" fmla="*/ 164 h 306642"/>
                <a:gd name="connsiteX1" fmla="*/ 585647 w 597703"/>
                <a:gd name="connsiteY1" fmla="*/ 103352 h 306642"/>
                <a:gd name="connsiteX2" fmla="*/ 555484 w 597703"/>
                <a:gd name="connsiteY2" fmla="*/ 230352 h 306642"/>
                <a:gd name="connsiteX3" fmla="*/ 268147 w 597703"/>
                <a:gd name="connsiteY3" fmla="*/ 250989 h 306642"/>
                <a:gd name="connsiteX4" fmla="*/ 1447 w 597703"/>
                <a:gd name="connsiteY4" fmla="*/ 306552 h 306642"/>
                <a:gd name="connsiteX5" fmla="*/ 388797 w 597703"/>
                <a:gd name="connsiteY5" fmla="*/ 236702 h 306642"/>
                <a:gd name="connsiteX6" fmla="*/ 560247 w 597703"/>
                <a:gd name="connsiteY6" fmla="*/ 197014 h 306642"/>
                <a:gd name="connsiteX7" fmla="*/ 566597 w 597703"/>
                <a:gd name="connsiteY7" fmla="*/ 127164 h 306642"/>
                <a:gd name="connsiteX8" fmla="*/ 452297 w 597703"/>
                <a:gd name="connsiteY8" fmla="*/ 164 h 306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703" h="306642">
                  <a:moveTo>
                    <a:pt x="452297" y="164"/>
                  </a:moveTo>
                  <a:cubicBezTo>
                    <a:pt x="455472" y="-3805"/>
                    <a:pt x="568449" y="64987"/>
                    <a:pt x="585647" y="103352"/>
                  </a:cubicBezTo>
                  <a:cubicBezTo>
                    <a:pt x="602845" y="141717"/>
                    <a:pt x="608401" y="205746"/>
                    <a:pt x="555484" y="230352"/>
                  </a:cubicBezTo>
                  <a:cubicBezTo>
                    <a:pt x="502567" y="254958"/>
                    <a:pt x="360486" y="238289"/>
                    <a:pt x="268147" y="250989"/>
                  </a:cubicBezTo>
                  <a:cubicBezTo>
                    <a:pt x="175808" y="263689"/>
                    <a:pt x="-18661" y="308933"/>
                    <a:pt x="1447" y="306552"/>
                  </a:cubicBezTo>
                  <a:cubicBezTo>
                    <a:pt x="21555" y="304171"/>
                    <a:pt x="295664" y="254958"/>
                    <a:pt x="388797" y="236702"/>
                  </a:cubicBezTo>
                  <a:cubicBezTo>
                    <a:pt x="481930" y="218446"/>
                    <a:pt x="530614" y="215270"/>
                    <a:pt x="560247" y="197014"/>
                  </a:cubicBezTo>
                  <a:cubicBezTo>
                    <a:pt x="589880" y="178758"/>
                    <a:pt x="580884" y="157856"/>
                    <a:pt x="566597" y="127164"/>
                  </a:cubicBezTo>
                  <a:cubicBezTo>
                    <a:pt x="552310" y="96472"/>
                    <a:pt x="449122" y="4133"/>
                    <a:pt x="452297" y="1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83602FB6-0FF3-48CB-8DF3-FCE6AE8FE703}"/>
                </a:ext>
              </a:extLst>
            </p:cNvPr>
            <p:cNvSpPr/>
            <p:nvPr/>
          </p:nvSpPr>
          <p:spPr>
            <a:xfrm>
              <a:off x="6927189" y="3152206"/>
              <a:ext cx="528218" cy="759762"/>
            </a:xfrm>
            <a:custGeom>
              <a:avLst/>
              <a:gdLst>
                <a:gd name="connsiteX0" fmla="*/ 243549 w 528218"/>
                <a:gd name="connsiteY0" fmla="*/ 569 h 759762"/>
                <a:gd name="connsiteX1" fmla="*/ 126074 w 528218"/>
                <a:gd name="connsiteY1" fmla="*/ 187894 h 759762"/>
                <a:gd name="connsiteX2" fmla="*/ 100674 w 528218"/>
                <a:gd name="connsiteY2" fmla="*/ 306957 h 759762"/>
                <a:gd name="connsiteX3" fmla="*/ 33999 w 528218"/>
                <a:gd name="connsiteY3" fmla="*/ 462532 h 759762"/>
                <a:gd name="connsiteX4" fmla="*/ 21299 w 528218"/>
                <a:gd name="connsiteY4" fmla="*/ 756219 h 759762"/>
                <a:gd name="connsiteX5" fmla="*/ 16536 w 528218"/>
                <a:gd name="connsiteY5" fmla="*/ 616519 h 759762"/>
                <a:gd name="connsiteX6" fmla="*/ 7011 w 528218"/>
                <a:gd name="connsiteY6" fmla="*/ 487932 h 759762"/>
                <a:gd name="connsiteX7" fmla="*/ 132424 w 528218"/>
                <a:gd name="connsiteY7" fmla="*/ 329182 h 759762"/>
                <a:gd name="connsiteX8" fmla="*/ 126074 w 528218"/>
                <a:gd name="connsiteY8" fmla="*/ 446657 h 759762"/>
                <a:gd name="connsiteX9" fmla="*/ 321336 w 528218"/>
                <a:gd name="connsiteY9" fmla="*/ 543494 h 759762"/>
                <a:gd name="connsiteX10" fmla="*/ 527711 w 528218"/>
                <a:gd name="connsiteY10" fmla="*/ 440307 h 759762"/>
                <a:gd name="connsiteX11" fmla="*/ 259424 w 528218"/>
                <a:gd name="connsiteY11" fmla="*/ 502219 h 759762"/>
                <a:gd name="connsiteX12" fmla="*/ 124486 w 528218"/>
                <a:gd name="connsiteY12" fmla="*/ 333944 h 759762"/>
                <a:gd name="connsiteX13" fmla="*/ 94324 w 528218"/>
                <a:gd name="connsiteY13" fmla="*/ 332357 h 759762"/>
                <a:gd name="connsiteX14" fmla="*/ 502311 w 528218"/>
                <a:gd name="connsiteY14" fmla="*/ 456182 h 759762"/>
                <a:gd name="connsiteX15" fmla="*/ 110199 w 528218"/>
                <a:gd name="connsiteY15" fmla="*/ 410144 h 759762"/>
                <a:gd name="connsiteX16" fmla="*/ 127661 w 528218"/>
                <a:gd name="connsiteY16" fmla="*/ 252982 h 759762"/>
                <a:gd name="connsiteX17" fmla="*/ 243549 w 528218"/>
                <a:gd name="connsiteY17" fmla="*/ 569 h 75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28218" h="759762">
                  <a:moveTo>
                    <a:pt x="243549" y="569"/>
                  </a:moveTo>
                  <a:cubicBezTo>
                    <a:pt x="243285" y="-10279"/>
                    <a:pt x="149886" y="136829"/>
                    <a:pt x="126074" y="187894"/>
                  </a:cubicBezTo>
                  <a:cubicBezTo>
                    <a:pt x="102261" y="238959"/>
                    <a:pt x="116020" y="261184"/>
                    <a:pt x="100674" y="306957"/>
                  </a:cubicBezTo>
                  <a:cubicBezTo>
                    <a:pt x="85328" y="352730"/>
                    <a:pt x="47228" y="387655"/>
                    <a:pt x="33999" y="462532"/>
                  </a:cubicBezTo>
                  <a:cubicBezTo>
                    <a:pt x="20770" y="537409"/>
                    <a:pt x="24209" y="730555"/>
                    <a:pt x="21299" y="756219"/>
                  </a:cubicBezTo>
                  <a:cubicBezTo>
                    <a:pt x="18388" y="781884"/>
                    <a:pt x="18917" y="661234"/>
                    <a:pt x="16536" y="616519"/>
                  </a:cubicBezTo>
                  <a:cubicBezTo>
                    <a:pt x="14155" y="571805"/>
                    <a:pt x="-12304" y="535822"/>
                    <a:pt x="7011" y="487932"/>
                  </a:cubicBezTo>
                  <a:cubicBezTo>
                    <a:pt x="26326" y="440042"/>
                    <a:pt x="112580" y="336061"/>
                    <a:pt x="132424" y="329182"/>
                  </a:cubicBezTo>
                  <a:cubicBezTo>
                    <a:pt x="152268" y="322303"/>
                    <a:pt x="94589" y="410939"/>
                    <a:pt x="126074" y="446657"/>
                  </a:cubicBezTo>
                  <a:cubicBezTo>
                    <a:pt x="157559" y="482375"/>
                    <a:pt x="254397" y="544552"/>
                    <a:pt x="321336" y="543494"/>
                  </a:cubicBezTo>
                  <a:cubicBezTo>
                    <a:pt x="388275" y="542436"/>
                    <a:pt x="538030" y="447186"/>
                    <a:pt x="527711" y="440307"/>
                  </a:cubicBezTo>
                  <a:cubicBezTo>
                    <a:pt x="517392" y="433428"/>
                    <a:pt x="326628" y="519946"/>
                    <a:pt x="259424" y="502219"/>
                  </a:cubicBezTo>
                  <a:cubicBezTo>
                    <a:pt x="192220" y="484492"/>
                    <a:pt x="152003" y="362254"/>
                    <a:pt x="124486" y="333944"/>
                  </a:cubicBezTo>
                  <a:cubicBezTo>
                    <a:pt x="96969" y="305634"/>
                    <a:pt x="31353" y="311984"/>
                    <a:pt x="94324" y="332357"/>
                  </a:cubicBezTo>
                  <a:cubicBezTo>
                    <a:pt x="157295" y="352730"/>
                    <a:pt x="499665" y="443218"/>
                    <a:pt x="502311" y="456182"/>
                  </a:cubicBezTo>
                  <a:cubicBezTo>
                    <a:pt x="504957" y="469147"/>
                    <a:pt x="172641" y="444011"/>
                    <a:pt x="110199" y="410144"/>
                  </a:cubicBezTo>
                  <a:cubicBezTo>
                    <a:pt x="47757" y="376277"/>
                    <a:pt x="106230" y="322303"/>
                    <a:pt x="127661" y="252982"/>
                  </a:cubicBezTo>
                  <a:cubicBezTo>
                    <a:pt x="149092" y="183661"/>
                    <a:pt x="243813" y="11417"/>
                    <a:pt x="243549" y="5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0B461A77-071B-4894-92A2-ABC9D78B22E0}"/>
                </a:ext>
              </a:extLst>
            </p:cNvPr>
            <p:cNvSpPr/>
            <p:nvPr/>
          </p:nvSpPr>
          <p:spPr>
            <a:xfrm>
              <a:off x="6889731" y="3201852"/>
              <a:ext cx="493732" cy="805357"/>
            </a:xfrm>
            <a:custGeom>
              <a:avLst/>
              <a:gdLst>
                <a:gd name="connsiteX0" fmla="*/ 319107 w 493732"/>
                <a:gd name="connsiteY0" fmla="*/ 136 h 805357"/>
                <a:gd name="connsiteX1" fmla="*/ 255607 w 493732"/>
                <a:gd name="connsiteY1" fmla="*/ 195398 h 805357"/>
                <a:gd name="connsiteX2" fmla="*/ 154007 w 493732"/>
                <a:gd name="connsiteY2" fmla="*/ 389073 h 805357"/>
                <a:gd name="connsiteX3" fmla="*/ 215919 w 493732"/>
                <a:gd name="connsiteY3" fmla="*/ 527186 h 805357"/>
                <a:gd name="connsiteX4" fmla="*/ 339744 w 493732"/>
                <a:gd name="connsiteY4" fmla="*/ 574811 h 805357"/>
                <a:gd name="connsiteX5" fmla="*/ 333394 w 493732"/>
                <a:gd name="connsiteY5" fmla="*/ 620848 h 805357"/>
                <a:gd name="connsiteX6" fmla="*/ 112732 w 493732"/>
                <a:gd name="connsiteY6" fmla="*/ 741498 h 805357"/>
                <a:gd name="connsiteX7" fmla="*/ 298469 w 493732"/>
                <a:gd name="connsiteY7" fmla="*/ 662123 h 805357"/>
                <a:gd name="connsiteX8" fmla="*/ 152419 w 493732"/>
                <a:gd name="connsiteY8" fmla="*/ 766898 h 805357"/>
                <a:gd name="connsiteX9" fmla="*/ 242907 w 493732"/>
                <a:gd name="connsiteY9" fmla="*/ 725623 h 805357"/>
                <a:gd name="connsiteX10" fmla="*/ 19 w 493732"/>
                <a:gd name="connsiteY10" fmla="*/ 804998 h 805357"/>
                <a:gd name="connsiteX11" fmla="*/ 257194 w 493732"/>
                <a:gd name="connsiteY11" fmla="*/ 754198 h 805357"/>
                <a:gd name="connsiteX12" fmla="*/ 493732 w 493732"/>
                <a:gd name="connsiteY12" fmla="*/ 735148 h 805357"/>
                <a:gd name="connsiteX13" fmla="*/ 192107 w 493732"/>
                <a:gd name="connsiteY13" fmla="*/ 751023 h 805357"/>
                <a:gd name="connsiteX14" fmla="*/ 428644 w 493732"/>
                <a:gd name="connsiteY14" fmla="*/ 622436 h 805357"/>
                <a:gd name="connsiteX15" fmla="*/ 238144 w 493732"/>
                <a:gd name="connsiteY15" fmla="*/ 531948 h 805357"/>
                <a:gd name="connsiteX16" fmla="*/ 177819 w 493732"/>
                <a:gd name="connsiteY16" fmla="*/ 487498 h 805357"/>
                <a:gd name="connsiteX17" fmla="*/ 171469 w 493732"/>
                <a:gd name="connsiteY17" fmla="*/ 377961 h 805357"/>
                <a:gd name="connsiteX18" fmla="*/ 261957 w 493732"/>
                <a:gd name="connsiteY18" fmla="*/ 225561 h 805357"/>
                <a:gd name="connsiteX19" fmla="*/ 319107 w 493732"/>
                <a:gd name="connsiteY19" fmla="*/ 136 h 805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3732" h="805357">
                  <a:moveTo>
                    <a:pt x="319107" y="136"/>
                  </a:moveTo>
                  <a:cubicBezTo>
                    <a:pt x="318049" y="-4891"/>
                    <a:pt x="283124" y="130575"/>
                    <a:pt x="255607" y="195398"/>
                  </a:cubicBezTo>
                  <a:cubicBezTo>
                    <a:pt x="228090" y="260221"/>
                    <a:pt x="160622" y="333775"/>
                    <a:pt x="154007" y="389073"/>
                  </a:cubicBezTo>
                  <a:cubicBezTo>
                    <a:pt x="147392" y="444371"/>
                    <a:pt x="184963" y="496230"/>
                    <a:pt x="215919" y="527186"/>
                  </a:cubicBezTo>
                  <a:cubicBezTo>
                    <a:pt x="246875" y="558142"/>
                    <a:pt x="320165" y="559201"/>
                    <a:pt x="339744" y="574811"/>
                  </a:cubicBezTo>
                  <a:cubicBezTo>
                    <a:pt x="359323" y="590421"/>
                    <a:pt x="371229" y="593067"/>
                    <a:pt x="333394" y="620848"/>
                  </a:cubicBezTo>
                  <a:cubicBezTo>
                    <a:pt x="295559" y="648629"/>
                    <a:pt x="118553" y="734619"/>
                    <a:pt x="112732" y="741498"/>
                  </a:cubicBezTo>
                  <a:cubicBezTo>
                    <a:pt x="106911" y="748377"/>
                    <a:pt x="291855" y="657890"/>
                    <a:pt x="298469" y="662123"/>
                  </a:cubicBezTo>
                  <a:cubicBezTo>
                    <a:pt x="305083" y="666356"/>
                    <a:pt x="161679" y="756315"/>
                    <a:pt x="152419" y="766898"/>
                  </a:cubicBezTo>
                  <a:cubicBezTo>
                    <a:pt x="143159" y="777481"/>
                    <a:pt x="268307" y="719273"/>
                    <a:pt x="242907" y="725623"/>
                  </a:cubicBezTo>
                  <a:cubicBezTo>
                    <a:pt x="217507" y="731973"/>
                    <a:pt x="-2362" y="800236"/>
                    <a:pt x="19" y="804998"/>
                  </a:cubicBezTo>
                  <a:cubicBezTo>
                    <a:pt x="2400" y="809760"/>
                    <a:pt x="174909" y="765840"/>
                    <a:pt x="257194" y="754198"/>
                  </a:cubicBezTo>
                  <a:cubicBezTo>
                    <a:pt x="339479" y="742556"/>
                    <a:pt x="493732" y="735148"/>
                    <a:pt x="493732" y="735148"/>
                  </a:cubicBezTo>
                  <a:cubicBezTo>
                    <a:pt x="482884" y="734619"/>
                    <a:pt x="202955" y="769808"/>
                    <a:pt x="192107" y="751023"/>
                  </a:cubicBezTo>
                  <a:cubicBezTo>
                    <a:pt x="181259" y="732238"/>
                    <a:pt x="420971" y="658948"/>
                    <a:pt x="428644" y="622436"/>
                  </a:cubicBezTo>
                  <a:cubicBezTo>
                    <a:pt x="436317" y="585924"/>
                    <a:pt x="279948" y="554438"/>
                    <a:pt x="238144" y="531948"/>
                  </a:cubicBezTo>
                  <a:cubicBezTo>
                    <a:pt x="196340" y="509458"/>
                    <a:pt x="188931" y="513162"/>
                    <a:pt x="177819" y="487498"/>
                  </a:cubicBezTo>
                  <a:cubicBezTo>
                    <a:pt x="166707" y="461834"/>
                    <a:pt x="157446" y="421617"/>
                    <a:pt x="171469" y="377961"/>
                  </a:cubicBezTo>
                  <a:cubicBezTo>
                    <a:pt x="185492" y="334305"/>
                    <a:pt x="237351" y="286680"/>
                    <a:pt x="261957" y="225561"/>
                  </a:cubicBezTo>
                  <a:cubicBezTo>
                    <a:pt x="286563" y="164442"/>
                    <a:pt x="320165" y="5163"/>
                    <a:pt x="319107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8E72B764-6857-4C37-8646-A59ED623C9E3}"/>
                </a:ext>
              </a:extLst>
            </p:cNvPr>
            <p:cNvSpPr/>
            <p:nvPr/>
          </p:nvSpPr>
          <p:spPr>
            <a:xfrm>
              <a:off x="7317856" y="3614580"/>
              <a:ext cx="375186" cy="544671"/>
            </a:xfrm>
            <a:custGeom>
              <a:avLst/>
              <a:gdLst>
                <a:gd name="connsiteX0" fmla="*/ 325957 w 375186"/>
                <a:gd name="connsiteY0" fmla="*/ 1745 h 544671"/>
                <a:gd name="connsiteX1" fmla="*/ 359294 w 375186"/>
                <a:gd name="connsiteY1" fmla="*/ 174783 h 544671"/>
                <a:gd name="connsiteX2" fmla="*/ 360882 w 375186"/>
                <a:gd name="connsiteY2" fmla="*/ 301783 h 544671"/>
                <a:gd name="connsiteX3" fmla="*/ 232294 w 375186"/>
                <a:gd name="connsiteY3" fmla="*/ 458945 h 544671"/>
                <a:gd name="connsiteX4" fmla="*/ 351357 w 375186"/>
                <a:gd name="connsiteY4" fmla="*/ 298608 h 544671"/>
                <a:gd name="connsiteX5" fmla="*/ 324369 w 375186"/>
                <a:gd name="connsiteY5" fmla="*/ 81120 h 544671"/>
                <a:gd name="connsiteX6" fmla="*/ 324369 w 375186"/>
                <a:gd name="connsiteY6" fmla="*/ 297020 h 544671"/>
                <a:gd name="connsiteX7" fmla="*/ 264044 w 375186"/>
                <a:gd name="connsiteY7" fmla="*/ 25558 h 544671"/>
                <a:gd name="connsiteX8" fmla="*/ 316432 w 375186"/>
                <a:gd name="connsiteY8" fmla="*/ 309720 h 544671"/>
                <a:gd name="connsiteX9" fmla="*/ 249757 w 375186"/>
                <a:gd name="connsiteY9" fmla="*/ 62070 h 544671"/>
                <a:gd name="connsiteX10" fmla="*/ 283094 w 375186"/>
                <a:gd name="connsiteY10" fmla="*/ 284320 h 544671"/>
                <a:gd name="connsiteX11" fmla="*/ 198957 w 375186"/>
                <a:gd name="connsiteY11" fmla="*/ 146208 h 544671"/>
                <a:gd name="connsiteX12" fmla="*/ 251344 w 375186"/>
                <a:gd name="connsiteY12" fmla="*/ 295433 h 544671"/>
                <a:gd name="connsiteX13" fmla="*/ 157682 w 375186"/>
                <a:gd name="connsiteY13" fmla="*/ 165258 h 544671"/>
                <a:gd name="connsiteX14" fmla="*/ 218007 w 375186"/>
                <a:gd name="connsiteY14" fmla="*/ 428783 h 544671"/>
                <a:gd name="connsiteX15" fmla="*/ 206894 w 375186"/>
                <a:gd name="connsiteY15" fmla="*/ 335120 h 544671"/>
                <a:gd name="connsiteX16" fmla="*/ 75132 w 375186"/>
                <a:gd name="connsiteY16" fmla="*/ 65245 h 544671"/>
                <a:gd name="connsiteX17" fmla="*/ 203719 w 375186"/>
                <a:gd name="connsiteY17" fmla="*/ 512920 h 544671"/>
                <a:gd name="connsiteX18" fmla="*/ 27507 w 375186"/>
                <a:gd name="connsiteY18" fmla="*/ 114458 h 544671"/>
                <a:gd name="connsiteX19" fmla="*/ 106882 w 375186"/>
                <a:gd name="connsiteY19" fmla="*/ 544670 h 544671"/>
                <a:gd name="connsiteX20" fmla="*/ 519 w 375186"/>
                <a:gd name="connsiteY20" fmla="*/ 108108 h 544671"/>
                <a:gd name="connsiteX21" fmla="*/ 160857 w 375186"/>
                <a:gd name="connsiteY21" fmla="*/ 441483 h 544671"/>
                <a:gd name="connsiteX22" fmla="*/ 149744 w 375186"/>
                <a:gd name="connsiteY22" fmla="*/ 293845 h 544671"/>
                <a:gd name="connsiteX23" fmla="*/ 194194 w 375186"/>
                <a:gd name="connsiteY23" fmla="*/ 420845 h 544671"/>
                <a:gd name="connsiteX24" fmla="*/ 232294 w 375186"/>
                <a:gd name="connsiteY24" fmla="*/ 297020 h 544671"/>
                <a:gd name="connsiteX25" fmla="*/ 246582 w 375186"/>
                <a:gd name="connsiteY25" fmla="*/ 408145 h 544671"/>
                <a:gd name="connsiteX26" fmla="*/ 278332 w 375186"/>
                <a:gd name="connsiteY26" fmla="*/ 268445 h 544671"/>
                <a:gd name="connsiteX27" fmla="*/ 338657 w 375186"/>
                <a:gd name="connsiteY27" fmla="*/ 404970 h 544671"/>
                <a:gd name="connsiteX28" fmla="*/ 375169 w 375186"/>
                <a:gd name="connsiteY28" fmla="*/ 289083 h 544671"/>
                <a:gd name="connsiteX29" fmla="*/ 325957 w 375186"/>
                <a:gd name="connsiteY29" fmla="*/ 1745 h 54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75186" h="544671">
                  <a:moveTo>
                    <a:pt x="325957" y="1745"/>
                  </a:moveTo>
                  <a:cubicBezTo>
                    <a:pt x="323311" y="-17305"/>
                    <a:pt x="353473" y="124777"/>
                    <a:pt x="359294" y="174783"/>
                  </a:cubicBezTo>
                  <a:cubicBezTo>
                    <a:pt x="365115" y="224789"/>
                    <a:pt x="382049" y="254423"/>
                    <a:pt x="360882" y="301783"/>
                  </a:cubicBezTo>
                  <a:cubicBezTo>
                    <a:pt x="339715" y="349143"/>
                    <a:pt x="233881" y="459474"/>
                    <a:pt x="232294" y="458945"/>
                  </a:cubicBezTo>
                  <a:cubicBezTo>
                    <a:pt x="230707" y="458416"/>
                    <a:pt x="336011" y="361579"/>
                    <a:pt x="351357" y="298608"/>
                  </a:cubicBezTo>
                  <a:cubicBezTo>
                    <a:pt x="366703" y="235637"/>
                    <a:pt x="328867" y="81385"/>
                    <a:pt x="324369" y="81120"/>
                  </a:cubicBezTo>
                  <a:cubicBezTo>
                    <a:pt x="319871" y="80855"/>
                    <a:pt x="334423" y="306280"/>
                    <a:pt x="324369" y="297020"/>
                  </a:cubicBezTo>
                  <a:cubicBezTo>
                    <a:pt x="314315" y="287760"/>
                    <a:pt x="265367" y="23441"/>
                    <a:pt x="264044" y="25558"/>
                  </a:cubicBezTo>
                  <a:cubicBezTo>
                    <a:pt x="262721" y="27675"/>
                    <a:pt x="318813" y="303635"/>
                    <a:pt x="316432" y="309720"/>
                  </a:cubicBezTo>
                  <a:cubicBezTo>
                    <a:pt x="314051" y="315805"/>
                    <a:pt x="255313" y="66303"/>
                    <a:pt x="249757" y="62070"/>
                  </a:cubicBezTo>
                  <a:cubicBezTo>
                    <a:pt x="244201" y="57837"/>
                    <a:pt x="291561" y="270297"/>
                    <a:pt x="283094" y="284320"/>
                  </a:cubicBezTo>
                  <a:cubicBezTo>
                    <a:pt x="274627" y="298343"/>
                    <a:pt x="204249" y="144356"/>
                    <a:pt x="198957" y="146208"/>
                  </a:cubicBezTo>
                  <a:cubicBezTo>
                    <a:pt x="193665" y="148060"/>
                    <a:pt x="258223" y="292258"/>
                    <a:pt x="251344" y="295433"/>
                  </a:cubicBezTo>
                  <a:cubicBezTo>
                    <a:pt x="244465" y="298608"/>
                    <a:pt x="163238" y="143033"/>
                    <a:pt x="157682" y="165258"/>
                  </a:cubicBezTo>
                  <a:cubicBezTo>
                    <a:pt x="152126" y="187483"/>
                    <a:pt x="209805" y="400473"/>
                    <a:pt x="218007" y="428783"/>
                  </a:cubicBezTo>
                  <a:cubicBezTo>
                    <a:pt x="226209" y="457093"/>
                    <a:pt x="230706" y="395710"/>
                    <a:pt x="206894" y="335120"/>
                  </a:cubicBezTo>
                  <a:cubicBezTo>
                    <a:pt x="183081" y="274530"/>
                    <a:pt x="75661" y="35612"/>
                    <a:pt x="75132" y="65245"/>
                  </a:cubicBezTo>
                  <a:cubicBezTo>
                    <a:pt x="74603" y="94878"/>
                    <a:pt x="211656" y="504718"/>
                    <a:pt x="203719" y="512920"/>
                  </a:cubicBezTo>
                  <a:cubicBezTo>
                    <a:pt x="195782" y="521122"/>
                    <a:pt x="43646" y="109166"/>
                    <a:pt x="27507" y="114458"/>
                  </a:cubicBezTo>
                  <a:cubicBezTo>
                    <a:pt x="11368" y="119750"/>
                    <a:pt x="111380" y="545728"/>
                    <a:pt x="106882" y="544670"/>
                  </a:cubicBezTo>
                  <a:cubicBezTo>
                    <a:pt x="102384" y="543612"/>
                    <a:pt x="-8477" y="125306"/>
                    <a:pt x="519" y="108108"/>
                  </a:cubicBezTo>
                  <a:cubicBezTo>
                    <a:pt x="9515" y="90910"/>
                    <a:pt x="135986" y="410527"/>
                    <a:pt x="160857" y="441483"/>
                  </a:cubicBezTo>
                  <a:cubicBezTo>
                    <a:pt x="185728" y="472439"/>
                    <a:pt x="144188" y="297285"/>
                    <a:pt x="149744" y="293845"/>
                  </a:cubicBezTo>
                  <a:cubicBezTo>
                    <a:pt x="155300" y="290405"/>
                    <a:pt x="180436" y="420316"/>
                    <a:pt x="194194" y="420845"/>
                  </a:cubicBezTo>
                  <a:cubicBezTo>
                    <a:pt x="207952" y="421374"/>
                    <a:pt x="223563" y="299137"/>
                    <a:pt x="232294" y="297020"/>
                  </a:cubicBezTo>
                  <a:cubicBezTo>
                    <a:pt x="241025" y="294903"/>
                    <a:pt x="238909" y="412907"/>
                    <a:pt x="246582" y="408145"/>
                  </a:cubicBezTo>
                  <a:cubicBezTo>
                    <a:pt x="254255" y="403383"/>
                    <a:pt x="262986" y="268974"/>
                    <a:pt x="278332" y="268445"/>
                  </a:cubicBezTo>
                  <a:cubicBezTo>
                    <a:pt x="293678" y="267916"/>
                    <a:pt x="322518" y="401530"/>
                    <a:pt x="338657" y="404970"/>
                  </a:cubicBezTo>
                  <a:cubicBezTo>
                    <a:pt x="354796" y="408410"/>
                    <a:pt x="374111" y="354700"/>
                    <a:pt x="375169" y="289083"/>
                  </a:cubicBezTo>
                  <a:cubicBezTo>
                    <a:pt x="376227" y="223466"/>
                    <a:pt x="328603" y="20795"/>
                    <a:pt x="325957" y="17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394FA61F-414F-49C8-AD61-0AE54203A24A}"/>
                </a:ext>
              </a:extLst>
            </p:cNvPr>
            <p:cNvSpPr/>
            <p:nvPr/>
          </p:nvSpPr>
          <p:spPr>
            <a:xfrm>
              <a:off x="7231060" y="3735980"/>
              <a:ext cx="695170" cy="677211"/>
            </a:xfrm>
            <a:custGeom>
              <a:avLst/>
              <a:gdLst>
                <a:gd name="connsiteX0" fmla="*/ 3 w 695170"/>
                <a:gd name="connsiteY0" fmla="*/ 281983 h 677211"/>
                <a:gd name="connsiteX1" fmla="*/ 231778 w 695170"/>
                <a:gd name="connsiteY1" fmla="*/ 413745 h 677211"/>
                <a:gd name="connsiteX2" fmla="*/ 354015 w 695170"/>
                <a:gd name="connsiteY2" fmla="*/ 347070 h 677211"/>
                <a:gd name="connsiteX3" fmla="*/ 635003 w 695170"/>
                <a:gd name="connsiteY3" fmla="*/ 5758 h 677211"/>
                <a:gd name="connsiteX4" fmla="*/ 512765 w 695170"/>
                <a:gd name="connsiteY4" fmla="*/ 153395 h 677211"/>
                <a:gd name="connsiteX5" fmla="*/ 434978 w 695170"/>
                <a:gd name="connsiteY5" fmla="*/ 420095 h 677211"/>
                <a:gd name="connsiteX6" fmla="*/ 563565 w 695170"/>
                <a:gd name="connsiteY6" fmla="*/ 145458 h 677211"/>
                <a:gd name="connsiteX7" fmla="*/ 531815 w 695170"/>
                <a:gd name="connsiteY7" fmla="*/ 397870 h 677211"/>
                <a:gd name="connsiteX8" fmla="*/ 623890 w 695170"/>
                <a:gd name="connsiteY8" fmla="*/ 175620 h 677211"/>
                <a:gd name="connsiteX9" fmla="*/ 620715 w 695170"/>
                <a:gd name="connsiteY9" fmla="*/ 445495 h 677211"/>
                <a:gd name="connsiteX10" fmla="*/ 661990 w 695170"/>
                <a:gd name="connsiteY10" fmla="*/ 629645 h 677211"/>
                <a:gd name="connsiteX11" fmla="*/ 595315 w 695170"/>
                <a:gd name="connsiteY11" fmla="*/ 674095 h 677211"/>
                <a:gd name="connsiteX12" fmla="*/ 317503 w 695170"/>
                <a:gd name="connsiteY12" fmla="*/ 670920 h 677211"/>
                <a:gd name="connsiteX13" fmla="*/ 635003 w 695170"/>
                <a:gd name="connsiteY13" fmla="*/ 650283 h 677211"/>
                <a:gd name="connsiteX14" fmla="*/ 606428 w 695170"/>
                <a:gd name="connsiteY14" fmla="*/ 462958 h 677211"/>
                <a:gd name="connsiteX15" fmla="*/ 663578 w 695170"/>
                <a:gd name="connsiteY15" fmla="*/ 193083 h 677211"/>
                <a:gd name="connsiteX16" fmla="*/ 674690 w 695170"/>
                <a:gd name="connsiteY16" fmla="*/ 77195 h 677211"/>
                <a:gd name="connsiteX17" fmla="*/ 382590 w 695170"/>
                <a:gd name="connsiteY17" fmla="*/ 388345 h 677211"/>
                <a:gd name="connsiteX18" fmla="*/ 574678 w 695170"/>
                <a:gd name="connsiteY18" fmla="*/ 10520 h 677211"/>
                <a:gd name="connsiteX19" fmla="*/ 227015 w 695170"/>
                <a:gd name="connsiteY19" fmla="*/ 405808 h 677211"/>
                <a:gd name="connsiteX20" fmla="*/ 3 w 695170"/>
                <a:gd name="connsiteY20" fmla="*/ 281983 h 67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95170" h="677211">
                  <a:moveTo>
                    <a:pt x="3" y="281983"/>
                  </a:moveTo>
                  <a:cubicBezTo>
                    <a:pt x="797" y="283306"/>
                    <a:pt x="172776" y="402897"/>
                    <a:pt x="231778" y="413745"/>
                  </a:cubicBezTo>
                  <a:cubicBezTo>
                    <a:pt x="290780" y="424593"/>
                    <a:pt x="286811" y="415068"/>
                    <a:pt x="354015" y="347070"/>
                  </a:cubicBezTo>
                  <a:cubicBezTo>
                    <a:pt x="421219" y="279072"/>
                    <a:pt x="608545" y="38037"/>
                    <a:pt x="635003" y="5758"/>
                  </a:cubicBezTo>
                  <a:cubicBezTo>
                    <a:pt x="661461" y="-26521"/>
                    <a:pt x="546102" y="84339"/>
                    <a:pt x="512765" y="153395"/>
                  </a:cubicBezTo>
                  <a:cubicBezTo>
                    <a:pt x="479428" y="222451"/>
                    <a:pt x="426511" y="421418"/>
                    <a:pt x="434978" y="420095"/>
                  </a:cubicBezTo>
                  <a:cubicBezTo>
                    <a:pt x="443445" y="418772"/>
                    <a:pt x="547426" y="149162"/>
                    <a:pt x="563565" y="145458"/>
                  </a:cubicBezTo>
                  <a:cubicBezTo>
                    <a:pt x="579704" y="141754"/>
                    <a:pt x="521761" y="392843"/>
                    <a:pt x="531815" y="397870"/>
                  </a:cubicBezTo>
                  <a:cubicBezTo>
                    <a:pt x="541869" y="402897"/>
                    <a:pt x="609073" y="167682"/>
                    <a:pt x="623890" y="175620"/>
                  </a:cubicBezTo>
                  <a:cubicBezTo>
                    <a:pt x="638707" y="183557"/>
                    <a:pt x="614365" y="369824"/>
                    <a:pt x="620715" y="445495"/>
                  </a:cubicBezTo>
                  <a:cubicBezTo>
                    <a:pt x="627065" y="521166"/>
                    <a:pt x="666223" y="591545"/>
                    <a:pt x="661990" y="629645"/>
                  </a:cubicBezTo>
                  <a:cubicBezTo>
                    <a:pt x="657757" y="667745"/>
                    <a:pt x="652730" y="667216"/>
                    <a:pt x="595315" y="674095"/>
                  </a:cubicBezTo>
                  <a:cubicBezTo>
                    <a:pt x="537900" y="680974"/>
                    <a:pt x="310888" y="674889"/>
                    <a:pt x="317503" y="670920"/>
                  </a:cubicBezTo>
                  <a:cubicBezTo>
                    <a:pt x="324118" y="666951"/>
                    <a:pt x="586849" y="684943"/>
                    <a:pt x="635003" y="650283"/>
                  </a:cubicBezTo>
                  <a:cubicBezTo>
                    <a:pt x="683157" y="615623"/>
                    <a:pt x="601666" y="539158"/>
                    <a:pt x="606428" y="462958"/>
                  </a:cubicBezTo>
                  <a:cubicBezTo>
                    <a:pt x="611190" y="386758"/>
                    <a:pt x="652201" y="257377"/>
                    <a:pt x="663578" y="193083"/>
                  </a:cubicBezTo>
                  <a:cubicBezTo>
                    <a:pt x="674955" y="128789"/>
                    <a:pt x="721521" y="44651"/>
                    <a:pt x="674690" y="77195"/>
                  </a:cubicBezTo>
                  <a:cubicBezTo>
                    <a:pt x="627859" y="109739"/>
                    <a:pt x="399259" y="399457"/>
                    <a:pt x="382590" y="388345"/>
                  </a:cubicBezTo>
                  <a:cubicBezTo>
                    <a:pt x="365921" y="377233"/>
                    <a:pt x="600607" y="7609"/>
                    <a:pt x="574678" y="10520"/>
                  </a:cubicBezTo>
                  <a:cubicBezTo>
                    <a:pt x="548749" y="13430"/>
                    <a:pt x="321207" y="356860"/>
                    <a:pt x="227015" y="405808"/>
                  </a:cubicBezTo>
                  <a:cubicBezTo>
                    <a:pt x="132823" y="454756"/>
                    <a:pt x="-791" y="280660"/>
                    <a:pt x="3" y="2819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8990AD70-FE35-48E1-ACFB-1E87D84B8538}"/>
                </a:ext>
              </a:extLst>
            </p:cNvPr>
            <p:cNvSpPr/>
            <p:nvPr/>
          </p:nvSpPr>
          <p:spPr>
            <a:xfrm>
              <a:off x="7779619" y="4009670"/>
              <a:ext cx="534916" cy="544865"/>
            </a:xfrm>
            <a:custGeom>
              <a:avLst/>
              <a:gdLst>
                <a:gd name="connsiteX0" fmla="*/ 178519 w 534916"/>
                <a:gd name="connsiteY0" fmla="*/ 3530 h 544865"/>
                <a:gd name="connsiteX1" fmla="*/ 232494 w 534916"/>
                <a:gd name="connsiteY1" fmla="*/ 30518 h 544865"/>
                <a:gd name="connsiteX2" fmla="*/ 521419 w 534916"/>
                <a:gd name="connsiteY2" fmla="*/ 152755 h 544865"/>
                <a:gd name="connsiteX3" fmla="*/ 489669 w 534916"/>
                <a:gd name="connsiteY3" fmla="*/ 262293 h 544865"/>
                <a:gd name="connsiteX4" fmla="*/ 510306 w 534916"/>
                <a:gd name="connsiteY4" fmla="*/ 433743 h 544865"/>
                <a:gd name="connsiteX5" fmla="*/ 470619 w 534916"/>
                <a:gd name="connsiteY5" fmla="*/ 233718 h 544865"/>
                <a:gd name="connsiteX6" fmla="*/ 413469 w 534916"/>
                <a:gd name="connsiteY6" fmla="*/ 473430 h 544865"/>
                <a:gd name="connsiteX7" fmla="*/ 332506 w 534916"/>
                <a:gd name="connsiteY7" fmla="*/ 543280 h 544865"/>
                <a:gd name="connsiteX8" fmla="*/ 397594 w 534916"/>
                <a:gd name="connsiteY8" fmla="*/ 494068 h 544865"/>
                <a:gd name="connsiteX9" fmla="*/ 434106 w 534916"/>
                <a:gd name="connsiteY9" fmla="*/ 209905 h 544865"/>
                <a:gd name="connsiteX10" fmla="*/ 354731 w 534916"/>
                <a:gd name="connsiteY10" fmla="*/ 478193 h 544865"/>
                <a:gd name="connsiteX11" fmla="*/ 329331 w 534916"/>
                <a:gd name="connsiteY11" fmla="*/ 217843 h 544865"/>
                <a:gd name="connsiteX12" fmla="*/ 319806 w 534916"/>
                <a:gd name="connsiteY12" fmla="*/ 375005 h 544865"/>
                <a:gd name="connsiteX13" fmla="*/ 295994 w 534916"/>
                <a:gd name="connsiteY13" fmla="*/ 138468 h 544865"/>
                <a:gd name="connsiteX14" fmla="*/ 272181 w 534916"/>
                <a:gd name="connsiteY14" fmla="*/ 289280 h 544865"/>
                <a:gd name="connsiteX15" fmla="*/ 168994 w 534916"/>
                <a:gd name="connsiteY15" fmla="*/ 406755 h 544865"/>
                <a:gd name="connsiteX16" fmla="*/ 300756 w 534916"/>
                <a:gd name="connsiteY16" fmla="*/ 390880 h 544865"/>
                <a:gd name="connsiteX17" fmla="*/ 153119 w 534916"/>
                <a:gd name="connsiteY17" fmla="*/ 452793 h 544865"/>
                <a:gd name="connsiteX18" fmla="*/ 315044 w 534916"/>
                <a:gd name="connsiteY18" fmla="*/ 497243 h 544865"/>
                <a:gd name="connsiteX19" fmla="*/ 41994 w 534916"/>
                <a:gd name="connsiteY19" fmla="*/ 448030 h 544865"/>
                <a:gd name="connsiteX20" fmla="*/ 16594 w 534916"/>
                <a:gd name="connsiteY20" fmla="*/ 422630 h 544865"/>
                <a:gd name="connsiteX21" fmla="*/ 197569 w 534916"/>
                <a:gd name="connsiteY21" fmla="*/ 313093 h 544865"/>
                <a:gd name="connsiteX22" fmla="*/ 13419 w 534916"/>
                <a:gd name="connsiteY22" fmla="*/ 159105 h 544865"/>
                <a:gd name="connsiteX23" fmla="*/ 221381 w 534916"/>
                <a:gd name="connsiteY23" fmla="*/ 278168 h 544865"/>
                <a:gd name="connsiteX24" fmla="*/ 103906 w 534916"/>
                <a:gd name="connsiteY24" fmla="*/ 371830 h 544865"/>
                <a:gd name="connsiteX25" fmla="*/ 137244 w 534916"/>
                <a:gd name="connsiteY25" fmla="*/ 452793 h 544865"/>
                <a:gd name="connsiteX26" fmla="*/ 340444 w 534916"/>
                <a:gd name="connsiteY26" fmla="*/ 521055 h 544865"/>
                <a:gd name="connsiteX27" fmla="*/ 207094 w 534916"/>
                <a:gd name="connsiteY27" fmla="*/ 344843 h 544865"/>
                <a:gd name="connsiteX28" fmla="*/ 337269 w 534916"/>
                <a:gd name="connsiteY28" fmla="*/ 340080 h 544865"/>
                <a:gd name="connsiteX29" fmla="*/ 361081 w 534916"/>
                <a:gd name="connsiteY29" fmla="*/ 509943 h 544865"/>
                <a:gd name="connsiteX30" fmla="*/ 469031 w 534916"/>
                <a:gd name="connsiteY30" fmla="*/ 262293 h 544865"/>
                <a:gd name="connsiteX31" fmla="*/ 497606 w 534916"/>
                <a:gd name="connsiteY31" fmla="*/ 373418 h 544865"/>
                <a:gd name="connsiteX32" fmla="*/ 530944 w 534916"/>
                <a:gd name="connsiteY32" fmla="*/ 205143 h 544865"/>
                <a:gd name="connsiteX33" fmla="*/ 478556 w 534916"/>
                <a:gd name="connsiteY33" fmla="*/ 146405 h 544865"/>
                <a:gd name="connsiteX34" fmla="*/ 369019 w 534916"/>
                <a:gd name="connsiteY34" fmla="*/ 90843 h 544865"/>
                <a:gd name="connsiteX35" fmla="*/ 178519 w 534916"/>
                <a:gd name="connsiteY35" fmla="*/ 3530 h 544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34916" h="544865">
                  <a:moveTo>
                    <a:pt x="178519" y="3530"/>
                  </a:moveTo>
                  <a:cubicBezTo>
                    <a:pt x="155765" y="-6524"/>
                    <a:pt x="175344" y="5647"/>
                    <a:pt x="232494" y="30518"/>
                  </a:cubicBezTo>
                  <a:cubicBezTo>
                    <a:pt x="289644" y="55389"/>
                    <a:pt x="478557" y="114126"/>
                    <a:pt x="521419" y="152755"/>
                  </a:cubicBezTo>
                  <a:cubicBezTo>
                    <a:pt x="564282" y="191384"/>
                    <a:pt x="491521" y="215462"/>
                    <a:pt x="489669" y="262293"/>
                  </a:cubicBezTo>
                  <a:cubicBezTo>
                    <a:pt x="487817" y="309124"/>
                    <a:pt x="513481" y="438505"/>
                    <a:pt x="510306" y="433743"/>
                  </a:cubicBezTo>
                  <a:cubicBezTo>
                    <a:pt x="507131" y="428981"/>
                    <a:pt x="486759" y="227104"/>
                    <a:pt x="470619" y="233718"/>
                  </a:cubicBezTo>
                  <a:cubicBezTo>
                    <a:pt x="454480" y="240333"/>
                    <a:pt x="436488" y="421836"/>
                    <a:pt x="413469" y="473430"/>
                  </a:cubicBezTo>
                  <a:cubicBezTo>
                    <a:pt x="390450" y="525024"/>
                    <a:pt x="335152" y="539840"/>
                    <a:pt x="332506" y="543280"/>
                  </a:cubicBezTo>
                  <a:cubicBezTo>
                    <a:pt x="329860" y="546720"/>
                    <a:pt x="380661" y="549631"/>
                    <a:pt x="397594" y="494068"/>
                  </a:cubicBezTo>
                  <a:cubicBezTo>
                    <a:pt x="414527" y="438506"/>
                    <a:pt x="441250" y="212551"/>
                    <a:pt x="434106" y="209905"/>
                  </a:cubicBezTo>
                  <a:cubicBezTo>
                    <a:pt x="426962" y="207259"/>
                    <a:pt x="372194" y="476870"/>
                    <a:pt x="354731" y="478193"/>
                  </a:cubicBezTo>
                  <a:cubicBezTo>
                    <a:pt x="337268" y="479516"/>
                    <a:pt x="335152" y="235041"/>
                    <a:pt x="329331" y="217843"/>
                  </a:cubicBezTo>
                  <a:cubicBezTo>
                    <a:pt x="323510" y="200645"/>
                    <a:pt x="325362" y="388234"/>
                    <a:pt x="319806" y="375005"/>
                  </a:cubicBezTo>
                  <a:cubicBezTo>
                    <a:pt x="314250" y="361776"/>
                    <a:pt x="303931" y="152755"/>
                    <a:pt x="295994" y="138468"/>
                  </a:cubicBezTo>
                  <a:cubicBezTo>
                    <a:pt x="288057" y="124181"/>
                    <a:pt x="293348" y="244566"/>
                    <a:pt x="272181" y="289280"/>
                  </a:cubicBezTo>
                  <a:cubicBezTo>
                    <a:pt x="251014" y="333994"/>
                    <a:pt x="164232" y="389822"/>
                    <a:pt x="168994" y="406755"/>
                  </a:cubicBezTo>
                  <a:cubicBezTo>
                    <a:pt x="173756" y="423688"/>
                    <a:pt x="303402" y="383207"/>
                    <a:pt x="300756" y="390880"/>
                  </a:cubicBezTo>
                  <a:cubicBezTo>
                    <a:pt x="298110" y="398553"/>
                    <a:pt x="150738" y="435066"/>
                    <a:pt x="153119" y="452793"/>
                  </a:cubicBezTo>
                  <a:cubicBezTo>
                    <a:pt x="155500" y="470520"/>
                    <a:pt x="333565" y="498037"/>
                    <a:pt x="315044" y="497243"/>
                  </a:cubicBezTo>
                  <a:cubicBezTo>
                    <a:pt x="296523" y="496449"/>
                    <a:pt x="91736" y="460466"/>
                    <a:pt x="41994" y="448030"/>
                  </a:cubicBezTo>
                  <a:cubicBezTo>
                    <a:pt x="-7748" y="435595"/>
                    <a:pt x="-9335" y="445120"/>
                    <a:pt x="16594" y="422630"/>
                  </a:cubicBezTo>
                  <a:cubicBezTo>
                    <a:pt x="42523" y="400140"/>
                    <a:pt x="198098" y="357014"/>
                    <a:pt x="197569" y="313093"/>
                  </a:cubicBezTo>
                  <a:cubicBezTo>
                    <a:pt x="197040" y="269172"/>
                    <a:pt x="9450" y="164926"/>
                    <a:pt x="13419" y="159105"/>
                  </a:cubicBezTo>
                  <a:cubicBezTo>
                    <a:pt x="17388" y="153284"/>
                    <a:pt x="206300" y="242714"/>
                    <a:pt x="221381" y="278168"/>
                  </a:cubicBezTo>
                  <a:cubicBezTo>
                    <a:pt x="236462" y="313622"/>
                    <a:pt x="117929" y="342726"/>
                    <a:pt x="103906" y="371830"/>
                  </a:cubicBezTo>
                  <a:cubicBezTo>
                    <a:pt x="89883" y="400934"/>
                    <a:pt x="97821" y="427922"/>
                    <a:pt x="137244" y="452793"/>
                  </a:cubicBezTo>
                  <a:cubicBezTo>
                    <a:pt x="176667" y="477664"/>
                    <a:pt x="328802" y="539047"/>
                    <a:pt x="340444" y="521055"/>
                  </a:cubicBezTo>
                  <a:cubicBezTo>
                    <a:pt x="352086" y="503063"/>
                    <a:pt x="207623" y="375006"/>
                    <a:pt x="207094" y="344843"/>
                  </a:cubicBezTo>
                  <a:cubicBezTo>
                    <a:pt x="206565" y="314681"/>
                    <a:pt x="311605" y="312563"/>
                    <a:pt x="337269" y="340080"/>
                  </a:cubicBezTo>
                  <a:cubicBezTo>
                    <a:pt x="362933" y="367597"/>
                    <a:pt x="339121" y="522907"/>
                    <a:pt x="361081" y="509943"/>
                  </a:cubicBezTo>
                  <a:cubicBezTo>
                    <a:pt x="383041" y="496979"/>
                    <a:pt x="446277" y="285047"/>
                    <a:pt x="469031" y="262293"/>
                  </a:cubicBezTo>
                  <a:cubicBezTo>
                    <a:pt x="491785" y="239539"/>
                    <a:pt x="487287" y="382943"/>
                    <a:pt x="497606" y="373418"/>
                  </a:cubicBezTo>
                  <a:cubicBezTo>
                    <a:pt x="507925" y="363893"/>
                    <a:pt x="534119" y="242978"/>
                    <a:pt x="530944" y="205143"/>
                  </a:cubicBezTo>
                  <a:cubicBezTo>
                    <a:pt x="527769" y="167308"/>
                    <a:pt x="505543" y="165455"/>
                    <a:pt x="478556" y="146405"/>
                  </a:cubicBezTo>
                  <a:cubicBezTo>
                    <a:pt x="451569" y="127355"/>
                    <a:pt x="416379" y="112803"/>
                    <a:pt x="369019" y="90843"/>
                  </a:cubicBezTo>
                  <a:lnTo>
                    <a:pt x="178519" y="353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E1DEC51C-0277-4F35-821C-66CD12FC41EB}"/>
                </a:ext>
              </a:extLst>
            </p:cNvPr>
            <p:cNvSpPr/>
            <p:nvPr/>
          </p:nvSpPr>
          <p:spPr>
            <a:xfrm>
              <a:off x="7224114" y="3996135"/>
              <a:ext cx="661650" cy="1132524"/>
            </a:xfrm>
            <a:custGeom>
              <a:avLst/>
              <a:gdLst>
                <a:gd name="connsiteX0" fmla="*/ 69 w 661650"/>
                <a:gd name="connsiteY0" fmla="*/ 132 h 1132524"/>
                <a:gd name="connsiteX1" fmla="*/ 171519 w 661650"/>
                <a:gd name="connsiteY1" fmla="*/ 211798 h 1132524"/>
                <a:gd name="connsiteX2" fmla="*/ 309103 w 661650"/>
                <a:gd name="connsiteY2" fmla="*/ 370548 h 1132524"/>
                <a:gd name="connsiteX3" fmla="*/ 529236 w 661650"/>
                <a:gd name="connsiteY3" fmla="*/ 567398 h 1132524"/>
                <a:gd name="connsiteX4" fmla="*/ 654119 w 661650"/>
                <a:gd name="connsiteY4" fmla="*/ 1100798 h 1132524"/>
                <a:gd name="connsiteX5" fmla="*/ 635069 w 661650"/>
                <a:gd name="connsiteY5" fmla="*/ 1020365 h 1132524"/>
                <a:gd name="connsiteX6" fmla="*/ 531353 w 661650"/>
                <a:gd name="connsiteY6" fmla="*/ 599148 h 1132524"/>
                <a:gd name="connsiteX7" fmla="*/ 319686 w 661650"/>
                <a:gd name="connsiteY7" fmla="*/ 398065 h 1132524"/>
                <a:gd name="connsiteX8" fmla="*/ 152469 w 661650"/>
                <a:gd name="connsiteY8" fmla="*/ 243548 h 1132524"/>
                <a:gd name="connsiteX9" fmla="*/ 69 w 661650"/>
                <a:gd name="connsiteY9" fmla="*/ 132 h 1132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1650" h="1132524">
                  <a:moveTo>
                    <a:pt x="69" y="132"/>
                  </a:moveTo>
                  <a:cubicBezTo>
                    <a:pt x="3244" y="-5160"/>
                    <a:pt x="120013" y="150062"/>
                    <a:pt x="171519" y="211798"/>
                  </a:cubicBezTo>
                  <a:cubicBezTo>
                    <a:pt x="223025" y="273534"/>
                    <a:pt x="249484" y="311281"/>
                    <a:pt x="309103" y="370548"/>
                  </a:cubicBezTo>
                  <a:cubicBezTo>
                    <a:pt x="368723" y="429815"/>
                    <a:pt x="471733" y="445690"/>
                    <a:pt x="529236" y="567398"/>
                  </a:cubicBezTo>
                  <a:cubicBezTo>
                    <a:pt x="586739" y="689106"/>
                    <a:pt x="636480" y="1025304"/>
                    <a:pt x="654119" y="1100798"/>
                  </a:cubicBezTo>
                  <a:cubicBezTo>
                    <a:pt x="671758" y="1176292"/>
                    <a:pt x="655530" y="1103973"/>
                    <a:pt x="635069" y="1020365"/>
                  </a:cubicBezTo>
                  <a:cubicBezTo>
                    <a:pt x="614608" y="936757"/>
                    <a:pt x="583917" y="702865"/>
                    <a:pt x="531353" y="599148"/>
                  </a:cubicBezTo>
                  <a:cubicBezTo>
                    <a:pt x="478789" y="495431"/>
                    <a:pt x="382833" y="457332"/>
                    <a:pt x="319686" y="398065"/>
                  </a:cubicBezTo>
                  <a:cubicBezTo>
                    <a:pt x="256539" y="338798"/>
                    <a:pt x="201505" y="306695"/>
                    <a:pt x="152469" y="243548"/>
                  </a:cubicBezTo>
                  <a:cubicBezTo>
                    <a:pt x="103433" y="180401"/>
                    <a:pt x="-3106" y="5424"/>
                    <a:pt x="69" y="1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EF65DB11-4114-4773-A400-F3B27DE164FE}"/>
                </a:ext>
              </a:extLst>
            </p:cNvPr>
            <p:cNvSpPr/>
            <p:nvPr/>
          </p:nvSpPr>
          <p:spPr>
            <a:xfrm>
              <a:off x="7036368" y="4215253"/>
              <a:ext cx="624960" cy="232122"/>
            </a:xfrm>
            <a:custGeom>
              <a:avLst/>
              <a:gdLst>
                <a:gd name="connsiteX0" fmla="*/ 1549 w 624960"/>
                <a:gd name="connsiteY0" fmla="*/ 73114 h 232122"/>
                <a:gd name="connsiteX1" fmla="*/ 177232 w 624960"/>
                <a:gd name="connsiteY1" fmla="*/ 5380 h 232122"/>
                <a:gd name="connsiteX2" fmla="*/ 302115 w 624960"/>
                <a:gd name="connsiteY2" fmla="*/ 28664 h 232122"/>
                <a:gd name="connsiteX3" fmla="*/ 604799 w 624960"/>
                <a:gd name="connsiteY3" fmla="*/ 221280 h 232122"/>
                <a:gd name="connsiteX4" fmla="*/ 562465 w 624960"/>
                <a:gd name="connsiteY4" fmla="*/ 187414 h 232122"/>
                <a:gd name="connsiteX5" fmla="*/ 285182 w 624960"/>
                <a:gd name="connsiteY5" fmla="*/ 15964 h 232122"/>
                <a:gd name="connsiteX6" fmla="*/ 1549 w 624960"/>
                <a:gd name="connsiteY6" fmla="*/ 73114 h 23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4960" h="232122">
                  <a:moveTo>
                    <a:pt x="1549" y="73114"/>
                  </a:moveTo>
                  <a:cubicBezTo>
                    <a:pt x="-16442" y="71350"/>
                    <a:pt x="127138" y="12788"/>
                    <a:pt x="177232" y="5380"/>
                  </a:cubicBezTo>
                  <a:cubicBezTo>
                    <a:pt x="227326" y="-2028"/>
                    <a:pt x="230854" y="-7319"/>
                    <a:pt x="302115" y="28664"/>
                  </a:cubicBezTo>
                  <a:cubicBezTo>
                    <a:pt x="373376" y="64647"/>
                    <a:pt x="561407" y="194822"/>
                    <a:pt x="604799" y="221280"/>
                  </a:cubicBezTo>
                  <a:cubicBezTo>
                    <a:pt x="648191" y="247738"/>
                    <a:pt x="615734" y="221633"/>
                    <a:pt x="562465" y="187414"/>
                  </a:cubicBezTo>
                  <a:cubicBezTo>
                    <a:pt x="509196" y="153195"/>
                    <a:pt x="373729" y="36778"/>
                    <a:pt x="285182" y="15964"/>
                  </a:cubicBezTo>
                  <a:cubicBezTo>
                    <a:pt x="196635" y="-4850"/>
                    <a:pt x="19540" y="74878"/>
                    <a:pt x="1549" y="73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3C53B28D-576F-4029-9BA6-E37EAE539891}"/>
                </a:ext>
              </a:extLst>
            </p:cNvPr>
            <p:cNvSpPr/>
            <p:nvPr/>
          </p:nvSpPr>
          <p:spPr>
            <a:xfrm>
              <a:off x="6883797" y="3904952"/>
              <a:ext cx="193902" cy="286221"/>
            </a:xfrm>
            <a:custGeom>
              <a:avLst/>
              <a:gdLst>
                <a:gd name="connsiteX0" fmla="*/ 193278 w 193902"/>
                <a:gd name="connsiteY0" fmla="*/ 298 h 286221"/>
                <a:gd name="connsiteX1" fmla="*/ 66278 w 193902"/>
                <a:gd name="connsiteY1" fmla="*/ 136823 h 286221"/>
                <a:gd name="connsiteX2" fmla="*/ 56753 w 193902"/>
                <a:gd name="connsiteY2" fmla="*/ 286048 h 286221"/>
                <a:gd name="connsiteX3" fmla="*/ 40878 w 193902"/>
                <a:gd name="connsiteY3" fmla="*/ 165398 h 286221"/>
                <a:gd name="connsiteX4" fmla="*/ 5953 w 193902"/>
                <a:gd name="connsiteY4" fmla="*/ 101898 h 286221"/>
                <a:gd name="connsiteX5" fmla="*/ 193278 w 193902"/>
                <a:gd name="connsiteY5" fmla="*/ 298 h 286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902" h="286221">
                  <a:moveTo>
                    <a:pt x="193278" y="298"/>
                  </a:moveTo>
                  <a:cubicBezTo>
                    <a:pt x="203332" y="6119"/>
                    <a:pt x="89032" y="89198"/>
                    <a:pt x="66278" y="136823"/>
                  </a:cubicBezTo>
                  <a:cubicBezTo>
                    <a:pt x="43524" y="184448"/>
                    <a:pt x="60986" y="281286"/>
                    <a:pt x="56753" y="286048"/>
                  </a:cubicBezTo>
                  <a:cubicBezTo>
                    <a:pt x="52520" y="290810"/>
                    <a:pt x="49345" y="196090"/>
                    <a:pt x="40878" y="165398"/>
                  </a:cubicBezTo>
                  <a:cubicBezTo>
                    <a:pt x="32411" y="134706"/>
                    <a:pt x="-16801" y="128356"/>
                    <a:pt x="5953" y="101898"/>
                  </a:cubicBezTo>
                  <a:cubicBezTo>
                    <a:pt x="28707" y="75440"/>
                    <a:pt x="183224" y="-5523"/>
                    <a:pt x="193278" y="2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F0A2AC18-5DC6-459E-85F8-CFAB75C0AA70}"/>
                </a:ext>
              </a:extLst>
            </p:cNvPr>
            <p:cNvSpPr/>
            <p:nvPr/>
          </p:nvSpPr>
          <p:spPr>
            <a:xfrm>
              <a:off x="6108546" y="4206766"/>
              <a:ext cx="1074366" cy="483109"/>
            </a:xfrm>
            <a:custGeom>
              <a:avLst/>
              <a:gdLst>
                <a:gd name="connsiteX0" fmla="*/ 14971 w 1074366"/>
                <a:gd name="connsiteY0" fmla="*/ 475301 h 483109"/>
                <a:gd name="connsiteX1" fmla="*/ 216054 w 1074366"/>
                <a:gd name="connsiteY1" fmla="*/ 297501 h 483109"/>
                <a:gd name="connsiteX2" fmla="*/ 434071 w 1074366"/>
                <a:gd name="connsiteY2" fmla="*/ 130284 h 483109"/>
                <a:gd name="connsiteX3" fmla="*/ 584354 w 1074366"/>
                <a:gd name="connsiteY3" fmla="*/ 71017 h 483109"/>
                <a:gd name="connsiteX4" fmla="*/ 732521 w 1074366"/>
                <a:gd name="connsiteY4" fmla="*/ 56201 h 483109"/>
                <a:gd name="connsiteX5" fmla="*/ 961121 w 1074366"/>
                <a:gd name="connsiteY5" fmla="*/ 115467 h 483109"/>
                <a:gd name="connsiteX6" fmla="*/ 1073304 w 1074366"/>
                <a:gd name="connsiteY6" fmla="*/ 151451 h 483109"/>
                <a:gd name="connsiteX7" fmla="*/ 899737 w 1074366"/>
                <a:gd name="connsiteY7" fmla="*/ 71017 h 483109"/>
                <a:gd name="connsiteX8" fmla="*/ 643621 w 1074366"/>
                <a:gd name="connsiteY8" fmla="*/ 24451 h 483109"/>
                <a:gd name="connsiteX9" fmla="*/ 14971 w 1074366"/>
                <a:gd name="connsiteY9" fmla="*/ 475301 h 483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4366" h="483109">
                  <a:moveTo>
                    <a:pt x="14971" y="475301"/>
                  </a:moveTo>
                  <a:cubicBezTo>
                    <a:pt x="-56290" y="520809"/>
                    <a:pt x="146204" y="355004"/>
                    <a:pt x="216054" y="297501"/>
                  </a:cubicBezTo>
                  <a:cubicBezTo>
                    <a:pt x="285904" y="239998"/>
                    <a:pt x="372688" y="168031"/>
                    <a:pt x="434071" y="130284"/>
                  </a:cubicBezTo>
                  <a:cubicBezTo>
                    <a:pt x="495454" y="92537"/>
                    <a:pt x="534612" y="83364"/>
                    <a:pt x="584354" y="71017"/>
                  </a:cubicBezTo>
                  <a:cubicBezTo>
                    <a:pt x="634096" y="58670"/>
                    <a:pt x="669727" y="48793"/>
                    <a:pt x="732521" y="56201"/>
                  </a:cubicBezTo>
                  <a:cubicBezTo>
                    <a:pt x="795316" y="63609"/>
                    <a:pt x="904324" y="99592"/>
                    <a:pt x="961121" y="115467"/>
                  </a:cubicBezTo>
                  <a:cubicBezTo>
                    <a:pt x="1017918" y="131342"/>
                    <a:pt x="1083535" y="158859"/>
                    <a:pt x="1073304" y="151451"/>
                  </a:cubicBezTo>
                  <a:cubicBezTo>
                    <a:pt x="1063073" y="144043"/>
                    <a:pt x="971351" y="92184"/>
                    <a:pt x="899737" y="71017"/>
                  </a:cubicBezTo>
                  <a:cubicBezTo>
                    <a:pt x="828123" y="49850"/>
                    <a:pt x="793551" y="-43635"/>
                    <a:pt x="643621" y="24451"/>
                  </a:cubicBezTo>
                  <a:cubicBezTo>
                    <a:pt x="493691" y="92537"/>
                    <a:pt x="86232" y="429793"/>
                    <a:pt x="14971" y="4753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9082ECD8-9DDE-4FAB-A8E9-D512066107DA}"/>
                </a:ext>
              </a:extLst>
            </p:cNvPr>
            <p:cNvSpPr/>
            <p:nvPr/>
          </p:nvSpPr>
          <p:spPr>
            <a:xfrm>
              <a:off x="7794974" y="5037531"/>
              <a:ext cx="172528" cy="1532141"/>
            </a:xfrm>
            <a:custGeom>
              <a:avLst/>
              <a:gdLst>
                <a:gd name="connsiteX0" fmla="*/ 117126 w 172528"/>
                <a:gd name="connsiteY0" fmla="*/ 136 h 1532141"/>
                <a:gd name="connsiteX1" fmla="*/ 172159 w 172528"/>
                <a:gd name="connsiteY1" fmla="*/ 584336 h 1532141"/>
                <a:gd name="connsiteX2" fmla="*/ 134059 w 172528"/>
                <a:gd name="connsiteY2" fmla="*/ 969569 h 1532141"/>
                <a:gd name="connsiteX3" fmla="*/ 7059 w 172528"/>
                <a:gd name="connsiteY3" fmla="*/ 1502969 h 1532141"/>
                <a:gd name="connsiteX4" fmla="*/ 32459 w 172528"/>
                <a:gd name="connsiteY4" fmla="*/ 1363269 h 1532141"/>
                <a:gd name="connsiteX5" fmla="*/ 167926 w 172528"/>
                <a:gd name="connsiteY5" fmla="*/ 537769 h 1532141"/>
                <a:gd name="connsiteX6" fmla="*/ 117126 w 172528"/>
                <a:gd name="connsiteY6" fmla="*/ 136 h 1532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528" h="1532141">
                  <a:moveTo>
                    <a:pt x="117126" y="136"/>
                  </a:moveTo>
                  <a:cubicBezTo>
                    <a:pt x="117831" y="7897"/>
                    <a:pt x="169337" y="422764"/>
                    <a:pt x="172159" y="584336"/>
                  </a:cubicBezTo>
                  <a:cubicBezTo>
                    <a:pt x="174981" y="745908"/>
                    <a:pt x="161576" y="816464"/>
                    <a:pt x="134059" y="969569"/>
                  </a:cubicBezTo>
                  <a:cubicBezTo>
                    <a:pt x="106542" y="1122674"/>
                    <a:pt x="23992" y="1437352"/>
                    <a:pt x="7059" y="1502969"/>
                  </a:cubicBezTo>
                  <a:cubicBezTo>
                    <a:pt x="-9874" y="1568586"/>
                    <a:pt x="5648" y="1524136"/>
                    <a:pt x="32459" y="1363269"/>
                  </a:cubicBezTo>
                  <a:cubicBezTo>
                    <a:pt x="59270" y="1202402"/>
                    <a:pt x="155932" y="759313"/>
                    <a:pt x="167926" y="537769"/>
                  </a:cubicBezTo>
                  <a:cubicBezTo>
                    <a:pt x="179920" y="316225"/>
                    <a:pt x="116421" y="-7625"/>
                    <a:pt x="117126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D14089B9-343C-4360-9EAF-7316FEB856E4}"/>
                </a:ext>
              </a:extLst>
            </p:cNvPr>
            <p:cNvSpPr/>
            <p:nvPr/>
          </p:nvSpPr>
          <p:spPr>
            <a:xfrm>
              <a:off x="7182699" y="4368485"/>
              <a:ext cx="567461" cy="2217994"/>
            </a:xfrm>
            <a:custGeom>
              <a:avLst/>
              <a:gdLst>
                <a:gd name="connsiteX0" fmla="*/ 1268 w 567461"/>
                <a:gd name="connsiteY0" fmla="*/ 4548 h 2217994"/>
                <a:gd name="connsiteX1" fmla="*/ 289134 w 567461"/>
                <a:gd name="connsiteY1" fmla="*/ 228915 h 2217994"/>
                <a:gd name="connsiteX2" fmla="*/ 454234 w 567461"/>
                <a:gd name="connsiteY2" fmla="*/ 656482 h 2217994"/>
                <a:gd name="connsiteX3" fmla="*/ 530434 w 567461"/>
                <a:gd name="connsiteY3" fmla="*/ 1100982 h 2217994"/>
                <a:gd name="connsiteX4" fmla="*/ 488101 w 567461"/>
                <a:gd name="connsiteY4" fmla="*/ 1579348 h 2217994"/>
                <a:gd name="connsiteX5" fmla="*/ 458468 w 567461"/>
                <a:gd name="connsiteY5" fmla="*/ 2201648 h 2217994"/>
                <a:gd name="connsiteX6" fmla="*/ 466934 w 567461"/>
                <a:gd name="connsiteY6" fmla="*/ 1973048 h 2217994"/>
                <a:gd name="connsiteX7" fmla="*/ 560068 w 567461"/>
                <a:gd name="connsiteY7" fmla="*/ 1295715 h 2217994"/>
                <a:gd name="connsiteX8" fmla="*/ 560068 w 567461"/>
                <a:gd name="connsiteY8" fmla="*/ 1054415 h 2217994"/>
                <a:gd name="connsiteX9" fmla="*/ 547368 w 567461"/>
                <a:gd name="connsiteY9" fmla="*/ 842748 h 2217994"/>
                <a:gd name="connsiteX10" fmla="*/ 411901 w 567461"/>
                <a:gd name="connsiteY10" fmla="*/ 423648 h 2217994"/>
                <a:gd name="connsiteX11" fmla="*/ 1268 w 567461"/>
                <a:gd name="connsiteY11" fmla="*/ 4548 h 221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67461" h="2217994">
                  <a:moveTo>
                    <a:pt x="1268" y="4548"/>
                  </a:moveTo>
                  <a:cubicBezTo>
                    <a:pt x="-19193" y="-27907"/>
                    <a:pt x="213640" y="120259"/>
                    <a:pt x="289134" y="228915"/>
                  </a:cubicBezTo>
                  <a:cubicBezTo>
                    <a:pt x="364628" y="337571"/>
                    <a:pt x="414017" y="511138"/>
                    <a:pt x="454234" y="656482"/>
                  </a:cubicBezTo>
                  <a:cubicBezTo>
                    <a:pt x="494451" y="801827"/>
                    <a:pt x="524790" y="947171"/>
                    <a:pt x="530434" y="1100982"/>
                  </a:cubicBezTo>
                  <a:cubicBezTo>
                    <a:pt x="536078" y="1254793"/>
                    <a:pt x="500095" y="1395904"/>
                    <a:pt x="488101" y="1579348"/>
                  </a:cubicBezTo>
                  <a:cubicBezTo>
                    <a:pt x="476107" y="1762792"/>
                    <a:pt x="461996" y="2136031"/>
                    <a:pt x="458468" y="2201648"/>
                  </a:cubicBezTo>
                  <a:cubicBezTo>
                    <a:pt x="454940" y="2267265"/>
                    <a:pt x="450001" y="2124037"/>
                    <a:pt x="466934" y="1973048"/>
                  </a:cubicBezTo>
                  <a:cubicBezTo>
                    <a:pt x="483867" y="1822059"/>
                    <a:pt x="544546" y="1448820"/>
                    <a:pt x="560068" y="1295715"/>
                  </a:cubicBezTo>
                  <a:cubicBezTo>
                    <a:pt x="575590" y="1142610"/>
                    <a:pt x="562185" y="1129909"/>
                    <a:pt x="560068" y="1054415"/>
                  </a:cubicBezTo>
                  <a:cubicBezTo>
                    <a:pt x="557951" y="978921"/>
                    <a:pt x="572062" y="947876"/>
                    <a:pt x="547368" y="842748"/>
                  </a:cubicBezTo>
                  <a:cubicBezTo>
                    <a:pt x="522674" y="737620"/>
                    <a:pt x="504329" y="561231"/>
                    <a:pt x="411901" y="423648"/>
                  </a:cubicBezTo>
                  <a:cubicBezTo>
                    <a:pt x="319473" y="286065"/>
                    <a:pt x="21729" y="37003"/>
                    <a:pt x="1268" y="45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BC9B505A-87CF-43E0-9472-E1931FD19655}"/>
                </a:ext>
              </a:extLst>
            </p:cNvPr>
            <p:cNvSpPr/>
            <p:nvPr/>
          </p:nvSpPr>
          <p:spPr>
            <a:xfrm>
              <a:off x="7215305" y="4318930"/>
              <a:ext cx="637528" cy="2314485"/>
            </a:xfrm>
            <a:custGeom>
              <a:avLst/>
              <a:gdLst>
                <a:gd name="connsiteX0" fmla="*/ 2528 w 637528"/>
                <a:gd name="connsiteY0" fmla="*/ 3303 h 2314485"/>
                <a:gd name="connsiteX1" fmla="*/ 252295 w 637528"/>
                <a:gd name="connsiteY1" fmla="*/ 185337 h 2314485"/>
                <a:gd name="connsiteX2" fmla="*/ 438562 w 637528"/>
                <a:gd name="connsiteY2" fmla="*/ 397003 h 2314485"/>
                <a:gd name="connsiteX3" fmla="*/ 595195 w 637528"/>
                <a:gd name="connsiteY3" fmla="*/ 900770 h 2314485"/>
                <a:gd name="connsiteX4" fmla="*/ 607895 w 637528"/>
                <a:gd name="connsiteY4" fmla="*/ 1400303 h 2314485"/>
                <a:gd name="connsiteX5" fmla="*/ 569795 w 637528"/>
                <a:gd name="connsiteY5" fmla="*/ 1747437 h 2314485"/>
                <a:gd name="connsiteX6" fmla="*/ 506295 w 637528"/>
                <a:gd name="connsiteY6" fmla="*/ 2302003 h 2314485"/>
                <a:gd name="connsiteX7" fmla="*/ 514762 w 637528"/>
                <a:gd name="connsiteY7" fmla="*/ 2090337 h 2314485"/>
                <a:gd name="connsiteX8" fmla="*/ 557095 w 637528"/>
                <a:gd name="connsiteY8" fmla="*/ 1595037 h 2314485"/>
                <a:gd name="connsiteX9" fmla="*/ 629062 w 637528"/>
                <a:gd name="connsiteY9" fmla="*/ 1180170 h 2314485"/>
                <a:gd name="connsiteX10" fmla="*/ 633295 w 637528"/>
                <a:gd name="connsiteY10" fmla="*/ 1048937 h 2314485"/>
                <a:gd name="connsiteX11" fmla="*/ 603662 w 637528"/>
                <a:gd name="connsiteY11" fmla="*/ 811870 h 2314485"/>
                <a:gd name="connsiteX12" fmla="*/ 417395 w 637528"/>
                <a:gd name="connsiteY12" fmla="*/ 346203 h 2314485"/>
                <a:gd name="connsiteX13" fmla="*/ 2528 w 637528"/>
                <a:gd name="connsiteY13" fmla="*/ 3303 h 2314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37528" h="2314485">
                  <a:moveTo>
                    <a:pt x="2528" y="3303"/>
                  </a:moveTo>
                  <a:cubicBezTo>
                    <a:pt x="-24989" y="-23508"/>
                    <a:pt x="179623" y="119720"/>
                    <a:pt x="252295" y="185337"/>
                  </a:cubicBezTo>
                  <a:cubicBezTo>
                    <a:pt x="324967" y="250954"/>
                    <a:pt x="381412" y="277764"/>
                    <a:pt x="438562" y="397003"/>
                  </a:cubicBezTo>
                  <a:cubicBezTo>
                    <a:pt x="495712" y="516242"/>
                    <a:pt x="566973" y="733553"/>
                    <a:pt x="595195" y="900770"/>
                  </a:cubicBezTo>
                  <a:cubicBezTo>
                    <a:pt x="623417" y="1067987"/>
                    <a:pt x="612128" y="1259192"/>
                    <a:pt x="607895" y="1400303"/>
                  </a:cubicBezTo>
                  <a:cubicBezTo>
                    <a:pt x="603662" y="1541414"/>
                    <a:pt x="586728" y="1597154"/>
                    <a:pt x="569795" y="1747437"/>
                  </a:cubicBezTo>
                  <a:cubicBezTo>
                    <a:pt x="552862" y="1897720"/>
                    <a:pt x="515467" y="2244853"/>
                    <a:pt x="506295" y="2302003"/>
                  </a:cubicBezTo>
                  <a:cubicBezTo>
                    <a:pt x="497123" y="2359153"/>
                    <a:pt x="506295" y="2208165"/>
                    <a:pt x="514762" y="2090337"/>
                  </a:cubicBezTo>
                  <a:cubicBezTo>
                    <a:pt x="523229" y="1972509"/>
                    <a:pt x="538045" y="1746731"/>
                    <a:pt x="557095" y="1595037"/>
                  </a:cubicBezTo>
                  <a:cubicBezTo>
                    <a:pt x="576145" y="1443343"/>
                    <a:pt x="616362" y="1271187"/>
                    <a:pt x="629062" y="1180170"/>
                  </a:cubicBezTo>
                  <a:cubicBezTo>
                    <a:pt x="641762" y="1089153"/>
                    <a:pt x="637528" y="1110320"/>
                    <a:pt x="633295" y="1048937"/>
                  </a:cubicBezTo>
                  <a:cubicBezTo>
                    <a:pt x="629062" y="987554"/>
                    <a:pt x="639645" y="928992"/>
                    <a:pt x="603662" y="811870"/>
                  </a:cubicBezTo>
                  <a:cubicBezTo>
                    <a:pt x="567679" y="694748"/>
                    <a:pt x="516878" y="484492"/>
                    <a:pt x="417395" y="346203"/>
                  </a:cubicBezTo>
                  <a:cubicBezTo>
                    <a:pt x="317912" y="207914"/>
                    <a:pt x="30045" y="30114"/>
                    <a:pt x="2528" y="33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1F266933-129D-4A7C-AA7F-6FC756A66A55}"/>
                </a:ext>
              </a:extLst>
            </p:cNvPr>
            <p:cNvSpPr/>
            <p:nvPr/>
          </p:nvSpPr>
          <p:spPr>
            <a:xfrm>
              <a:off x="5284664" y="4710991"/>
              <a:ext cx="858581" cy="953767"/>
            </a:xfrm>
            <a:custGeom>
              <a:avLst/>
              <a:gdLst>
                <a:gd name="connsiteX0" fmla="*/ 857903 w 858581"/>
                <a:gd name="connsiteY0" fmla="*/ 4942 h 953767"/>
                <a:gd name="connsiteX1" fmla="*/ 586969 w 858581"/>
                <a:gd name="connsiteY1" fmla="*/ 424042 h 953767"/>
                <a:gd name="connsiteX2" fmla="*/ 459969 w 858581"/>
                <a:gd name="connsiteY2" fmla="*/ 551042 h 953767"/>
                <a:gd name="connsiteX3" fmla="*/ 7003 w 858581"/>
                <a:gd name="connsiteY3" fmla="*/ 944742 h 953767"/>
                <a:gd name="connsiteX4" fmla="*/ 214436 w 858581"/>
                <a:gd name="connsiteY4" fmla="*/ 783876 h 953767"/>
                <a:gd name="connsiteX5" fmla="*/ 612369 w 858581"/>
                <a:gd name="connsiteY5" fmla="*/ 301276 h 953767"/>
                <a:gd name="connsiteX6" fmla="*/ 663169 w 858581"/>
                <a:gd name="connsiteY6" fmla="*/ 199676 h 953767"/>
                <a:gd name="connsiteX7" fmla="*/ 857903 w 858581"/>
                <a:gd name="connsiteY7" fmla="*/ 4942 h 95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8581" h="953767">
                  <a:moveTo>
                    <a:pt x="857903" y="4942"/>
                  </a:moveTo>
                  <a:cubicBezTo>
                    <a:pt x="845203" y="42336"/>
                    <a:pt x="653291" y="333025"/>
                    <a:pt x="586969" y="424042"/>
                  </a:cubicBezTo>
                  <a:cubicBezTo>
                    <a:pt x="520647" y="515059"/>
                    <a:pt x="556630" y="464259"/>
                    <a:pt x="459969" y="551042"/>
                  </a:cubicBezTo>
                  <a:cubicBezTo>
                    <a:pt x="363308" y="637825"/>
                    <a:pt x="47925" y="905936"/>
                    <a:pt x="7003" y="944742"/>
                  </a:cubicBezTo>
                  <a:cubicBezTo>
                    <a:pt x="-33919" y="983548"/>
                    <a:pt x="113542" y="891120"/>
                    <a:pt x="214436" y="783876"/>
                  </a:cubicBezTo>
                  <a:cubicBezTo>
                    <a:pt x="315330" y="676632"/>
                    <a:pt x="537580" y="398643"/>
                    <a:pt x="612369" y="301276"/>
                  </a:cubicBezTo>
                  <a:cubicBezTo>
                    <a:pt x="687158" y="203909"/>
                    <a:pt x="625069" y="246243"/>
                    <a:pt x="663169" y="199676"/>
                  </a:cubicBezTo>
                  <a:cubicBezTo>
                    <a:pt x="701269" y="153109"/>
                    <a:pt x="870603" y="-32452"/>
                    <a:pt x="857903" y="49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B7E9F7F9-272E-46BB-8035-18DE3217CB32}"/>
                </a:ext>
              </a:extLst>
            </p:cNvPr>
            <p:cNvSpPr/>
            <p:nvPr/>
          </p:nvSpPr>
          <p:spPr>
            <a:xfrm>
              <a:off x="6112899" y="5711485"/>
              <a:ext cx="922475" cy="741392"/>
            </a:xfrm>
            <a:custGeom>
              <a:avLst/>
              <a:gdLst>
                <a:gd name="connsiteX0" fmla="*/ 914434 w 922475"/>
                <a:gd name="connsiteY0" fmla="*/ 7748 h 741392"/>
                <a:gd name="connsiteX1" fmla="*/ 588468 w 922475"/>
                <a:gd name="connsiteY1" fmla="*/ 151682 h 741392"/>
                <a:gd name="connsiteX2" fmla="*/ 351401 w 922475"/>
                <a:gd name="connsiteY2" fmla="*/ 380282 h 741392"/>
                <a:gd name="connsiteX3" fmla="*/ 143968 w 922475"/>
                <a:gd name="connsiteY3" fmla="*/ 625815 h 741392"/>
                <a:gd name="connsiteX4" fmla="*/ 34 w 922475"/>
                <a:gd name="connsiteY4" fmla="*/ 740115 h 741392"/>
                <a:gd name="connsiteX5" fmla="*/ 131268 w 922475"/>
                <a:gd name="connsiteY5" fmla="*/ 558082 h 741392"/>
                <a:gd name="connsiteX6" fmla="*/ 228634 w 922475"/>
                <a:gd name="connsiteY6" fmla="*/ 388748 h 741392"/>
                <a:gd name="connsiteX7" fmla="*/ 914434 w 922475"/>
                <a:gd name="connsiteY7" fmla="*/ 7748 h 74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2475" h="741392">
                  <a:moveTo>
                    <a:pt x="914434" y="7748"/>
                  </a:moveTo>
                  <a:cubicBezTo>
                    <a:pt x="974406" y="-31763"/>
                    <a:pt x="682307" y="89593"/>
                    <a:pt x="588468" y="151682"/>
                  </a:cubicBezTo>
                  <a:cubicBezTo>
                    <a:pt x="494629" y="213771"/>
                    <a:pt x="425484" y="301260"/>
                    <a:pt x="351401" y="380282"/>
                  </a:cubicBezTo>
                  <a:cubicBezTo>
                    <a:pt x="277318" y="459304"/>
                    <a:pt x="202529" y="565843"/>
                    <a:pt x="143968" y="625815"/>
                  </a:cubicBezTo>
                  <a:cubicBezTo>
                    <a:pt x="85407" y="685787"/>
                    <a:pt x="2151" y="751404"/>
                    <a:pt x="34" y="740115"/>
                  </a:cubicBezTo>
                  <a:cubicBezTo>
                    <a:pt x="-2083" y="728826"/>
                    <a:pt x="93168" y="616643"/>
                    <a:pt x="131268" y="558082"/>
                  </a:cubicBezTo>
                  <a:cubicBezTo>
                    <a:pt x="169368" y="499521"/>
                    <a:pt x="100929" y="479765"/>
                    <a:pt x="228634" y="388748"/>
                  </a:cubicBezTo>
                  <a:cubicBezTo>
                    <a:pt x="356339" y="297731"/>
                    <a:pt x="854462" y="47259"/>
                    <a:pt x="914434" y="77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CC6C120B-B315-47E7-B3EB-3DCB80B12D77}"/>
                </a:ext>
              </a:extLst>
            </p:cNvPr>
            <p:cNvSpPr/>
            <p:nvPr/>
          </p:nvSpPr>
          <p:spPr>
            <a:xfrm>
              <a:off x="5045733" y="6399853"/>
              <a:ext cx="1139190" cy="480511"/>
            </a:xfrm>
            <a:custGeom>
              <a:avLst/>
              <a:gdLst>
                <a:gd name="connsiteX0" fmla="*/ 400 w 1139190"/>
                <a:gd name="connsiteY0" fmla="*/ 479314 h 480511"/>
                <a:gd name="connsiteX1" fmla="*/ 576134 w 1139190"/>
                <a:gd name="connsiteY1" fmla="*/ 250714 h 480511"/>
                <a:gd name="connsiteX2" fmla="*/ 906334 w 1139190"/>
                <a:gd name="connsiteY2" fmla="*/ 94080 h 480511"/>
                <a:gd name="connsiteX3" fmla="*/ 1139167 w 1139190"/>
                <a:gd name="connsiteY3" fmla="*/ 947 h 480511"/>
                <a:gd name="connsiteX4" fmla="*/ 919034 w 1139190"/>
                <a:gd name="connsiteY4" fmla="*/ 51747 h 480511"/>
                <a:gd name="connsiteX5" fmla="*/ 669267 w 1139190"/>
                <a:gd name="connsiteY5" fmla="*/ 144880 h 480511"/>
                <a:gd name="connsiteX6" fmla="*/ 400 w 1139190"/>
                <a:gd name="connsiteY6" fmla="*/ 479314 h 48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9190" h="480511">
                  <a:moveTo>
                    <a:pt x="400" y="479314"/>
                  </a:moveTo>
                  <a:cubicBezTo>
                    <a:pt x="-15122" y="496953"/>
                    <a:pt x="425145" y="314920"/>
                    <a:pt x="576134" y="250714"/>
                  </a:cubicBezTo>
                  <a:cubicBezTo>
                    <a:pt x="727123" y="186508"/>
                    <a:pt x="812495" y="135708"/>
                    <a:pt x="906334" y="94080"/>
                  </a:cubicBezTo>
                  <a:cubicBezTo>
                    <a:pt x="1000173" y="52452"/>
                    <a:pt x="1137050" y="8002"/>
                    <a:pt x="1139167" y="947"/>
                  </a:cubicBezTo>
                  <a:cubicBezTo>
                    <a:pt x="1141284" y="-6108"/>
                    <a:pt x="997351" y="27758"/>
                    <a:pt x="919034" y="51747"/>
                  </a:cubicBezTo>
                  <a:cubicBezTo>
                    <a:pt x="840717" y="75736"/>
                    <a:pt x="823784" y="75735"/>
                    <a:pt x="669267" y="144880"/>
                  </a:cubicBezTo>
                  <a:cubicBezTo>
                    <a:pt x="514750" y="214024"/>
                    <a:pt x="15922" y="461675"/>
                    <a:pt x="400" y="4793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43C353BA-F035-4D46-A8E6-3C9B6CFBC19C}"/>
                </a:ext>
              </a:extLst>
            </p:cNvPr>
            <p:cNvSpPr/>
            <p:nvPr/>
          </p:nvSpPr>
          <p:spPr>
            <a:xfrm>
              <a:off x="4260382" y="5508692"/>
              <a:ext cx="1171195" cy="795693"/>
            </a:xfrm>
            <a:custGeom>
              <a:avLst/>
              <a:gdLst>
                <a:gd name="connsiteX0" fmla="*/ 1149818 w 1171195"/>
                <a:gd name="connsiteY0" fmla="*/ 15808 h 795693"/>
                <a:gd name="connsiteX1" fmla="*/ 976251 w 1171195"/>
                <a:gd name="connsiteY1" fmla="*/ 176675 h 795693"/>
                <a:gd name="connsiteX2" fmla="*/ 718018 w 1171195"/>
                <a:gd name="connsiteY2" fmla="*/ 312141 h 795693"/>
                <a:gd name="connsiteX3" fmla="*/ 303151 w 1171195"/>
                <a:gd name="connsiteY3" fmla="*/ 701608 h 795693"/>
                <a:gd name="connsiteX4" fmla="*/ 2585 w 1171195"/>
                <a:gd name="connsiteY4" fmla="*/ 790508 h 795693"/>
                <a:gd name="connsiteX5" fmla="*/ 472485 w 1171195"/>
                <a:gd name="connsiteY5" fmla="*/ 595775 h 795693"/>
                <a:gd name="connsiteX6" fmla="*/ 1149818 w 1171195"/>
                <a:gd name="connsiteY6" fmla="*/ 15808 h 79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1195" h="795693">
                  <a:moveTo>
                    <a:pt x="1149818" y="15808"/>
                  </a:moveTo>
                  <a:cubicBezTo>
                    <a:pt x="1233779" y="-54042"/>
                    <a:pt x="1048218" y="127286"/>
                    <a:pt x="976251" y="176675"/>
                  </a:cubicBezTo>
                  <a:cubicBezTo>
                    <a:pt x="904284" y="226064"/>
                    <a:pt x="830201" y="224652"/>
                    <a:pt x="718018" y="312141"/>
                  </a:cubicBezTo>
                  <a:cubicBezTo>
                    <a:pt x="605835" y="399630"/>
                    <a:pt x="422390" y="621880"/>
                    <a:pt x="303151" y="701608"/>
                  </a:cubicBezTo>
                  <a:cubicBezTo>
                    <a:pt x="183912" y="781336"/>
                    <a:pt x="-25637" y="808147"/>
                    <a:pt x="2585" y="790508"/>
                  </a:cubicBezTo>
                  <a:cubicBezTo>
                    <a:pt x="30807" y="772869"/>
                    <a:pt x="279163" y="718542"/>
                    <a:pt x="472485" y="595775"/>
                  </a:cubicBezTo>
                  <a:cubicBezTo>
                    <a:pt x="665807" y="473008"/>
                    <a:pt x="1065857" y="85658"/>
                    <a:pt x="1149818" y="158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E5B519F2-3DE4-4610-8923-8CE5756FCCA1}"/>
                </a:ext>
              </a:extLst>
            </p:cNvPr>
            <p:cNvSpPr/>
            <p:nvPr/>
          </p:nvSpPr>
          <p:spPr>
            <a:xfrm>
              <a:off x="2286000" y="6273782"/>
              <a:ext cx="2184531" cy="575751"/>
            </a:xfrm>
            <a:custGeom>
              <a:avLst/>
              <a:gdLst>
                <a:gd name="connsiteX0" fmla="*/ 0 w 2184531"/>
                <a:gd name="connsiteY0" fmla="*/ 575751 h 575751"/>
                <a:gd name="connsiteX1" fmla="*/ 139700 w 2184531"/>
                <a:gd name="connsiteY1" fmla="*/ 533418 h 575751"/>
                <a:gd name="connsiteX2" fmla="*/ 668867 w 2184531"/>
                <a:gd name="connsiteY2" fmla="*/ 325985 h 575751"/>
                <a:gd name="connsiteX3" fmla="*/ 1240367 w 2184531"/>
                <a:gd name="connsiteY3" fmla="*/ 152418 h 575751"/>
                <a:gd name="connsiteX4" fmla="*/ 1591733 w 2184531"/>
                <a:gd name="connsiteY4" fmla="*/ 105851 h 575751"/>
                <a:gd name="connsiteX5" fmla="*/ 2184400 w 2184531"/>
                <a:gd name="connsiteY5" fmla="*/ 18 h 575751"/>
                <a:gd name="connsiteX6" fmla="*/ 1642533 w 2184531"/>
                <a:gd name="connsiteY6" fmla="*/ 114318 h 575751"/>
                <a:gd name="connsiteX7" fmla="*/ 1303867 w 2184531"/>
                <a:gd name="connsiteY7" fmla="*/ 203218 h 575751"/>
                <a:gd name="connsiteX8" fmla="*/ 0 w 2184531"/>
                <a:gd name="connsiteY8" fmla="*/ 575751 h 57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4531" h="575751">
                  <a:moveTo>
                    <a:pt x="0" y="575751"/>
                  </a:moveTo>
                  <a:cubicBezTo>
                    <a:pt x="14111" y="575398"/>
                    <a:pt x="28222" y="575046"/>
                    <a:pt x="139700" y="533418"/>
                  </a:cubicBezTo>
                  <a:cubicBezTo>
                    <a:pt x="251178" y="491790"/>
                    <a:pt x="485423" y="389485"/>
                    <a:pt x="668867" y="325985"/>
                  </a:cubicBezTo>
                  <a:cubicBezTo>
                    <a:pt x="852311" y="262485"/>
                    <a:pt x="1086556" y="189107"/>
                    <a:pt x="1240367" y="152418"/>
                  </a:cubicBezTo>
                  <a:cubicBezTo>
                    <a:pt x="1394178" y="115729"/>
                    <a:pt x="1434394" y="131251"/>
                    <a:pt x="1591733" y="105851"/>
                  </a:cubicBezTo>
                  <a:cubicBezTo>
                    <a:pt x="1749072" y="80451"/>
                    <a:pt x="2175933" y="-1393"/>
                    <a:pt x="2184400" y="18"/>
                  </a:cubicBezTo>
                  <a:cubicBezTo>
                    <a:pt x="2192867" y="1429"/>
                    <a:pt x="1789289" y="80451"/>
                    <a:pt x="1642533" y="114318"/>
                  </a:cubicBezTo>
                  <a:cubicBezTo>
                    <a:pt x="1495778" y="148185"/>
                    <a:pt x="1303867" y="203218"/>
                    <a:pt x="1303867" y="203218"/>
                  </a:cubicBezTo>
                  <a:lnTo>
                    <a:pt x="0" y="57575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FFB755C3-FE39-410E-B95B-5A1A6D5A732E}"/>
                </a:ext>
              </a:extLst>
            </p:cNvPr>
            <p:cNvSpPr/>
            <p:nvPr/>
          </p:nvSpPr>
          <p:spPr>
            <a:xfrm>
              <a:off x="3196167" y="6455321"/>
              <a:ext cx="1427093" cy="301079"/>
            </a:xfrm>
            <a:custGeom>
              <a:avLst/>
              <a:gdLst>
                <a:gd name="connsiteX0" fmla="*/ 0 w 1427093"/>
                <a:gd name="connsiteY0" fmla="*/ 301079 h 301079"/>
                <a:gd name="connsiteX1" fmla="*/ 575733 w 1427093"/>
                <a:gd name="connsiteY1" fmla="*/ 144446 h 301079"/>
                <a:gd name="connsiteX2" fmla="*/ 1405466 w 1427093"/>
                <a:gd name="connsiteY2" fmla="*/ 4746 h 301079"/>
                <a:gd name="connsiteX3" fmla="*/ 1202266 w 1427093"/>
                <a:gd name="connsiteY3" fmla="*/ 30146 h 301079"/>
                <a:gd name="connsiteX4" fmla="*/ 601133 w 1427093"/>
                <a:gd name="connsiteY4" fmla="*/ 123279 h 301079"/>
                <a:gd name="connsiteX5" fmla="*/ 304800 w 1427093"/>
                <a:gd name="connsiteY5" fmla="*/ 207946 h 301079"/>
                <a:gd name="connsiteX6" fmla="*/ 0 w 1427093"/>
                <a:gd name="connsiteY6" fmla="*/ 301079 h 301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7093" h="301079">
                  <a:moveTo>
                    <a:pt x="0" y="301079"/>
                  </a:moveTo>
                  <a:cubicBezTo>
                    <a:pt x="170744" y="247457"/>
                    <a:pt x="341489" y="193835"/>
                    <a:pt x="575733" y="144446"/>
                  </a:cubicBezTo>
                  <a:cubicBezTo>
                    <a:pt x="809977" y="95057"/>
                    <a:pt x="1301044" y="23796"/>
                    <a:pt x="1405466" y="4746"/>
                  </a:cubicBezTo>
                  <a:cubicBezTo>
                    <a:pt x="1509888" y="-14304"/>
                    <a:pt x="1202266" y="30146"/>
                    <a:pt x="1202266" y="30146"/>
                  </a:cubicBezTo>
                  <a:cubicBezTo>
                    <a:pt x="1068211" y="49901"/>
                    <a:pt x="750711" y="93646"/>
                    <a:pt x="601133" y="123279"/>
                  </a:cubicBezTo>
                  <a:cubicBezTo>
                    <a:pt x="451555" y="152912"/>
                    <a:pt x="304800" y="207946"/>
                    <a:pt x="304800" y="207946"/>
                  </a:cubicBezTo>
                  <a:lnTo>
                    <a:pt x="0" y="30107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180EA58F-A885-4832-B09C-B1DD324C655F}"/>
                </a:ext>
              </a:extLst>
            </p:cNvPr>
            <p:cNvSpPr/>
            <p:nvPr/>
          </p:nvSpPr>
          <p:spPr>
            <a:xfrm>
              <a:off x="3629687" y="6663565"/>
              <a:ext cx="685370" cy="168343"/>
            </a:xfrm>
            <a:custGeom>
              <a:avLst/>
              <a:gdLst>
                <a:gd name="connsiteX0" fmla="*/ 46963 w 685370"/>
                <a:gd name="connsiteY0" fmla="*/ 80135 h 168343"/>
                <a:gd name="connsiteX1" fmla="*/ 97763 w 685370"/>
                <a:gd name="connsiteY1" fmla="*/ 82252 h 168343"/>
                <a:gd name="connsiteX2" fmla="*/ 559196 w 685370"/>
                <a:gd name="connsiteY2" fmla="*/ 6052 h 168343"/>
                <a:gd name="connsiteX3" fmla="*/ 671380 w 685370"/>
                <a:gd name="connsiteY3" fmla="*/ 22985 h 168343"/>
                <a:gd name="connsiteX4" fmla="*/ 554963 w 685370"/>
                <a:gd name="connsiteY4" fmla="*/ 166918 h 168343"/>
                <a:gd name="connsiteX5" fmla="*/ 612113 w 685370"/>
                <a:gd name="connsiteY5" fmla="*/ 99185 h 168343"/>
                <a:gd name="connsiteX6" fmla="*/ 339063 w 685370"/>
                <a:gd name="connsiteY6" fmla="*/ 141518 h 168343"/>
                <a:gd name="connsiteX7" fmla="*/ 603646 w 685370"/>
                <a:gd name="connsiteY7" fmla="*/ 101302 h 168343"/>
                <a:gd name="connsiteX8" fmla="*/ 605763 w 685370"/>
                <a:gd name="connsiteY8" fmla="*/ 88602 h 168343"/>
                <a:gd name="connsiteX9" fmla="*/ 650213 w 685370"/>
                <a:gd name="connsiteY9" fmla="*/ 18752 h 168343"/>
                <a:gd name="connsiteX10" fmla="*/ 46963 w 685370"/>
                <a:gd name="connsiteY10" fmla="*/ 80135 h 16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5370" h="168343">
                  <a:moveTo>
                    <a:pt x="46963" y="80135"/>
                  </a:moveTo>
                  <a:cubicBezTo>
                    <a:pt x="-45112" y="90718"/>
                    <a:pt x="12391" y="94599"/>
                    <a:pt x="97763" y="82252"/>
                  </a:cubicBezTo>
                  <a:cubicBezTo>
                    <a:pt x="183135" y="69905"/>
                    <a:pt x="463593" y="15930"/>
                    <a:pt x="559196" y="6052"/>
                  </a:cubicBezTo>
                  <a:cubicBezTo>
                    <a:pt x="654799" y="-3826"/>
                    <a:pt x="672085" y="-3826"/>
                    <a:pt x="671380" y="22985"/>
                  </a:cubicBezTo>
                  <a:cubicBezTo>
                    <a:pt x="670675" y="49796"/>
                    <a:pt x="564841" y="154218"/>
                    <a:pt x="554963" y="166918"/>
                  </a:cubicBezTo>
                  <a:cubicBezTo>
                    <a:pt x="545085" y="179618"/>
                    <a:pt x="648096" y="103418"/>
                    <a:pt x="612113" y="99185"/>
                  </a:cubicBezTo>
                  <a:cubicBezTo>
                    <a:pt x="576130" y="94952"/>
                    <a:pt x="340474" y="141165"/>
                    <a:pt x="339063" y="141518"/>
                  </a:cubicBezTo>
                  <a:cubicBezTo>
                    <a:pt x="337652" y="141871"/>
                    <a:pt x="559196" y="110121"/>
                    <a:pt x="603646" y="101302"/>
                  </a:cubicBezTo>
                  <a:cubicBezTo>
                    <a:pt x="648096" y="92483"/>
                    <a:pt x="598002" y="102360"/>
                    <a:pt x="605763" y="88602"/>
                  </a:cubicBezTo>
                  <a:cubicBezTo>
                    <a:pt x="613524" y="74844"/>
                    <a:pt x="747227" y="15577"/>
                    <a:pt x="650213" y="18752"/>
                  </a:cubicBezTo>
                  <a:cubicBezTo>
                    <a:pt x="553199" y="21927"/>
                    <a:pt x="139038" y="69552"/>
                    <a:pt x="46963" y="801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6CEA3075-AA20-4981-90ED-E4A9F41116A6}"/>
                </a:ext>
              </a:extLst>
            </p:cNvPr>
            <p:cNvSpPr/>
            <p:nvPr/>
          </p:nvSpPr>
          <p:spPr>
            <a:xfrm>
              <a:off x="4957934" y="5851916"/>
              <a:ext cx="1054540" cy="406729"/>
            </a:xfrm>
            <a:custGeom>
              <a:avLst/>
              <a:gdLst>
                <a:gd name="connsiteX0" fmla="*/ 146 w 1054540"/>
                <a:gd name="connsiteY0" fmla="*/ 406644 h 406729"/>
                <a:gd name="connsiteX1" fmla="*/ 340506 w 1054540"/>
                <a:gd name="connsiteY1" fmla="*/ 96764 h 406729"/>
                <a:gd name="connsiteX2" fmla="*/ 1031386 w 1054540"/>
                <a:gd name="connsiteY2" fmla="*/ 15484 h 406729"/>
                <a:gd name="connsiteX3" fmla="*/ 843426 w 1054540"/>
                <a:gd name="connsiteY3" fmla="*/ 10404 h 406729"/>
                <a:gd name="connsiteX4" fmla="*/ 376066 w 1054540"/>
                <a:gd name="connsiteY4" fmla="*/ 127244 h 406729"/>
                <a:gd name="connsiteX5" fmla="*/ 146 w 1054540"/>
                <a:gd name="connsiteY5" fmla="*/ 406644 h 406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4540" h="406729">
                  <a:moveTo>
                    <a:pt x="146" y="406644"/>
                  </a:moveTo>
                  <a:cubicBezTo>
                    <a:pt x="-5781" y="401564"/>
                    <a:pt x="168633" y="161957"/>
                    <a:pt x="340506" y="96764"/>
                  </a:cubicBezTo>
                  <a:cubicBezTo>
                    <a:pt x="512379" y="31571"/>
                    <a:pt x="947566" y="29877"/>
                    <a:pt x="1031386" y="15484"/>
                  </a:cubicBezTo>
                  <a:cubicBezTo>
                    <a:pt x="1115206" y="1091"/>
                    <a:pt x="952646" y="-8223"/>
                    <a:pt x="843426" y="10404"/>
                  </a:cubicBezTo>
                  <a:cubicBezTo>
                    <a:pt x="734206" y="29031"/>
                    <a:pt x="514073" y="65437"/>
                    <a:pt x="376066" y="127244"/>
                  </a:cubicBezTo>
                  <a:cubicBezTo>
                    <a:pt x="238059" y="189051"/>
                    <a:pt x="6073" y="411724"/>
                    <a:pt x="146" y="4066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6E2855CE-4982-42DC-8623-46D5DF87B770}"/>
                </a:ext>
              </a:extLst>
            </p:cNvPr>
            <p:cNvSpPr/>
            <p:nvPr/>
          </p:nvSpPr>
          <p:spPr>
            <a:xfrm>
              <a:off x="5947634" y="5397489"/>
              <a:ext cx="709392" cy="144616"/>
            </a:xfrm>
            <a:custGeom>
              <a:avLst/>
              <a:gdLst>
                <a:gd name="connsiteX0" fmla="*/ 199 w 709392"/>
                <a:gd name="connsiteY0" fmla="*/ 11 h 144616"/>
                <a:gd name="connsiteX1" fmla="*/ 199166 w 709392"/>
                <a:gd name="connsiteY1" fmla="*/ 143944 h 144616"/>
                <a:gd name="connsiteX2" fmla="*/ 698699 w 709392"/>
                <a:gd name="connsiteY2" fmla="*/ 55044 h 144616"/>
                <a:gd name="connsiteX3" fmla="*/ 516666 w 709392"/>
                <a:gd name="connsiteY3" fmla="*/ 80444 h 144616"/>
                <a:gd name="connsiteX4" fmla="*/ 228799 w 709392"/>
                <a:gd name="connsiteY4" fmla="*/ 135478 h 144616"/>
                <a:gd name="connsiteX5" fmla="*/ 199 w 709392"/>
                <a:gd name="connsiteY5" fmla="*/ 11 h 1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9392" h="144616">
                  <a:moveTo>
                    <a:pt x="199" y="11"/>
                  </a:moveTo>
                  <a:cubicBezTo>
                    <a:pt x="-4740" y="1422"/>
                    <a:pt x="82749" y="134772"/>
                    <a:pt x="199166" y="143944"/>
                  </a:cubicBezTo>
                  <a:cubicBezTo>
                    <a:pt x="315583" y="153116"/>
                    <a:pt x="645782" y="65627"/>
                    <a:pt x="698699" y="55044"/>
                  </a:cubicBezTo>
                  <a:cubicBezTo>
                    <a:pt x="751616" y="44461"/>
                    <a:pt x="594983" y="67038"/>
                    <a:pt x="516666" y="80444"/>
                  </a:cubicBezTo>
                  <a:cubicBezTo>
                    <a:pt x="438349" y="93850"/>
                    <a:pt x="314171" y="147472"/>
                    <a:pt x="228799" y="135478"/>
                  </a:cubicBezTo>
                  <a:cubicBezTo>
                    <a:pt x="143427" y="123484"/>
                    <a:pt x="5138" y="-1400"/>
                    <a:pt x="199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ED89B1B4-3419-4469-92B4-D0C11AB2164C}"/>
                </a:ext>
              </a:extLst>
            </p:cNvPr>
            <p:cNvSpPr/>
            <p:nvPr/>
          </p:nvSpPr>
          <p:spPr>
            <a:xfrm>
              <a:off x="6296901" y="4662277"/>
              <a:ext cx="827977" cy="233061"/>
            </a:xfrm>
            <a:custGeom>
              <a:avLst/>
              <a:gdLst>
                <a:gd name="connsiteX0" fmla="*/ 827799 w 827977"/>
                <a:gd name="connsiteY0" fmla="*/ 95990 h 233061"/>
                <a:gd name="connsiteX1" fmla="*/ 319799 w 827977"/>
                <a:gd name="connsiteY1" fmla="*/ 2856 h 233061"/>
                <a:gd name="connsiteX2" fmla="*/ 6532 w 827977"/>
                <a:gd name="connsiteY2" fmla="*/ 227223 h 233061"/>
                <a:gd name="connsiteX3" fmla="*/ 99666 w 827977"/>
                <a:gd name="connsiteY3" fmla="*/ 172190 h 233061"/>
                <a:gd name="connsiteX4" fmla="*/ 374832 w 827977"/>
                <a:gd name="connsiteY4" fmla="*/ 28256 h 233061"/>
                <a:gd name="connsiteX5" fmla="*/ 827799 w 827977"/>
                <a:gd name="connsiteY5" fmla="*/ 95990 h 23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7977" h="233061">
                  <a:moveTo>
                    <a:pt x="827799" y="95990"/>
                  </a:moveTo>
                  <a:cubicBezTo>
                    <a:pt x="818627" y="91757"/>
                    <a:pt x="456677" y="-19016"/>
                    <a:pt x="319799" y="2856"/>
                  </a:cubicBezTo>
                  <a:cubicBezTo>
                    <a:pt x="182921" y="24728"/>
                    <a:pt x="43221" y="199001"/>
                    <a:pt x="6532" y="227223"/>
                  </a:cubicBezTo>
                  <a:cubicBezTo>
                    <a:pt x="-30157" y="255445"/>
                    <a:pt x="99666" y="172190"/>
                    <a:pt x="99666" y="172190"/>
                  </a:cubicBezTo>
                  <a:cubicBezTo>
                    <a:pt x="161049" y="139029"/>
                    <a:pt x="260532" y="43073"/>
                    <a:pt x="374832" y="28256"/>
                  </a:cubicBezTo>
                  <a:cubicBezTo>
                    <a:pt x="489132" y="13439"/>
                    <a:pt x="836971" y="100223"/>
                    <a:pt x="827799" y="959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CDC40C6F-1D7F-405A-9F65-B3F24D52F5A5}"/>
                </a:ext>
              </a:extLst>
            </p:cNvPr>
            <p:cNvSpPr/>
            <p:nvPr/>
          </p:nvSpPr>
          <p:spPr>
            <a:xfrm>
              <a:off x="7046267" y="5412178"/>
              <a:ext cx="458213" cy="335444"/>
            </a:xfrm>
            <a:custGeom>
              <a:avLst/>
              <a:gdLst>
                <a:gd name="connsiteX0" fmla="*/ 116 w 458213"/>
                <a:gd name="connsiteY0" fmla="*/ 211805 h 335444"/>
                <a:gd name="connsiteX1" fmla="*/ 366300 w 458213"/>
                <a:gd name="connsiteY1" fmla="*/ 17072 h 335444"/>
                <a:gd name="connsiteX2" fmla="*/ 345133 w 458213"/>
                <a:gd name="connsiteY2" fmla="*/ 29772 h 335444"/>
                <a:gd name="connsiteX3" fmla="*/ 332433 w 458213"/>
                <a:gd name="connsiteY3" fmla="*/ 192755 h 335444"/>
                <a:gd name="connsiteX4" fmla="*/ 429800 w 458213"/>
                <a:gd name="connsiteY4" fmla="*/ 323989 h 335444"/>
                <a:gd name="connsiteX5" fmla="*/ 190616 w 458213"/>
                <a:gd name="connsiteY5" fmla="*/ 328222 h 335444"/>
                <a:gd name="connsiteX6" fmla="*/ 444616 w 458213"/>
                <a:gd name="connsiteY6" fmla="*/ 319755 h 335444"/>
                <a:gd name="connsiteX7" fmla="*/ 410750 w 458213"/>
                <a:gd name="connsiteY7" fmla="*/ 279539 h 335444"/>
                <a:gd name="connsiteX8" fmla="*/ 300683 w 458213"/>
                <a:gd name="connsiteY8" fmla="*/ 190639 h 335444"/>
                <a:gd name="connsiteX9" fmla="*/ 326083 w 458213"/>
                <a:gd name="connsiteY9" fmla="*/ 74222 h 335444"/>
                <a:gd name="connsiteX10" fmla="*/ 116 w 458213"/>
                <a:gd name="connsiteY10" fmla="*/ 211805 h 335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8213" h="335444">
                  <a:moveTo>
                    <a:pt x="116" y="211805"/>
                  </a:moveTo>
                  <a:cubicBezTo>
                    <a:pt x="6819" y="202280"/>
                    <a:pt x="308797" y="47411"/>
                    <a:pt x="366300" y="17072"/>
                  </a:cubicBezTo>
                  <a:cubicBezTo>
                    <a:pt x="423803" y="-13267"/>
                    <a:pt x="350778" y="491"/>
                    <a:pt x="345133" y="29772"/>
                  </a:cubicBezTo>
                  <a:cubicBezTo>
                    <a:pt x="339489" y="59052"/>
                    <a:pt x="318322" y="143719"/>
                    <a:pt x="332433" y="192755"/>
                  </a:cubicBezTo>
                  <a:cubicBezTo>
                    <a:pt x="346544" y="241791"/>
                    <a:pt x="453436" y="301411"/>
                    <a:pt x="429800" y="323989"/>
                  </a:cubicBezTo>
                  <a:cubicBezTo>
                    <a:pt x="406164" y="346567"/>
                    <a:pt x="188147" y="328928"/>
                    <a:pt x="190616" y="328222"/>
                  </a:cubicBezTo>
                  <a:cubicBezTo>
                    <a:pt x="193085" y="327516"/>
                    <a:pt x="407927" y="327869"/>
                    <a:pt x="444616" y="319755"/>
                  </a:cubicBezTo>
                  <a:cubicBezTo>
                    <a:pt x="481305" y="311641"/>
                    <a:pt x="434739" y="301058"/>
                    <a:pt x="410750" y="279539"/>
                  </a:cubicBezTo>
                  <a:cubicBezTo>
                    <a:pt x="386761" y="258020"/>
                    <a:pt x="314794" y="224858"/>
                    <a:pt x="300683" y="190639"/>
                  </a:cubicBezTo>
                  <a:cubicBezTo>
                    <a:pt x="286572" y="156420"/>
                    <a:pt x="374414" y="69989"/>
                    <a:pt x="326083" y="74222"/>
                  </a:cubicBezTo>
                  <a:cubicBezTo>
                    <a:pt x="277753" y="78455"/>
                    <a:pt x="-6587" y="221330"/>
                    <a:pt x="116" y="2118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C459863C-6310-4E2B-AAA8-E2D24ABC0B9A}"/>
                </a:ext>
              </a:extLst>
            </p:cNvPr>
            <p:cNvSpPr/>
            <p:nvPr/>
          </p:nvSpPr>
          <p:spPr>
            <a:xfrm>
              <a:off x="6841021" y="5824056"/>
              <a:ext cx="311204" cy="124005"/>
            </a:xfrm>
            <a:custGeom>
              <a:avLst/>
              <a:gdLst>
                <a:gd name="connsiteX0" fmla="*/ 311196 w 311204"/>
                <a:gd name="connsiteY0" fmla="*/ 1011 h 124005"/>
                <a:gd name="connsiteX1" fmla="*/ 91062 w 311204"/>
                <a:gd name="connsiteY1" fmla="*/ 26411 h 124005"/>
                <a:gd name="connsiteX2" fmla="*/ 46 w 311204"/>
                <a:gd name="connsiteY2" fmla="*/ 123777 h 124005"/>
                <a:gd name="connsiteX3" fmla="*/ 82596 w 311204"/>
                <a:gd name="connsiteY3" fmla="*/ 51811 h 124005"/>
                <a:gd name="connsiteX4" fmla="*/ 311196 w 311204"/>
                <a:gd name="connsiteY4" fmla="*/ 1011 h 124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1204" h="124005">
                  <a:moveTo>
                    <a:pt x="311196" y="1011"/>
                  </a:moveTo>
                  <a:cubicBezTo>
                    <a:pt x="312607" y="-3222"/>
                    <a:pt x="142920" y="5950"/>
                    <a:pt x="91062" y="26411"/>
                  </a:cubicBezTo>
                  <a:cubicBezTo>
                    <a:pt x="39204" y="46872"/>
                    <a:pt x="1457" y="119544"/>
                    <a:pt x="46" y="123777"/>
                  </a:cubicBezTo>
                  <a:cubicBezTo>
                    <a:pt x="-1365" y="128010"/>
                    <a:pt x="29327" y="72272"/>
                    <a:pt x="82596" y="51811"/>
                  </a:cubicBezTo>
                  <a:cubicBezTo>
                    <a:pt x="135865" y="31350"/>
                    <a:pt x="309785" y="5244"/>
                    <a:pt x="311196" y="10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BF78F95F-AA29-48DB-83A4-CEEABBE158B9}"/>
                </a:ext>
              </a:extLst>
            </p:cNvPr>
            <p:cNvSpPr/>
            <p:nvPr/>
          </p:nvSpPr>
          <p:spPr>
            <a:xfrm>
              <a:off x="4521700" y="4734711"/>
              <a:ext cx="1437690" cy="107191"/>
            </a:xfrm>
            <a:custGeom>
              <a:avLst/>
              <a:gdLst>
                <a:gd name="connsiteX0" fmla="*/ 24900 w 1437690"/>
                <a:gd name="connsiteY0" fmla="*/ 94464 h 107191"/>
                <a:gd name="connsiteX1" fmla="*/ 75700 w 1437690"/>
                <a:gd name="connsiteY1" fmla="*/ 75414 h 107191"/>
                <a:gd name="connsiteX2" fmla="*/ 523375 w 1437690"/>
                <a:gd name="connsiteY2" fmla="*/ 15089 h 107191"/>
                <a:gd name="connsiteX3" fmla="*/ 1031375 w 1437690"/>
                <a:gd name="connsiteY3" fmla="*/ 72239 h 107191"/>
                <a:gd name="connsiteX4" fmla="*/ 1434600 w 1437690"/>
                <a:gd name="connsiteY4" fmla="*/ 107164 h 107191"/>
                <a:gd name="connsiteX5" fmla="*/ 1228225 w 1437690"/>
                <a:gd name="connsiteY5" fmla="*/ 78589 h 107191"/>
                <a:gd name="connsiteX6" fmla="*/ 659900 w 1437690"/>
                <a:gd name="connsiteY6" fmla="*/ 2389 h 107191"/>
                <a:gd name="connsiteX7" fmla="*/ 336050 w 1437690"/>
                <a:gd name="connsiteY7" fmla="*/ 27789 h 107191"/>
                <a:gd name="connsiteX8" fmla="*/ 24900 w 1437690"/>
                <a:gd name="connsiteY8" fmla="*/ 94464 h 107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7690" h="107191">
                  <a:moveTo>
                    <a:pt x="24900" y="94464"/>
                  </a:moveTo>
                  <a:cubicBezTo>
                    <a:pt x="-18492" y="102402"/>
                    <a:pt x="-7379" y="88643"/>
                    <a:pt x="75700" y="75414"/>
                  </a:cubicBezTo>
                  <a:cubicBezTo>
                    <a:pt x="158779" y="62185"/>
                    <a:pt x="364096" y="15618"/>
                    <a:pt x="523375" y="15089"/>
                  </a:cubicBezTo>
                  <a:cubicBezTo>
                    <a:pt x="682654" y="14560"/>
                    <a:pt x="879504" y="56893"/>
                    <a:pt x="1031375" y="72239"/>
                  </a:cubicBezTo>
                  <a:cubicBezTo>
                    <a:pt x="1183246" y="87585"/>
                    <a:pt x="1401792" y="106106"/>
                    <a:pt x="1434600" y="107164"/>
                  </a:cubicBezTo>
                  <a:cubicBezTo>
                    <a:pt x="1467408" y="108222"/>
                    <a:pt x="1228225" y="78589"/>
                    <a:pt x="1228225" y="78589"/>
                  </a:cubicBezTo>
                  <a:cubicBezTo>
                    <a:pt x="1099108" y="61127"/>
                    <a:pt x="808596" y="10856"/>
                    <a:pt x="659900" y="2389"/>
                  </a:cubicBezTo>
                  <a:cubicBezTo>
                    <a:pt x="511204" y="-6078"/>
                    <a:pt x="447704" y="9268"/>
                    <a:pt x="336050" y="27789"/>
                  </a:cubicBezTo>
                  <a:cubicBezTo>
                    <a:pt x="224396" y="46310"/>
                    <a:pt x="68292" y="86526"/>
                    <a:pt x="24900" y="944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B7AD010F-72B2-42BC-91F6-858E4AFFE118}"/>
                </a:ext>
              </a:extLst>
            </p:cNvPr>
            <p:cNvSpPr/>
            <p:nvPr/>
          </p:nvSpPr>
          <p:spPr>
            <a:xfrm>
              <a:off x="4832346" y="4975184"/>
              <a:ext cx="333776" cy="667874"/>
            </a:xfrm>
            <a:custGeom>
              <a:avLst/>
              <a:gdLst>
                <a:gd name="connsiteX0" fmla="*/ 4 w 333776"/>
                <a:gd name="connsiteY0" fmla="*/ 41 h 667874"/>
                <a:gd name="connsiteX1" fmla="*/ 95254 w 333776"/>
                <a:gd name="connsiteY1" fmla="*/ 250866 h 667874"/>
                <a:gd name="connsiteX2" fmla="*/ 196854 w 333776"/>
                <a:gd name="connsiteY2" fmla="*/ 431841 h 667874"/>
                <a:gd name="connsiteX3" fmla="*/ 317504 w 333776"/>
                <a:gd name="connsiteY3" fmla="*/ 654091 h 667874"/>
                <a:gd name="connsiteX4" fmla="*/ 307979 w 333776"/>
                <a:gd name="connsiteY4" fmla="*/ 603291 h 667874"/>
                <a:gd name="connsiteX5" fmla="*/ 92079 w 333776"/>
                <a:gd name="connsiteY5" fmla="*/ 269916 h 667874"/>
                <a:gd name="connsiteX6" fmla="*/ 4 w 333776"/>
                <a:gd name="connsiteY6" fmla="*/ 41 h 667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776" h="667874">
                  <a:moveTo>
                    <a:pt x="4" y="41"/>
                  </a:moveTo>
                  <a:cubicBezTo>
                    <a:pt x="533" y="-3134"/>
                    <a:pt x="62446" y="178899"/>
                    <a:pt x="95254" y="250866"/>
                  </a:cubicBezTo>
                  <a:cubicBezTo>
                    <a:pt x="128062" y="322833"/>
                    <a:pt x="159812" y="364637"/>
                    <a:pt x="196854" y="431841"/>
                  </a:cubicBezTo>
                  <a:cubicBezTo>
                    <a:pt x="233896" y="499045"/>
                    <a:pt x="298983" y="625516"/>
                    <a:pt x="317504" y="654091"/>
                  </a:cubicBezTo>
                  <a:cubicBezTo>
                    <a:pt x="336025" y="682666"/>
                    <a:pt x="345550" y="667320"/>
                    <a:pt x="307979" y="603291"/>
                  </a:cubicBezTo>
                  <a:cubicBezTo>
                    <a:pt x="270408" y="539262"/>
                    <a:pt x="142350" y="369928"/>
                    <a:pt x="92079" y="269916"/>
                  </a:cubicBezTo>
                  <a:cubicBezTo>
                    <a:pt x="41808" y="169904"/>
                    <a:pt x="-525" y="3216"/>
                    <a:pt x="4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DE565853-7D16-4E6F-AA6E-F8AB46B2EA3F}"/>
                </a:ext>
              </a:extLst>
            </p:cNvPr>
            <p:cNvSpPr/>
            <p:nvPr/>
          </p:nvSpPr>
          <p:spPr>
            <a:xfrm>
              <a:off x="3112913" y="5558296"/>
              <a:ext cx="1800007" cy="321703"/>
            </a:xfrm>
            <a:custGeom>
              <a:avLst/>
              <a:gdLst>
                <a:gd name="connsiteX0" fmla="*/ 4937 w 1800007"/>
                <a:gd name="connsiteY0" fmla="*/ 1129 h 321703"/>
                <a:gd name="connsiteX1" fmla="*/ 81137 w 1800007"/>
                <a:gd name="connsiteY1" fmla="*/ 29704 h 321703"/>
                <a:gd name="connsiteX2" fmla="*/ 805037 w 1800007"/>
                <a:gd name="connsiteY2" fmla="*/ 267829 h 321703"/>
                <a:gd name="connsiteX3" fmla="*/ 1116187 w 1800007"/>
                <a:gd name="connsiteY3" fmla="*/ 290054 h 321703"/>
                <a:gd name="connsiteX4" fmla="*/ 1773412 w 1800007"/>
                <a:gd name="connsiteY4" fmla="*/ 290054 h 321703"/>
                <a:gd name="connsiteX5" fmla="*/ 1624187 w 1800007"/>
                <a:gd name="connsiteY5" fmla="*/ 302754 h 321703"/>
                <a:gd name="connsiteX6" fmla="*/ 1186037 w 1800007"/>
                <a:gd name="connsiteY6" fmla="*/ 318629 h 321703"/>
                <a:gd name="connsiteX7" fmla="*/ 900287 w 1800007"/>
                <a:gd name="connsiteY7" fmla="*/ 236079 h 321703"/>
                <a:gd name="connsiteX8" fmla="*/ 4937 w 1800007"/>
                <a:gd name="connsiteY8" fmla="*/ 1129 h 321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0007" h="321703">
                  <a:moveTo>
                    <a:pt x="4937" y="1129"/>
                  </a:moveTo>
                  <a:cubicBezTo>
                    <a:pt x="-23638" y="-6809"/>
                    <a:pt x="81137" y="29704"/>
                    <a:pt x="81137" y="29704"/>
                  </a:cubicBezTo>
                  <a:cubicBezTo>
                    <a:pt x="214487" y="74154"/>
                    <a:pt x="632529" y="224437"/>
                    <a:pt x="805037" y="267829"/>
                  </a:cubicBezTo>
                  <a:cubicBezTo>
                    <a:pt x="977545" y="311221"/>
                    <a:pt x="954791" y="286350"/>
                    <a:pt x="1116187" y="290054"/>
                  </a:cubicBezTo>
                  <a:cubicBezTo>
                    <a:pt x="1277583" y="293758"/>
                    <a:pt x="1688745" y="287937"/>
                    <a:pt x="1773412" y="290054"/>
                  </a:cubicBezTo>
                  <a:cubicBezTo>
                    <a:pt x="1858079" y="292171"/>
                    <a:pt x="1722083" y="297992"/>
                    <a:pt x="1624187" y="302754"/>
                  </a:cubicBezTo>
                  <a:cubicBezTo>
                    <a:pt x="1526291" y="307516"/>
                    <a:pt x="1306687" y="329741"/>
                    <a:pt x="1186037" y="318629"/>
                  </a:cubicBezTo>
                  <a:cubicBezTo>
                    <a:pt x="1065387" y="307517"/>
                    <a:pt x="900287" y="236079"/>
                    <a:pt x="900287" y="236079"/>
                  </a:cubicBezTo>
                  <a:lnTo>
                    <a:pt x="4937" y="112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26213E30-97B0-4874-AE63-D75D4D4485F9}"/>
                </a:ext>
              </a:extLst>
            </p:cNvPr>
            <p:cNvSpPr/>
            <p:nvPr/>
          </p:nvSpPr>
          <p:spPr>
            <a:xfrm>
              <a:off x="5548690" y="4852974"/>
              <a:ext cx="360392" cy="442435"/>
            </a:xfrm>
            <a:custGeom>
              <a:avLst/>
              <a:gdLst>
                <a:gd name="connsiteX0" fmla="*/ 359985 w 360392"/>
                <a:gd name="connsiteY0" fmla="*/ 14 h 442435"/>
                <a:gd name="connsiteX1" fmla="*/ 137735 w 360392"/>
                <a:gd name="connsiteY1" fmla="*/ 161939 h 442435"/>
                <a:gd name="connsiteX2" fmla="*/ 98048 w 360392"/>
                <a:gd name="connsiteY2" fmla="*/ 212739 h 442435"/>
                <a:gd name="connsiteX3" fmla="*/ 2798 w 360392"/>
                <a:gd name="connsiteY3" fmla="*/ 439751 h 442435"/>
                <a:gd name="connsiteX4" fmla="*/ 29785 w 360392"/>
                <a:gd name="connsiteY4" fmla="*/ 327039 h 442435"/>
                <a:gd name="connsiteX5" fmla="*/ 75823 w 360392"/>
                <a:gd name="connsiteY5" fmla="*/ 171464 h 442435"/>
                <a:gd name="connsiteX6" fmla="*/ 359985 w 360392"/>
                <a:gd name="connsiteY6" fmla="*/ 14 h 442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392" h="442435">
                  <a:moveTo>
                    <a:pt x="359985" y="14"/>
                  </a:moveTo>
                  <a:cubicBezTo>
                    <a:pt x="370304" y="-1574"/>
                    <a:pt x="181391" y="126485"/>
                    <a:pt x="137735" y="161939"/>
                  </a:cubicBezTo>
                  <a:cubicBezTo>
                    <a:pt x="94079" y="197393"/>
                    <a:pt x="120537" y="166437"/>
                    <a:pt x="98048" y="212739"/>
                  </a:cubicBezTo>
                  <a:cubicBezTo>
                    <a:pt x="75558" y="259041"/>
                    <a:pt x="14175" y="420701"/>
                    <a:pt x="2798" y="439751"/>
                  </a:cubicBezTo>
                  <a:cubicBezTo>
                    <a:pt x="-8579" y="458801"/>
                    <a:pt x="17614" y="371753"/>
                    <a:pt x="29785" y="327039"/>
                  </a:cubicBezTo>
                  <a:cubicBezTo>
                    <a:pt x="41956" y="282325"/>
                    <a:pt x="19731" y="228614"/>
                    <a:pt x="75823" y="171464"/>
                  </a:cubicBezTo>
                  <a:cubicBezTo>
                    <a:pt x="131915" y="114314"/>
                    <a:pt x="349666" y="1602"/>
                    <a:pt x="359985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A6F03F24-B353-4581-9A1E-10E382BC68E0}"/>
                </a:ext>
              </a:extLst>
            </p:cNvPr>
            <p:cNvSpPr/>
            <p:nvPr/>
          </p:nvSpPr>
          <p:spPr>
            <a:xfrm>
              <a:off x="5324323" y="4816242"/>
              <a:ext cx="376433" cy="577532"/>
            </a:xfrm>
            <a:custGeom>
              <a:avLst/>
              <a:gdLst>
                <a:gd name="connsiteX0" fmla="*/ 376390 w 376433"/>
                <a:gd name="connsiteY0" fmla="*/ 233 h 577532"/>
                <a:gd name="connsiteX1" fmla="*/ 160490 w 376433"/>
                <a:gd name="connsiteY1" fmla="*/ 198671 h 577532"/>
                <a:gd name="connsiteX2" fmla="*/ 82702 w 376433"/>
                <a:gd name="connsiteY2" fmla="*/ 282808 h 577532"/>
                <a:gd name="connsiteX3" fmla="*/ 36665 w 376433"/>
                <a:gd name="connsiteY3" fmla="*/ 481246 h 577532"/>
                <a:gd name="connsiteX4" fmla="*/ 23965 w 376433"/>
                <a:gd name="connsiteY4" fmla="*/ 525696 h 577532"/>
                <a:gd name="connsiteX5" fmla="*/ 1740 w 376433"/>
                <a:gd name="connsiteY5" fmla="*/ 570146 h 577532"/>
                <a:gd name="connsiteX6" fmla="*/ 74765 w 376433"/>
                <a:gd name="connsiteY6" fmla="*/ 360596 h 577532"/>
                <a:gd name="connsiteX7" fmla="*/ 141440 w 376433"/>
                <a:gd name="connsiteY7" fmla="*/ 241533 h 577532"/>
                <a:gd name="connsiteX8" fmla="*/ 376390 w 376433"/>
                <a:gd name="connsiteY8" fmla="*/ 233 h 57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6433" h="577532">
                  <a:moveTo>
                    <a:pt x="376390" y="233"/>
                  </a:moveTo>
                  <a:cubicBezTo>
                    <a:pt x="379565" y="-6911"/>
                    <a:pt x="209438" y="151575"/>
                    <a:pt x="160490" y="198671"/>
                  </a:cubicBezTo>
                  <a:cubicBezTo>
                    <a:pt x="111542" y="245767"/>
                    <a:pt x="103339" y="235712"/>
                    <a:pt x="82702" y="282808"/>
                  </a:cubicBezTo>
                  <a:cubicBezTo>
                    <a:pt x="62065" y="329904"/>
                    <a:pt x="46454" y="440765"/>
                    <a:pt x="36665" y="481246"/>
                  </a:cubicBezTo>
                  <a:cubicBezTo>
                    <a:pt x="26875" y="521727"/>
                    <a:pt x="29786" y="510879"/>
                    <a:pt x="23965" y="525696"/>
                  </a:cubicBezTo>
                  <a:cubicBezTo>
                    <a:pt x="18144" y="540513"/>
                    <a:pt x="-6727" y="597663"/>
                    <a:pt x="1740" y="570146"/>
                  </a:cubicBezTo>
                  <a:cubicBezTo>
                    <a:pt x="10207" y="542629"/>
                    <a:pt x="51482" y="415365"/>
                    <a:pt x="74765" y="360596"/>
                  </a:cubicBezTo>
                  <a:cubicBezTo>
                    <a:pt x="98048" y="305827"/>
                    <a:pt x="89582" y="300800"/>
                    <a:pt x="141440" y="241533"/>
                  </a:cubicBezTo>
                  <a:cubicBezTo>
                    <a:pt x="193298" y="182266"/>
                    <a:pt x="373215" y="7377"/>
                    <a:pt x="376390" y="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FBA04D80-0482-4BFD-8478-BA14FE8FEE6A}"/>
                </a:ext>
              </a:extLst>
            </p:cNvPr>
            <p:cNvSpPr/>
            <p:nvPr/>
          </p:nvSpPr>
          <p:spPr>
            <a:xfrm>
              <a:off x="5301867" y="5310311"/>
              <a:ext cx="247835" cy="120025"/>
            </a:xfrm>
            <a:custGeom>
              <a:avLst/>
              <a:gdLst>
                <a:gd name="connsiteX0" fmla="*/ 383 w 247835"/>
                <a:gd name="connsiteY0" fmla="*/ 115764 h 120025"/>
                <a:gd name="connsiteX1" fmla="*/ 98808 w 247835"/>
                <a:gd name="connsiteY1" fmla="*/ 34802 h 120025"/>
                <a:gd name="connsiteX2" fmla="*/ 205171 w 247835"/>
                <a:gd name="connsiteY2" fmla="*/ 7814 h 120025"/>
                <a:gd name="connsiteX3" fmla="*/ 244858 w 247835"/>
                <a:gd name="connsiteY3" fmla="*/ 1464 h 120025"/>
                <a:gd name="connsiteX4" fmla="*/ 132146 w 247835"/>
                <a:gd name="connsiteY4" fmla="*/ 31627 h 120025"/>
                <a:gd name="connsiteX5" fmla="*/ 92458 w 247835"/>
                <a:gd name="connsiteY5" fmla="*/ 74489 h 120025"/>
                <a:gd name="connsiteX6" fmla="*/ 65471 w 247835"/>
                <a:gd name="connsiteY6" fmla="*/ 104652 h 120025"/>
                <a:gd name="connsiteX7" fmla="*/ 383 w 247835"/>
                <a:gd name="connsiteY7" fmla="*/ 115764 h 12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7835" h="120025">
                  <a:moveTo>
                    <a:pt x="383" y="115764"/>
                  </a:moveTo>
                  <a:cubicBezTo>
                    <a:pt x="5939" y="104122"/>
                    <a:pt x="64677" y="52794"/>
                    <a:pt x="98808" y="34802"/>
                  </a:cubicBezTo>
                  <a:cubicBezTo>
                    <a:pt x="132939" y="16810"/>
                    <a:pt x="180829" y="13370"/>
                    <a:pt x="205171" y="7814"/>
                  </a:cubicBezTo>
                  <a:cubicBezTo>
                    <a:pt x="229513" y="2258"/>
                    <a:pt x="257029" y="-2505"/>
                    <a:pt x="244858" y="1464"/>
                  </a:cubicBezTo>
                  <a:cubicBezTo>
                    <a:pt x="232687" y="5433"/>
                    <a:pt x="157546" y="19456"/>
                    <a:pt x="132146" y="31627"/>
                  </a:cubicBezTo>
                  <a:cubicBezTo>
                    <a:pt x="106746" y="43798"/>
                    <a:pt x="103571" y="62318"/>
                    <a:pt x="92458" y="74489"/>
                  </a:cubicBezTo>
                  <a:cubicBezTo>
                    <a:pt x="81345" y="86660"/>
                    <a:pt x="79759" y="96979"/>
                    <a:pt x="65471" y="104652"/>
                  </a:cubicBezTo>
                  <a:cubicBezTo>
                    <a:pt x="51184" y="112325"/>
                    <a:pt x="-5173" y="127406"/>
                    <a:pt x="383" y="1157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DC8534E5-1A9C-45BE-BDB7-0B42B0CDA585}"/>
                </a:ext>
              </a:extLst>
            </p:cNvPr>
            <p:cNvSpPr/>
            <p:nvPr/>
          </p:nvSpPr>
          <p:spPr>
            <a:xfrm>
              <a:off x="5444480" y="5332372"/>
              <a:ext cx="115119" cy="170261"/>
            </a:xfrm>
            <a:custGeom>
              <a:avLst/>
              <a:gdLst>
                <a:gd name="connsiteX0" fmla="*/ 107008 w 115119"/>
                <a:gd name="connsiteY0" fmla="*/ 41 h 170261"/>
                <a:gd name="connsiteX1" fmla="*/ 86370 w 115119"/>
                <a:gd name="connsiteY1" fmla="*/ 79416 h 170261"/>
                <a:gd name="connsiteX2" fmla="*/ 30808 w 115119"/>
                <a:gd name="connsiteY2" fmla="*/ 120691 h 170261"/>
                <a:gd name="connsiteX3" fmla="*/ 16520 w 115119"/>
                <a:gd name="connsiteY3" fmla="*/ 142916 h 170261"/>
                <a:gd name="connsiteX4" fmla="*/ 2233 w 115119"/>
                <a:gd name="connsiteY4" fmla="*/ 169903 h 170261"/>
                <a:gd name="connsiteX5" fmla="*/ 67320 w 115119"/>
                <a:gd name="connsiteY5" fmla="*/ 122278 h 170261"/>
                <a:gd name="connsiteX6" fmla="*/ 113358 w 115119"/>
                <a:gd name="connsiteY6" fmla="*/ 90528 h 170261"/>
                <a:gd name="connsiteX7" fmla="*/ 107008 w 115119"/>
                <a:gd name="connsiteY7" fmla="*/ 41 h 17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119" h="170261">
                  <a:moveTo>
                    <a:pt x="107008" y="41"/>
                  </a:moveTo>
                  <a:cubicBezTo>
                    <a:pt x="102510" y="-1811"/>
                    <a:pt x="99070" y="59308"/>
                    <a:pt x="86370" y="79416"/>
                  </a:cubicBezTo>
                  <a:cubicBezTo>
                    <a:pt x="73670" y="99524"/>
                    <a:pt x="42450" y="110108"/>
                    <a:pt x="30808" y="120691"/>
                  </a:cubicBezTo>
                  <a:cubicBezTo>
                    <a:pt x="19166" y="131274"/>
                    <a:pt x="21282" y="134714"/>
                    <a:pt x="16520" y="142916"/>
                  </a:cubicBezTo>
                  <a:cubicBezTo>
                    <a:pt x="11758" y="151118"/>
                    <a:pt x="-6234" y="173343"/>
                    <a:pt x="2233" y="169903"/>
                  </a:cubicBezTo>
                  <a:cubicBezTo>
                    <a:pt x="10700" y="166463"/>
                    <a:pt x="48799" y="135507"/>
                    <a:pt x="67320" y="122278"/>
                  </a:cubicBezTo>
                  <a:cubicBezTo>
                    <a:pt x="85841" y="109049"/>
                    <a:pt x="108331" y="110107"/>
                    <a:pt x="113358" y="90528"/>
                  </a:cubicBezTo>
                  <a:cubicBezTo>
                    <a:pt x="118385" y="70949"/>
                    <a:pt x="111506" y="1893"/>
                    <a:pt x="107008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24B6BDE8-3DF0-404B-8C2A-40DBA7475800}"/>
                </a:ext>
              </a:extLst>
            </p:cNvPr>
            <p:cNvSpPr/>
            <p:nvPr/>
          </p:nvSpPr>
          <p:spPr>
            <a:xfrm>
              <a:off x="5352522" y="5357640"/>
              <a:ext cx="146969" cy="87692"/>
            </a:xfrm>
            <a:custGeom>
              <a:avLst/>
              <a:gdLst>
                <a:gd name="connsiteX0" fmla="*/ 528 w 146969"/>
                <a:gd name="connsiteY0" fmla="*/ 87485 h 87692"/>
                <a:gd name="connsiteX1" fmla="*/ 94191 w 146969"/>
                <a:gd name="connsiteY1" fmla="*/ 52560 h 87692"/>
                <a:gd name="connsiteX2" fmla="*/ 140228 w 146969"/>
                <a:gd name="connsiteY2" fmla="*/ 173 h 87692"/>
                <a:gd name="connsiteX3" fmla="*/ 133878 w 146969"/>
                <a:gd name="connsiteY3" fmla="*/ 36685 h 87692"/>
                <a:gd name="connsiteX4" fmla="*/ 140228 w 146969"/>
                <a:gd name="connsiteY4" fmla="*/ 65260 h 87692"/>
                <a:gd name="connsiteX5" fmla="*/ 528 w 146969"/>
                <a:gd name="connsiteY5" fmla="*/ 87485 h 8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969" h="87692">
                  <a:moveTo>
                    <a:pt x="528" y="87485"/>
                  </a:moveTo>
                  <a:cubicBezTo>
                    <a:pt x="-7145" y="85368"/>
                    <a:pt x="70908" y="67112"/>
                    <a:pt x="94191" y="52560"/>
                  </a:cubicBezTo>
                  <a:cubicBezTo>
                    <a:pt x="117474" y="38008"/>
                    <a:pt x="133614" y="2819"/>
                    <a:pt x="140228" y="173"/>
                  </a:cubicBezTo>
                  <a:cubicBezTo>
                    <a:pt x="146843" y="-2473"/>
                    <a:pt x="133878" y="25837"/>
                    <a:pt x="133878" y="36685"/>
                  </a:cubicBezTo>
                  <a:cubicBezTo>
                    <a:pt x="133878" y="47533"/>
                    <a:pt x="158484" y="55470"/>
                    <a:pt x="140228" y="65260"/>
                  </a:cubicBezTo>
                  <a:cubicBezTo>
                    <a:pt x="121972" y="75050"/>
                    <a:pt x="8201" y="89602"/>
                    <a:pt x="528" y="874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2D69B18B-FA33-4ADC-8342-0B1E2BCCDBFC}"/>
                </a:ext>
              </a:extLst>
            </p:cNvPr>
            <p:cNvSpPr/>
            <p:nvPr/>
          </p:nvSpPr>
          <p:spPr>
            <a:xfrm>
              <a:off x="5252199" y="5409898"/>
              <a:ext cx="96373" cy="225752"/>
            </a:xfrm>
            <a:custGeom>
              <a:avLst/>
              <a:gdLst>
                <a:gd name="connsiteX0" fmla="*/ 96089 w 96373"/>
                <a:gd name="connsiteY0" fmla="*/ 302 h 225752"/>
                <a:gd name="connsiteX1" fmla="*/ 32589 w 96373"/>
                <a:gd name="connsiteY1" fmla="*/ 89202 h 225752"/>
                <a:gd name="connsiteX2" fmla="*/ 24651 w 96373"/>
                <a:gd name="connsiteY2" fmla="*/ 132065 h 225752"/>
                <a:gd name="connsiteX3" fmla="*/ 15126 w 96373"/>
                <a:gd name="connsiteY3" fmla="*/ 225727 h 225752"/>
                <a:gd name="connsiteX4" fmla="*/ 4014 w 96373"/>
                <a:gd name="connsiteY4" fmla="*/ 122540 h 225752"/>
                <a:gd name="connsiteX5" fmla="*/ 96089 w 96373"/>
                <a:gd name="connsiteY5" fmla="*/ 302 h 22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373" h="225752">
                  <a:moveTo>
                    <a:pt x="96089" y="302"/>
                  </a:moveTo>
                  <a:cubicBezTo>
                    <a:pt x="100852" y="-5254"/>
                    <a:pt x="44495" y="67242"/>
                    <a:pt x="32589" y="89202"/>
                  </a:cubicBezTo>
                  <a:cubicBezTo>
                    <a:pt x="20683" y="111162"/>
                    <a:pt x="27562" y="109311"/>
                    <a:pt x="24651" y="132065"/>
                  </a:cubicBezTo>
                  <a:cubicBezTo>
                    <a:pt x="21740" y="154819"/>
                    <a:pt x="18565" y="227314"/>
                    <a:pt x="15126" y="225727"/>
                  </a:cubicBezTo>
                  <a:cubicBezTo>
                    <a:pt x="11687" y="224140"/>
                    <a:pt x="-8422" y="155878"/>
                    <a:pt x="4014" y="122540"/>
                  </a:cubicBezTo>
                  <a:cubicBezTo>
                    <a:pt x="16449" y="89203"/>
                    <a:pt x="91326" y="5858"/>
                    <a:pt x="96089" y="3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647B2477-6E76-4B9F-BF67-456490034A39}"/>
                </a:ext>
              </a:extLst>
            </p:cNvPr>
            <p:cNvSpPr/>
            <p:nvPr/>
          </p:nvSpPr>
          <p:spPr>
            <a:xfrm>
              <a:off x="3204429" y="4569940"/>
              <a:ext cx="1395652" cy="285804"/>
            </a:xfrm>
            <a:custGeom>
              <a:avLst/>
              <a:gdLst>
                <a:gd name="connsiteX0" fmla="*/ 2321 w 1395652"/>
                <a:gd name="connsiteY0" fmla="*/ 8410 h 285804"/>
                <a:gd name="connsiteX1" fmla="*/ 405546 w 1395652"/>
                <a:gd name="connsiteY1" fmla="*/ 21110 h 285804"/>
                <a:gd name="connsiteX2" fmla="*/ 859571 w 1395652"/>
                <a:gd name="connsiteY2" fmla="*/ 157635 h 285804"/>
                <a:gd name="connsiteX3" fmla="*/ 1380271 w 1395652"/>
                <a:gd name="connsiteY3" fmla="*/ 281460 h 285804"/>
                <a:gd name="connsiteX4" fmla="*/ 1227871 w 1395652"/>
                <a:gd name="connsiteY4" fmla="*/ 246535 h 285804"/>
                <a:gd name="connsiteX5" fmla="*/ 919896 w 1395652"/>
                <a:gd name="connsiteY5" fmla="*/ 138585 h 285804"/>
                <a:gd name="connsiteX6" fmla="*/ 592871 w 1395652"/>
                <a:gd name="connsiteY6" fmla="*/ 100485 h 285804"/>
                <a:gd name="connsiteX7" fmla="*/ 2321 w 1395652"/>
                <a:gd name="connsiteY7" fmla="*/ 8410 h 285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5652" h="285804">
                  <a:moveTo>
                    <a:pt x="2321" y="8410"/>
                  </a:moveTo>
                  <a:cubicBezTo>
                    <a:pt x="-28900" y="-4819"/>
                    <a:pt x="262671" y="-3761"/>
                    <a:pt x="405546" y="21110"/>
                  </a:cubicBezTo>
                  <a:cubicBezTo>
                    <a:pt x="548421" y="45981"/>
                    <a:pt x="697117" y="114243"/>
                    <a:pt x="859571" y="157635"/>
                  </a:cubicBezTo>
                  <a:cubicBezTo>
                    <a:pt x="1022025" y="201027"/>
                    <a:pt x="1318888" y="266643"/>
                    <a:pt x="1380271" y="281460"/>
                  </a:cubicBezTo>
                  <a:cubicBezTo>
                    <a:pt x="1441654" y="296277"/>
                    <a:pt x="1304600" y="270347"/>
                    <a:pt x="1227871" y="246535"/>
                  </a:cubicBezTo>
                  <a:cubicBezTo>
                    <a:pt x="1151142" y="222723"/>
                    <a:pt x="1025729" y="162927"/>
                    <a:pt x="919896" y="138585"/>
                  </a:cubicBezTo>
                  <a:cubicBezTo>
                    <a:pt x="814063" y="114243"/>
                    <a:pt x="744742" y="121122"/>
                    <a:pt x="592871" y="100485"/>
                  </a:cubicBezTo>
                  <a:cubicBezTo>
                    <a:pt x="441000" y="79848"/>
                    <a:pt x="33542" y="21639"/>
                    <a:pt x="2321" y="84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9ED44956-C390-406F-B064-D112B7B75891}"/>
                </a:ext>
              </a:extLst>
            </p:cNvPr>
            <p:cNvSpPr/>
            <p:nvPr/>
          </p:nvSpPr>
          <p:spPr>
            <a:xfrm>
              <a:off x="2831506" y="4432298"/>
              <a:ext cx="546386" cy="188622"/>
            </a:xfrm>
            <a:custGeom>
              <a:avLst/>
              <a:gdLst>
                <a:gd name="connsiteX0" fmla="*/ 3769 w 546386"/>
                <a:gd name="connsiteY0" fmla="*/ 2 h 188622"/>
                <a:gd name="connsiteX1" fmla="*/ 283169 w 546386"/>
                <a:gd name="connsiteY1" fmla="*/ 130177 h 188622"/>
                <a:gd name="connsiteX2" fmla="*/ 543519 w 546386"/>
                <a:gd name="connsiteY2" fmla="*/ 187327 h 188622"/>
                <a:gd name="connsiteX3" fmla="*/ 429219 w 546386"/>
                <a:gd name="connsiteY3" fmla="*/ 171452 h 188622"/>
                <a:gd name="connsiteX4" fmla="*/ 140294 w 546386"/>
                <a:gd name="connsiteY4" fmla="*/ 133352 h 188622"/>
                <a:gd name="connsiteX5" fmla="*/ 3769 w 546386"/>
                <a:gd name="connsiteY5" fmla="*/ 2 h 188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386" h="188622">
                  <a:moveTo>
                    <a:pt x="3769" y="2"/>
                  </a:moveTo>
                  <a:cubicBezTo>
                    <a:pt x="27581" y="-527"/>
                    <a:pt x="193211" y="98956"/>
                    <a:pt x="283169" y="130177"/>
                  </a:cubicBezTo>
                  <a:cubicBezTo>
                    <a:pt x="373127" y="161398"/>
                    <a:pt x="519177" y="180448"/>
                    <a:pt x="543519" y="187327"/>
                  </a:cubicBezTo>
                  <a:cubicBezTo>
                    <a:pt x="567861" y="194206"/>
                    <a:pt x="429219" y="171452"/>
                    <a:pt x="429219" y="171452"/>
                  </a:cubicBezTo>
                  <a:cubicBezTo>
                    <a:pt x="362015" y="162456"/>
                    <a:pt x="206440" y="159810"/>
                    <a:pt x="140294" y="133352"/>
                  </a:cubicBezTo>
                  <a:cubicBezTo>
                    <a:pt x="74148" y="106894"/>
                    <a:pt x="-20043" y="531"/>
                    <a:pt x="3769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D8A6170B-A763-4213-BE4B-6B71074CD2DE}"/>
                </a:ext>
              </a:extLst>
            </p:cNvPr>
            <p:cNvSpPr/>
            <p:nvPr/>
          </p:nvSpPr>
          <p:spPr>
            <a:xfrm>
              <a:off x="1998032" y="4912571"/>
              <a:ext cx="870014" cy="193244"/>
            </a:xfrm>
            <a:custGeom>
              <a:avLst/>
              <a:gdLst>
                <a:gd name="connsiteX0" fmla="*/ 11743 w 870014"/>
                <a:gd name="connsiteY0" fmla="*/ 46779 h 193244"/>
                <a:gd name="connsiteX1" fmla="*/ 97468 w 870014"/>
                <a:gd name="connsiteY1" fmla="*/ 46779 h 193244"/>
                <a:gd name="connsiteX2" fmla="*/ 408618 w 870014"/>
                <a:gd name="connsiteY2" fmla="*/ 5504 h 193244"/>
                <a:gd name="connsiteX3" fmla="*/ 843593 w 870014"/>
                <a:gd name="connsiteY3" fmla="*/ 186479 h 193244"/>
                <a:gd name="connsiteX4" fmla="*/ 767393 w 870014"/>
                <a:gd name="connsiteY4" fmla="*/ 142029 h 193244"/>
                <a:gd name="connsiteX5" fmla="*/ 319718 w 870014"/>
                <a:gd name="connsiteY5" fmla="*/ 21379 h 193244"/>
                <a:gd name="connsiteX6" fmla="*/ 11743 w 870014"/>
                <a:gd name="connsiteY6" fmla="*/ 46779 h 19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0014" h="193244">
                  <a:moveTo>
                    <a:pt x="11743" y="46779"/>
                  </a:moveTo>
                  <a:cubicBezTo>
                    <a:pt x="-25299" y="51012"/>
                    <a:pt x="31322" y="53658"/>
                    <a:pt x="97468" y="46779"/>
                  </a:cubicBezTo>
                  <a:cubicBezTo>
                    <a:pt x="163614" y="39900"/>
                    <a:pt x="284264" y="-17779"/>
                    <a:pt x="408618" y="5504"/>
                  </a:cubicBezTo>
                  <a:cubicBezTo>
                    <a:pt x="532972" y="28787"/>
                    <a:pt x="783797" y="163725"/>
                    <a:pt x="843593" y="186479"/>
                  </a:cubicBezTo>
                  <a:cubicBezTo>
                    <a:pt x="903389" y="209233"/>
                    <a:pt x="854706" y="169546"/>
                    <a:pt x="767393" y="142029"/>
                  </a:cubicBezTo>
                  <a:cubicBezTo>
                    <a:pt x="680081" y="114512"/>
                    <a:pt x="441955" y="37254"/>
                    <a:pt x="319718" y="21379"/>
                  </a:cubicBezTo>
                  <a:cubicBezTo>
                    <a:pt x="197481" y="5504"/>
                    <a:pt x="48785" y="42546"/>
                    <a:pt x="11743" y="467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6E0B7D2E-901C-4DEC-884B-9AB9229025B3}"/>
                </a:ext>
              </a:extLst>
            </p:cNvPr>
            <p:cNvSpPr/>
            <p:nvPr/>
          </p:nvSpPr>
          <p:spPr>
            <a:xfrm>
              <a:off x="2092391" y="5060823"/>
              <a:ext cx="1003367" cy="480884"/>
            </a:xfrm>
            <a:custGeom>
              <a:avLst/>
              <a:gdLst>
                <a:gd name="connsiteX0" fmla="*/ 3109 w 1003367"/>
                <a:gd name="connsiteY0" fmla="*/ 127 h 480884"/>
                <a:gd name="connsiteX1" fmla="*/ 358709 w 1003367"/>
                <a:gd name="connsiteY1" fmla="*/ 127127 h 480884"/>
                <a:gd name="connsiteX2" fmla="*/ 479359 w 1003367"/>
                <a:gd name="connsiteY2" fmla="*/ 171577 h 480884"/>
                <a:gd name="connsiteX3" fmla="*/ 981009 w 1003367"/>
                <a:gd name="connsiteY3" fmla="*/ 470027 h 480884"/>
                <a:gd name="connsiteX4" fmla="*/ 882584 w 1003367"/>
                <a:gd name="connsiteY4" fmla="*/ 390652 h 480884"/>
                <a:gd name="connsiteX5" fmla="*/ 584134 w 1003367"/>
                <a:gd name="connsiteY5" fmla="*/ 152527 h 480884"/>
                <a:gd name="connsiteX6" fmla="*/ 3109 w 1003367"/>
                <a:gd name="connsiteY6" fmla="*/ 127 h 48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3367" h="480884">
                  <a:moveTo>
                    <a:pt x="3109" y="127"/>
                  </a:moveTo>
                  <a:cubicBezTo>
                    <a:pt x="-34462" y="-4106"/>
                    <a:pt x="279334" y="98552"/>
                    <a:pt x="358709" y="127127"/>
                  </a:cubicBezTo>
                  <a:cubicBezTo>
                    <a:pt x="438084" y="155702"/>
                    <a:pt x="375642" y="114427"/>
                    <a:pt x="479359" y="171577"/>
                  </a:cubicBezTo>
                  <a:cubicBezTo>
                    <a:pt x="583076" y="228727"/>
                    <a:pt x="913805" y="433514"/>
                    <a:pt x="981009" y="470027"/>
                  </a:cubicBezTo>
                  <a:cubicBezTo>
                    <a:pt x="1048213" y="506540"/>
                    <a:pt x="948730" y="443569"/>
                    <a:pt x="882584" y="390652"/>
                  </a:cubicBezTo>
                  <a:cubicBezTo>
                    <a:pt x="816438" y="337735"/>
                    <a:pt x="725421" y="215498"/>
                    <a:pt x="584134" y="152527"/>
                  </a:cubicBezTo>
                  <a:cubicBezTo>
                    <a:pt x="442847" y="89556"/>
                    <a:pt x="40680" y="4360"/>
                    <a:pt x="3109" y="1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D16F25B1-690D-43BF-A025-31789BDA08DC}"/>
                </a:ext>
              </a:extLst>
            </p:cNvPr>
            <p:cNvSpPr/>
            <p:nvPr/>
          </p:nvSpPr>
          <p:spPr>
            <a:xfrm>
              <a:off x="1877768" y="2982243"/>
              <a:ext cx="125240" cy="1830211"/>
            </a:xfrm>
            <a:custGeom>
              <a:avLst/>
              <a:gdLst>
                <a:gd name="connsiteX0" fmla="*/ 124599 w 125240"/>
                <a:gd name="connsiteY0" fmla="*/ 2257 h 1830211"/>
                <a:gd name="connsiteX1" fmla="*/ 52632 w 125240"/>
                <a:gd name="connsiteY1" fmla="*/ 544124 h 1830211"/>
                <a:gd name="connsiteX2" fmla="*/ 35699 w 125240"/>
                <a:gd name="connsiteY2" fmla="*/ 1047890 h 1830211"/>
                <a:gd name="connsiteX3" fmla="*/ 14532 w 125240"/>
                <a:gd name="connsiteY3" fmla="*/ 1818357 h 1830211"/>
                <a:gd name="connsiteX4" fmla="*/ 27232 w 125240"/>
                <a:gd name="connsiteY4" fmla="*/ 1462757 h 1830211"/>
                <a:gd name="connsiteX5" fmla="*/ 6065 w 125240"/>
                <a:gd name="connsiteY5" fmla="*/ 760024 h 1830211"/>
                <a:gd name="connsiteX6" fmla="*/ 124599 w 125240"/>
                <a:gd name="connsiteY6" fmla="*/ 2257 h 1830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40" h="1830211">
                  <a:moveTo>
                    <a:pt x="124599" y="2257"/>
                  </a:moveTo>
                  <a:cubicBezTo>
                    <a:pt x="132360" y="-33726"/>
                    <a:pt x="67449" y="369852"/>
                    <a:pt x="52632" y="544124"/>
                  </a:cubicBezTo>
                  <a:cubicBezTo>
                    <a:pt x="37815" y="718396"/>
                    <a:pt x="42049" y="835518"/>
                    <a:pt x="35699" y="1047890"/>
                  </a:cubicBezTo>
                  <a:cubicBezTo>
                    <a:pt x="29349" y="1260262"/>
                    <a:pt x="15943" y="1749213"/>
                    <a:pt x="14532" y="1818357"/>
                  </a:cubicBezTo>
                  <a:cubicBezTo>
                    <a:pt x="13121" y="1887501"/>
                    <a:pt x="28643" y="1639146"/>
                    <a:pt x="27232" y="1462757"/>
                  </a:cubicBezTo>
                  <a:cubicBezTo>
                    <a:pt x="25821" y="1286368"/>
                    <a:pt x="-15102" y="1000619"/>
                    <a:pt x="6065" y="760024"/>
                  </a:cubicBezTo>
                  <a:cubicBezTo>
                    <a:pt x="27232" y="519429"/>
                    <a:pt x="116838" y="38240"/>
                    <a:pt x="124599" y="22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34E498D7-048F-40E9-993E-48C5BF240797}"/>
                </a:ext>
              </a:extLst>
            </p:cNvPr>
            <p:cNvSpPr/>
            <p:nvPr/>
          </p:nvSpPr>
          <p:spPr>
            <a:xfrm>
              <a:off x="2601182" y="3221641"/>
              <a:ext cx="186906" cy="1069994"/>
            </a:xfrm>
            <a:custGeom>
              <a:avLst/>
              <a:gdLst>
                <a:gd name="connsiteX0" fmla="*/ 57351 w 186906"/>
                <a:gd name="connsiteY0" fmla="*/ 8392 h 1069994"/>
                <a:gd name="connsiteX1" fmla="*/ 57351 w 186906"/>
                <a:gd name="connsiteY1" fmla="*/ 84592 h 1069994"/>
                <a:gd name="connsiteX2" fmla="*/ 70051 w 186906"/>
                <a:gd name="connsiteY2" fmla="*/ 397859 h 1069994"/>
                <a:gd name="connsiteX3" fmla="*/ 171651 w 186906"/>
                <a:gd name="connsiteY3" fmla="*/ 939726 h 1069994"/>
                <a:gd name="connsiteX4" fmla="*/ 184351 w 186906"/>
                <a:gd name="connsiteY4" fmla="*/ 1066726 h 1069994"/>
                <a:gd name="connsiteX5" fmla="*/ 150485 w 186906"/>
                <a:gd name="connsiteY5" fmla="*/ 855059 h 1069994"/>
                <a:gd name="connsiteX6" fmla="*/ 2318 w 186906"/>
                <a:gd name="connsiteY6" fmla="*/ 241226 h 1069994"/>
                <a:gd name="connsiteX7" fmla="*/ 57351 w 186906"/>
                <a:gd name="connsiteY7" fmla="*/ 8392 h 106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906" h="1069994">
                  <a:moveTo>
                    <a:pt x="57351" y="8392"/>
                  </a:moveTo>
                  <a:cubicBezTo>
                    <a:pt x="66523" y="-17714"/>
                    <a:pt x="55234" y="19681"/>
                    <a:pt x="57351" y="84592"/>
                  </a:cubicBezTo>
                  <a:cubicBezTo>
                    <a:pt x="59468" y="149503"/>
                    <a:pt x="51001" y="255337"/>
                    <a:pt x="70051" y="397859"/>
                  </a:cubicBezTo>
                  <a:cubicBezTo>
                    <a:pt x="89101" y="540381"/>
                    <a:pt x="152601" y="828248"/>
                    <a:pt x="171651" y="939726"/>
                  </a:cubicBezTo>
                  <a:cubicBezTo>
                    <a:pt x="190701" y="1051204"/>
                    <a:pt x="187879" y="1080837"/>
                    <a:pt x="184351" y="1066726"/>
                  </a:cubicBezTo>
                  <a:cubicBezTo>
                    <a:pt x="180823" y="1052615"/>
                    <a:pt x="180824" y="992642"/>
                    <a:pt x="150485" y="855059"/>
                  </a:cubicBezTo>
                  <a:cubicBezTo>
                    <a:pt x="120146" y="717476"/>
                    <a:pt x="17135" y="374576"/>
                    <a:pt x="2318" y="241226"/>
                  </a:cubicBezTo>
                  <a:cubicBezTo>
                    <a:pt x="-12499" y="107876"/>
                    <a:pt x="48179" y="34498"/>
                    <a:pt x="57351" y="83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75003655-AB74-4CB6-ADCE-F089AC9201EA}"/>
                </a:ext>
              </a:extLst>
            </p:cNvPr>
            <p:cNvSpPr/>
            <p:nvPr/>
          </p:nvSpPr>
          <p:spPr>
            <a:xfrm>
              <a:off x="1984579" y="2224361"/>
              <a:ext cx="165992" cy="760561"/>
            </a:xfrm>
            <a:custGeom>
              <a:avLst/>
              <a:gdLst>
                <a:gd name="connsiteX0" fmla="*/ 165954 w 165992"/>
                <a:gd name="connsiteY0" fmla="*/ 2372 h 760561"/>
                <a:gd name="connsiteX1" fmla="*/ 102454 w 165992"/>
                <a:gd name="connsiteY1" fmla="*/ 434172 h 760561"/>
                <a:gd name="connsiteX2" fmla="*/ 854 w 165992"/>
                <a:gd name="connsiteY2" fmla="*/ 760139 h 760561"/>
                <a:gd name="connsiteX3" fmla="*/ 55888 w 165992"/>
                <a:gd name="connsiteY3" fmla="*/ 497672 h 760561"/>
                <a:gd name="connsiteX4" fmla="*/ 93988 w 165992"/>
                <a:gd name="connsiteY4" fmla="*/ 269072 h 760561"/>
                <a:gd name="connsiteX5" fmla="*/ 165954 w 165992"/>
                <a:gd name="connsiteY5" fmla="*/ 2372 h 760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992" h="760561">
                  <a:moveTo>
                    <a:pt x="165954" y="2372"/>
                  </a:moveTo>
                  <a:cubicBezTo>
                    <a:pt x="167365" y="29889"/>
                    <a:pt x="129971" y="307877"/>
                    <a:pt x="102454" y="434172"/>
                  </a:cubicBezTo>
                  <a:cubicBezTo>
                    <a:pt x="74937" y="560467"/>
                    <a:pt x="8615" y="749556"/>
                    <a:pt x="854" y="760139"/>
                  </a:cubicBezTo>
                  <a:cubicBezTo>
                    <a:pt x="-6907" y="770722"/>
                    <a:pt x="40366" y="579516"/>
                    <a:pt x="55888" y="497672"/>
                  </a:cubicBezTo>
                  <a:cubicBezTo>
                    <a:pt x="71410" y="415828"/>
                    <a:pt x="72821" y="343861"/>
                    <a:pt x="93988" y="269072"/>
                  </a:cubicBezTo>
                  <a:cubicBezTo>
                    <a:pt x="115155" y="194283"/>
                    <a:pt x="164543" y="-25145"/>
                    <a:pt x="165954" y="23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1BAE3A9C-0624-4A89-93FE-CD4A9309D233}"/>
                </a:ext>
              </a:extLst>
            </p:cNvPr>
            <p:cNvSpPr/>
            <p:nvPr/>
          </p:nvSpPr>
          <p:spPr>
            <a:xfrm>
              <a:off x="2538549" y="2158745"/>
              <a:ext cx="125228" cy="875302"/>
            </a:xfrm>
            <a:custGeom>
              <a:avLst/>
              <a:gdLst>
                <a:gd name="connsiteX0" fmla="*/ 124218 w 125228"/>
                <a:gd name="connsiteY0" fmla="*/ 255 h 875302"/>
                <a:gd name="connsiteX1" fmla="*/ 60718 w 125228"/>
                <a:gd name="connsiteY1" fmla="*/ 377022 h 875302"/>
                <a:gd name="connsiteX2" fmla="*/ 77651 w 125228"/>
                <a:gd name="connsiteY2" fmla="*/ 872322 h 875302"/>
                <a:gd name="connsiteX3" fmla="*/ 60718 w 125228"/>
                <a:gd name="connsiteY3" fmla="*/ 571755 h 875302"/>
                <a:gd name="connsiteX4" fmla="*/ 1451 w 125228"/>
                <a:gd name="connsiteY4" fmla="*/ 321988 h 875302"/>
                <a:gd name="connsiteX5" fmla="*/ 124218 w 125228"/>
                <a:gd name="connsiteY5" fmla="*/ 255 h 87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228" h="875302">
                  <a:moveTo>
                    <a:pt x="124218" y="255"/>
                  </a:moveTo>
                  <a:cubicBezTo>
                    <a:pt x="134096" y="9427"/>
                    <a:pt x="68479" y="231678"/>
                    <a:pt x="60718" y="377022"/>
                  </a:cubicBezTo>
                  <a:cubicBezTo>
                    <a:pt x="52957" y="522366"/>
                    <a:pt x="77651" y="839867"/>
                    <a:pt x="77651" y="872322"/>
                  </a:cubicBezTo>
                  <a:cubicBezTo>
                    <a:pt x="77651" y="904777"/>
                    <a:pt x="73418" y="663477"/>
                    <a:pt x="60718" y="571755"/>
                  </a:cubicBezTo>
                  <a:cubicBezTo>
                    <a:pt x="48018" y="480033"/>
                    <a:pt x="-9838" y="413005"/>
                    <a:pt x="1451" y="321988"/>
                  </a:cubicBezTo>
                  <a:cubicBezTo>
                    <a:pt x="12740" y="230971"/>
                    <a:pt x="114340" y="-8917"/>
                    <a:pt x="124218" y="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C4A170A7-505A-4112-BE49-5617735DB348}"/>
                </a:ext>
              </a:extLst>
            </p:cNvPr>
            <p:cNvSpPr/>
            <p:nvPr/>
          </p:nvSpPr>
          <p:spPr>
            <a:xfrm>
              <a:off x="2150291" y="1837005"/>
              <a:ext cx="144185" cy="152662"/>
            </a:xfrm>
            <a:custGeom>
              <a:avLst/>
              <a:gdLst>
                <a:gd name="connsiteX0" fmla="*/ 144176 w 144185"/>
                <a:gd name="connsiteY0" fmla="*/ 262 h 152662"/>
                <a:gd name="connsiteX1" fmla="*/ 31992 w 144185"/>
                <a:gd name="connsiteY1" fmla="*/ 99745 h 152662"/>
                <a:gd name="connsiteX2" fmla="*/ 15059 w 144185"/>
                <a:gd name="connsiteY2" fmla="*/ 118795 h 152662"/>
                <a:gd name="connsiteX3" fmla="*/ 12942 w 144185"/>
                <a:gd name="connsiteY3" fmla="*/ 152662 h 152662"/>
                <a:gd name="connsiteX4" fmla="*/ 242 w 144185"/>
                <a:gd name="connsiteY4" fmla="*/ 118795 h 152662"/>
                <a:gd name="connsiteX5" fmla="*/ 25642 w 144185"/>
                <a:gd name="connsiteY5" fmla="*/ 72228 h 152662"/>
                <a:gd name="connsiteX6" fmla="*/ 144176 w 144185"/>
                <a:gd name="connsiteY6" fmla="*/ 262 h 152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185" h="152662">
                  <a:moveTo>
                    <a:pt x="144176" y="262"/>
                  </a:moveTo>
                  <a:cubicBezTo>
                    <a:pt x="145234" y="4848"/>
                    <a:pt x="53511" y="79990"/>
                    <a:pt x="31992" y="99745"/>
                  </a:cubicBezTo>
                  <a:cubicBezTo>
                    <a:pt x="10473" y="119500"/>
                    <a:pt x="18234" y="109976"/>
                    <a:pt x="15059" y="118795"/>
                  </a:cubicBezTo>
                  <a:cubicBezTo>
                    <a:pt x="11884" y="127615"/>
                    <a:pt x="15411" y="152662"/>
                    <a:pt x="12942" y="152662"/>
                  </a:cubicBezTo>
                  <a:cubicBezTo>
                    <a:pt x="10473" y="152662"/>
                    <a:pt x="-1875" y="132201"/>
                    <a:pt x="242" y="118795"/>
                  </a:cubicBezTo>
                  <a:cubicBezTo>
                    <a:pt x="2359" y="105389"/>
                    <a:pt x="242" y="91984"/>
                    <a:pt x="25642" y="72228"/>
                  </a:cubicBezTo>
                  <a:cubicBezTo>
                    <a:pt x="51042" y="52473"/>
                    <a:pt x="143118" y="-4324"/>
                    <a:pt x="144176" y="2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1994D92B-48CD-4268-A712-23435CF71720}"/>
                </a:ext>
              </a:extLst>
            </p:cNvPr>
            <p:cNvSpPr/>
            <p:nvPr/>
          </p:nvSpPr>
          <p:spPr>
            <a:xfrm>
              <a:off x="2077402" y="1752431"/>
              <a:ext cx="96521" cy="724234"/>
            </a:xfrm>
            <a:custGeom>
              <a:avLst/>
              <a:gdLst>
                <a:gd name="connsiteX0" fmla="*/ 96415 w 96521"/>
                <a:gd name="connsiteY0" fmla="*/ 169 h 724234"/>
                <a:gd name="connsiteX1" fmla="*/ 35031 w 96521"/>
                <a:gd name="connsiteY1" fmla="*/ 116586 h 724234"/>
                <a:gd name="connsiteX2" fmla="*/ 37148 w 96521"/>
                <a:gd name="connsiteY2" fmla="*/ 186436 h 724234"/>
                <a:gd name="connsiteX3" fmla="*/ 1165 w 96521"/>
                <a:gd name="connsiteY3" fmla="*/ 698669 h 724234"/>
                <a:gd name="connsiteX4" fmla="*/ 9631 w 96521"/>
                <a:gd name="connsiteY4" fmla="*/ 594952 h 724234"/>
                <a:gd name="connsiteX5" fmla="*/ 18098 w 96521"/>
                <a:gd name="connsiteY5" fmla="*/ 144102 h 724234"/>
                <a:gd name="connsiteX6" fmla="*/ 96415 w 96521"/>
                <a:gd name="connsiteY6" fmla="*/ 169 h 724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521" h="724234">
                  <a:moveTo>
                    <a:pt x="96415" y="169"/>
                  </a:moveTo>
                  <a:cubicBezTo>
                    <a:pt x="99237" y="-4417"/>
                    <a:pt x="44909" y="85542"/>
                    <a:pt x="35031" y="116586"/>
                  </a:cubicBezTo>
                  <a:cubicBezTo>
                    <a:pt x="25153" y="147630"/>
                    <a:pt x="42792" y="89422"/>
                    <a:pt x="37148" y="186436"/>
                  </a:cubicBezTo>
                  <a:cubicBezTo>
                    <a:pt x="31504" y="283450"/>
                    <a:pt x="5751" y="630583"/>
                    <a:pt x="1165" y="698669"/>
                  </a:cubicBezTo>
                  <a:cubicBezTo>
                    <a:pt x="-3421" y="766755"/>
                    <a:pt x="6809" y="687380"/>
                    <a:pt x="9631" y="594952"/>
                  </a:cubicBezTo>
                  <a:cubicBezTo>
                    <a:pt x="12453" y="502524"/>
                    <a:pt x="106" y="244291"/>
                    <a:pt x="18098" y="144102"/>
                  </a:cubicBezTo>
                  <a:cubicBezTo>
                    <a:pt x="36090" y="43913"/>
                    <a:pt x="93593" y="4755"/>
                    <a:pt x="96415" y="1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58FDE360-9918-4487-B58A-8B9DECFC7BB8}"/>
                </a:ext>
              </a:extLst>
            </p:cNvPr>
            <p:cNvSpPr/>
            <p:nvPr/>
          </p:nvSpPr>
          <p:spPr>
            <a:xfrm>
              <a:off x="2463696" y="1991128"/>
              <a:ext cx="122880" cy="441710"/>
            </a:xfrm>
            <a:custGeom>
              <a:avLst/>
              <a:gdLst>
                <a:gd name="connsiteX0" fmla="*/ 122871 w 122880"/>
                <a:gd name="connsiteY0" fmla="*/ 655 h 441710"/>
                <a:gd name="connsiteX1" fmla="*/ 10687 w 122880"/>
                <a:gd name="connsiteY1" fmla="*/ 423989 h 441710"/>
                <a:gd name="connsiteX2" fmla="*/ 17037 w 122880"/>
                <a:gd name="connsiteY2" fmla="*/ 328739 h 441710"/>
                <a:gd name="connsiteX3" fmla="*/ 122871 w 122880"/>
                <a:gd name="connsiteY3" fmla="*/ 655 h 44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880" h="441710">
                  <a:moveTo>
                    <a:pt x="122871" y="655"/>
                  </a:moveTo>
                  <a:cubicBezTo>
                    <a:pt x="121813" y="16530"/>
                    <a:pt x="28326" y="369308"/>
                    <a:pt x="10687" y="423989"/>
                  </a:cubicBezTo>
                  <a:cubicBezTo>
                    <a:pt x="-6952" y="478670"/>
                    <a:pt x="-1307" y="395414"/>
                    <a:pt x="17037" y="328739"/>
                  </a:cubicBezTo>
                  <a:cubicBezTo>
                    <a:pt x="35381" y="262064"/>
                    <a:pt x="123929" y="-15220"/>
                    <a:pt x="122871" y="6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ABC11575-3D3B-419E-99F1-9B698F270471}"/>
                </a:ext>
              </a:extLst>
            </p:cNvPr>
            <p:cNvSpPr/>
            <p:nvPr/>
          </p:nvSpPr>
          <p:spPr>
            <a:xfrm>
              <a:off x="2281673" y="1903430"/>
              <a:ext cx="84767" cy="312762"/>
            </a:xfrm>
            <a:custGeom>
              <a:avLst/>
              <a:gdLst>
                <a:gd name="connsiteX0" fmla="*/ 84760 w 84767"/>
                <a:gd name="connsiteY0" fmla="*/ 3687 h 312762"/>
                <a:gd name="connsiteX1" fmla="*/ 17027 w 84767"/>
                <a:gd name="connsiteY1" fmla="*/ 185720 h 312762"/>
                <a:gd name="connsiteX2" fmla="*/ 94 w 84767"/>
                <a:gd name="connsiteY2" fmla="*/ 312720 h 312762"/>
                <a:gd name="connsiteX3" fmla="*/ 10677 w 84767"/>
                <a:gd name="connsiteY3" fmla="*/ 173020 h 312762"/>
                <a:gd name="connsiteX4" fmla="*/ 21260 w 84767"/>
                <a:gd name="connsiteY4" fmla="*/ 71420 h 312762"/>
                <a:gd name="connsiteX5" fmla="*/ 84760 w 84767"/>
                <a:gd name="connsiteY5" fmla="*/ 3687 h 31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767" h="312762">
                  <a:moveTo>
                    <a:pt x="84760" y="3687"/>
                  </a:moveTo>
                  <a:cubicBezTo>
                    <a:pt x="84054" y="22737"/>
                    <a:pt x="31138" y="134215"/>
                    <a:pt x="17027" y="185720"/>
                  </a:cubicBezTo>
                  <a:cubicBezTo>
                    <a:pt x="2916" y="237225"/>
                    <a:pt x="1152" y="314837"/>
                    <a:pt x="94" y="312720"/>
                  </a:cubicBezTo>
                  <a:cubicBezTo>
                    <a:pt x="-964" y="310603"/>
                    <a:pt x="7149" y="213237"/>
                    <a:pt x="10677" y="173020"/>
                  </a:cubicBezTo>
                  <a:cubicBezTo>
                    <a:pt x="14205" y="132803"/>
                    <a:pt x="8207" y="98584"/>
                    <a:pt x="21260" y="71420"/>
                  </a:cubicBezTo>
                  <a:cubicBezTo>
                    <a:pt x="34313" y="44256"/>
                    <a:pt x="85466" y="-15363"/>
                    <a:pt x="84760" y="36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95846672-580D-4BD3-9284-9731F6C98C95}"/>
                </a:ext>
              </a:extLst>
            </p:cNvPr>
            <p:cNvSpPr/>
            <p:nvPr/>
          </p:nvSpPr>
          <p:spPr>
            <a:xfrm>
              <a:off x="2130318" y="2012431"/>
              <a:ext cx="67022" cy="239381"/>
            </a:xfrm>
            <a:custGeom>
              <a:avLst/>
              <a:gdLst>
                <a:gd name="connsiteX0" fmla="*/ 26565 w 67022"/>
                <a:gd name="connsiteY0" fmla="*/ 8986 h 239381"/>
                <a:gd name="connsiteX1" fmla="*/ 64665 w 67022"/>
                <a:gd name="connsiteY1" fmla="*/ 231236 h 239381"/>
                <a:gd name="connsiteX2" fmla="*/ 56199 w 67022"/>
                <a:gd name="connsiteY2" fmla="*/ 178319 h 239381"/>
                <a:gd name="connsiteX3" fmla="*/ 1165 w 67022"/>
                <a:gd name="connsiteY3" fmla="*/ 55552 h 239381"/>
                <a:gd name="connsiteX4" fmla="*/ 26565 w 67022"/>
                <a:gd name="connsiteY4" fmla="*/ 8986 h 239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22" h="239381">
                  <a:moveTo>
                    <a:pt x="26565" y="8986"/>
                  </a:moveTo>
                  <a:cubicBezTo>
                    <a:pt x="37148" y="38267"/>
                    <a:pt x="59726" y="203014"/>
                    <a:pt x="64665" y="231236"/>
                  </a:cubicBezTo>
                  <a:cubicBezTo>
                    <a:pt x="69604" y="259458"/>
                    <a:pt x="66782" y="207600"/>
                    <a:pt x="56199" y="178319"/>
                  </a:cubicBezTo>
                  <a:cubicBezTo>
                    <a:pt x="45616" y="149038"/>
                    <a:pt x="7515" y="82010"/>
                    <a:pt x="1165" y="55552"/>
                  </a:cubicBezTo>
                  <a:cubicBezTo>
                    <a:pt x="-5185" y="29094"/>
                    <a:pt x="15982" y="-20295"/>
                    <a:pt x="26565" y="89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6865CEB9-F07F-470C-AAD7-B9D1B130696C}"/>
                </a:ext>
              </a:extLst>
            </p:cNvPr>
            <p:cNvSpPr/>
            <p:nvPr/>
          </p:nvSpPr>
          <p:spPr>
            <a:xfrm>
              <a:off x="2728230" y="1623405"/>
              <a:ext cx="225844" cy="282473"/>
            </a:xfrm>
            <a:custGeom>
              <a:avLst/>
              <a:gdLst>
                <a:gd name="connsiteX0" fmla="*/ 224520 w 225844"/>
                <a:gd name="connsiteY0" fmla="*/ 78 h 282473"/>
                <a:gd name="connsiteX1" fmla="*/ 194887 w 225844"/>
                <a:gd name="connsiteY1" fmla="*/ 101678 h 282473"/>
                <a:gd name="connsiteX2" fmla="*/ 127153 w 225844"/>
                <a:gd name="connsiteY2" fmla="*/ 179995 h 282473"/>
                <a:gd name="connsiteX3" fmla="*/ 153 w 225844"/>
                <a:gd name="connsiteY3" fmla="*/ 281595 h 282473"/>
                <a:gd name="connsiteX4" fmla="*/ 154670 w 225844"/>
                <a:gd name="connsiteY4" fmla="*/ 118612 h 282473"/>
                <a:gd name="connsiteX5" fmla="*/ 224520 w 225844"/>
                <a:gd name="connsiteY5" fmla="*/ 78 h 28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844" h="282473">
                  <a:moveTo>
                    <a:pt x="224520" y="78"/>
                  </a:moveTo>
                  <a:cubicBezTo>
                    <a:pt x="231223" y="-2744"/>
                    <a:pt x="211115" y="71692"/>
                    <a:pt x="194887" y="101678"/>
                  </a:cubicBezTo>
                  <a:cubicBezTo>
                    <a:pt x="178659" y="131664"/>
                    <a:pt x="159609" y="150009"/>
                    <a:pt x="127153" y="179995"/>
                  </a:cubicBezTo>
                  <a:cubicBezTo>
                    <a:pt x="94697" y="209981"/>
                    <a:pt x="-4433" y="291825"/>
                    <a:pt x="153" y="281595"/>
                  </a:cubicBezTo>
                  <a:cubicBezTo>
                    <a:pt x="4739" y="271365"/>
                    <a:pt x="117275" y="164120"/>
                    <a:pt x="154670" y="118612"/>
                  </a:cubicBezTo>
                  <a:cubicBezTo>
                    <a:pt x="192065" y="73104"/>
                    <a:pt x="217817" y="2900"/>
                    <a:pt x="224520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8751DEC3-3CF1-4914-A3AD-F0F2B2A63E70}"/>
                </a:ext>
              </a:extLst>
            </p:cNvPr>
            <p:cNvSpPr/>
            <p:nvPr/>
          </p:nvSpPr>
          <p:spPr>
            <a:xfrm>
              <a:off x="2324080" y="1748117"/>
              <a:ext cx="476038" cy="155665"/>
            </a:xfrm>
            <a:custGeom>
              <a:avLst/>
              <a:gdLst>
                <a:gd name="connsiteX0" fmla="*/ 20 w 476038"/>
                <a:gd name="connsiteY0" fmla="*/ 44700 h 155665"/>
                <a:gd name="connsiteX1" fmla="*/ 101620 w 476038"/>
                <a:gd name="connsiteY1" fmla="*/ 23533 h 155665"/>
                <a:gd name="connsiteX2" fmla="*/ 146070 w 476038"/>
                <a:gd name="connsiteY2" fmla="*/ 36233 h 155665"/>
                <a:gd name="connsiteX3" fmla="*/ 186287 w 476038"/>
                <a:gd name="connsiteY3" fmla="*/ 4483 h 155665"/>
                <a:gd name="connsiteX4" fmla="*/ 463570 w 476038"/>
                <a:gd name="connsiteY4" fmla="*/ 150533 h 155665"/>
                <a:gd name="connsiteX5" fmla="*/ 408537 w 476038"/>
                <a:gd name="connsiteY5" fmla="*/ 114550 h 155665"/>
                <a:gd name="connsiteX6" fmla="*/ 232853 w 476038"/>
                <a:gd name="connsiteY6" fmla="*/ 36233 h 155665"/>
                <a:gd name="connsiteX7" fmla="*/ 294237 w 476038"/>
                <a:gd name="connsiteY7" fmla="*/ 93383 h 155665"/>
                <a:gd name="connsiteX8" fmla="*/ 237087 w 476038"/>
                <a:gd name="connsiteY8" fmla="*/ 70100 h 155665"/>
                <a:gd name="connsiteX9" fmla="*/ 270953 w 476038"/>
                <a:gd name="connsiteY9" fmla="*/ 103966 h 155665"/>
                <a:gd name="connsiteX10" fmla="*/ 129137 w 476038"/>
                <a:gd name="connsiteY10" fmla="*/ 46816 h 155665"/>
                <a:gd name="connsiteX11" fmla="*/ 93153 w 476038"/>
                <a:gd name="connsiteY11" fmla="*/ 8716 h 155665"/>
                <a:gd name="connsiteX12" fmla="*/ 20 w 476038"/>
                <a:gd name="connsiteY12" fmla="*/ 44700 h 15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6038" h="155665">
                  <a:moveTo>
                    <a:pt x="20" y="44700"/>
                  </a:moveTo>
                  <a:cubicBezTo>
                    <a:pt x="1431" y="47170"/>
                    <a:pt x="77278" y="24944"/>
                    <a:pt x="101620" y="23533"/>
                  </a:cubicBezTo>
                  <a:cubicBezTo>
                    <a:pt x="125962" y="22122"/>
                    <a:pt x="131959" y="39408"/>
                    <a:pt x="146070" y="36233"/>
                  </a:cubicBezTo>
                  <a:cubicBezTo>
                    <a:pt x="160181" y="33058"/>
                    <a:pt x="133370" y="-14567"/>
                    <a:pt x="186287" y="4483"/>
                  </a:cubicBezTo>
                  <a:cubicBezTo>
                    <a:pt x="239204" y="23533"/>
                    <a:pt x="426528" y="132189"/>
                    <a:pt x="463570" y="150533"/>
                  </a:cubicBezTo>
                  <a:cubicBezTo>
                    <a:pt x="500612" y="168877"/>
                    <a:pt x="446990" y="133600"/>
                    <a:pt x="408537" y="114550"/>
                  </a:cubicBezTo>
                  <a:cubicBezTo>
                    <a:pt x="370084" y="95500"/>
                    <a:pt x="251903" y="39761"/>
                    <a:pt x="232853" y="36233"/>
                  </a:cubicBezTo>
                  <a:cubicBezTo>
                    <a:pt x="213803" y="32705"/>
                    <a:pt x="293531" y="87739"/>
                    <a:pt x="294237" y="93383"/>
                  </a:cubicBezTo>
                  <a:cubicBezTo>
                    <a:pt x="294943" y="99028"/>
                    <a:pt x="240968" y="68336"/>
                    <a:pt x="237087" y="70100"/>
                  </a:cubicBezTo>
                  <a:cubicBezTo>
                    <a:pt x="233206" y="71864"/>
                    <a:pt x="288945" y="107847"/>
                    <a:pt x="270953" y="103966"/>
                  </a:cubicBezTo>
                  <a:cubicBezTo>
                    <a:pt x="252961" y="100085"/>
                    <a:pt x="158770" y="62691"/>
                    <a:pt x="129137" y="46816"/>
                  </a:cubicBezTo>
                  <a:cubicBezTo>
                    <a:pt x="99504" y="30941"/>
                    <a:pt x="116084" y="10127"/>
                    <a:pt x="93153" y="8716"/>
                  </a:cubicBezTo>
                  <a:cubicBezTo>
                    <a:pt x="70222" y="7305"/>
                    <a:pt x="-1391" y="42230"/>
                    <a:pt x="20" y="447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A61B7F9C-3414-4EDD-AC6C-69378821D26A}"/>
                </a:ext>
              </a:extLst>
            </p:cNvPr>
            <p:cNvSpPr/>
            <p:nvPr/>
          </p:nvSpPr>
          <p:spPr>
            <a:xfrm>
              <a:off x="2207677" y="1604432"/>
              <a:ext cx="110545" cy="241421"/>
            </a:xfrm>
            <a:custGeom>
              <a:avLst/>
              <a:gdLst>
                <a:gd name="connsiteX0" fmla="*/ 110073 w 110545"/>
                <a:gd name="connsiteY0" fmla="*/ 1 h 241421"/>
                <a:gd name="connsiteX1" fmla="*/ 55040 w 110545"/>
                <a:gd name="connsiteY1" fmla="*/ 116418 h 241421"/>
                <a:gd name="connsiteX2" fmla="*/ 61390 w 110545"/>
                <a:gd name="connsiteY2" fmla="*/ 175685 h 241421"/>
                <a:gd name="connsiteX3" fmla="*/ 6 w 110545"/>
                <a:gd name="connsiteY3" fmla="*/ 241301 h 241421"/>
                <a:gd name="connsiteX4" fmla="*/ 57156 w 110545"/>
                <a:gd name="connsiteY4" fmla="*/ 158751 h 241421"/>
                <a:gd name="connsiteX5" fmla="*/ 19056 w 110545"/>
                <a:gd name="connsiteY5" fmla="*/ 118535 h 241421"/>
                <a:gd name="connsiteX6" fmla="*/ 110073 w 110545"/>
                <a:gd name="connsiteY6" fmla="*/ 1 h 241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545" h="241421">
                  <a:moveTo>
                    <a:pt x="110073" y="1"/>
                  </a:moveTo>
                  <a:cubicBezTo>
                    <a:pt x="116070" y="-352"/>
                    <a:pt x="63154" y="87137"/>
                    <a:pt x="55040" y="116418"/>
                  </a:cubicBezTo>
                  <a:cubicBezTo>
                    <a:pt x="46926" y="145699"/>
                    <a:pt x="70562" y="154871"/>
                    <a:pt x="61390" y="175685"/>
                  </a:cubicBezTo>
                  <a:cubicBezTo>
                    <a:pt x="52218" y="196499"/>
                    <a:pt x="712" y="244123"/>
                    <a:pt x="6" y="241301"/>
                  </a:cubicBezTo>
                  <a:cubicBezTo>
                    <a:pt x="-700" y="238479"/>
                    <a:pt x="53981" y="179212"/>
                    <a:pt x="57156" y="158751"/>
                  </a:cubicBezTo>
                  <a:cubicBezTo>
                    <a:pt x="60331" y="138290"/>
                    <a:pt x="9884" y="141465"/>
                    <a:pt x="19056" y="118535"/>
                  </a:cubicBezTo>
                  <a:cubicBezTo>
                    <a:pt x="28228" y="95605"/>
                    <a:pt x="104076" y="354"/>
                    <a:pt x="110073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A4506458-E1D7-4D9D-A898-9C875E2CA4D4}"/>
                </a:ext>
              </a:extLst>
            </p:cNvPr>
            <p:cNvSpPr/>
            <p:nvPr/>
          </p:nvSpPr>
          <p:spPr>
            <a:xfrm>
              <a:off x="2159000" y="1396886"/>
              <a:ext cx="192543" cy="349698"/>
            </a:xfrm>
            <a:custGeom>
              <a:avLst/>
              <a:gdLst>
                <a:gd name="connsiteX0" fmla="*/ 190500 w 192543"/>
                <a:gd name="connsiteY0" fmla="*/ 114 h 349698"/>
                <a:gd name="connsiteX1" fmla="*/ 146050 w 192543"/>
                <a:gd name="connsiteY1" fmla="*/ 116531 h 349698"/>
                <a:gd name="connsiteX2" fmla="*/ 71967 w 192543"/>
                <a:gd name="connsiteY2" fmla="*/ 201197 h 349698"/>
                <a:gd name="connsiteX3" fmla="*/ 0 w 192543"/>
                <a:gd name="connsiteY3" fmla="*/ 349364 h 349698"/>
                <a:gd name="connsiteX4" fmla="*/ 71967 w 192543"/>
                <a:gd name="connsiteY4" fmla="*/ 237181 h 349698"/>
                <a:gd name="connsiteX5" fmla="*/ 173567 w 192543"/>
                <a:gd name="connsiteY5" fmla="*/ 97481 h 349698"/>
                <a:gd name="connsiteX6" fmla="*/ 190500 w 192543"/>
                <a:gd name="connsiteY6" fmla="*/ 114 h 349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543" h="349698">
                  <a:moveTo>
                    <a:pt x="190500" y="114"/>
                  </a:moveTo>
                  <a:cubicBezTo>
                    <a:pt x="185914" y="3289"/>
                    <a:pt x="165805" y="83017"/>
                    <a:pt x="146050" y="116531"/>
                  </a:cubicBezTo>
                  <a:cubicBezTo>
                    <a:pt x="126294" y="150045"/>
                    <a:pt x="96309" y="162392"/>
                    <a:pt x="71967" y="201197"/>
                  </a:cubicBezTo>
                  <a:cubicBezTo>
                    <a:pt x="47625" y="240003"/>
                    <a:pt x="0" y="343367"/>
                    <a:pt x="0" y="349364"/>
                  </a:cubicBezTo>
                  <a:cubicBezTo>
                    <a:pt x="0" y="355361"/>
                    <a:pt x="43039" y="279161"/>
                    <a:pt x="71967" y="237181"/>
                  </a:cubicBezTo>
                  <a:cubicBezTo>
                    <a:pt x="100895" y="195201"/>
                    <a:pt x="154164" y="134170"/>
                    <a:pt x="173567" y="97481"/>
                  </a:cubicBezTo>
                  <a:cubicBezTo>
                    <a:pt x="192970" y="60792"/>
                    <a:pt x="195086" y="-3061"/>
                    <a:pt x="190500" y="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CFAEBA2B-59B7-42A6-A7BC-F8F98216FD76}"/>
                </a:ext>
              </a:extLst>
            </p:cNvPr>
            <p:cNvSpPr/>
            <p:nvPr/>
          </p:nvSpPr>
          <p:spPr>
            <a:xfrm>
              <a:off x="2354679" y="901373"/>
              <a:ext cx="329381" cy="467578"/>
            </a:xfrm>
            <a:custGeom>
              <a:avLst/>
              <a:gdLst>
                <a:gd name="connsiteX0" fmla="*/ 329254 w 329381"/>
                <a:gd name="connsiteY0" fmla="*/ 327 h 467578"/>
                <a:gd name="connsiteX1" fmla="*/ 267871 w 329381"/>
                <a:gd name="connsiteY1" fmla="*/ 125210 h 467578"/>
                <a:gd name="connsiteX2" fmla="*/ 212838 w 329381"/>
                <a:gd name="connsiteY2" fmla="*/ 201410 h 467578"/>
                <a:gd name="connsiteX3" fmla="*/ 123938 w 329381"/>
                <a:gd name="connsiteY3" fmla="*/ 303010 h 467578"/>
                <a:gd name="connsiteX4" fmla="*/ 1171 w 329381"/>
                <a:gd name="connsiteY4" fmla="*/ 465994 h 467578"/>
                <a:gd name="connsiteX5" fmla="*/ 73138 w 329381"/>
                <a:gd name="connsiteY5" fmla="*/ 372860 h 467578"/>
                <a:gd name="connsiteX6" fmla="*/ 250938 w 329381"/>
                <a:gd name="connsiteY6" fmla="*/ 165427 h 467578"/>
                <a:gd name="connsiteX7" fmla="*/ 329254 w 329381"/>
                <a:gd name="connsiteY7" fmla="*/ 327 h 467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381" h="467578">
                  <a:moveTo>
                    <a:pt x="329254" y="327"/>
                  </a:moveTo>
                  <a:cubicBezTo>
                    <a:pt x="332076" y="-6376"/>
                    <a:pt x="287274" y="91696"/>
                    <a:pt x="267871" y="125210"/>
                  </a:cubicBezTo>
                  <a:cubicBezTo>
                    <a:pt x="248468" y="158724"/>
                    <a:pt x="236827" y="171777"/>
                    <a:pt x="212838" y="201410"/>
                  </a:cubicBezTo>
                  <a:cubicBezTo>
                    <a:pt x="188849" y="231043"/>
                    <a:pt x="159216" y="258913"/>
                    <a:pt x="123938" y="303010"/>
                  </a:cubicBezTo>
                  <a:cubicBezTo>
                    <a:pt x="88660" y="347107"/>
                    <a:pt x="9638" y="454352"/>
                    <a:pt x="1171" y="465994"/>
                  </a:cubicBezTo>
                  <a:cubicBezTo>
                    <a:pt x="-7296" y="477636"/>
                    <a:pt x="31510" y="422955"/>
                    <a:pt x="73138" y="372860"/>
                  </a:cubicBezTo>
                  <a:cubicBezTo>
                    <a:pt x="114766" y="322765"/>
                    <a:pt x="206488" y="228927"/>
                    <a:pt x="250938" y="165427"/>
                  </a:cubicBezTo>
                  <a:cubicBezTo>
                    <a:pt x="295388" y="101927"/>
                    <a:pt x="326432" y="7030"/>
                    <a:pt x="329254" y="3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7F0EB0D5-CA09-410B-BB09-43F32AB5783B}"/>
                </a:ext>
              </a:extLst>
            </p:cNvPr>
            <p:cNvSpPr/>
            <p:nvPr/>
          </p:nvSpPr>
          <p:spPr>
            <a:xfrm>
              <a:off x="2658913" y="838241"/>
              <a:ext cx="308326" cy="139659"/>
            </a:xfrm>
            <a:custGeom>
              <a:avLst/>
              <a:gdLst>
                <a:gd name="connsiteX0" fmla="*/ 308125 w 308326"/>
                <a:gd name="connsiteY0" fmla="*/ 139659 h 139659"/>
                <a:gd name="connsiteX1" fmla="*/ 220812 w 308326"/>
                <a:gd name="connsiteY1" fmla="*/ 20597 h 139659"/>
                <a:gd name="connsiteX2" fmla="*/ 189062 w 308326"/>
                <a:gd name="connsiteY2" fmla="*/ 4722 h 139659"/>
                <a:gd name="connsiteX3" fmla="*/ 93812 w 308326"/>
                <a:gd name="connsiteY3" fmla="*/ 1547 h 139659"/>
                <a:gd name="connsiteX4" fmla="*/ 39837 w 308326"/>
                <a:gd name="connsiteY4" fmla="*/ 26947 h 139659"/>
                <a:gd name="connsiteX5" fmla="*/ 150 w 308326"/>
                <a:gd name="connsiteY5" fmla="*/ 107909 h 139659"/>
                <a:gd name="connsiteX6" fmla="*/ 54125 w 308326"/>
                <a:gd name="connsiteY6" fmla="*/ 23772 h 139659"/>
                <a:gd name="connsiteX7" fmla="*/ 155725 w 308326"/>
                <a:gd name="connsiteY7" fmla="*/ 12659 h 139659"/>
                <a:gd name="connsiteX8" fmla="*/ 193825 w 308326"/>
                <a:gd name="connsiteY8" fmla="*/ 20597 h 139659"/>
                <a:gd name="connsiteX9" fmla="*/ 308125 w 308326"/>
                <a:gd name="connsiteY9" fmla="*/ 139659 h 139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326" h="139659">
                  <a:moveTo>
                    <a:pt x="308125" y="139659"/>
                  </a:moveTo>
                  <a:cubicBezTo>
                    <a:pt x="312623" y="139659"/>
                    <a:pt x="240656" y="43087"/>
                    <a:pt x="220812" y="20597"/>
                  </a:cubicBezTo>
                  <a:cubicBezTo>
                    <a:pt x="200968" y="-1893"/>
                    <a:pt x="210229" y="7897"/>
                    <a:pt x="189062" y="4722"/>
                  </a:cubicBezTo>
                  <a:cubicBezTo>
                    <a:pt x="167895" y="1547"/>
                    <a:pt x="118683" y="-2157"/>
                    <a:pt x="93812" y="1547"/>
                  </a:cubicBezTo>
                  <a:cubicBezTo>
                    <a:pt x="68941" y="5251"/>
                    <a:pt x="55447" y="9220"/>
                    <a:pt x="39837" y="26947"/>
                  </a:cubicBezTo>
                  <a:cubicBezTo>
                    <a:pt x="24227" y="44674"/>
                    <a:pt x="-2231" y="108438"/>
                    <a:pt x="150" y="107909"/>
                  </a:cubicBezTo>
                  <a:cubicBezTo>
                    <a:pt x="2531" y="107380"/>
                    <a:pt x="28196" y="39647"/>
                    <a:pt x="54125" y="23772"/>
                  </a:cubicBezTo>
                  <a:cubicBezTo>
                    <a:pt x="80054" y="7897"/>
                    <a:pt x="132442" y="13188"/>
                    <a:pt x="155725" y="12659"/>
                  </a:cubicBezTo>
                  <a:cubicBezTo>
                    <a:pt x="179008" y="12130"/>
                    <a:pt x="170012" y="2605"/>
                    <a:pt x="193825" y="20597"/>
                  </a:cubicBezTo>
                  <a:cubicBezTo>
                    <a:pt x="217637" y="38589"/>
                    <a:pt x="303627" y="139659"/>
                    <a:pt x="308125" y="1396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4E73CEE7-0A38-4C3C-8C3D-53BBC255040D}"/>
                </a:ext>
              </a:extLst>
            </p:cNvPr>
            <p:cNvSpPr/>
            <p:nvPr/>
          </p:nvSpPr>
          <p:spPr>
            <a:xfrm>
              <a:off x="2690805" y="951620"/>
              <a:ext cx="229498" cy="70994"/>
            </a:xfrm>
            <a:custGeom>
              <a:avLst/>
              <a:gdLst>
                <a:gd name="connsiteX0" fmla="*/ 8 w 229498"/>
                <a:gd name="connsiteY0" fmla="*/ 70730 h 70994"/>
                <a:gd name="connsiteX1" fmla="*/ 128595 w 229498"/>
                <a:gd name="connsiteY1" fmla="*/ 26280 h 70994"/>
                <a:gd name="connsiteX2" fmla="*/ 228608 w 229498"/>
                <a:gd name="connsiteY2" fmla="*/ 65968 h 70994"/>
                <a:gd name="connsiteX3" fmla="*/ 174633 w 229498"/>
                <a:gd name="connsiteY3" fmla="*/ 26280 h 70994"/>
                <a:gd name="connsiteX4" fmla="*/ 122245 w 229498"/>
                <a:gd name="connsiteY4" fmla="*/ 880 h 70994"/>
                <a:gd name="connsiteX5" fmla="*/ 8 w 229498"/>
                <a:gd name="connsiteY5" fmla="*/ 70730 h 70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498" h="70994">
                  <a:moveTo>
                    <a:pt x="8" y="70730"/>
                  </a:moveTo>
                  <a:cubicBezTo>
                    <a:pt x="1066" y="74963"/>
                    <a:pt x="90495" y="27074"/>
                    <a:pt x="128595" y="26280"/>
                  </a:cubicBezTo>
                  <a:cubicBezTo>
                    <a:pt x="166695" y="25486"/>
                    <a:pt x="220935" y="65968"/>
                    <a:pt x="228608" y="65968"/>
                  </a:cubicBezTo>
                  <a:cubicBezTo>
                    <a:pt x="236281" y="65968"/>
                    <a:pt x="192360" y="37128"/>
                    <a:pt x="174633" y="26280"/>
                  </a:cubicBezTo>
                  <a:cubicBezTo>
                    <a:pt x="156906" y="15432"/>
                    <a:pt x="149497" y="-4412"/>
                    <a:pt x="122245" y="880"/>
                  </a:cubicBezTo>
                  <a:cubicBezTo>
                    <a:pt x="94993" y="6172"/>
                    <a:pt x="-1050" y="66497"/>
                    <a:pt x="8" y="707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2BD974AA-D836-4CE1-85F9-FC6F204884C8}"/>
                </a:ext>
              </a:extLst>
            </p:cNvPr>
            <p:cNvSpPr/>
            <p:nvPr/>
          </p:nvSpPr>
          <p:spPr>
            <a:xfrm>
              <a:off x="2628163" y="1038117"/>
              <a:ext cx="94407" cy="78000"/>
            </a:xfrm>
            <a:custGeom>
              <a:avLst/>
              <a:gdLst>
                <a:gd name="connsiteX0" fmla="*/ 737 w 94407"/>
                <a:gd name="connsiteY0" fmla="*/ 77896 h 78000"/>
                <a:gd name="connsiteX1" fmla="*/ 51537 w 94407"/>
                <a:gd name="connsiteY1" fmla="*/ 17571 h 78000"/>
                <a:gd name="connsiteX2" fmla="*/ 94400 w 94407"/>
                <a:gd name="connsiteY2" fmla="*/ 108 h 78000"/>
                <a:gd name="connsiteX3" fmla="*/ 54712 w 94407"/>
                <a:gd name="connsiteY3" fmla="*/ 11221 h 78000"/>
                <a:gd name="connsiteX4" fmla="*/ 22962 w 94407"/>
                <a:gd name="connsiteY4" fmla="*/ 31858 h 78000"/>
                <a:gd name="connsiteX5" fmla="*/ 737 w 94407"/>
                <a:gd name="connsiteY5" fmla="*/ 77896 h 7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407" h="78000">
                  <a:moveTo>
                    <a:pt x="737" y="77896"/>
                  </a:moveTo>
                  <a:cubicBezTo>
                    <a:pt x="5499" y="75515"/>
                    <a:pt x="35927" y="30536"/>
                    <a:pt x="51537" y="17571"/>
                  </a:cubicBezTo>
                  <a:cubicBezTo>
                    <a:pt x="67147" y="4606"/>
                    <a:pt x="93871" y="1166"/>
                    <a:pt x="94400" y="108"/>
                  </a:cubicBezTo>
                  <a:cubicBezTo>
                    <a:pt x="94929" y="-950"/>
                    <a:pt x="66618" y="5929"/>
                    <a:pt x="54712" y="11221"/>
                  </a:cubicBezTo>
                  <a:cubicBezTo>
                    <a:pt x="42806" y="16513"/>
                    <a:pt x="30370" y="22333"/>
                    <a:pt x="22962" y="31858"/>
                  </a:cubicBezTo>
                  <a:cubicBezTo>
                    <a:pt x="15554" y="41383"/>
                    <a:pt x="-4025" y="80277"/>
                    <a:pt x="737" y="778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643BA8A9-15BB-426C-A4F4-6CA93F37A4DF}"/>
                </a:ext>
              </a:extLst>
            </p:cNvPr>
            <p:cNvSpPr/>
            <p:nvPr/>
          </p:nvSpPr>
          <p:spPr>
            <a:xfrm>
              <a:off x="2768522" y="1147444"/>
              <a:ext cx="110721" cy="118371"/>
            </a:xfrm>
            <a:custGeom>
              <a:avLst/>
              <a:gdLst>
                <a:gd name="connsiteX0" fmla="*/ 78 w 110721"/>
                <a:gd name="connsiteY0" fmla="*/ 1906 h 118371"/>
                <a:gd name="connsiteX1" fmla="*/ 81041 w 110721"/>
                <a:gd name="connsiteY1" fmla="*/ 35244 h 118371"/>
                <a:gd name="connsiteX2" fmla="*/ 109616 w 110721"/>
                <a:gd name="connsiteY2" fmla="*/ 116206 h 118371"/>
                <a:gd name="connsiteX3" fmla="*/ 96916 w 110721"/>
                <a:gd name="connsiteY3" fmla="*/ 87631 h 118371"/>
                <a:gd name="connsiteX4" fmla="*/ 78 w 110721"/>
                <a:gd name="connsiteY4" fmla="*/ 1906 h 118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1" h="118371">
                  <a:moveTo>
                    <a:pt x="78" y="1906"/>
                  </a:moveTo>
                  <a:cubicBezTo>
                    <a:pt x="-2568" y="-6825"/>
                    <a:pt x="62785" y="16194"/>
                    <a:pt x="81041" y="35244"/>
                  </a:cubicBezTo>
                  <a:cubicBezTo>
                    <a:pt x="99297" y="54294"/>
                    <a:pt x="106970" y="107475"/>
                    <a:pt x="109616" y="116206"/>
                  </a:cubicBezTo>
                  <a:cubicBezTo>
                    <a:pt x="112262" y="124937"/>
                    <a:pt x="110939" y="105623"/>
                    <a:pt x="96916" y="87631"/>
                  </a:cubicBezTo>
                  <a:cubicBezTo>
                    <a:pt x="82893" y="69639"/>
                    <a:pt x="2724" y="10637"/>
                    <a:pt x="78" y="19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50886514-97FA-4948-A5C9-B4F5771517EC}"/>
                </a:ext>
              </a:extLst>
            </p:cNvPr>
            <p:cNvSpPr/>
            <p:nvPr/>
          </p:nvSpPr>
          <p:spPr>
            <a:xfrm>
              <a:off x="2893545" y="1054093"/>
              <a:ext cx="61797" cy="125956"/>
            </a:xfrm>
            <a:custGeom>
              <a:avLst/>
              <a:gdLst>
                <a:gd name="connsiteX0" fmla="*/ 468 w 61797"/>
                <a:gd name="connsiteY0" fmla="*/ 7 h 125956"/>
                <a:gd name="connsiteX1" fmla="*/ 54443 w 61797"/>
                <a:gd name="connsiteY1" fmla="*/ 82557 h 125956"/>
                <a:gd name="connsiteX2" fmla="*/ 60793 w 61797"/>
                <a:gd name="connsiteY2" fmla="*/ 125420 h 125956"/>
                <a:gd name="connsiteX3" fmla="*/ 49680 w 61797"/>
                <a:gd name="connsiteY3" fmla="*/ 104782 h 125956"/>
                <a:gd name="connsiteX4" fmla="*/ 29043 w 61797"/>
                <a:gd name="connsiteY4" fmla="*/ 77795 h 125956"/>
                <a:gd name="connsiteX5" fmla="*/ 468 w 61797"/>
                <a:gd name="connsiteY5" fmla="*/ 7 h 125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797" h="125956">
                  <a:moveTo>
                    <a:pt x="468" y="7"/>
                  </a:moveTo>
                  <a:cubicBezTo>
                    <a:pt x="4701" y="801"/>
                    <a:pt x="44389" y="61655"/>
                    <a:pt x="54443" y="82557"/>
                  </a:cubicBezTo>
                  <a:cubicBezTo>
                    <a:pt x="64497" y="103459"/>
                    <a:pt x="61587" y="121716"/>
                    <a:pt x="60793" y="125420"/>
                  </a:cubicBezTo>
                  <a:cubicBezTo>
                    <a:pt x="59999" y="129124"/>
                    <a:pt x="54972" y="112719"/>
                    <a:pt x="49680" y="104782"/>
                  </a:cubicBezTo>
                  <a:cubicBezTo>
                    <a:pt x="44388" y="96845"/>
                    <a:pt x="36187" y="90230"/>
                    <a:pt x="29043" y="77795"/>
                  </a:cubicBezTo>
                  <a:cubicBezTo>
                    <a:pt x="21899" y="65360"/>
                    <a:pt x="-3765" y="-787"/>
                    <a:pt x="468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06D08BB0-DE7F-4D9C-9333-2F48D1574BA1}"/>
                </a:ext>
              </a:extLst>
            </p:cNvPr>
            <p:cNvSpPr/>
            <p:nvPr/>
          </p:nvSpPr>
          <p:spPr>
            <a:xfrm>
              <a:off x="2552377" y="1191581"/>
              <a:ext cx="211705" cy="215084"/>
            </a:xfrm>
            <a:custGeom>
              <a:avLst/>
              <a:gdLst>
                <a:gd name="connsiteX0" fmla="*/ 211461 w 211705"/>
                <a:gd name="connsiteY0" fmla="*/ 632 h 215084"/>
                <a:gd name="connsiteX1" fmla="*/ 146373 w 211705"/>
                <a:gd name="connsiteY1" fmla="*/ 119694 h 215084"/>
                <a:gd name="connsiteX2" fmla="*/ 147961 w 211705"/>
                <a:gd name="connsiteY2" fmla="*/ 200657 h 215084"/>
                <a:gd name="connsiteX3" fmla="*/ 323 w 211705"/>
                <a:gd name="connsiteY3" fmla="*/ 214944 h 215084"/>
                <a:gd name="connsiteX4" fmla="*/ 193998 w 211705"/>
                <a:gd name="connsiteY4" fmla="*/ 199069 h 215084"/>
                <a:gd name="connsiteX5" fmla="*/ 124148 w 211705"/>
                <a:gd name="connsiteY5" fmla="*/ 187957 h 215084"/>
                <a:gd name="connsiteX6" fmla="*/ 119386 w 211705"/>
                <a:gd name="connsiteY6" fmla="*/ 175257 h 215084"/>
                <a:gd name="connsiteX7" fmla="*/ 211461 w 211705"/>
                <a:gd name="connsiteY7" fmla="*/ 632 h 21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1705" h="215084">
                  <a:moveTo>
                    <a:pt x="211461" y="632"/>
                  </a:moveTo>
                  <a:cubicBezTo>
                    <a:pt x="215959" y="-8628"/>
                    <a:pt x="156956" y="86357"/>
                    <a:pt x="146373" y="119694"/>
                  </a:cubicBezTo>
                  <a:cubicBezTo>
                    <a:pt x="135790" y="153032"/>
                    <a:pt x="172303" y="184782"/>
                    <a:pt x="147961" y="200657"/>
                  </a:cubicBezTo>
                  <a:cubicBezTo>
                    <a:pt x="123619" y="216532"/>
                    <a:pt x="-7350" y="215209"/>
                    <a:pt x="323" y="214944"/>
                  </a:cubicBezTo>
                  <a:cubicBezTo>
                    <a:pt x="7996" y="214679"/>
                    <a:pt x="173361" y="203567"/>
                    <a:pt x="193998" y="199069"/>
                  </a:cubicBezTo>
                  <a:cubicBezTo>
                    <a:pt x="214635" y="194571"/>
                    <a:pt x="136583" y="191926"/>
                    <a:pt x="124148" y="187957"/>
                  </a:cubicBezTo>
                  <a:cubicBezTo>
                    <a:pt x="111713" y="183988"/>
                    <a:pt x="102453" y="207801"/>
                    <a:pt x="119386" y="175257"/>
                  </a:cubicBezTo>
                  <a:cubicBezTo>
                    <a:pt x="136319" y="142713"/>
                    <a:pt x="206963" y="9892"/>
                    <a:pt x="211461" y="6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FE0FEE1D-6AD3-4966-A99B-3AEF5349D276}"/>
                </a:ext>
              </a:extLst>
            </p:cNvPr>
            <p:cNvSpPr/>
            <p:nvPr/>
          </p:nvSpPr>
          <p:spPr>
            <a:xfrm>
              <a:off x="2381059" y="1407559"/>
              <a:ext cx="258934" cy="252073"/>
            </a:xfrm>
            <a:custGeom>
              <a:avLst/>
              <a:gdLst>
                <a:gd name="connsiteX0" fmla="*/ 257366 w 258934"/>
                <a:gd name="connsiteY0" fmla="*/ 554 h 252073"/>
                <a:gd name="connsiteX1" fmla="*/ 171641 w 258934"/>
                <a:gd name="connsiteY1" fmla="*/ 51354 h 252073"/>
                <a:gd name="connsiteX2" fmla="*/ 55754 w 258934"/>
                <a:gd name="connsiteY2" fmla="*/ 67229 h 252073"/>
                <a:gd name="connsiteX3" fmla="*/ 162116 w 258934"/>
                <a:gd name="connsiteY3" fmla="*/ 68816 h 252073"/>
                <a:gd name="connsiteX4" fmla="*/ 71629 w 258934"/>
                <a:gd name="connsiteY4" fmla="*/ 95804 h 252073"/>
                <a:gd name="connsiteX5" fmla="*/ 77979 w 258934"/>
                <a:gd name="connsiteY5" fmla="*/ 132316 h 252073"/>
                <a:gd name="connsiteX6" fmla="*/ 33529 w 258934"/>
                <a:gd name="connsiteY6" fmla="*/ 168829 h 252073"/>
                <a:gd name="connsiteX7" fmla="*/ 116079 w 258934"/>
                <a:gd name="connsiteY7" fmla="*/ 251379 h 252073"/>
                <a:gd name="connsiteX8" fmla="*/ 66866 w 258934"/>
                <a:gd name="connsiteY8" fmla="*/ 205341 h 252073"/>
                <a:gd name="connsiteX9" fmla="*/ 191 w 258934"/>
                <a:gd name="connsiteY9" fmla="*/ 151366 h 252073"/>
                <a:gd name="connsiteX10" fmla="*/ 89091 w 258934"/>
                <a:gd name="connsiteY10" fmla="*/ 103741 h 252073"/>
                <a:gd name="connsiteX11" fmla="*/ 97029 w 258934"/>
                <a:gd name="connsiteY11" fmla="*/ 87866 h 252073"/>
                <a:gd name="connsiteX12" fmla="*/ 257366 w 258934"/>
                <a:gd name="connsiteY12" fmla="*/ 554 h 252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8934" h="252073">
                  <a:moveTo>
                    <a:pt x="257366" y="554"/>
                  </a:moveTo>
                  <a:cubicBezTo>
                    <a:pt x="269801" y="-5531"/>
                    <a:pt x="205243" y="40242"/>
                    <a:pt x="171641" y="51354"/>
                  </a:cubicBezTo>
                  <a:cubicBezTo>
                    <a:pt x="138039" y="62466"/>
                    <a:pt x="57341" y="64319"/>
                    <a:pt x="55754" y="67229"/>
                  </a:cubicBezTo>
                  <a:cubicBezTo>
                    <a:pt x="54167" y="70139"/>
                    <a:pt x="159470" y="64054"/>
                    <a:pt x="162116" y="68816"/>
                  </a:cubicBezTo>
                  <a:cubicBezTo>
                    <a:pt x="164762" y="73578"/>
                    <a:pt x="85652" y="85221"/>
                    <a:pt x="71629" y="95804"/>
                  </a:cubicBezTo>
                  <a:cubicBezTo>
                    <a:pt x="57606" y="106387"/>
                    <a:pt x="84329" y="120145"/>
                    <a:pt x="77979" y="132316"/>
                  </a:cubicBezTo>
                  <a:cubicBezTo>
                    <a:pt x="71629" y="144487"/>
                    <a:pt x="27179" y="148985"/>
                    <a:pt x="33529" y="168829"/>
                  </a:cubicBezTo>
                  <a:cubicBezTo>
                    <a:pt x="39879" y="188673"/>
                    <a:pt x="110523" y="245294"/>
                    <a:pt x="116079" y="251379"/>
                  </a:cubicBezTo>
                  <a:cubicBezTo>
                    <a:pt x="121635" y="257464"/>
                    <a:pt x="86181" y="222010"/>
                    <a:pt x="66866" y="205341"/>
                  </a:cubicBezTo>
                  <a:cubicBezTo>
                    <a:pt x="47551" y="188672"/>
                    <a:pt x="-3513" y="168299"/>
                    <a:pt x="191" y="151366"/>
                  </a:cubicBezTo>
                  <a:cubicBezTo>
                    <a:pt x="3895" y="134433"/>
                    <a:pt x="72951" y="114324"/>
                    <a:pt x="89091" y="103741"/>
                  </a:cubicBezTo>
                  <a:cubicBezTo>
                    <a:pt x="105231" y="93158"/>
                    <a:pt x="69777" y="102683"/>
                    <a:pt x="97029" y="87866"/>
                  </a:cubicBezTo>
                  <a:lnTo>
                    <a:pt x="257366" y="55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D62CC3FF-35B4-4026-8825-3AC532B1C0E9}"/>
                </a:ext>
              </a:extLst>
            </p:cNvPr>
            <p:cNvSpPr/>
            <p:nvPr/>
          </p:nvSpPr>
          <p:spPr>
            <a:xfrm>
              <a:off x="2827132" y="1030284"/>
              <a:ext cx="61589" cy="200778"/>
            </a:xfrm>
            <a:custGeom>
              <a:avLst/>
              <a:gdLst>
                <a:gd name="connsiteX0" fmla="*/ 206 w 61589"/>
                <a:gd name="connsiteY0" fmla="*/ 4 h 200778"/>
                <a:gd name="connsiteX1" fmla="*/ 57356 w 61589"/>
                <a:gd name="connsiteY1" fmla="*/ 69854 h 200778"/>
                <a:gd name="connsiteX2" fmla="*/ 57356 w 61589"/>
                <a:gd name="connsiteY2" fmla="*/ 200029 h 200778"/>
                <a:gd name="connsiteX3" fmla="*/ 57356 w 61589"/>
                <a:gd name="connsiteY3" fmla="*/ 120654 h 200778"/>
                <a:gd name="connsiteX4" fmla="*/ 38306 w 61589"/>
                <a:gd name="connsiteY4" fmla="*/ 66679 h 200778"/>
                <a:gd name="connsiteX5" fmla="*/ 206 w 61589"/>
                <a:gd name="connsiteY5" fmla="*/ 4 h 200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589" h="200778">
                  <a:moveTo>
                    <a:pt x="206" y="4"/>
                  </a:moveTo>
                  <a:cubicBezTo>
                    <a:pt x="3381" y="533"/>
                    <a:pt x="47831" y="36517"/>
                    <a:pt x="57356" y="69854"/>
                  </a:cubicBezTo>
                  <a:cubicBezTo>
                    <a:pt x="66881" y="103192"/>
                    <a:pt x="57356" y="200029"/>
                    <a:pt x="57356" y="200029"/>
                  </a:cubicBezTo>
                  <a:cubicBezTo>
                    <a:pt x="57356" y="208496"/>
                    <a:pt x="60531" y="142879"/>
                    <a:pt x="57356" y="120654"/>
                  </a:cubicBezTo>
                  <a:cubicBezTo>
                    <a:pt x="54181" y="98429"/>
                    <a:pt x="45185" y="83877"/>
                    <a:pt x="38306" y="66679"/>
                  </a:cubicBezTo>
                  <a:cubicBezTo>
                    <a:pt x="31427" y="49481"/>
                    <a:pt x="-2969" y="-525"/>
                    <a:pt x="206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D95D0B26-F7CE-466B-A9A7-52F6CDF64C2C}"/>
                </a:ext>
              </a:extLst>
            </p:cNvPr>
            <p:cNvSpPr/>
            <p:nvPr/>
          </p:nvSpPr>
          <p:spPr>
            <a:xfrm>
              <a:off x="2981221" y="991953"/>
              <a:ext cx="227463" cy="243122"/>
            </a:xfrm>
            <a:custGeom>
              <a:avLst/>
              <a:gdLst>
                <a:gd name="connsiteX0" fmla="*/ 104 w 227463"/>
                <a:gd name="connsiteY0" fmla="*/ 235 h 243122"/>
                <a:gd name="connsiteX1" fmla="*/ 141392 w 227463"/>
                <a:gd name="connsiteY1" fmla="*/ 70085 h 243122"/>
                <a:gd name="connsiteX2" fmla="*/ 209654 w 227463"/>
                <a:gd name="connsiteY2" fmla="*/ 120885 h 243122"/>
                <a:gd name="connsiteX3" fmla="*/ 227117 w 227463"/>
                <a:gd name="connsiteY3" fmla="*/ 138347 h 243122"/>
                <a:gd name="connsiteX4" fmla="*/ 220767 w 227463"/>
                <a:gd name="connsiteY4" fmla="*/ 243122 h 243122"/>
                <a:gd name="connsiteX5" fmla="*/ 214417 w 227463"/>
                <a:gd name="connsiteY5" fmla="*/ 138347 h 243122"/>
                <a:gd name="connsiteX6" fmla="*/ 165204 w 227463"/>
                <a:gd name="connsiteY6" fmla="*/ 95485 h 243122"/>
                <a:gd name="connsiteX7" fmla="*/ 104 w 227463"/>
                <a:gd name="connsiteY7" fmla="*/ 235 h 243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463" h="243122">
                  <a:moveTo>
                    <a:pt x="104" y="235"/>
                  </a:moveTo>
                  <a:cubicBezTo>
                    <a:pt x="-3865" y="-3998"/>
                    <a:pt x="106467" y="49977"/>
                    <a:pt x="141392" y="70085"/>
                  </a:cubicBezTo>
                  <a:cubicBezTo>
                    <a:pt x="176317" y="90193"/>
                    <a:pt x="195366" y="109508"/>
                    <a:pt x="209654" y="120885"/>
                  </a:cubicBezTo>
                  <a:cubicBezTo>
                    <a:pt x="223942" y="132262"/>
                    <a:pt x="225265" y="117974"/>
                    <a:pt x="227117" y="138347"/>
                  </a:cubicBezTo>
                  <a:cubicBezTo>
                    <a:pt x="228969" y="158720"/>
                    <a:pt x="222884" y="243122"/>
                    <a:pt x="220767" y="243122"/>
                  </a:cubicBezTo>
                  <a:cubicBezTo>
                    <a:pt x="218650" y="243122"/>
                    <a:pt x="223677" y="162953"/>
                    <a:pt x="214417" y="138347"/>
                  </a:cubicBezTo>
                  <a:cubicBezTo>
                    <a:pt x="205157" y="113741"/>
                    <a:pt x="199864" y="117710"/>
                    <a:pt x="165204" y="95485"/>
                  </a:cubicBezTo>
                  <a:cubicBezTo>
                    <a:pt x="130544" y="73260"/>
                    <a:pt x="4073" y="4468"/>
                    <a:pt x="104" y="2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057B60DF-957A-4B7C-A333-EDD645431504}"/>
                </a:ext>
              </a:extLst>
            </p:cNvPr>
            <p:cNvSpPr/>
            <p:nvPr/>
          </p:nvSpPr>
          <p:spPr>
            <a:xfrm>
              <a:off x="3073398" y="1224610"/>
              <a:ext cx="107720" cy="172817"/>
            </a:xfrm>
            <a:custGeom>
              <a:avLst/>
              <a:gdLst>
                <a:gd name="connsiteX0" fmla="*/ 71440 w 107720"/>
                <a:gd name="connsiteY0" fmla="*/ 940 h 172817"/>
                <a:gd name="connsiteX1" fmla="*/ 106365 w 107720"/>
                <a:gd name="connsiteY1" fmla="*/ 97778 h 172817"/>
                <a:gd name="connsiteX2" fmla="*/ 90490 w 107720"/>
                <a:gd name="connsiteY2" fmla="*/ 135878 h 172817"/>
                <a:gd name="connsiteX3" fmla="*/ 2 w 107720"/>
                <a:gd name="connsiteY3" fmla="*/ 172390 h 172817"/>
                <a:gd name="connsiteX4" fmla="*/ 87315 w 107720"/>
                <a:gd name="connsiteY4" fmla="*/ 110478 h 172817"/>
                <a:gd name="connsiteX5" fmla="*/ 84140 w 107720"/>
                <a:gd name="connsiteY5" fmla="*/ 51740 h 172817"/>
                <a:gd name="connsiteX6" fmla="*/ 71440 w 107720"/>
                <a:gd name="connsiteY6" fmla="*/ 940 h 172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720" h="172817">
                  <a:moveTo>
                    <a:pt x="71440" y="940"/>
                  </a:moveTo>
                  <a:cubicBezTo>
                    <a:pt x="75144" y="8613"/>
                    <a:pt x="103190" y="75288"/>
                    <a:pt x="106365" y="97778"/>
                  </a:cubicBezTo>
                  <a:cubicBezTo>
                    <a:pt x="109540" y="120268"/>
                    <a:pt x="108217" y="123443"/>
                    <a:pt x="90490" y="135878"/>
                  </a:cubicBezTo>
                  <a:cubicBezTo>
                    <a:pt x="72763" y="148313"/>
                    <a:pt x="531" y="176623"/>
                    <a:pt x="2" y="172390"/>
                  </a:cubicBezTo>
                  <a:cubicBezTo>
                    <a:pt x="-527" y="168157"/>
                    <a:pt x="73292" y="130586"/>
                    <a:pt x="87315" y="110478"/>
                  </a:cubicBezTo>
                  <a:cubicBezTo>
                    <a:pt x="101338" y="90370"/>
                    <a:pt x="87844" y="68938"/>
                    <a:pt x="84140" y="51740"/>
                  </a:cubicBezTo>
                  <a:cubicBezTo>
                    <a:pt x="80436" y="34542"/>
                    <a:pt x="67736" y="-6733"/>
                    <a:pt x="71440" y="9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170003FF-99CC-4B34-9E21-EA00C978627D}"/>
                </a:ext>
              </a:extLst>
            </p:cNvPr>
            <p:cNvSpPr/>
            <p:nvPr/>
          </p:nvSpPr>
          <p:spPr>
            <a:xfrm>
              <a:off x="2924009" y="1282698"/>
              <a:ext cx="150991" cy="111806"/>
            </a:xfrm>
            <a:custGeom>
              <a:avLst/>
              <a:gdLst>
                <a:gd name="connsiteX0" fmla="*/ 166 w 150991"/>
                <a:gd name="connsiteY0" fmla="*/ 2 h 111806"/>
                <a:gd name="connsiteX1" fmla="*/ 49379 w 150991"/>
                <a:gd name="connsiteY1" fmla="*/ 88902 h 111806"/>
                <a:gd name="connsiteX2" fmla="*/ 97004 w 150991"/>
                <a:gd name="connsiteY2" fmla="*/ 106365 h 111806"/>
                <a:gd name="connsiteX3" fmla="*/ 150979 w 150991"/>
                <a:gd name="connsiteY3" fmla="*/ 111127 h 111806"/>
                <a:gd name="connsiteX4" fmla="*/ 92241 w 150991"/>
                <a:gd name="connsiteY4" fmla="*/ 93665 h 111806"/>
                <a:gd name="connsiteX5" fmla="*/ 66841 w 150991"/>
                <a:gd name="connsiteY5" fmla="*/ 85727 h 111806"/>
                <a:gd name="connsiteX6" fmla="*/ 166 w 150991"/>
                <a:gd name="connsiteY6" fmla="*/ 2 h 111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991" h="111806">
                  <a:moveTo>
                    <a:pt x="166" y="2"/>
                  </a:moveTo>
                  <a:cubicBezTo>
                    <a:pt x="-2744" y="531"/>
                    <a:pt x="33240" y="71175"/>
                    <a:pt x="49379" y="88902"/>
                  </a:cubicBezTo>
                  <a:cubicBezTo>
                    <a:pt x="65518" y="106629"/>
                    <a:pt x="80071" y="102661"/>
                    <a:pt x="97004" y="106365"/>
                  </a:cubicBezTo>
                  <a:cubicBezTo>
                    <a:pt x="113937" y="110069"/>
                    <a:pt x="151773" y="113244"/>
                    <a:pt x="150979" y="111127"/>
                  </a:cubicBezTo>
                  <a:cubicBezTo>
                    <a:pt x="150185" y="109010"/>
                    <a:pt x="106264" y="97898"/>
                    <a:pt x="92241" y="93665"/>
                  </a:cubicBezTo>
                  <a:cubicBezTo>
                    <a:pt x="78218" y="89432"/>
                    <a:pt x="81658" y="97633"/>
                    <a:pt x="66841" y="85727"/>
                  </a:cubicBezTo>
                  <a:cubicBezTo>
                    <a:pt x="52024" y="73821"/>
                    <a:pt x="3076" y="-527"/>
                    <a:pt x="166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D9AFA6E5-BCFF-43A1-A8F7-E60FDD143658}"/>
                </a:ext>
              </a:extLst>
            </p:cNvPr>
            <p:cNvSpPr/>
            <p:nvPr/>
          </p:nvSpPr>
          <p:spPr>
            <a:xfrm>
              <a:off x="2944625" y="1168170"/>
              <a:ext cx="181914" cy="87543"/>
            </a:xfrm>
            <a:custGeom>
              <a:avLst/>
              <a:gdLst>
                <a:gd name="connsiteX0" fmla="*/ 188 w 181914"/>
                <a:gd name="connsiteY0" fmla="*/ 230 h 87543"/>
                <a:gd name="connsiteX1" fmla="*/ 92263 w 181914"/>
                <a:gd name="connsiteY1" fmla="*/ 46268 h 87543"/>
                <a:gd name="connsiteX2" fmla="*/ 168463 w 181914"/>
                <a:gd name="connsiteY2" fmla="*/ 19280 h 87543"/>
                <a:gd name="connsiteX3" fmla="*/ 74800 w 181914"/>
                <a:gd name="connsiteY3" fmla="*/ 87543 h 87543"/>
                <a:gd name="connsiteX4" fmla="*/ 181163 w 181914"/>
                <a:gd name="connsiteY4" fmla="*/ 20868 h 87543"/>
                <a:gd name="connsiteX5" fmla="*/ 117663 w 181914"/>
                <a:gd name="connsiteY5" fmla="*/ 27218 h 87543"/>
                <a:gd name="connsiteX6" fmla="*/ 188 w 181914"/>
                <a:gd name="connsiteY6" fmla="*/ 230 h 87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914" h="87543">
                  <a:moveTo>
                    <a:pt x="188" y="230"/>
                  </a:moveTo>
                  <a:cubicBezTo>
                    <a:pt x="-4045" y="3405"/>
                    <a:pt x="64217" y="43093"/>
                    <a:pt x="92263" y="46268"/>
                  </a:cubicBezTo>
                  <a:cubicBezTo>
                    <a:pt x="120309" y="49443"/>
                    <a:pt x="171374" y="12401"/>
                    <a:pt x="168463" y="19280"/>
                  </a:cubicBezTo>
                  <a:cubicBezTo>
                    <a:pt x="165553" y="26159"/>
                    <a:pt x="72683" y="87278"/>
                    <a:pt x="74800" y="87543"/>
                  </a:cubicBezTo>
                  <a:cubicBezTo>
                    <a:pt x="76917" y="87808"/>
                    <a:pt x="174019" y="30922"/>
                    <a:pt x="181163" y="20868"/>
                  </a:cubicBezTo>
                  <a:cubicBezTo>
                    <a:pt x="188307" y="10814"/>
                    <a:pt x="142798" y="26689"/>
                    <a:pt x="117663" y="27218"/>
                  </a:cubicBezTo>
                  <a:cubicBezTo>
                    <a:pt x="92528" y="27747"/>
                    <a:pt x="4421" y="-2945"/>
                    <a:pt x="188" y="2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2DA3FCC1-6894-4235-A91E-6C280D47FC2B}"/>
                </a:ext>
              </a:extLst>
            </p:cNvPr>
            <p:cNvSpPr/>
            <p:nvPr/>
          </p:nvSpPr>
          <p:spPr>
            <a:xfrm>
              <a:off x="2954335" y="1257271"/>
              <a:ext cx="125420" cy="87346"/>
            </a:xfrm>
            <a:custGeom>
              <a:avLst/>
              <a:gdLst>
                <a:gd name="connsiteX0" fmla="*/ 3 w 125420"/>
                <a:gd name="connsiteY0" fmla="*/ 29 h 87346"/>
                <a:gd name="connsiteX1" fmla="*/ 82553 w 125420"/>
                <a:gd name="connsiteY1" fmla="*/ 19079 h 87346"/>
                <a:gd name="connsiteX2" fmla="*/ 82553 w 125420"/>
                <a:gd name="connsiteY2" fmla="*/ 27017 h 87346"/>
                <a:gd name="connsiteX3" fmla="*/ 125415 w 125420"/>
                <a:gd name="connsiteY3" fmla="*/ 87342 h 87346"/>
                <a:gd name="connsiteX4" fmla="*/ 79378 w 125420"/>
                <a:gd name="connsiteY4" fmla="*/ 23842 h 87346"/>
                <a:gd name="connsiteX5" fmla="*/ 3 w 125420"/>
                <a:gd name="connsiteY5" fmla="*/ 29 h 87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420" h="87346">
                  <a:moveTo>
                    <a:pt x="3" y="29"/>
                  </a:moveTo>
                  <a:cubicBezTo>
                    <a:pt x="532" y="-765"/>
                    <a:pt x="68795" y="14581"/>
                    <a:pt x="82553" y="19079"/>
                  </a:cubicBezTo>
                  <a:cubicBezTo>
                    <a:pt x="96311" y="23577"/>
                    <a:pt x="75409" y="15640"/>
                    <a:pt x="82553" y="27017"/>
                  </a:cubicBezTo>
                  <a:cubicBezTo>
                    <a:pt x="89697" y="38394"/>
                    <a:pt x="125944" y="87871"/>
                    <a:pt x="125415" y="87342"/>
                  </a:cubicBezTo>
                  <a:cubicBezTo>
                    <a:pt x="124886" y="86813"/>
                    <a:pt x="97105" y="34954"/>
                    <a:pt x="79378" y="23842"/>
                  </a:cubicBezTo>
                  <a:cubicBezTo>
                    <a:pt x="61651" y="12730"/>
                    <a:pt x="-526" y="823"/>
                    <a:pt x="3" y="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C845DAD1-FE66-4071-B21B-75584D85E1A6}"/>
                </a:ext>
              </a:extLst>
            </p:cNvPr>
            <p:cNvSpPr/>
            <p:nvPr/>
          </p:nvSpPr>
          <p:spPr>
            <a:xfrm>
              <a:off x="3200383" y="1123430"/>
              <a:ext cx="138587" cy="148542"/>
            </a:xfrm>
            <a:custGeom>
              <a:avLst/>
              <a:gdLst>
                <a:gd name="connsiteX0" fmla="*/ 17 w 138587"/>
                <a:gd name="connsiteY0" fmla="*/ 11633 h 148542"/>
                <a:gd name="connsiteX1" fmla="*/ 101617 w 138587"/>
                <a:gd name="connsiteY1" fmla="*/ 2108 h 148542"/>
                <a:gd name="connsiteX2" fmla="*/ 115905 w 138587"/>
                <a:gd name="connsiteY2" fmla="*/ 56083 h 148542"/>
                <a:gd name="connsiteX3" fmla="*/ 138130 w 138587"/>
                <a:gd name="connsiteY3" fmla="*/ 148158 h 148542"/>
                <a:gd name="connsiteX4" fmla="*/ 93680 w 138587"/>
                <a:gd name="connsiteY4" fmla="*/ 17983 h 148542"/>
                <a:gd name="connsiteX5" fmla="*/ 17 w 138587"/>
                <a:gd name="connsiteY5" fmla="*/ 11633 h 148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587" h="148542">
                  <a:moveTo>
                    <a:pt x="17" y="11633"/>
                  </a:moveTo>
                  <a:cubicBezTo>
                    <a:pt x="1340" y="8987"/>
                    <a:pt x="82302" y="-5300"/>
                    <a:pt x="101617" y="2108"/>
                  </a:cubicBezTo>
                  <a:cubicBezTo>
                    <a:pt x="120932" y="9516"/>
                    <a:pt x="109820" y="31741"/>
                    <a:pt x="115905" y="56083"/>
                  </a:cubicBezTo>
                  <a:cubicBezTo>
                    <a:pt x="121991" y="80425"/>
                    <a:pt x="141834" y="154508"/>
                    <a:pt x="138130" y="148158"/>
                  </a:cubicBezTo>
                  <a:cubicBezTo>
                    <a:pt x="134426" y="141808"/>
                    <a:pt x="113259" y="42060"/>
                    <a:pt x="93680" y="17983"/>
                  </a:cubicBezTo>
                  <a:cubicBezTo>
                    <a:pt x="74101" y="-6094"/>
                    <a:pt x="-1306" y="14279"/>
                    <a:pt x="17" y="116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BD6FC126-2353-452B-9669-D9306ADF1829}"/>
                </a:ext>
              </a:extLst>
            </p:cNvPr>
            <p:cNvSpPr/>
            <p:nvPr/>
          </p:nvSpPr>
          <p:spPr>
            <a:xfrm>
              <a:off x="3249578" y="1127125"/>
              <a:ext cx="96073" cy="136706"/>
            </a:xfrm>
            <a:custGeom>
              <a:avLst/>
              <a:gdLst>
                <a:gd name="connsiteX0" fmla="*/ 12735 w 96073"/>
                <a:gd name="connsiteY0" fmla="*/ 0 h 136706"/>
                <a:gd name="connsiteX1" fmla="*/ 1622 w 96073"/>
                <a:gd name="connsiteY1" fmla="*/ 68263 h 136706"/>
                <a:gd name="connsiteX2" fmla="*/ 52422 w 96073"/>
                <a:gd name="connsiteY2" fmla="*/ 88900 h 136706"/>
                <a:gd name="connsiteX3" fmla="*/ 95285 w 96073"/>
                <a:gd name="connsiteY3" fmla="*/ 136525 h 136706"/>
                <a:gd name="connsiteX4" fmla="*/ 14322 w 96073"/>
                <a:gd name="connsiteY4" fmla="*/ 69850 h 136706"/>
                <a:gd name="connsiteX5" fmla="*/ 12735 w 96073"/>
                <a:gd name="connsiteY5" fmla="*/ 0 h 136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073" h="136706">
                  <a:moveTo>
                    <a:pt x="12735" y="0"/>
                  </a:moveTo>
                  <a:cubicBezTo>
                    <a:pt x="10618" y="-264"/>
                    <a:pt x="-4993" y="53446"/>
                    <a:pt x="1622" y="68263"/>
                  </a:cubicBezTo>
                  <a:cubicBezTo>
                    <a:pt x="8237" y="83080"/>
                    <a:pt x="36812" y="77523"/>
                    <a:pt x="52422" y="88900"/>
                  </a:cubicBezTo>
                  <a:cubicBezTo>
                    <a:pt x="68032" y="100277"/>
                    <a:pt x="101635" y="139700"/>
                    <a:pt x="95285" y="136525"/>
                  </a:cubicBezTo>
                  <a:cubicBezTo>
                    <a:pt x="88935" y="133350"/>
                    <a:pt x="26757" y="88635"/>
                    <a:pt x="14322" y="69850"/>
                  </a:cubicBezTo>
                  <a:cubicBezTo>
                    <a:pt x="1887" y="51065"/>
                    <a:pt x="14852" y="264"/>
                    <a:pt x="1273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46C5AB26-1171-4307-9A3F-64CD46F25CFC}"/>
                </a:ext>
              </a:extLst>
            </p:cNvPr>
            <p:cNvSpPr/>
            <p:nvPr/>
          </p:nvSpPr>
          <p:spPr>
            <a:xfrm>
              <a:off x="3159196" y="1257300"/>
              <a:ext cx="162706" cy="201194"/>
            </a:xfrm>
            <a:custGeom>
              <a:avLst/>
              <a:gdLst>
                <a:gd name="connsiteX0" fmla="*/ 157092 w 162706"/>
                <a:gd name="connsiteY0" fmla="*/ 0 h 201194"/>
                <a:gd name="connsiteX1" fmla="*/ 142804 w 162706"/>
                <a:gd name="connsiteY1" fmla="*/ 73025 h 201194"/>
                <a:gd name="connsiteX2" fmla="*/ 77717 w 162706"/>
                <a:gd name="connsiteY2" fmla="*/ 69850 h 201194"/>
                <a:gd name="connsiteX3" fmla="*/ 52317 w 162706"/>
                <a:gd name="connsiteY3" fmla="*/ 115888 h 201194"/>
                <a:gd name="connsiteX4" fmla="*/ 4692 w 162706"/>
                <a:gd name="connsiteY4" fmla="*/ 198438 h 201194"/>
                <a:gd name="connsiteX5" fmla="*/ 7867 w 162706"/>
                <a:gd name="connsiteY5" fmla="*/ 171450 h 201194"/>
                <a:gd name="connsiteX6" fmla="*/ 58667 w 162706"/>
                <a:gd name="connsiteY6" fmla="*/ 73025 h 201194"/>
                <a:gd name="connsiteX7" fmla="*/ 157092 w 162706"/>
                <a:gd name="connsiteY7" fmla="*/ 0 h 201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706" h="201194">
                  <a:moveTo>
                    <a:pt x="157092" y="0"/>
                  </a:moveTo>
                  <a:cubicBezTo>
                    <a:pt x="171115" y="0"/>
                    <a:pt x="156033" y="61383"/>
                    <a:pt x="142804" y="73025"/>
                  </a:cubicBezTo>
                  <a:cubicBezTo>
                    <a:pt x="129575" y="84667"/>
                    <a:pt x="92798" y="62706"/>
                    <a:pt x="77717" y="69850"/>
                  </a:cubicBezTo>
                  <a:cubicBezTo>
                    <a:pt x="62636" y="76994"/>
                    <a:pt x="52317" y="115888"/>
                    <a:pt x="52317" y="115888"/>
                  </a:cubicBezTo>
                  <a:cubicBezTo>
                    <a:pt x="40146" y="137319"/>
                    <a:pt x="12100" y="189178"/>
                    <a:pt x="4692" y="198438"/>
                  </a:cubicBezTo>
                  <a:cubicBezTo>
                    <a:pt x="-2716" y="207698"/>
                    <a:pt x="-1129" y="192352"/>
                    <a:pt x="7867" y="171450"/>
                  </a:cubicBezTo>
                  <a:cubicBezTo>
                    <a:pt x="16863" y="150548"/>
                    <a:pt x="36177" y="93663"/>
                    <a:pt x="58667" y="73025"/>
                  </a:cubicBezTo>
                  <a:cubicBezTo>
                    <a:pt x="81156" y="52388"/>
                    <a:pt x="143069" y="0"/>
                    <a:pt x="15709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FD63CEFA-E2D1-4587-A32E-3C586F8B98AE}"/>
                </a:ext>
              </a:extLst>
            </p:cNvPr>
            <p:cNvSpPr/>
            <p:nvPr/>
          </p:nvSpPr>
          <p:spPr>
            <a:xfrm>
              <a:off x="2962425" y="1399813"/>
              <a:ext cx="235011" cy="133774"/>
            </a:xfrm>
            <a:custGeom>
              <a:avLst/>
              <a:gdLst>
                <a:gd name="connsiteX0" fmla="*/ 137963 w 235011"/>
                <a:gd name="connsiteY0" fmla="*/ 362 h 133774"/>
                <a:gd name="connsiteX1" fmla="*/ 176063 w 235011"/>
                <a:gd name="connsiteY1" fmla="*/ 38462 h 133774"/>
                <a:gd name="connsiteX2" fmla="*/ 149075 w 235011"/>
                <a:gd name="connsiteY2" fmla="*/ 74975 h 133774"/>
                <a:gd name="connsiteX3" fmla="*/ 87163 w 235011"/>
                <a:gd name="connsiteY3" fmla="*/ 84500 h 133774"/>
                <a:gd name="connsiteX4" fmla="*/ 4613 w 235011"/>
                <a:gd name="connsiteY4" fmla="*/ 100375 h 133774"/>
                <a:gd name="connsiteX5" fmla="*/ 231625 w 235011"/>
                <a:gd name="connsiteY5" fmla="*/ 55925 h 133774"/>
                <a:gd name="connsiteX6" fmla="*/ 136375 w 235011"/>
                <a:gd name="connsiteY6" fmla="*/ 101962 h 133774"/>
                <a:gd name="connsiteX7" fmla="*/ 74463 w 235011"/>
                <a:gd name="connsiteY7" fmla="*/ 133712 h 133774"/>
                <a:gd name="connsiteX8" fmla="*/ 3025 w 235011"/>
                <a:gd name="connsiteY8" fmla="*/ 94025 h 133774"/>
                <a:gd name="connsiteX9" fmla="*/ 182413 w 235011"/>
                <a:gd name="connsiteY9" fmla="*/ 62275 h 133774"/>
                <a:gd name="connsiteX10" fmla="*/ 137963 w 235011"/>
                <a:gd name="connsiteY10" fmla="*/ 362 h 133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5011" h="133774">
                  <a:moveTo>
                    <a:pt x="137963" y="362"/>
                  </a:moveTo>
                  <a:cubicBezTo>
                    <a:pt x="136905" y="-3607"/>
                    <a:pt x="174211" y="26027"/>
                    <a:pt x="176063" y="38462"/>
                  </a:cubicBezTo>
                  <a:cubicBezTo>
                    <a:pt x="177915" y="50898"/>
                    <a:pt x="163892" y="67302"/>
                    <a:pt x="149075" y="74975"/>
                  </a:cubicBezTo>
                  <a:cubicBezTo>
                    <a:pt x="134258" y="82648"/>
                    <a:pt x="111240" y="80267"/>
                    <a:pt x="87163" y="84500"/>
                  </a:cubicBezTo>
                  <a:cubicBezTo>
                    <a:pt x="63086" y="88733"/>
                    <a:pt x="4613" y="100375"/>
                    <a:pt x="4613" y="100375"/>
                  </a:cubicBezTo>
                  <a:cubicBezTo>
                    <a:pt x="28690" y="95613"/>
                    <a:pt x="209665" y="55661"/>
                    <a:pt x="231625" y="55925"/>
                  </a:cubicBezTo>
                  <a:cubicBezTo>
                    <a:pt x="253585" y="56189"/>
                    <a:pt x="162569" y="88998"/>
                    <a:pt x="136375" y="101962"/>
                  </a:cubicBezTo>
                  <a:cubicBezTo>
                    <a:pt x="110181" y="114926"/>
                    <a:pt x="96688" y="135035"/>
                    <a:pt x="74463" y="133712"/>
                  </a:cubicBezTo>
                  <a:cubicBezTo>
                    <a:pt x="52238" y="132389"/>
                    <a:pt x="-14967" y="105931"/>
                    <a:pt x="3025" y="94025"/>
                  </a:cubicBezTo>
                  <a:cubicBezTo>
                    <a:pt x="21017" y="82119"/>
                    <a:pt x="159394" y="75240"/>
                    <a:pt x="182413" y="62275"/>
                  </a:cubicBezTo>
                  <a:cubicBezTo>
                    <a:pt x="205432" y="49310"/>
                    <a:pt x="139021" y="4331"/>
                    <a:pt x="137963" y="3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40B4E856-B038-4FA5-837F-9A2A1F961A3F}"/>
                </a:ext>
              </a:extLst>
            </p:cNvPr>
            <p:cNvSpPr/>
            <p:nvPr/>
          </p:nvSpPr>
          <p:spPr>
            <a:xfrm>
              <a:off x="2844796" y="1141345"/>
              <a:ext cx="92597" cy="233745"/>
            </a:xfrm>
            <a:custGeom>
              <a:avLst/>
              <a:gdLst>
                <a:gd name="connsiteX0" fmla="*/ 88904 w 92597"/>
                <a:gd name="connsiteY0" fmla="*/ 68 h 233745"/>
                <a:gd name="connsiteX1" fmla="*/ 79379 w 92597"/>
                <a:gd name="connsiteY1" fmla="*/ 79443 h 233745"/>
                <a:gd name="connsiteX2" fmla="*/ 28579 w 92597"/>
                <a:gd name="connsiteY2" fmla="*/ 130243 h 233745"/>
                <a:gd name="connsiteX3" fmla="*/ 4 w 92597"/>
                <a:gd name="connsiteY3" fmla="*/ 233430 h 233745"/>
                <a:gd name="connsiteX4" fmla="*/ 26992 w 92597"/>
                <a:gd name="connsiteY4" fmla="*/ 93730 h 233745"/>
                <a:gd name="connsiteX5" fmla="*/ 88904 w 92597"/>
                <a:gd name="connsiteY5" fmla="*/ 68 h 23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597" h="233745">
                  <a:moveTo>
                    <a:pt x="88904" y="68"/>
                  </a:moveTo>
                  <a:cubicBezTo>
                    <a:pt x="97635" y="-2313"/>
                    <a:pt x="89433" y="57747"/>
                    <a:pt x="79379" y="79443"/>
                  </a:cubicBezTo>
                  <a:cubicBezTo>
                    <a:pt x="69325" y="101139"/>
                    <a:pt x="41808" y="104579"/>
                    <a:pt x="28579" y="130243"/>
                  </a:cubicBezTo>
                  <a:cubicBezTo>
                    <a:pt x="15350" y="155907"/>
                    <a:pt x="268" y="239515"/>
                    <a:pt x="4" y="233430"/>
                  </a:cubicBezTo>
                  <a:cubicBezTo>
                    <a:pt x="-260" y="227345"/>
                    <a:pt x="11646" y="130242"/>
                    <a:pt x="26992" y="93730"/>
                  </a:cubicBezTo>
                  <a:cubicBezTo>
                    <a:pt x="42338" y="57218"/>
                    <a:pt x="80173" y="2449"/>
                    <a:pt x="88904" y="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E95EC575-83F3-451F-B22A-BEE7469A865F}"/>
                </a:ext>
              </a:extLst>
            </p:cNvPr>
            <p:cNvSpPr/>
            <p:nvPr/>
          </p:nvSpPr>
          <p:spPr>
            <a:xfrm>
              <a:off x="2791694" y="1373201"/>
              <a:ext cx="53106" cy="292538"/>
            </a:xfrm>
            <a:custGeom>
              <a:avLst/>
              <a:gdLst>
                <a:gd name="connsiteX0" fmla="*/ 53106 w 53106"/>
                <a:gd name="connsiteY0" fmla="*/ 1574 h 292538"/>
                <a:gd name="connsiteX1" fmla="*/ 15006 w 53106"/>
                <a:gd name="connsiteY1" fmla="*/ 152387 h 292538"/>
                <a:gd name="connsiteX2" fmla="*/ 719 w 53106"/>
                <a:gd name="connsiteY2" fmla="*/ 239699 h 292538"/>
                <a:gd name="connsiteX3" fmla="*/ 2306 w 53106"/>
                <a:gd name="connsiteY3" fmla="*/ 287324 h 292538"/>
                <a:gd name="connsiteX4" fmla="*/ 3894 w 53106"/>
                <a:gd name="connsiteY4" fmla="*/ 115874 h 292538"/>
                <a:gd name="connsiteX5" fmla="*/ 15006 w 53106"/>
                <a:gd name="connsiteY5" fmla="*/ 76187 h 292538"/>
                <a:gd name="connsiteX6" fmla="*/ 53106 w 53106"/>
                <a:gd name="connsiteY6" fmla="*/ 1574 h 292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106" h="292538">
                  <a:moveTo>
                    <a:pt x="53106" y="1574"/>
                  </a:moveTo>
                  <a:cubicBezTo>
                    <a:pt x="53106" y="14274"/>
                    <a:pt x="23737" y="112699"/>
                    <a:pt x="15006" y="152387"/>
                  </a:cubicBezTo>
                  <a:cubicBezTo>
                    <a:pt x="6275" y="192075"/>
                    <a:pt x="2836" y="217210"/>
                    <a:pt x="719" y="239699"/>
                  </a:cubicBezTo>
                  <a:cubicBezTo>
                    <a:pt x="-1398" y="262189"/>
                    <a:pt x="1777" y="307961"/>
                    <a:pt x="2306" y="287324"/>
                  </a:cubicBezTo>
                  <a:cubicBezTo>
                    <a:pt x="2835" y="266687"/>
                    <a:pt x="1777" y="151064"/>
                    <a:pt x="3894" y="115874"/>
                  </a:cubicBezTo>
                  <a:cubicBezTo>
                    <a:pt x="6011" y="80685"/>
                    <a:pt x="6804" y="95766"/>
                    <a:pt x="15006" y="76187"/>
                  </a:cubicBezTo>
                  <a:cubicBezTo>
                    <a:pt x="23208" y="56608"/>
                    <a:pt x="53106" y="-11126"/>
                    <a:pt x="53106" y="15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7B509F77-D06E-4FB5-97AA-2FA8484B0FB6}"/>
                </a:ext>
              </a:extLst>
            </p:cNvPr>
            <p:cNvSpPr/>
            <p:nvPr/>
          </p:nvSpPr>
          <p:spPr>
            <a:xfrm>
              <a:off x="2757384" y="1368229"/>
              <a:ext cx="246635" cy="293425"/>
            </a:xfrm>
            <a:custGeom>
              <a:avLst/>
              <a:gdLst>
                <a:gd name="connsiteX0" fmla="*/ 193779 w 246635"/>
                <a:gd name="connsiteY0" fmla="*/ 196 h 293425"/>
                <a:gd name="connsiteX1" fmla="*/ 246166 w 246635"/>
                <a:gd name="connsiteY1" fmla="*/ 84334 h 293425"/>
                <a:gd name="connsiteX2" fmla="*/ 219179 w 246635"/>
                <a:gd name="connsiteY2" fmla="*/ 160534 h 293425"/>
                <a:gd name="connsiteX3" fmla="*/ 212829 w 246635"/>
                <a:gd name="connsiteY3" fmla="*/ 220859 h 293425"/>
                <a:gd name="connsiteX4" fmla="*/ 133454 w 246635"/>
                <a:gd name="connsiteY4" fmla="*/ 233559 h 293425"/>
                <a:gd name="connsiteX5" fmla="*/ 66779 w 246635"/>
                <a:gd name="connsiteY5" fmla="*/ 273246 h 293425"/>
                <a:gd name="connsiteX6" fmla="*/ 4866 w 246635"/>
                <a:gd name="connsiteY6" fmla="*/ 289121 h 293425"/>
                <a:gd name="connsiteX7" fmla="*/ 203304 w 246635"/>
                <a:gd name="connsiteY7" fmla="*/ 195459 h 293425"/>
                <a:gd name="connsiteX8" fmla="*/ 219179 w 246635"/>
                <a:gd name="connsiteY8" fmla="*/ 112909 h 293425"/>
                <a:gd name="connsiteX9" fmla="*/ 220766 w 246635"/>
                <a:gd name="connsiteY9" fmla="*/ 62109 h 293425"/>
                <a:gd name="connsiteX10" fmla="*/ 193779 w 246635"/>
                <a:gd name="connsiteY10" fmla="*/ 196 h 29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6635" h="293425">
                  <a:moveTo>
                    <a:pt x="193779" y="196"/>
                  </a:moveTo>
                  <a:cubicBezTo>
                    <a:pt x="198012" y="3900"/>
                    <a:pt x="241933" y="57611"/>
                    <a:pt x="246166" y="84334"/>
                  </a:cubicBezTo>
                  <a:cubicBezTo>
                    <a:pt x="250399" y="111057"/>
                    <a:pt x="224735" y="137780"/>
                    <a:pt x="219179" y="160534"/>
                  </a:cubicBezTo>
                  <a:cubicBezTo>
                    <a:pt x="213623" y="183288"/>
                    <a:pt x="227116" y="208688"/>
                    <a:pt x="212829" y="220859"/>
                  </a:cubicBezTo>
                  <a:cubicBezTo>
                    <a:pt x="198542" y="233030"/>
                    <a:pt x="157796" y="224828"/>
                    <a:pt x="133454" y="233559"/>
                  </a:cubicBezTo>
                  <a:cubicBezTo>
                    <a:pt x="109112" y="242290"/>
                    <a:pt x="88210" y="263986"/>
                    <a:pt x="66779" y="273246"/>
                  </a:cubicBezTo>
                  <a:cubicBezTo>
                    <a:pt x="45348" y="282506"/>
                    <a:pt x="-17888" y="302085"/>
                    <a:pt x="4866" y="289121"/>
                  </a:cubicBezTo>
                  <a:cubicBezTo>
                    <a:pt x="27620" y="276157"/>
                    <a:pt x="167585" y="224828"/>
                    <a:pt x="203304" y="195459"/>
                  </a:cubicBezTo>
                  <a:cubicBezTo>
                    <a:pt x="239023" y="166090"/>
                    <a:pt x="216269" y="135134"/>
                    <a:pt x="219179" y="112909"/>
                  </a:cubicBezTo>
                  <a:cubicBezTo>
                    <a:pt x="222089" y="90684"/>
                    <a:pt x="224735" y="77984"/>
                    <a:pt x="220766" y="62109"/>
                  </a:cubicBezTo>
                  <a:cubicBezTo>
                    <a:pt x="216797" y="46234"/>
                    <a:pt x="189546" y="-3508"/>
                    <a:pt x="193779" y="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6705ED27-E177-4275-A5B1-AFC8C4537834}"/>
                </a:ext>
              </a:extLst>
            </p:cNvPr>
            <p:cNvSpPr/>
            <p:nvPr/>
          </p:nvSpPr>
          <p:spPr>
            <a:xfrm>
              <a:off x="2483961" y="1272666"/>
              <a:ext cx="313440" cy="410162"/>
            </a:xfrm>
            <a:custGeom>
              <a:avLst/>
              <a:gdLst>
                <a:gd name="connsiteX0" fmla="*/ 310039 w 313440"/>
                <a:gd name="connsiteY0" fmla="*/ 2097 h 410162"/>
                <a:gd name="connsiteX1" fmla="*/ 295752 w 313440"/>
                <a:gd name="connsiteY1" fmla="*/ 113222 h 410162"/>
                <a:gd name="connsiteX2" fmla="*/ 256064 w 313440"/>
                <a:gd name="connsiteY2" fmla="*/ 159259 h 410162"/>
                <a:gd name="connsiteX3" fmla="*/ 194152 w 313440"/>
                <a:gd name="connsiteY3" fmla="*/ 211647 h 410162"/>
                <a:gd name="connsiteX4" fmla="*/ 171927 w 313440"/>
                <a:gd name="connsiteY4" fmla="*/ 252922 h 410162"/>
                <a:gd name="connsiteX5" fmla="*/ 62389 w 313440"/>
                <a:gd name="connsiteY5" fmla="*/ 318009 h 410162"/>
                <a:gd name="connsiteX6" fmla="*/ 227489 w 313440"/>
                <a:gd name="connsiteY6" fmla="*/ 254509 h 410162"/>
                <a:gd name="connsiteX7" fmla="*/ 70327 w 313440"/>
                <a:gd name="connsiteY7" fmla="*/ 344997 h 410162"/>
                <a:gd name="connsiteX8" fmla="*/ 170339 w 313440"/>
                <a:gd name="connsiteY8" fmla="*/ 410084 h 410162"/>
                <a:gd name="connsiteX9" fmla="*/ 477 w 313440"/>
                <a:gd name="connsiteY9" fmla="*/ 332297 h 410162"/>
                <a:gd name="connsiteX10" fmla="*/ 233839 w 313440"/>
                <a:gd name="connsiteY10" fmla="*/ 221172 h 410162"/>
                <a:gd name="connsiteX11" fmla="*/ 310039 w 313440"/>
                <a:gd name="connsiteY11" fmla="*/ 2097 h 410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3440" h="410162">
                  <a:moveTo>
                    <a:pt x="310039" y="2097"/>
                  </a:moveTo>
                  <a:cubicBezTo>
                    <a:pt x="320358" y="-15895"/>
                    <a:pt x="304748" y="87028"/>
                    <a:pt x="295752" y="113222"/>
                  </a:cubicBezTo>
                  <a:cubicBezTo>
                    <a:pt x="286756" y="139416"/>
                    <a:pt x="272997" y="142855"/>
                    <a:pt x="256064" y="159259"/>
                  </a:cubicBezTo>
                  <a:cubicBezTo>
                    <a:pt x="239131" y="175663"/>
                    <a:pt x="208175" y="196037"/>
                    <a:pt x="194152" y="211647"/>
                  </a:cubicBezTo>
                  <a:cubicBezTo>
                    <a:pt x="180129" y="227257"/>
                    <a:pt x="193887" y="235195"/>
                    <a:pt x="171927" y="252922"/>
                  </a:cubicBezTo>
                  <a:cubicBezTo>
                    <a:pt x="149967" y="270649"/>
                    <a:pt x="53129" y="317745"/>
                    <a:pt x="62389" y="318009"/>
                  </a:cubicBezTo>
                  <a:cubicBezTo>
                    <a:pt x="71649" y="318274"/>
                    <a:pt x="226166" y="250011"/>
                    <a:pt x="227489" y="254509"/>
                  </a:cubicBezTo>
                  <a:cubicBezTo>
                    <a:pt x="228812" y="259007"/>
                    <a:pt x="79852" y="319068"/>
                    <a:pt x="70327" y="344997"/>
                  </a:cubicBezTo>
                  <a:cubicBezTo>
                    <a:pt x="60802" y="370926"/>
                    <a:pt x="181981" y="412201"/>
                    <a:pt x="170339" y="410084"/>
                  </a:cubicBezTo>
                  <a:cubicBezTo>
                    <a:pt x="158697" y="407967"/>
                    <a:pt x="-10106" y="363782"/>
                    <a:pt x="477" y="332297"/>
                  </a:cubicBezTo>
                  <a:cubicBezTo>
                    <a:pt x="11060" y="300812"/>
                    <a:pt x="181716" y="273560"/>
                    <a:pt x="233839" y="221172"/>
                  </a:cubicBezTo>
                  <a:cubicBezTo>
                    <a:pt x="285962" y="168785"/>
                    <a:pt x="299720" y="20089"/>
                    <a:pt x="310039" y="20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A8F36FBB-877E-4080-A0C9-E2D5D8C269E8}"/>
                </a:ext>
              </a:extLst>
            </p:cNvPr>
            <p:cNvSpPr/>
            <p:nvPr/>
          </p:nvSpPr>
          <p:spPr>
            <a:xfrm>
              <a:off x="2481593" y="1681153"/>
              <a:ext cx="317181" cy="24327"/>
            </a:xfrm>
            <a:custGeom>
              <a:avLst/>
              <a:gdLst>
                <a:gd name="connsiteX0" fmla="*/ 6020 w 317181"/>
                <a:gd name="connsiteY0" fmla="*/ 11122 h 24327"/>
                <a:gd name="connsiteX1" fmla="*/ 231445 w 317181"/>
                <a:gd name="connsiteY1" fmla="*/ 4772 h 24327"/>
                <a:gd name="connsiteX2" fmla="*/ 317170 w 317181"/>
                <a:gd name="connsiteY2" fmla="*/ 20647 h 24327"/>
                <a:gd name="connsiteX3" fmla="*/ 236207 w 317181"/>
                <a:gd name="connsiteY3" fmla="*/ 10 h 24327"/>
                <a:gd name="connsiteX4" fmla="*/ 79045 w 317181"/>
                <a:gd name="connsiteY4" fmla="*/ 23822 h 24327"/>
                <a:gd name="connsiteX5" fmla="*/ 6020 w 317181"/>
                <a:gd name="connsiteY5" fmla="*/ 11122 h 2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181" h="24327">
                  <a:moveTo>
                    <a:pt x="6020" y="11122"/>
                  </a:moveTo>
                  <a:cubicBezTo>
                    <a:pt x="31420" y="7947"/>
                    <a:pt x="179587" y="3184"/>
                    <a:pt x="231445" y="4772"/>
                  </a:cubicBezTo>
                  <a:cubicBezTo>
                    <a:pt x="283303" y="6359"/>
                    <a:pt x="316376" y="21441"/>
                    <a:pt x="317170" y="20647"/>
                  </a:cubicBezTo>
                  <a:cubicBezTo>
                    <a:pt x="317964" y="19853"/>
                    <a:pt x="275894" y="-519"/>
                    <a:pt x="236207" y="10"/>
                  </a:cubicBezTo>
                  <a:cubicBezTo>
                    <a:pt x="196520" y="539"/>
                    <a:pt x="116616" y="20647"/>
                    <a:pt x="79045" y="23822"/>
                  </a:cubicBezTo>
                  <a:cubicBezTo>
                    <a:pt x="41474" y="26997"/>
                    <a:pt x="-19380" y="14297"/>
                    <a:pt x="6020" y="111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3D4D83B1-0D8F-49D8-91C4-496E224A4D35}"/>
                </a:ext>
              </a:extLst>
            </p:cNvPr>
            <p:cNvSpPr/>
            <p:nvPr/>
          </p:nvSpPr>
          <p:spPr>
            <a:xfrm>
              <a:off x="2303334" y="1671633"/>
              <a:ext cx="222420" cy="108002"/>
            </a:xfrm>
            <a:custGeom>
              <a:avLst/>
              <a:gdLst>
                <a:gd name="connsiteX0" fmla="*/ 222379 w 222420"/>
                <a:gd name="connsiteY0" fmla="*/ 5 h 108002"/>
                <a:gd name="connsiteX1" fmla="*/ 8066 w 222420"/>
                <a:gd name="connsiteY1" fmla="*/ 42867 h 108002"/>
                <a:gd name="connsiteX2" fmla="*/ 74741 w 222420"/>
                <a:gd name="connsiteY2" fmla="*/ 50805 h 108002"/>
                <a:gd name="connsiteX3" fmla="*/ 129 w 222420"/>
                <a:gd name="connsiteY3" fmla="*/ 107955 h 108002"/>
                <a:gd name="connsiteX4" fmla="*/ 96966 w 222420"/>
                <a:gd name="connsiteY4" fmla="*/ 60330 h 108002"/>
                <a:gd name="connsiteX5" fmla="*/ 27116 w 222420"/>
                <a:gd name="connsiteY5" fmla="*/ 46042 h 108002"/>
                <a:gd name="connsiteX6" fmla="*/ 222379 w 222420"/>
                <a:gd name="connsiteY6" fmla="*/ 5 h 10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420" h="108002">
                  <a:moveTo>
                    <a:pt x="222379" y="5"/>
                  </a:moveTo>
                  <a:cubicBezTo>
                    <a:pt x="219204" y="-524"/>
                    <a:pt x="32672" y="34400"/>
                    <a:pt x="8066" y="42867"/>
                  </a:cubicBezTo>
                  <a:cubicBezTo>
                    <a:pt x="-16540" y="51334"/>
                    <a:pt x="76064" y="39957"/>
                    <a:pt x="74741" y="50805"/>
                  </a:cubicBezTo>
                  <a:cubicBezTo>
                    <a:pt x="73418" y="61653"/>
                    <a:pt x="-3575" y="106368"/>
                    <a:pt x="129" y="107955"/>
                  </a:cubicBezTo>
                  <a:cubicBezTo>
                    <a:pt x="3833" y="109542"/>
                    <a:pt x="92468" y="70649"/>
                    <a:pt x="96966" y="60330"/>
                  </a:cubicBezTo>
                  <a:cubicBezTo>
                    <a:pt x="101464" y="50011"/>
                    <a:pt x="10447" y="55038"/>
                    <a:pt x="27116" y="46042"/>
                  </a:cubicBezTo>
                  <a:cubicBezTo>
                    <a:pt x="43785" y="37046"/>
                    <a:pt x="225554" y="534"/>
                    <a:pt x="222379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F486A1A5-915F-4F2C-9AC3-6911AFA096EE}"/>
                </a:ext>
              </a:extLst>
            </p:cNvPr>
            <p:cNvSpPr/>
            <p:nvPr/>
          </p:nvSpPr>
          <p:spPr>
            <a:xfrm>
              <a:off x="3008235" y="1109313"/>
              <a:ext cx="153100" cy="59563"/>
            </a:xfrm>
            <a:custGeom>
              <a:avLst/>
              <a:gdLst>
                <a:gd name="connsiteX0" fmla="*/ 78 w 153100"/>
                <a:gd name="connsiteY0" fmla="*/ 5112 h 59563"/>
                <a:gd name="connsiteX1" fmla="*/ 115965 w 153100"/>
                <a:gd name="connsiteY1" fmla="*/ 5112 h 59563"/>
                <a:gd name="connsiteX2" fmla="*/ 149303 w 153100"/>
                <a:gd name="connsiteY2" fmla="*/ 59087 h 59563"/>
                <a:gd name="connsiteX3" fmla="*/ 135015 w 153100"/>
                <a:gd name="connsiteY3" fmla="*/ 30512 h 59563"/>
                <a:gd name="connsiteX4" fmla="*/ 78 w 153100"/>
                <a:gd name="connsiteY4" fmla="*/ 5112 h 59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100" h="59563">
                  <a:moveTo>
                    <a:pt x="78" y="5112"/>
                  </a:moveTo>
                  <a:cubicBezTo>
                    <a:pt x="-3097" y="879"/>
                    <a:pt x="91094" y="-3884"/>
                    <a:pt x="115965" y="5112"/>
                  </a:cubicBezTo>
                  <a:cubicBezTo>
                    <a:pt x="140836" y="14108"/>
                    <a:pt x="146128" y="54854"/>
                    <a:pt x="149303" y="59087"/>
                  </a:cubicBezTo>
                  <a:cubicBezTo>
                    <a:pt x="152478" y="63320"/>
                    <a:pt x="160680" y="38185"/>
                    <a:pt x="135015" y="30512"/>
                  </a:cubicBezTo>
                  <a:cubicBezTo>
                    <a:pt x="109350" y="22839"/>
                    <a:pt x="3253" y="9345"/>
                    <a:pt x="78" y="5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59674E59-BBA3-4460-965B-97AE634B1DA0}"/>
                </a:ext>
              </a:extLst>
            </p:cNvPr>
            <p:cNvSpPr/>
            <p:nvPr/>
          </p:nvSpPr>
          <p:spPr>
            <a:xfrm>
              <a:off x="3166555" y="1206373"/>
              <a:ext cx="61015" cy="103352"/>
            </a:xfrm>
            <a:custGeom>
              <a:avLst/>
              <a:gdLst>
                <a:gd name="connsiteX0" fmla="*/ 60833 w 61015"/>
                <a:gd name="connsiteY0" fmla="*/ 127 h 103352"/>
                <a:gd name="connsiteX1" fmla="*/ 19558 w 61015"/>
                <a:gd name="connsiteY1" fmla="*/ 38227 h 103352"/>
                <a:gd name="connsiteX2" fmla="*/ 29083 w 61015"/>
                <a:gd name="connsiteY2" fmla="*/ 103315 h 103352"/>
                <a:gd name="connsiteX3" fmla="*/ 508 w 61015"/>
                <a:gd name="connsiteY3" fmla="*/ 28702 h 103352"/>
                <a:gd name="connsiteX4" fmla="*/ 60833 w 61015"/>
                <a:gd name="connsiteY4" fmla="*/ 127 h 10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015" h="103352">
                  <a:moveTo>
                    <a:pt x="60833" y="127"/>
                  </a:moveTo>
                  <a:cubicBezTo>
                    <a:pt x="64008" y="1714"/>
                    <a:pt x="24850" y="21029"/>
                    <a:pt x="19558" y="38227"/>
                  </a:cubicBezTo>
                  <a:cubicBezTo>
                    <a:pt x="14266" y="55425"/>
                    <a:pt x="32258" y="104902"/>
                    <a:pt x="29083" y="103315"/>
                  </a:cubicBezTo>
                  <a:cubicBezTo>
                    <a:pt x="25908" y="101728"/>
                    <a:pt x="-4255" y="45371"/>
                    <a:pt x="508" y="28702"/>
                  </a:cubicBezTo>
                  <a:cubicBezTo>
                    <a:pt x="5270" y="12033"/>
                    <a:pt x="57658" y="-1460"/>
                    <a:pt x="60833" y="1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FCE15F5B-E15A-47D6-AE19-363B3E299617}"/>
                </a:ext>
              </a:extLst>
            </p:cNvPr>
            <p:cNvSpPr/>
            <p:nvPr/>
          </p:nvSpPr>
          <p:spPr>
            <a:xfrm>
              <a:off x="2659029" y="1088954"/>
              <a:ext cx="125449" cy="93735"/>
            </a:xfrm>
            <a:custGeom>
              <a:avLst/>
              <a:gdLst>
                <a:gd name="connsiteX0" fmla="*/ 125446 w 125449"/>
                <a:gd name="connsiteY0" fmla="*/ 71 h 93735"/>
                <a:gd name="connsiteX1" fmla="*/ 49246 w 125449"/>
                <a:gd name="connsiteY1" fmla="*/ 50871 h 93735"/>
                <a:gd name="connsiteX2" fmla="*/ 44484 w 125449"/>
                <a:gd name="connsiteY2" fmla="*/ 93734 h 93735"/>
                <a:gd name="connsiteX3" fmla="*/ 34 w 125449"/>
                <a:gd name="connsiteY3" fmla="*/ 52459 h 93735"/>
                <a:gd name="connsiteX4" fmla="*/ 52421 w 125449"/>
                <a:gd name="connsiteY4" fmla="*/ 39759 h 93735"/>
                <a:gd name="connsiteX5" fmla="*/ 125446 w 125449"/>
                <a:gd name="connsiteY5" fmla="*/ 71 h 93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449" h="93735">
                  <a:moveTo>
                    <a:pt x="125446" y="71"/>
                  </a:moveTo>
                  <a:cubicBezTo>
                    <a:pt x="124917" y="1923"/>
                    <a:pt x="62740" y="35261"/>
                    <a:pt x="49246" y="50871"/>
                  </a:cubicBezTo>
                  <a:cubicBezTo>
                    <a:pt x="35752" y="66481"/>
                    <a:pt x="52686" y="93469"/>
                    <a:pt x="44484" y="93734"/>
                  </a:cubicBezTo>
                  <a:cubicBezTo>
                    <a:pt x="36282" y="93999"/>
                    <a:pt x="-1289" y="61455"/>
                    <a:pt x="34" y="52459"/>
                  </a:cubicBezTo>
                  <a:cubicBezTo>
                    <a:pt x="1357" y="43463"/>
                    <a:pt x="33900" y="46374"/>
                    <a:pt x="52421" y="39759"/>
                  </a:cubicBezTo>
                  <a:cubicBezTo>
                    <a:pt x="70942" y="33144"/>
                    <a:pt x="125975" y="-1781"/>
                    <a:pt x="125446" y="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6FA70938-CB6D-49CB-99B0-CD6A49E4428F}"/>
                </a:ext>
              </a:extLst>
            </p:cNvPr>
            <p:cNvSpPr/>
            <p:nvPr/>
          </p:nvSpPr>
          <p:spPr>
            <a:xfrm>
              <a:off x="2428570" y="1160230"/>
              <a:ext cx="185363" cy="214636"/>
            </a:xfrm>
            <a:custGeom>
              <a:avLst/>
              <a:gdLst>
                <a:gd name="connsiteX0" fmla="*/ 184455 w 185363"/>
                <a:gd name="connsiteY0" fmla="*/ 233 h 214636"/>
                <a:gd name="connsiteX1" fmla="*/ 95555 w 185363"/>
                <a:gd name="connsiteY1" fmla="*/ 93895 h 214636"/>
                <a:gd name="connsiteX2" fmla="*/ 47930 w 185363"/>
                <a:gd name="connsiteY2" fmla="*/ 127233 h 214636"/>
                <a:gd name="connsiteX3" fmla="*/ 13005 w 185363"/>
                <a:gd name="connsiteY3" fmla="*/ 166920 h 214636"/>
                <a:gd name="connsiteX4" fmla="*/ 305 w 185363"/>
                <a:gd name="connsiteY4" fmla="*/ 214545 h 214636"/>
                <a:gd name="connsiteX5" fmla="*/ 6655 w 185363"/>
                <a:gd name="connsiteY5" fmla="*/ 154220 h 214636"/>
                <a:gd name="connsiteX6" fmla="*/ 35230 w 185363"/>
                <a:gd name="connsiteY6" fmla="*/ 124058 h 214636"/>
                <a:gd name="connsiteX7" fmla="*/ 184455 w 185363"/>
                <a:gd name="connsiteY7" fmla="*/ 233 h 214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363" h="214636">
                  <a:moveTo>
                    <a:pt x="184455" y="233"/>
                  </a:moveTo>
                  <a:cubicBezTo>
                    <a:pt x="194509" y="-4794"/>
                    <a:pt x="118309" y="72728"/>
                    <a:pt x="95555" y="93895"/>
                  </a:cubicBezTo>
                  <a:cubicBezTo>
                    <a:pt x="72801" y="115062"/>
                    <a:pt x="61688" y="115062"/>
                    <a:pt x="47930" y="127233"/>
                  </a:cubicBezTo>
                  <a:cubicBezTo>
                    <a:pt x="34172" y="139404"/>
                    <a:pt x="20943" y="152368"/>
                    <a:pt x="13005" y="166920"/>
                  </a:cubicBezTo>
                  <a:cubicBezTo>
                    <a:pt x="5067" y="181472"/>
                    <a:pt x="1363" y="216662"/>
                    <a:pt x="305" y="214545"/>
                  </a:cubicBezTo>
                  <a:cubicBezTo>
                    <a:pt x="-753" y="212428"/>
                    <a:pt x="834" y="169301"/>
                    <a:pt x="6655" y="154220"/>
                  </a:cubicBezTo>
                  <a:cubicBezTo>
                    <a:pt x="12476" y="139139"/>
                    <a:pt x="5067" y="149723"/>
                    <a:pt x="35230" y="124058"/>
                  </a:cubicBezTo>
                  <a:cubicBezTo>
                    <a:pt x="65393" y="98393"/>
                    <a:pt x="174401" y="5260"/>
                    <a:pt x="184455" y="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6BDE823A-B98E-4244-9B8E-48C6A97281EB}"/>
                </a:ext>
              </a:extLst>
            </p:cNvPr>
            <p:cNvSpPr/>
            <p:nvPr/>
          </p:nvSpPr>
          <p:spPr>
            <a:xfrm>
              <a:off x="2546304" y="1211004"/>
              <a:ext cx="166735" cy="170322"/>
            </a:xfrm>
            <a:custGeom>
              <a:avLst/>
              <a:gdLst>
                <a:gd name="connsiteX0" fmla="*/ 166734 w 166735"/>
                <a:gd name="connsiteY0" fmla="*/ 259 h 170322"/>
                <a:gd name="connsiteX1" fmla="*/ 114346 w 166735"/>
                <a:gd name="connsiteY1" fmla="*/ 85984 h 170322"/>
                <a:gd name="connsiteX2" fmla="*/ 87359 w 166735"/>
                <a:gd name="connsiteY2" fmla="*/ 124084 h 170322"/>
                <a:gd name="connsiteX3" fmla="*/ 46 w 166735"/>
                <a:gd name="connsiteY3" fmla="*/ 170121 h 170322"/>
                <a:gd name="connsiteX4" fmla="*/ 100059 w 166735"/>
                <a:gd name="connsiteY4" fmla="*/ 105034 h 170322"/>
                <a:gd name="connsiteX5" fmla="*/ 115934 w 166735"/>
                <a:gd name="connsiteY5" fmla="*/ 60584 h 170322"/>
                <a:gd name="connsiteX6" fmla="*/ 166734 w 166735"/>
                <a:gd name="connsiteY6" fmla="*/ 259 h 170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735" h="170322">
                  <a:moveTo>
                    <a:pt x="166734" y="259"/>
                  </a:moveTo>
                  <a:cubicBezTo>
                    <a:pt x="166469" y="4492"/>
                    <a:pt x="127575" y="65346"/>
                    <a:pt x="114346" y="85984"/>
                  </a:cubicBezTo>
                  <a:cubicBezTo>
                    <a:pt x="101117" y="106622"/>
                    <a:pt x="106409" y="110061"/>
                    <a:pt x="87359" y="124084"/>
                  </a:cubicBezTo>
                  <a:cubicBezTo>
                    <a:pt x="68309" y="138107"/>
                    <a:pt x="-2071" y="173296"/>
                    <a:pt x="46" y="170121"/>
                  </a:cubicBezTo>
                  <a:cubicBezTo>
                    <a:pt x="2163" y="166946"/>
                    <a:pt x="80744" y="123290"/>
                    <a:pt x="100059" y="105034"/>
                  </a:cubicBezTo>
                  <a:cubicBezTo>
                    <a:pt x="119374" y="86778"/>
                    <a:pt x="105351" y="76459"/>
                    <a:pt x="115934" y="60584"/>
                  </a:cubicBezTo>
                  <a:cubicBezTo>
                    <a:pt x="126517" y="44709"/>
                    <a:pt x="166999" y="-3974"/>
                    <a:pt x="166734" y="2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FC79EFEA-F455-4FFE-99D3-88677B24129F}"/>
                </a:ext>
              </a:extLst>
            </p:cNvPr>
            <p:cNvSpPr/>
            <p:nvPr/>
          </p:nvSpPr>
          <p:spPr>
            <a:xfrm>
              <a:off x="2804451" y="1020485"/>
              <a:ext cx="170249" cy="81246"/>
            </a:xfrm>
            <a:custGeom>
              <a:avLst/>
              <a:gdLst>
                <a:gd name="connsiteX0" fmla="*/ 662 w 170249"/>
                <a:gd name="connsiteY0" fmla="*/ 278 h 81246"/>
                <a:gd name="connsiteX1" fmla="*/ 105437 w 170249"/>
                <a:gd name="connsiteY1" fmla="*/ 17740 h 81246"/>
                <a:gd name="connsiteX2" fmla="*/ 141949 w 170249"/>
                <a:gd name="connsiteY2" fmla="*/ 38378 h 81246"/>
                <a:gd name="connsiteX3" fmla="*/ 165762 w 170249"/>
                <a:gd name="connsiteY3" fmla="*/ 81240 h 81246"/>
                <a:gd name="connsiteX4" fmla="*/ 154649 w 170249"/>
                <a:gd name="connsiteY4" fmla="*/ 41553 h 81246"/>
                <a:gd name="connsiteX5" fmla="*/ 160999 w 170249"/>
                <a:gd name="connsiteY5" fmla="*/ 32028 h 81246"/>
                <a:gd name="connsiteX6" fmla="*/ 662 w 170249"/>
                <a:gd name="connsiteY6" fmla="*/ 278 h 81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249" h="81246">
                  <a:moveTo>
                    <a:pt x="662" y="278"/>
                  </a:moveTo>
                  <a:cubicBezTo>
                    <a:pt x="-8598" y="-2103"/>
                    <a:pt x="81889" y="11390"/>
                    <a:pt x="105437" y="17740"/>
                  </a:cubicBezTo>
                  <a:cubicBezTo>
                    <a:pt x="128985" y="24090"/>
                    <a:pt x="131895" y="27795"/>
                    <a:pt x="141949" y="38378"/>
                  </a:cubicBezTo>
                  <a:cubicBezTo>
                    <a:pt x="152003" y="48961"/>
                    <a:pt x="163645" y="80711"/>
                    <a:pt x="165762" y="81240"/>
                  </a:cubicBezTo>
                  <a:cubicBezTo>
                    <a:pt x="167879" y="81769"/>
                    <a:pt x="155443" y="49755"/>
                    <a:pt x="154649" y="41553"/>
                  </a:cubicBezTo>
                  <a:cubicBezTo>
                    <a:pt x="153855" y="33351"/>
                    <a:pt x="185341" y="39436"/>
                    <a:pt x="160999" y="32028"/>
                  </a:cubicBezTo>
                  <a:cubicBezTo>
                    <a:pt x="136657" y="24620"/>
                    <a:pt x="9922" y="2659"/>
                    <a:pt x="662" y="2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EB57FA5C-5F8D-4CE4-81F3-9AFA2354DAC0}"/>
                </a:ext>
              </a:extLst>
            </p:cNvPr>
            <p:cNvSpPr/>
            <p:nvPr/>
          </p:nvSpPr>
          <p:spPr>
            <a:xfrm>
              <a:off x="3059105" y="1254126"/>
              <a:ext cx="70242" cy="42900"/>
            </a:xfrm>
            <a:custGeom>
              <a:avLst/>
              <a:gdLst>
                <a:gd name="connsiteX0" fmla="*/ 8 w 70242"/>
                <a:gd name="connsiteY0" fmla="*/ 4762 h 42900"/>
                <a:gd name="connsiteX1" fmla="*/ 65095 w 70242"/>
                <a:gd name="connsiteY1" fmla="*/ 4762 h 42900"/>
                <a:gd name="connsiteX2" fmla="*/ 60333 w 70242"/>
                <a:gd name="connsiteY2" fmla="*/ 42862 h 42900"/>
                <a:gd name="connsiteX3" fmla="*/ 8 w 70242"/>
                <a:gd name="connsiteY3" fmla="*/ 4762 h 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42" h="42900">
                  <a:moveTo>
                    <a:pt x="8" y="4762"/>
                  </a:moveTo>
                  <a:cubicBezTo>
                    <a:pt x="802" y="-1588"/>
                    <a:pt x="55041" y="-1588"/>
                    <a:pt x="65095" y="4762"/>
                  </a:cubicBezTo>
                  <a:cubicBezTo>
                    <a:pt x="75149" y="11112"/>
                    <a:pt x="68800" y="41539"/>
                    <a:pt x="60333" y="42862"/>
                  </a:cubicBezTo>
                  <a:cubicBezTo>
                    <a:pt x="51866" y="44185"/>
                    <a:pt x="-786" y="11112"/>
                    <a:pt x="8" y="47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B818859B-AB48-4BB3-90B5-4828C257FBCA}"/>
                </a:ext>
              </a:extLst>
            </p:cNvPr>
            <p:cNvSpPr/>
            <p:nvPr/>
          </p:nvSpPr>
          <p:spPr>
            <a:xfrm>
              <a:off x="3217735" y="1160448"/>
              <a:ext cx="33702" cy="131912"/>
            </a:xfrm>
            <a:custGeom>
              <a:avLst/>
              <a:gdLst>
                <a:gd name="connsiteX0" fmla="*/ 19178 w 33702"/>
                <a:gd name="connsiteY0" fmla="*/ 15 h 131912"/>
                <a:gd name="connsiteX1" fmla="*/ 28703 w 33702"/>
                <a:gd name="connsiteY1" fmla="*/ 79390 h 131912"/>
                <a:gd name="connsiteX2" fmla="*/ 31878 w 33702"/>
                <a:gd name="connsiteY2" fmla="*/ 88915 h 131912"/>
                <a:gd name="connsiteX3" fmla="*/ 128 w 33702"/>
                <a:gd name="connsiteY3" fmla="*/ 131777 h 131912"/>
                <a:gd name="connsiteX4" fmla="*/ 20765 w 33702"/>
                <a:gd name="connsiteY4" fmla="*/ 73040 h 131912"/>
                <a:gd name="connsiteX5" fmla="*/ 19178 w 33702"/>
                <a:gd name="connsiteY5" fmla="*/ 15 h 13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02" h="131912">
                  <a:moveTo>
                    <a:pt x="19178" y="15"/>
                  </a:moveTo>
                  <a:cubicBezTo>
                    <a:pt x="20501" y="1073"/>
                    <a:pt x="26586" y="64573"/>
                    <a:pt x="28703" y="79390"/>
                  </a:cubicBezTo>
                  <a:cubicBezTo>
                    <a:pt x="30820" y="94207"/>
                    <a:pt x="36640" y="80184"/>
                    <a:pt x="31878" y="88915"/>
                  </a:cubicBezTo>
                  <a:cubicBezTo>
                    <a:pt x="27116" y="97646"/>
                    <a:pt x="1980" y="134423"/>
                    <a:pt x="128" y="131777"/>
                  </a:cubicBezTo>
                  <a:cubicBezTo>
                    <a:pt x="-1724" y="129131"/>
                    <a:pt x="17061" y="92090"/>
                    <a:pt x="20765" y="73040"/>
                  </a:cubicBezTo>
                  <a:cubicBezTo>
                    <a:pt x="24469" y="53990"/>
                    <a:pt x="17855" y="-1043"/>
                    <a:pt x="19178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E02ACEC0-26C2-4C09-B989-EE74340458A8}"/>
                </a:ext>
              </a:extLst>
            </p:cNvPr>
            <p:cNvSpPr/>
            <p:nvPr/>
          </p:nvSpPr>
          <p:spPr>
            <a:xfrm>
              <a:off x="2778860" y="1143265"/>
              <a:ext cx="334249" cy="510629"/>
            </a:xfrm>
            <a:custGeom>
              <a:avLst/>
              <a:gdLst>
                <a:gd name="connsiteX0" fmla="*/ 334228 w 334249"/>
                <a:gd name="connsiteY0" fmla="*/ 53710 h 510629"/>
                <a:gd name="connsiteX1" fmla="*/ 248503 w 334249"/>
                <a:gd name="connsiteY1" fmla="*/ 115623 h 510629"/>
                <a:gd name="connsiteX2" fmla="*/ 167540 w 334249"/>
                <a:gd name="connsiteY2" fmla="*/ 125148 h 510629"/>
                <a:gd name="connsiteX3" fmla="*/ 154840 w 334249"/>
                <a:gd name="connsiteY3" fmla="*/ 147373 h 510629"/>
                <a:gd name="connsiteX4" fmla="*/ 177065 w 334249"/>
                <a:gd name="connsiteY4" fmla="*/ 215635 h 510629"/>
                <a:gd name="connsiteX5" fmla="*/ 185003 w 334249"/>
                <a:gd name="connsiteY5" fmla="*/ 221985 h 510629"/>
                <a:gd name="connsiteX6" fmla="*/ 202465 w 334249"/>
                <a:gd name="connsiteY6" fmla="*/ 263260 h 510629"/>
                <a:gd name="connsiteX7" fmla="*/ 200878 w 334249"/>
                <a:gd name="connsiteY7" fmla="*/ 388673 h 510629"/>
                <a:gd name="connsiteX8" fmla="*/ 185003 w 334249"/>
                <a:gd name="connsiteY8" fmla="*/ 437885 h 510629"/>
                <a:gd name="connsiteX9" fmla="*/ 78640 w 334249"/>
                <a:gd name="connsiteY9" fmla="*/ 482335 h 510629"/>
                <a:gd name="connsiteX10" fmla="*/ 2440 w 334249"/>
                <a:gd name="connsiteY10" fmla="*/ 509323 h 510629"/>
                <a:gd name="connsiteX11" fmla="*/ 21490 w 334249"/>
                <a:gd name="connsiteY11" fmla="*/ 441060 h 510629"/>
                <a:gd name="connsiteX12" fmla="*/ 48478 w 334249"/>
                <a:gd name="connsiteY12" fmla="*/ 288660 h 510629"/>
                <a:gd name="connsiteX13" fmla="*/ 123090 w 334249"/>
                <a:gd name="connsiteY13" fmla="*/ 82285 h 510629"/>
                <a:gd name="connsiteX14" fmla="*/ 153253 w 334249"/>
                <a:gd name="connsiteY14" fmla="*/ 1323 h 510629"/>
                <a:gd name="connsiteX15" fmla="*/ 189765 w 334249"/>
                <a:gd name="connsiteY15" fmla="*/ 33073 h 510629"/>
                <a:gd name="connsiteX16" fmla="*/ 240565 w 334249"/>
                <a:gd name="connsiteY16" fmla="*/ 47360 h 510629"/>
                <a:gd name="connsiteX17" fmla="*/ 334228 w 334249"/>
                <a:gd name="connsiteY17" fmla="*/ 53710 h 51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4249" h="510629">
                  <a:moveTo>
                    <a:pt x="334228" y="53710"/>
                  </a:moveTo>
                  <a:cubicBezTo>
                    <a:pt x="335551" y="65087"/>
                    <a:pt x="276284" y="103717"/>
                    <a:pt x="248503" y="115623"/>
                  </a:cubicBezTo>
                  <a:cubicBezTo>
                    <a:pt x="220722" y="127529"/>
                    <a:pt x="183150" y="119856"/>
                    <a:pt x="167540" y="125148"/>
                  </a:cubicBezTo>
                  <a:cubicBezTo>
                    <a:pt x="151930" y="130440"/>
                    <a:pt x="153253" y="132292"/>
                    <a:pt x="154840" y="147373"/>
                  </a:cubicBezTo>
                  <a:cubicBezTo>
                    <a:pt x="156427" y="162454"/>
                    <a:pt x="172038" y="203200"/>
                    <a:pt x="177065" y="215635"/>
                  </a:cubicBezTo>
                  <a:cubicBezTo>
                    <a:pt x="182092" y="228070"/>
                    <a:pt x="180770" y="214048"/>
                    <a:pt x="185003" y="221985"/>
                  </a:cubicBezTo>
                  <a:cubicBezTo>
                    <a:pt x="189236" y="229922"/>
                    <a:pt x="199819" y="235479"/>
                    <a:pt x="202465" y="263260"/>
                  </a:cubicBezTo>
                  <a:cubicBezTo>
                    <a:pt x="205111" y="291041"/>
                    <a:pt x="203788" y="359569"/>
                    <a:pt x="200878" y="388673"/>
                  </a:cubicBezTo>
                  <a:cubicBezTo>
                    <a:pt x="197968" y="417777"/>
                    <a:pt x="205376" y="422275"/>
                    <a:pt x="185003" y="437885"/>
                  </a:cubicBezTo>
                  <a:cubicBezTo>
                    <a:pt x="164630" y="453495"/>
                    <a:pt x="109067" y="470429"/>
                    <a:pt x="78640" y="482335"/>
                  </a:cubicBezTo>
                  <a:cubicBezTo>
                    <a:pt x="48213" y="494241"/>
                    <a:pt x="11965" y="516202"/>
                    <a:pt x="2440" y="509323"/>
                  </a:cubicBezTo>
                  <a:cubicBezTo>
                    <a:pt x="-7085" y="502444"/>
                    <a:pt x="13817" y="477837"/>
                    <a:pt x="21490" y="441060"/>
                  </a:cubicBezTo>
                  <a:cubicBezTo>
                    <a:pt x="29163" y="404283"/>
                    <a:pt x="31545" y="348456"/>
                    <a:pt x="48478" y="288660"/>
                  </a:cubicBezTo>
                  <a:cubicBezTo>
                    <a:pt x="65411" y="228864"/>
                    <a:pt x="105627" y="130175"/>
                    <a:pt x="123090" y="82285"/>
                  </a:cubicBezTo>
                  <a:cubicBezTo>
                    <a:pt x="140553" y="34395"/>
                    <a:pt x="142141" y="9525"/>
                    <a:pt x="153253" y="1323"/>
                  </a:cubicBezTo>
                  <a:cubicBezTo>
                    <a:pt x="164365" y="-6879"/>
                    <a:pt x="175213" y="25400"/>
                    <a:pt x="189765" y="33073"/>
                  </a:cubicBezTo>
                  <a:cubicBezTo>
                    <a:pt x="204317" y="40746"/>
                    <a:pt x="217017" y="43921"/>
                    <a:pt x="240565" y="47360"/>
                  </a:cubicBezTo>
                  <a:cubicBezTo>
                    <a:pt x="264113" y="50799"/>
                    <a:pt x="332905" y="42333"/>
                    <a:pt x="334228" y="537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C03D0ABB-F278-43ED-94FB-50DAD31E2092}"/>
                </a:ext>
              </a:extLst>
            </p:cNvPr>
            <p:cNvSpPr/>
            <p:nvPr/>
          </p:nvSpPr>
          <p:spPr>
            <a:xfrm>
              <a:off x="2930240" y="1315758"/>
              <a:ext cx="183013" cy="182892"/>
            </a:xfrm>
            <a:custGeom>
              <a:avLst/>
              <a:gdLst>
                <a:gd name="connsiteX0" fmla="*/ 9810 w 183013"/>
                <a:gd name="connsiteY0" fmla="*/ 1867 h 182892"/>
                <a:gd name="connsiteX1" fmla="*/ 103473 w 183013"/>
                <a:gd name="connsiteY1" fmla="*/ 73305 h 182892"/>
                <a:gd name="connsiteX2" fmla="*/ 159035 w 183013"/>
                <a:gd name="connsiteY2" fmla="*/ 84417 h 182892"/>
                <a:gd name="connsiteX3" fmla="*/ 176498 w 183013"/>
                <a:gd name="connsiteY3" fmla="*/ 116167 h 182892"/>
                <a:gd name="connsiteX4" fmla="*/ 173323 w 183013"/>
                <a:gd name="connsiteY4" fmla="*/ 163792 h 182892"/>
                <a:gd name="connsiteX5" fmla="*/ 66960 w 183013"/>
                <a:gd name="connsiteY5" fmla="*/ 182842 h 182892"/>
                <a:gd name="connsiteX6" fmla="*/ 8223 w 183013"/>
                <a:gd name="connsiteY6" fmla="*/ 159030 h 182892"/>
                <a:gd name="connsiteX7" fmla="*/ 9810 w 183013"/>
                <a:gd name="connsiteY7" fmla="*/ 1867 h 18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013" h="182892">
                  <a:moveTo>
                    <a:pt x="9810" y="1867"/>
                  </a:moveTo>
                  <a:cubicBezTo>
                    <a:pt x="25685" y="-12421"/>
                    <a:pt x="78602" y="59547"/>
                    <a:pt x="103473" y="73305"/>
                  </a:cubicBezTo>
                  <a:cubicBezTo>
                    <a:pt x="128344" y="87063"/>
                    <a:pt x="146864" y="77273"/>
                    <a:pt x="159035" y="84417"/>
                  </a:cubicBezTo>
                  <a:cubicBezTo>
                    <a:pt x="171206" y="91561"/>
                    <a:pt x="174117" y="102938"/>
                    <a:pt x="176498" y="116167"/>
                  </a:cubicBezTo>
                  <a:cubicBezTo>
                    <a:pt x="178879" y="129396"/>
                    <a:pt x="191579" y="152680"/>
                    <a:pt x="173323" y="163792"/>
                  </a:cubicBezTo>
                  <a:cubicBezTo>
                    <a:pt x="155067" y="174905"/>
                    <a:pt x="94477" y="183636"/>
                    <a:pt x="66960" y="182842"/>
                  </a:cubicBezTo>
                  <a:cubicBezTo>
                    <a:pt x="39443" y="182048"/>
                    <a:pt x="16161" y="185488"/>
                    <a:pt x="8223" y="159030"/>
                  </a:cubicBezTo>
                  <a:cubicBezTo>
                    <a:pt x="285" y="132572"/>
                    <a:pt x="-6065" y="16155"/>
                    <a:pt x="9810" y="18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4C8F7418-C67B-4688-A025-D13254A54D99}"/>
                </a:ext>
              </a:extLst>
            </p:cNvPr>
            <p:cNvSpPr/>
            <p:nvPr/>
          </p:nvSpPr>
          <p:spPr>
            <a:xfrm>
              <a:off x="3190744" y="1344028"/>
              <a:ext cx="132010" cy="86361"/>
            </a:xfrm>
            <a:custGeom>
              <a:avLst/>
              <a:gdLst>
                <a:gd name="connsiteX0" fmla="*/ 131894 w 132010"/>
                <a:gd name="connsiteY0" fmla="*/ 585 h 86361"/>
                <a:gd name="connsiteX1" fmla="*/ 57281 w 132010"/>
                <a:gd name="connsiteY1" fmla="*/ 68847 h 86361"/>
                <a:gd name="connsiteX2" fmla="*/ 131 w 132010"/>
                <a:gd name="connsiteY2" fmla="*/ 84722 h 86361"/>
                <a:gd name="connsiteX3" fmla="*/ 73156 w 132010"/>
                <a:gd name="connsiteY3" fmla="*/ 38685 h 86361"/>
                <a:gd name="connsiteX4" fmla="*/ 131894 w 132010"/>
                <a:gd name="connsiteY4" fmla="*/ 585 h 8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010" h="86361">
                  <a:moveTo>
                    <a:pt x="131894" y="585"/>
                  </a:moveTo>
                  <a:cubicBezTo>
                    <a:pt x="129248" y="5612"/>
                    <a:pt x="79241" y="54824"/>
                    <a:pt x="57281" y="68847"/>
                  </a:cubicBezTo>
                  <a:cubicBezTo>
                    <a:pt x="35321" y="82870"/>
                    <a:pt x="-2515" y="89749"/>
                    <a:pt x="131" y="84722"/>
                  </a:cubicBezTo>
                  <a:cubicBezTo>
                    <a:pt x="2777" y="79695"/>
                    <a:pt x="54900" y="53237"/>
                    <a:pt x="73156" y="38685"/>
                  </a:cubicBezTo>
                  <a:cubicBezTo>
                    <a:pt x="91412" y="24133"/>
                    <a:pt x="134540" y="-4442"/>
                    <a:pt x="131894" y="5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85E00D6A-BB74-4C92-9201-02AC9897E29C}"/>
                </a:ext>
              </a:extLst>
            </p:cNvPr>
            <p:cNvSpPr/>
            <p:nvPr/>
          </p:nvSpPr>
          <p:spPr>
            <a:xfrm>
              <a:off x="2981121" y="1483072"/>
              <a:ext cx="202365" cy="71420"/>
            </a:xfrm>
            <a:custGeom>
              <a:avLst/>
              <a:gdLst>
                <a:gd name="connsiteX0" fmla="*/ 204 w 202365"/>
                <a:gd name="connsiteY0" fmla="*/ 58391 h 71420"/>
                <a:gd name="connsiteX1" fmla="*/ 117679 w 202365"/>
                <a:gd name="connsiteY1" fmla="*/ 67916 h 71420"/>
                <a:gd name="connsiteX2" fmla="*/ 201817 w 202365"/>
                <a:gd name="connsiteY2" fmla="*/ 1241 h 71420"/>
                <a:gd name="connsiteX3" fmla="*/ 147842 w 202365"/>
                <a:gd name="connsiteY3" fmla="*/ 26641 h 71420"/>
                <a:gd name="connsiteX4" fmla="*/ 204 w 202365"/>
                <a:gd name="connsiteY4" fmla="*/ 58391 h 71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365" h="71420">
                  <a:moveTo>
                    <a:pt x="204" y="58391"/>
                  </a:moveTo>
                  <a:cubicBezTo>
                    <a:pt x="-4823" y="65270"/>
                    <a:pt x="84077" y="77441"/>
                    <a:pt x="117679" y="67916"/>
                  </a:cubicBezTo>
                  <a:cubicBezTo>
                    <a:pt x="151281" y="58391"/>
                    <a:pt x="196790" y="8120"/>
                    <a:pt x="201817" y="1241"/>
                  </a:cubicBezTo>
                  <a:cubicBezTo>
                    <a:pt x="206844" y="-5638"/>
                    <a:pt x="176417" y="17910"/>
                    <a:pt x="147842" y="26641"/>
                  </a:cubicBezTo>
                  <a:cubicBezTo>
                    <a:pt x="119267" y="35372"/>
                    <a:pt x="5231" y="51512"/>
                    <a:pt x="204" y="583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1B28B03A-A47D-47B8-8380-F7DF0B64BC26}"/>
                </a:ext>
              </a:extLst>
            </p:cNvPr>
            <p:cNvSpPr/>
            <p:nvPr/>
          </p:nvSpPr>
          <p:spPr>
            <a:xfrm>
              <a:off x="2700338" y="1595965"/>
              <a:ext cx="98783" cy="130250"/>
            </a:xfrm>
            <a:custGeom>
              <a:avLst/>
              <a:gdLst>
                <a:gd name="connsiteX0" fmla="*/ 0 w 98783"/>
                <a:gd name="connsiteY0" fmla="*/ 1060 h 130250"/>
                <a:gd name="connsiteX1" fmla="*/ 85725 w 98783"/>
                <a:gd name="connsiteY1" fmla="*/ 37573 h 130250"/>
                <a:gd name="connsiteX2" fmla="*/ 98425 w 98783"/>
                <a:gd name="connsiteY2" fmla="*/ 129648 h 130250"/>
                <a:gd name="connsiteX3" fmla="*/ 85725 w 98783"/>
                <a:gd name="connsiteY3" fmla="*/ 74085 h 130250"/>
                <a:gd name="connsiteX4" fmla="*/ 0 w 98783"/>
                <a:gd name="connsiteY4" fmla="*/ 1060 h 1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83" h="130250">
                  <a:moveTo>
                    <a:pt x="0" y="1060"/>
                  </a:moveTo>
                  <a:cubicBezTo>
                    <a:pt x="0" y="-5025"/>
                    <a:pt x="69321" y="16142"/>
                    <a:pt x="85725" y="37573"/>
                  </a:cubicBezTo>
                  <a:cubicBezTo>
                    <a:pt x="102129" y="59004"/>
                    <a:pt x="98425" y="123563"/>
                    <a:pt x="98425" y="129648"/>
                  </a:cubicBezTo>
                  <a:cubicBezTo>
                    <a:pt x="98425" y="135733"/>
                    <a:pt x="95779" y="94193"/>
                    <a:pt x="85725" y="74085"/>
                  </a:cubicBezTo>
                  <a:cubicBezTo>
                    <a:pt x="75671" y="53977"/>
                    <a:pt x="0" y="7145"/>
                    <a:pt x="0" y="10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93245F43-534E-43E5-94D6-4DF62016CB41}"/>
                </a:ext>
              </a:extLst>
            </p:cNvPr>
            <p:cNvSpPr/>
            <p:nvPr/>
          </p:nvSpPr>
          <p:spPr>
            <a:xfrm>
              <a:off x="2733549" y="889545"/>
              <a:ext cx="143141" cy="37555"/>
            </a:xfrm>
            <a:custGeom>
              <a:avLst/>
              <a:gdLst>
                <a:gd name="connsiteX0" fmla="*/ 126 w 143141"/>
                <a:gd name="connsiteY0" fmla="*/ 15330 h 37555"/>
                <a:gd name="connsiteX1" fmla="*/ 122364 w 143141"/>
                <a:gd name="connsiteY1" fmla="*/ 20093 h 37555"/>
                <a:gd name="connsiteX2" fmla="*/ 143001 w 143141"/>
                <a:gd name="connsiteY2" fmla="*/ 37555 h 37555"/>
                <a:gd name="connsiteX3" fmla="*/ 100139 w 143141"/>
                <a:gd name="connsiteY3" fmla="*/ 1043 h 37555"/>
                <a:gd name="connsiteX4" fmla="*/ 126 w 143141"/>
                <a:gd name="connsiteY4" fmla="*/ 15330 h 3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141" h="37555">
                  <a:moveTo>
                    <a:pt x="126" y="15330"/>
                  </a:moveTo>
                  <a:cubicBezTo>
                    <a:pt x="3830" y="18505"/>
                    <a:pt x="98552" y="16389"/>
                    <a:pt x="122364" y="20093"/>
                  </a:cubicBezTo>
                  <a:cubicBezTo>
                    <a:pt x="146177" y="23797"/>
                    <a:pt x="143001" y="37555"/>
                    <a:pt x="143001" y="37555"/>
                  </a:cubicBezTo>
                  <a:cubicBezTo>
                    <a:pt x="139297" y="34380"/>
                    <a:pt x="125274" y="6335"/>
                    <a:pt x="100139" y="1043"/>
                  </a:cubicBezTo>
                  <a:cubicBezTo>
                    <a:pt x="75004" y="-4249"/>
                    <a:pt x="-3578" y="12155"/>
                    <a:pt x="126" y="153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F14D885B-EEEB-4FDA-9214-B2E3FD095F9D}"/>
                </a:ext>
              </a:extLst>
            </p:cNvPr>
            <p:cNvSpPr/>
            <p:nvPr/>
          </p:nvSpPr>
          <p:spPr>
            <a:xfrm>
              <a:off x="5665735" y="2111099"/>
              <a:ext cx="406578" cy="176736"/>
            </a:xfrm>
            <a:custGeom>
              <a:avLst/>
              <a:gdLst>
                <a:gd name="connsiteX0" fmla="*/ 12753 w 406578"/>
                <a:gd name="connsiteY0" fmla="*/ 176489 h 176736"/>
                <a:gd name="connsiteX1" fmla="*/ 73078 w 406578"/>
                <a:gd name="connsiteY1" fmla="*/ 89176 h 176736"/>
                <a:gd name="connsiteX2" fmla="*/ 127053 w 406578"/>
                <a:gd name="connsiteY2" fmla="*/ 60601 h 176736"/>
                <a:gd name="connsiteX3" fmla="*/ 284215 w 406578"/>
                <a:gd name="connsiteY3" fmla="*/ 46314 h 176736"/>
                <a:gd name="connsiteX4" fmla="*/ 317553 w 406578"/>
                <a:gd name="connsiteY4" fmla="*/ 44726 h 176736"/>
                <a:gd name="connsiteX5" fmla="*/ 406453 w 406578"/>
                <a:gd name="connsiteY5" fmla="*/ 90764 h 176736"/>
                <a:gd name="connsiteX6" fmla="*/ 335015 w 406578"/>
                <a:gd name="connsiteY6" fmla="*/ 43139 h 176736"/>
                <a:gd name="connsiteX7" fmla="*/ 250878 w 406578"/>
                <a:gd name="connsiteY7" fmla="*/ 8214 h 176736"/>
                <a:gd name="connsiteX8" fmla="*/ 92128 w 406578"/>
                <a:gd name="connsiteY8" fmla="*/ 33614 h 176736"/>
                <a:gd name="connsiteX9" fmla="*/ 19103 w 406578"/>
                <a:gd name="connsiteY9" fmla="*/ 36789 h 176736"/>
                <a:gd name="connsiteX10" fmla="*/ 1640 w 406578"/>
                <a:gd name="connsiteY10" fmla="*/ 276 h 176736"/>
                <a:gd name="connsiteX11" fmla="*/ 1640 w 406578"/>
                <a:gd name="connsiteY11" fmla="*/ 59014 h 176736"/>
                <a:gd name="connsiteX12" fmla="*/ 12753 w 406578"/>
                <a:gd name="connsiteY12" fmla="*/ 176489 h 176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6578" h="176736">
                  <a:moveTo>
                    <a:pt x="12753" y="176489"/>
                  </a:moveTo>
                  <a:cubicBezTo>
                    <a:pt x="24659" y="181516"/>
                    <a:pt x="54028" y="108491"/>
                    <a:pt x="73078" y="89176"/>
                  </a:cubicBezTo>
                  <a:cubicBezTo>
                    <a:pt x="92128" y="69861"/>
                    <a:pt x="91863" y="67745"/>
                    <a:pt x="127053" y="60601"/>
                  </a:cubicBezTo>
                  <a:cubicBezTo>
                    <a:pt x="162243" y="53457"/>
                    <a:pt x="252465" y="48960"/>
                    <a:pt x="284215" y="46314"/>
                  </a:cubicBezTo>
                  <a:cubicBezTo>
                    <a:pt x="315965" y="43668"/>
                    <a:pt x="297180" y="37318"/>
                    <a:pt x="317553" y="44726"/>
                  </a:cubicBezTo>
                  <a:cubicBezTo>
                    <a:pt x="337926" y="52134"/>
                    <a:pt x="403543" y="91029"/>
                    <a:pt x="406453" y="90764"/>
                  </a:cubicBezTo>
                  <a:cubicBezTo>
                    <a:pt x="409363" y="90499"/>
                    <a:pt x="360944" y="56897"/>
                    <a:pt x="335015" y="43139"/>
                  </a:cubicBezTo>
                  <a:cubicBezTo>
                    <a:pt x="309086" y="29381"/>
                    <a:pt x="291359" y="9801"/>
                    <a:pt x="250878" y="8214"/>
                  </a:cubicBezTo>
                  <a:cubicBezTo>
                    <a:pt x="210397" y="6627"/>
                    <a:pt x="130757" y="28852"/>
                    <a:pt x="92128" y="33614"/>
                  </a:cubicBezTo>
                  <a:cubicBezTo>
                    <a:pt x="53499" y="38376"/>
                    <a:pt x="34184" y="42345"/>
                    <a:pt x="19103" y="36789"/>
                  </a:cubicBezTo>
                  <a:cubicBezTo>
                    <a:pt x="4022" y="31233"/>
                    <a:pt x="4550" y="-3428"/>
                    <a:pt x="1640" y="276"/>
                  </a:cubicBezTo>
                  <a:cubicBezTo>
                    <a:pt x="-1271" y="3980"/>
                    <a:pt x="317" y="33614"/>
                    <a:pt x="1640" y="59014"/>
                  </a:cubicBezTo>
                  <a:cubicBezTo>
                    <a:pt x="2963" y="84414"/>
                    <a:pt x="847" y="171462"/>
                    <a:pt x="12753" y="1764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49D4C247-D6F5-4EEB-AFA3-F053768BDFAC}"/>
                </a:ext>
              </a:extLst>
            </p:cNvPr>
            <p:cNvSpPr/>
            <p:nvPr/>
          </p:nvSpPr>
          <p:spPr>
            <a:xfrm>
              <a:off x="5711825" y="2393950"/>
              <a:ext cx="301736" cy="123831"/>
            </a:xfrm>
            <a:custGeom>
              <a:avLst/>
              <a:gdLst>
                <a:gd name="connsiteX0" fmla="*/ 0 w 301736"/>
                <a:gd name="connsiteY0" fmla="*/ 0 h 123831"/>
                <a:gd name="connsiteX1" fmla="*/ 136525 w 301736"/>
                <a:gd name="connsiteY1" fmla="*/ 9525 h 123831"/>
                <a:gd name="connsiteX2" fmla="*/ 171450 w 301736"/>
                <a:gd name="connsiteY2" fmla="*/ 22225 h 123831"/>
                <a:gd name="connsiteX3" fmla="*/ 231775 w 301736"/>
                <a:gd name="connsiteY3" fmla="*/ 25400 h 123831"/>
                <a:gd name="connsiteX4" fmla="*/ 279400 w 301736"/>
                <a:gd name="connsiteY4" fmla="*/ 49213 h 123831"/>
                <a:gd name="connsiteX5" fmla="*/ 223838 w 301736"/>
                <a:gd name="connsiteY5" fmla="*/ 60325 h 123831"/>
                <a:gd name="connsiteX6" fmla="*/ 301625 w 301736"/>
                <a:gd name="connsiteY6" fmla="*/ 87313 h 123831"/>
                <a:gd name="connsiteX7" fmla="*/ 203200 w 301736"/>
                <a:gd name="connsiteY7" fmla="*/ 71438 h 123831"/>
                <a:gd name="connsiteX8" fmla="*/ 165100 w 301736"/>
                <a:gd name="connsiteY8" fmla="*/ 90488 h 123831"/>
                <a:gd name="connsiteX9" fmla="*/ 144463 w 301736"/>
                <a:gd name="connsiteY9" fmla="*/ 123825 h 123831"/>
                <a:gd name="connsiteX10" fmla="*/ 155575 w 301736"/>
                <a:gd name="connsiteY10" fmla="*/ 93663 h 123831"/>
                <a:gd name="connsiteX11" fmla="*/ 125413 w 301736"/>
                <a:gd name="connsiteY11" fmla="*/ 120650 h 123831"/>
                <a:gd name="connsiteX12" fmla="*/ 100013 w 301736"/>
                <a:gd name="connsiteY12" fmla="*/ 76200 h 123831"/>
                <a:gd name="connsiteX13" fmla="*/ 52388 w 301736"/>
                <a:gd name="connsiteY13" fmla="*/ 55563 h 123831"/>
                <a:gd name="connsiteX14" fmla="*/ 0 w 301736"/>
                <a:gd name="connsiteY14" fmla="*/ 0 h 123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1736" h="123831">
                  <a:moveTo>
                    <a:pt x="0" y="0"/>
                  </a:moveTo>
                  <a:cubicBezTo>
                    <a:pt x="53975" y="2910"/>
                    <a:pt x="107950" y="5821"/>
                    <a:pt x="136525" y="9525"/>
                  </a:cubicBezTo>
                  <a:cubicBezTo>
                    <a:pt x="165100" y="13229"/>
                    <a:pt x="155575" y="19579"/>
                    <a:pt x="171450" y="22225"/>
                  </a:cubicBezTo>
                  <a:cubicBezTo>
                    <a:pt x="187325" y="24871"/>
                    <a:pt x="213783" y="20902"/>
                    <a:pt x="231775" y="25400"/>
                  </a:cubicBezTo>
                  <a:cubicBezTo>
                    <a:pt x="249767" y="29898"/>
                    <a:pt x="280723" y="43392"/>
                    <a:pt x="279400" y="49213"/>
                  </a:cubicBezTo>
                  <a:cubicBezTo>
                    <a:pt x="278077" y="55034"/>
                    <a:pt x="220134" y="53975"/>
                    <a:pt x="223838" y="60325"/>
                  </a:cubicBezTo>
                  <a:cubicBezTo>
                    <a:pt x="227542" y="66675"/>
                    <a:pt x="305065" y="85461"/>
                    <a:pt x="301625" y="87313"/>
                  </a:cubicBezTo>
                  <a:cubicBezTo>
                    <a:pt x="298185" y="89165"/>
                    <a:pt x="225954" y="70909"/>
                    <a:pt x="203200" y="71438"/>
                  </a:cubicBezTo>
                  <a:cubicBezTo>
                    <a:pt x="180446" y="71967"/>
                    <a:pt x="174889" y="81757"/>
                    <a:pt x="165100" y="90488"/>
                  </a:cubicBezTo>
                  <a:cubicBezTo>
                    <a:pt x="155311" y="99219"/>
                    <a:pt x="146050" y="123296"/>
                    <a:pt x="144463" y="123825"/>
                  </a:cubicBezTo>
                  <a:cubicBezTo>
                    <a:pt x="142876" y="124354"/>
                    <a:pt x="158750" y="94192"/>
                    <a:pt x="155575" y="93663"/>
                  </a:cubicBezTo>
                  <a:cubicBezTo>
                    <a:pt x="152400" y="93134"/>
                    <a:pt x="134673" y="123560"/>
                    <a:pt x="125413" y="120650"/>
                  </a:cubicBezTo>
                  <a:cubicBezTo>
                    <a:pt x="116153" y="117740"/>
                    <a:pt x="112184" y="87048"/>
                    <a:pt x="100013" y="76200"/>
                  </a:cubicBezTo>
                  <a:cubicBezTo>
                    <a:pt x="87842" y="65352"/>
                    <a:pt x="52388" y="55563"/>
                    <a:pt x="52388" y="555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734230DB-5904-4E78-8616-30291BE9B5F7}"/>
                </a:ext>
              </a:extLst>
            </p:cNvPr>
            <p:cNvSpPr/>
            <p:nvPr/>
          </p:nvSpPr>
          <p:spPr>
            <a:xfrm>
              <a:off x="5356212" y="3047650"/>
              <a:ext cx="157196" cy="82961"/>
            </a:xfrm>
            <a:custGeom>
              <a:avLst/>
              <a:gdLst>
                <a:gd name="connsiteX0" fmla="*/ 13 w 157196"/>
                <a:gd name="connsiteY0" fmla="*/ 65438 h 82961"/>
                <a:gd name="connsiteX1" fmla="*/ 92088 w 157196"/>
                <a:gd name="connsiteY1" fmla="*/ 14638 h 82961"/>
                <a:gd name="connsiteX2" fmla="*/ 157176 w 157196"/>
                <a:gd name="connsiteY2" fmla="*/ 82900 h 82961"/>
                <a:gd name="connsiteX3" fmla="*/ 85738 w 157196"/>
                <a:gd name="connsiteY3" fmla="*/ 350 h 82961"/>
                <a:gd name="connsiteX4" fmla="*/ 13 w 157196"/>
                <a:gd name="connsiteY4" fmla="*/ 65438 h 82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196" h="82961">
                  <a:moveTo>
                    <a:pt x="13" y="65438"/>
                  </a:moveTo>
                  <a:cubicBezTo>
                    <a:pt x="1071" y="67819"/>
                    <a:pt x="65894" y="11728"/>
                    <a:pt x="92088" y="14638"/>
                  </a:cubicBezTo>
                  <a:cubicBezTo>
                    <a:pt x="118282" y="17548"/>
                    <a:pt x="158234" y="85281"/>
                    <a:pt x="157176" y="82900"/>
                  </a:cubicBezTo>
                  <a:cubicBezTo>
                    <a:pt x="156118" y="80519"/>
                    <a:pt x="109551" y="6171"/>
                    <a:pt x="85738" y="350"/>
                  </a:cubicBezTo>
                  <a:cubicBezTo>
                    <a:pt x="61925" y="-5471"/>
                    <a:pt x="-1045" y="63057"/>
                    <a:pt x="13" y="654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71CE1427-2750-4A76-A172-D34556C710A6}"/>
                </a:ext>
              </a:extLst>
            </p:cNvPr>
            <p:cNvSpPr/>
            <p:nvPr/>
          </p:nvSpPr>
          <p:spPr>
            <a:xfrm>
              <a:off x="5385768" y="3104701"/>
              <a:ext cx="234280" cy="143570"/>
            </a:xfrm>
            <a:custGeom>
              <a:avLst/>
              <a:gdLst>
                <a:gd name="connsiteX0" fmla="*/ 620 w 234280"/>
                <a:gd name="connsiteY0" fmla="*/ 16324 h 143570"/>
                <a:gd name="connsiteX1" fmla="*/ 86345 w 234280"/>
                <a:gd name="connsiteY1" fmla="*/ 449 h 143570"/>
                <a:gd name="connsiteX2" fmla="*/ 140320 w 234280"/>
                <a:gd name="connsiteY2" fmla="*/ 32199 h 143570"/>
                <a:gd name="connsiteX3" fmla="*/ 200645 w 234280"/>
                <a:gd name="connsiteY3" fmla="*/ 76649 h 143570"/>
                <a:gd name="connsiteX4" fmla="*/ 230807 w 234280"/>
                <a:gd name="connsiteY4" fmla="*/ 111574 h 143570"/>
                <a:gd name="connsiteX5" fmla="*/ 232395 w 234280"/>
                <a:gd name="connsiteY5" fmla="*/ 143324 h 143570"/>
                <a:gd name="connsiteX6" fmla="*/ 219695 w 234280"/>
                <a:gd name="connsiteY6" fmla="*/ 94112 h 143570"/>
                <a:gd name="connsiteX7" fmla="*/ 133970 w 234280"/>
                <a:gd name="connsiteY7" fmla="*/ 54424 h 143570"/>
                <a:gd name="connsiteX8" fmla="*/ 620 w 234280"/>
                <a:gd name="connsiteY8" fmla="*/ 16324 h 14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4280" h="143570">
                  <a:moveTo>
                    <a:pt x="620" y="16324"/>
                  </a:moveTo>
                  <a:cubicBezTo>
                    <a:pt x="-7318" y="7328"/>
                    <a:pt x="63062" y="-2197"/>
                    <a:pt x="86345" y="449"/>
                  </a:cubicBezTo>
                  <a:cubicBezTo>
                    <a:pt x="109628" y="3095"/>
                    <a:pt x="121270" y="19499"/>
                    <a:pt x="140320" y="32199"/>
                  </a:cubicBezTo>
                  <a:cubicBezTo>
                    <a:pt x="159370" y="44899"/>
                    <a:pt x="185564" y="63420"/>
                    <a:pt x="200645" y="76649"/>
                  </a:cubicBezTo>
                  <a:cubicBezTo>
                    <a:pt x="215726" y="89878"/>
                    <a:pt x="225515" y="100462"/>
                    <a:pt x="230807" y="111574"/>
                  </a:cubicBezTo>
                  <a:cubicBezTo>
                    <a:pt x="236099" y="122687"/>
                    <a:pt x="234247" y="146234"/>
                    <a:pt x="232395" y="143324"/>
                  </a:cubicBezTo>
                  <a:cubicBezTo>
                    <a:pt x="230543" y="140414"/>
                    <a:pt x="236099" y="108929"/>
                    <a:pt x="219695" y="94112"/>
                  </a:cubicBezTo>
                  <a:cubicBezTo>
                    <a:pt x="203291" y="79295"/>
                    <a:pt x="167837" y="66066"/>
                    <a:pt x="133970" y="54424"/>
                  </a:cubicBezTo>
                  <a:cubicBezTo>
                    <a:pt x="100103" y="42782"/>
                    <a:pt x="8558" y="25320"/>
                    <a:pt x="620" y="163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D2F9AF87-32E6-4B46-A571-A6207CD0D6B8}"/>
                </a:ext>
              </a:extLst>
            </p:cNvPr>
            <p:cNvSpPr/>
            <p:nvPr/>
          </p:nvSpPr>
          <p:spPr>
            <a:xfrm>
              <a:off x="5405933" y="3258823"/>
              <a:ext cx="209663" cy="117415"/>
            </a:xfrm>
            <a:custGeom>
              <a:avLst/>
              <a:gdLst>
                <a:gd name="connsiteX0" fmla="*/ 209055 w 209663"/>
                <a:gd name="connsiteY0" fmla="*/ 315 h 117415"/>
                <a:gd name="connsiteX1" fmla="*/ 74117 w 209663"/>
                <a:gd name="connsiteY1" fmla="*/ 41590 h 117415"/>
                <a:gd name="connsiteX2" fmla="*/ 7442 w 209663"/>
                <a:gd name="connsiteY2" fmla="*/ 116202 h 117415"/>
                <a:gd name="connsiteX3" fmla="*/ 9030 w 209663"/>
                <a:gd name="connsiteY3" fmla="*/ 86040 h 117415"/>
                <a:gd name="connsiteX4" fmla="*/ 15380 w 209663"/>
                <a:gd name="connsiteY4" fmla="*/ 62227 h 117415"/>
                <a:gd name="connsiteX5" fmla="*/ 209055 w 209663"/>
                <a:gd name="connsiteY5" fmla="*/ 315 h 11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663" h="117415">
                  <a:moveTo>
                    <a:pt x="209055" y="315"/>
                  </a:moveTo>
                  <a:cubicBezTo>
                    <a:pt x="218844" y="-3124"/>
                    <a:pt x="107719" y="22276"/>
                    <a:pt x="74117" y="41590"/>
                  </a:cubicBezTo>
                  <a:cubicBezTo>
                    <a:pt x="40515" y="60905"/>
                    <a:pt x="18290" y="108794"/>
                    <a:pt x="7442" y="116202"/>
                  </a:cubicBezTo>
                  <a:cubicBezTo>
                    <a:pt x="-3406" y="123610"/>
                    <a:pt x="7707" y="95036"/>
                    <a:pt x="9030" y="86040"/>
                  </a:cubicBezTo>
                  <a:cubicBezTo>
                    <a:pt x="10353" y="77044"/>
                    <a:pt x="-15841" y="75721"/>
                    <a:pt x="15380" y="62227"/>
                  </a:cubicBezTo>
                  <a:cubicBezTo>
                    <a:pt x="46601" y="48733"/>
                    <a:pt x="199266" y="3754"/>
                    <a:pt x="209055" y="3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5D635B5E-B06C-4641-A333-55C2B309D43A}"/>
                </a:ext>
              </a:extLst>
            </p:cNvPr>
            <p:cNvSpPr/>
            <p:nvPr/>
          </p:nvSpPr>
          <p:spPr>
            <a:xfrm>
              <a:off x="5376233" y="3254375"/>
              <a:ext cx="229230" cy="83646"/>
            </a:xfrm>
            <a:custGeom>
              <a:avLst/>
              <a:gdLst>
                <a:gd name="connsiteX0" fmla="*/ 229230 w 229230"/>
                <a:gd name="connsiteY0" fmla="*/ 0 h 83646"/>
                <a:gd name="connsiteX1" fmla="*/ 54605 w 229230"/>
                <a:gd name="connsiteY1" fmla="*/ 15875 h 83646"/>
                <a:gd name="connsiteX2" fmla="*/ 630 w 229230"/>
                <a:gd name="connsiteY2" fmla="*/ 82550 h 83646"/>
                <a:gd name="connsiteX3" fmla="*/ 30792 w 229230"/>
                <a:gd name="connsiteY3" fmla="*/ 55563 h 83646"/>
                <a:gd name="connsiteX4" fmla="*/ 113342 w 229230"/>
                <a:gd name="connsiteY4" fmla="*/ 31750 h 83646"/>
                <a:gd name="connsiteX5" fmla="*/ 229230 w 229230"/>
                <a:gd name="connsiteY5" fmla="*/ 0 h 83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230" h="83646">
                  <a:moveTo>
                    <a:pt x="229230" y="0"/>
                  </a:moveTo>
                  <a:cubicBezTo>
                    <a:pt x="160967" y="1058"/>
                    <a:pt x="92705" y="2117"/>
                    <a:pt x="54605" y="15875"/>
                  </a:cubicBezTo>
                  <a:cubicBezTo>
                    <a:pt x="16505" y="29633"/>
                    <a:pt x="4599" y="75935"/>
                    <a:pt x="630" y="82550"/>
                  </a:cubicBezTo>
                  <a:cubicBezTo>
                    <a:pt x="-3339" y="89165"/>
                    <a:pt x="12007" y="64030"/>
                    <a:pt x="30792" y="55563"/>
                  </a:cubicBezTo>
                  <a:cubicBezTo>
                    <a:pt x="49577" y="47096"/>
                    <a:pt x="81592" y="41275"/>
                    <a:pt x="113342" y="31750"/>
                  </a:cubicBezTo>
                  <a:lnTo>
                    <a:pt x="22923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C729D7FA-E7DE-4109-B280-0DF3B2E9C690}"/>
              </a:ext>
            </a:extLst>
          </p:cNvPr>
          <p:cNvSpPr/>
          <p:nvPr/>
        </p:nvSpPr>
        <p:spPr>
          <a:xfrm>
            <a:off x="5483307" y="1821340"/>
            <a:ext cx="393421" cy="107748"/>
          </a:xfrm>
          <a:custGeom>
            <a:avLst/>
            <a:gdLst>
              <a:gd name="connsiteX0" fmla="*/ 392560 w 393421"/>
              <a:gd name="connsiteY0" fmla="*/ 104827 h 107748"/>
              <a:gd name="connsiteX1" fmla="*/ 223226 w 393421"/>
              <a:gd name="connsiteY1" fmla="*/ 87893 h 107748"/>
              <a:gd name="connsiteX2" fmla="*/ 976 w 393421"/>
              <a:gd name="connsiteY2" fmla="*/ 1110 h 107748"/>
              <a:gd name="connsiteX3" fmla="*/ 151260 w 393421"/>
              <a:gd name="connsiteY3" fmla="*/ 43443 h 107748"/>
              <a:gd name="connsiteX4" fmla="*/ 392560 w 393421"/>
              <a:gd name="connsiteY4" fmla="*/ 104827 h 10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421" h="107748">
                <a:moveTo>
                  <a:pt x="392560" y="104827"/>
                </a:moveTo>
                <a:cubicBezTo>
                  <a:pt x="404554" y="112235"/>
                  <a:pt x="288490" y="105179"/>
                  <a:pt x="223226" y="87893"/>
                </a:cubicBezTo>
                <a:cubicBezTo>
                  <a:pt x="157962" y="70607"/>
                  <a:pt x="12970" y="8518"/>
                  <a:pt x="976" y="1110"/>
                </a:cubicBezTo>
                <a:cubicBezTo>
                  <a:pt x="-11018" y="-6298"/>
                  <a:pt x="90229" y="25099"/>
                  <a:pt x="151260" y="43443"/>
                </a:cubicBezTo>
                <a:cubicBezTo>
                  <a:pt x="212291" y="61787"/>
                  <a:pt x="380566" y="97419"/>
                  <a:pt x="392560" y="104827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69AE69A4-7288-4056-965D-36748EEEA1B0}"/>
              </a:ext>
            </a:extLst>
          </p:cNvPr>
          <p:cNvSpPr/>
          <p:nvPr/>
        </p:nvSpPr>
        <p:spPr>
          <a:xfrm>
            <a:off x="5583735" y="1390332"/>
            <a:ext cx="301691" cy="365490"/>
          </a:xfrm>
          <a:custGeom>
            <a:avLst/>
            <a:gdLst>
              <a:gd name="connsiteX0" fmla="*/ 228632 w 301691"/>
              <a:gd name="connsiteY0" fmla="*/ 318 h 365490"/>
              <a:gd name="connsiteX1" fmla="*/ 264615 w 301691"/>
              <a:gd name="connsiteY1" fmla="*/ 114618 h 365490"/>
              <a:gd name="connsiteX2" fmla="*/ 67765 w 301691"/>
              <a:gd name="connsiteY2" fmla="*/ 144251 h 365490"/>
              <a:gd name="connsiteX3" fmla="*/ 2148 w 301691"/>
              <a:gd name="connsiteY3" fmla="*/ 167535 h 365490"/>
              <a:gd name="connsiteX4" fmla="*/ 14848 w 301691"/>
              <a:gd name="connsiteY4" fmla="*/ 307235 h 365490"/>
              <a:gd name="connsiteX5" fmla="*/ 4265 w 301691"/>
              <a:gd name="connsiteY5" fmla="*/ 362268 h 365490"/>
              <a:gd name="connsiteX6" fmla="*/ 10615 w 301691"/>
              <a:gd name="connsiteY6" fmla="*/ 220451 h 365490"/>
              <a:gd name="connsiteX7" fmla="*/ 63532 w 301691"/>
              <a:gd name="connsiteY7" fmla="*/ 173885 h 365490"/>
              <a:gd name="connsiteX8" fmla="*/ 296365 w 301691"/>
              <a:gd name="connsiteY8" fmla="*/ 82868 h 365490"/>
              <a:gd name="connsiteX9" fmla="*/ 228632 w 301691"/>
              <a:gd name="connsiteY9" fmla="*/ 318 h 36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1691" h="365490">
                <a:moveTo>
                  <a:pt x="228632" y="318"/>
                </a:moveTo>
                <a:cubicBezTo>
                  <a:pt x="223340" y="5610"/>
                  <a:pt x="291426" y="90629"/>
                  <a:pt x="264615" y="114618"/>
                </a:cubicBezTo>
                <a:cubicBezTo>
                  <a:pt x="237804" y="138607"/>
                  <a:pt x="111509" y="135432"/>
                  <a:pt x="67765" y="144251"/>
                </a:cubicBezTo>
                <a:cubicBezTo>
                  <a:pt x="24020" y="153071"/>
                  <a:pt x="10968" y="140371"/>
                  <a:pt x="2148" y="167535"/>
                </a:cubicBezTo>
                <a:cubicBezTo>
                  <a:pt x="-6672" y="194699"/>
                  <a:pt x="14495" y="274780"/>
                  <a:pt x="14848" y="307235"/>
                </a:cubicBezTo>
                <a:cubicBezTo>
                  <a:pt x="15201" y="339690"/>
                  <a:pt x="4970" y="376732"/>
                  <a:pt x="4265" y="362268"/>
                </a:cubicBezTo>
                <a:cubicBezTo>
                  <a:pt x="3560" y="347804"/>
                  <a:pt x="737" y="251848"/>
                  <a:pt x="10615" y="220451"/>
                </a:cubicBezTo>
                <a:cubicBezTo>
                  <a:pt x="20493" y="189054"/>
                  <a:pt x="15907" y="196816"/>
                  <a:pt x="63532" y="173885"/>
                </a:cubicBezTo>
                <a:cubicBezTo>
                  <a:pt x="111157" y="150955"/>
                  <a:pt x="268496" y="108621"/>
                  <a:pt x="296365" y="82868"/>
                </a:cubicBezTo>
                <a:cubicBezTo>
                  <a:pt x="324234" y="57115"/>
                  <a:pt x="233924" y="-4974"/>
                  <a:pt x="228632" y="318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8FD35E72-F571-4E3D-80ED-D97C7EBA19DE}"/>
              </a:ext>
            </a:extLst>
          </p:cNvPr>
          <p:cNvSpPr/>
          <p:nvPr/>
        </p:nvSpPr>
        <p:spPr>
          <a:xfrm>
            <a:off x="5803914" y="964911"/>
            <a:ext cx="545178" cy="439599"/>
          </a:xfrm>
          <a:custGeom>
            <a:avLst/>
            <a:gdLst>
              <a:gd name="connsiteX0" fmla="*/ 543969 w 545178"/>
              <a:gd name="connsiteY0" fmla="*/ 182322 h 439599"/>
              <a:gd name="connsiteX1" fmla="*/ 361936 w 545178"/>
              <a:gd name="connsiteY1" fmla="*/ 21456 h 439599"/>
              <a:gd name="connsiteX2" fmla="*/ 76186 w 545178"/>
              <a:gd name="connsiteY2" fmla="*/ 46856 h 439599"/>
              <a:gd name="connsiteX3" fmla="*/ 10569 w 545178"/>
              <a:gd name="connsiteY3" fmla="*/ 432089 h 439599"/>
              <a:gd name="connsiteX4" fmla="*/ 10569 w 545178"/>
              <a:gd name="connsiteY4" fmla="*/ 283922 h 439599"/>
              <a:gd name="connsiteX5" fmla="*/ 112169 w 545178"/>
              <a:gd name="connsiteY5" fmla="*/ 63789 h 439599"/>
              <a:gd name="connsiteX6" fmla="*/ 275153 w 545178"/>
              <a:gd name="connsiteY6" fmla="*/ 51089 h 439599"/>
              <a:gd name="connsiteX7" fmla="*/ 543969 w 545178"/>
              <a:gd name="connsiteY7" fmla="*/ 182322 h 43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178" h="439599">
                <a:moveTo>
                  <a:pt x="543969" y="182322"/>
                </a:moveTo>
                <a:cubicBezTo>
                  <a:pt x="558433" y="177383"/>
                  <a:pt x="439900" y="44034"/>
                  <a:pt x="361936" y="21456"/>
                </a:cubicBezTo>
                <a:cubicBezTo>
                  <a:pt x="283972" y="-1122"/>
                  <a:pt x="134747" y="-21583"/>
                  <a:pt x="76186" y="46856"/>
                </a:cubicBezTo>
                <a:cubicBezTo>
                  <a:pt x="17625" y="115295"/>
                  <a:pt x="21505" y="392578"/>
                  <a:pt x="10569" y="432089"/>
                </a:cubicBezTo>
                <a:cubicBezTo>
                  <a:pt x="-367" y="471600"/>
                  <a:pt x="-6364" y="345305"/>
                  <a:pt x="10569" y="283922"/>
                </a:cubicBezTo>
                <a:cubicBezTo>
                  <a:pt x="27502" y="222539"/>
                  <a:pt x="68072" y="102594"/>
                  <a:pt x="112169" y="63789"/>
                </a:cubicBezTo>
                <a:cubicBezTo>
                  <a:pt x="156266" y="24984"/>
                  <a:pt x="205303" y="33450"/>
                  <a:pt x="275153" y="51089"/>
                </a:cubicBezTo>
                <a:cubicBezTo>
                  <a:pt x="345003" y="68728"/>
                  <a:pt x="529505" y="187261"/>
                  <a:pt x="543969" y="182322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30627651-63AD-4DC2-9FD8-88A3AB439710}"/>
              </a:ext>
            </a:extLst>
          </p:cNvPr>
          <p:cNvSpPr/>
          <p:nvPr/>
        </p:nvSpPr>
        <p:spPr>
          <a:xfrm>
            <a:off x="6248356" y="1030814"/>
            <a:ext cx="1288112" cy="347498"/>
          </a:xfrm>
          <a:custGeom>
            <a:avLst/>
            <a:gdLst>
              <a:gd name="connsiteX0" fmla="*/ 44 w 1288112"/>
              <a:gd name="connsiteY0" fmla="*/ 124886 h 347498"/>
              <a:gd name="connsiteX1" fmla="*/ 425494 w 1288112"/>
              <a:gd name="connsiteY1" fmla="*/ 124886 h 347498"/>
              <a:gd name="connsiteX2" fmla="*/ 588477 w 1288112"/>
              <a:gd name="connsiteY2" fmla="*/ 120653 h 347498"/>
              <a:gd name="connsiteX3" fmla="*/ 558844 w 1288112"/>
              <a:gd name="connsiteY3" fmla="*/ 3 h 347498"/>
              <a:gd name="connsiteX4" fmla="*/ 747227 w 1288112"/>
              <a:gd name="connsiteY4" fmla="*/ 116419 h 347498"/>
              <a:gd name="connsiteX5" fmla="*/ 986411 w 1288112"/>
              <a:gd name="connsiteY5" fmla="*/ 107953 h 347498"/>
              <a:gd name="connsiteX6" fmla="*/ 1153627 w 1288112"/>
              <a:gd name="connsiteY6" fmla="*/ 190503 h 347498"/>
              <a:gd name="connsiteX7" fmla="*/ 1286977 w 1288112"/>
              <a:gd name="connsiteY7" fmla="*/ 162986 h 347498"/>
              <a:gd name="connsiteX8" fmla="*/ 1215011 w 1288112"/>
              <a:gd name="connsiteY8" fmla="*/ 234953 h 347498"/>
              <a:gd name="connsiteX9" fmla="*/ 1164211 w 1288112"/>
              <a:gd name="connsiteY9" fmla="*/ 347136 h 347498"/>
              <a:gd name="connsiteX10" fmla="*/ 1198077 w 1288112"/>
              <a:gd name="connsiteY10" fmla="*/ 194736 h 347498"/>
              <a:gd name="connsiteX11" fmla="*/ 929261 w 1288112"/>
              <a:gd name="connsiteY11" fmla="*/ 146053 h 347498"/>
              <a:gd name="connsiteX12" fmla="*/ 402211 w 1288112"/>
              <a:gd name="connsiteY12" fmla="*/ 146053 h 347498"/>
              <a:gd name="connsiteX13" fmla="*/ 44 w 1288112"/>
              <a:gd name="connsiteY13" fmla="*/ 124886 h 34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88112" h="347498">
                <a:moveTo>
                  <a:pt x="44" y="124886"/>
                </a:moveTo>
                <a:cubicBezTo>
                  <a:pt x="3924" y="121358"/>
                  <a:pt x="327422" y="125591"/>
                  <a:pt x="425494" y="124886"/>
                </a:cubicBezTo>
                <a:cubicBezTo>
                  <a:pt x="523566" y="124181"/>
                  <a:pt x="566252" y="141467"/>
                  <a:pt x="588477" y="120653"/>
                </a:cubicBezTo>
                <a:cubicBezTo>
                  <a:pt x="610702" y="99839"/>
                  <a:pt x="532386" y="709"/>
                  <a:pt x="558844" y="3"/>
                </a:cubicBezTo>
                <a:cubicBezTo>
                  <a:pt x="585302" y="-703"/>
                  <a:pt x="675966" y="98427"/>
                  <a:pt x="747227" y="116419"/>
                </a:cubicBezTo>
                <a:cubicBezTo>
                  <a:pt x="818488" y="134411"/>
                  <a:pt x="918678" y="95606"/>
                  <a:pt x="986411" y="107953"/>
                </a:cubicBezTo>
                <a:cubicBezTo>
                  <a:pt x="1054144" y="120300"/>
                  <a:pt x="1103533" y="181331"/>
                  <a:pt x="1153627" y="190503"/>
                </a:cubicBezTo>
                <a:cubicBezTo>
                  <a:pt x="1203721" y="199675"/>
                  <a:pt x="1276746" y="155578"/>
                  <a:pt x="1286977" y="162986"/>
                </a:cubicBezTo>
                <a:cubicBezTo>
                  <a:pt x="1297208" y="170394"/>
                  <a:pt x="1235472" y="204261"/>
                  <a:pt x="1215011" y="234953"/>
                </a:cubicBezTo>
                <a:cubicBezTo>
                  <a:pt x="1194550" y="265645"/>
                  <a:pt x="1167033" y="353839"/>
                  <a:pt x="1164211" y="347136"/>
                </a:cubicBezTo>
                <a:cubicBezTo>
                  <a:pt x="1161389" y="340433"/>
                  <a:pt x="1237235" y="228250"/>
                  <a:pt x="1198077" y="194736"/>
                </a:cubicBezTo>
                <a:cubicBezTo>
                  <a:pt x="1158919" y="161222"/>
                  <a:pt x="1061905" y="154167"/>
                  <a:pt x="929261" y="146053"/>
                </a:cubicBezTo>
                <a:cubicBezTo>
                  <a:pt x="796617" y="137939"/>
                  <a:pt x="555317" y="149581"/>
                  <a:pt x="402211" y="146053"/>
                </a:cubicBezTo>
                <a:cubicBezTo>
                  <a:pt x="249105" y="142525"/>
                  <a:pt x="-3836" y="128414"/>
                  <a:pt x="44" y="12488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3756594C-EB8E-4F37-9E67-49A281445E14}"/>
              </a:ext>
            </a:extLst>
          </p:cNvPr>
          <p:cNvSpPr/>
          <p:nvPr/>
        </p:nvSpPr>
        <p:spPr>
          <a:xfrm>
            <a:off x="7263965" y="1326209"/>
            <a:ext cx="1003834" cy="456379"/>
          </a:xfrm>
          <a:custGeom>
            <a:avLst/>
            <a:gdLst>
              <a:gd name="connsiteX0" fmla="*/ 19485 w 1003834"/>
              <a:gd name="connsiteY0" fmla="*/ 7291 h 456379"/>
              <a:gd name="connsiteX1" fmla="*/ 111560 w 1003834"/>
              <a:gd name="connsiteY1" fmla="*/ 16816 h 456379"/>
              <a:gd name="connsiteX2" fmla="*/ 403660 w 1003834"/>
              <a:gd name="connsiteY2" fmla="*/ 80316 h 456379"/>
              <a:gd name="connsiteX3" fmla="*/ 575110 w 1003834"/>
              <a:gd name="connsiteY3" fmla="*/ 124766 h 456379"/>
              <a:gd name="connsiteX4" fmla="*/ 597335 w 1003834"/>
              <a:gd name="connsiteY4" fmla="*/ 213666 h 456379"/>
              <a:gd name="connsiteX5" fmla="*/ 822760 w 1003834"/>
              <a:gd name="connsiteY5" fmla="*/ 197791 h 456379"/>
              <a:gd name="connsiteX6" fmla="*/ 1003735 w 1003834"/>
              <a:gd name="connsiteY6" fmla="*/ 286691 h 456379"/>
              <a:gd name="connsiteX7" fmla="*/ 848160 w 1003834"/>
              <a:gd name="connsiteY7" fmla="*/ 350191 h 456379"/>
              <a:gd name="connsiteX8" fmla="*/ 835460 w 1003834"/>
              <a:gd name="connsiteY8" fmla="*/ 454966 h 456379"/>
              <a:gd name="connsiteX9" fmla="*/ 832285 w 1003834"/>
              <a:gd name="connsiteY9" fmla="*/ 267641 h 456379"/>
              <a:gd name="connsiteX10" fmla="*/ 537010 w 1003834"/>
              <a:gd name="connsiteY10" fmla="*/ 191441 h 456379"/>
              <a:gd name="connsiteX11" fmla="*/ 463985 w 1003834"/>
              <a:gd name="connsiteY11" fmla="*/ 112066 h 456379"/>
              <a:gd name="connsiteX12" fmla="*/ 19485 w 1003834"/>
              <a:gd name="connsiteY12" fmla="*/ 7291 h 45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3834" h="456379">
                <a:moveTo>
                  <a:pt x="19485" y="7291"/>
                </a:moveTo>
                <a:cubicBezTo>
                  <a:pt x="-39252" y="-8584"/>
                  <a:pt x="47531" y="4645"/>
                  <a:pt x="111560" y="16816"/>
                </a:cubicBezTo>
                <a:cubicBezTo>
                  <a:pt x="175589" y="28987"/>
                  <a:pt x="326402" y="62324"/>
                  <a:pt x="403660" y="80316"/>
                </a:cubicBezTo>
                <a:cubicBezTo>
                  <a:pt x="480918" y="98308"/>
                  <a:pt x="542831" y="102541"/>
                  <a:pt x="575110" y="124766"/>
                </a:cubicBezTo>
                <a:cubicBezTo>
                  <a:pt x="607389" y="146991"/>
                  <a:pt x="556060" y="201495"/>
                  <a:pt x="597335" y="213666"/>
                </a:cubicBezTo>
                <a:cubicBezTo>
                  <a:pt x="638610" y="225837"/>
                  <a:pt x="755027" y="185620"/>
                  <a:pt x="822760" y="197791"/>
                </a:cubicBezTo>
                <a:cubicBezTo>
                  <a:pt x="890493" y="209962"/>
                  <a:pt x="999502" y="261291"/>
                  <a:pt x="1003735" y="286691"/>
                </a:cubicBezTo>
                <a:cubicBezTo>
                  <a:pt x="1007968" y="312091"/>
                  <a:pt x="876206" y="322145"/>
                  <a:pt x="848160" y="350191"/>
                </a:cubicBezTo>
                <a:cubicBezTo>
                  <a:pt x="820114" y="378237"/>
                  <a:pt x="838106" y="468724"/>
                  <a:pt x="835460" y="454966"/>
                </a:cubicBezTo>
                <a:cubicBezTo>
                  <a:pt x="832814" y="441208"/>
                  <a:pt x="882027" y="311562"/>
                  <a:pt x="832285" y="267641"/>
                </a:cubicBezTo>
                <a:cubicBezTo>
                  <a:pt x="782543" y="223720"/>
                  <a:pt x="598393" y="217370"/>
                  <a:pt x="537010" y="191441"/>
                </a:cubicBezTo>
                <a:cubicBezTo>
                  <a:pt x="475627" y="165512"/>
                  <a:pt x="548122" y="142758"/>
                  <a:pt x="463985" y="112066"/>
                </a:cubicBezTo>
                <a:cubicBezTo>
                  <a:pt x="379848" y="81374"/>
                  <a:pt x="78222" y="23166"/>
                  <a:pt x="19485" y="7291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2F792A06-6574-4EA3-BD3D-71E377D10F15}"/>
              </a:ext>
            </a:extLst>
          </p:cNvPr>
          <p:cNvSpPr/>
          <p:nvPr/>
        </p:nvSpPr>
        <p:spPr>
          <a:xfrm>
            <a:off x="7892274" y="1768372"/>
            <a:ext cx="842456" cy="486507"/>
          </a:xfrm>
          <a:custGeom>
            <a:avLst/>
            <a:gdLst>
              <a:gd name="connsiteX0" fmla="*/ 776 w 842456"/>
              <a:gd name="connsiteY0" fmla="*/ 28678 h 486507"/>
              <a:gd name="connsiteX1" fmla="*/ 296051 w 842456"/>
              <a:gd name="connsiteY1" fmla="*/ 155678 h 486507"/>
              <a:gd name="connsiteX2" fmla="*/ 477026 w 842456"/>
              <a:gd name="connsiteY2" fmla="*/ 377928 h 486507"/>
              <a:gd name="connsiteX3" fmla="*/ 515126 w 842456"/>
              <a:gd name="connsiteY3" fmla="*/ 485878 h 486507"/>
              <a:gd name="connsiteX4" fmla="*/ 502426 w 842456"/>
              <a:gd name="connsiteY4" fmla="*/ 419203 h 486507"/>
              <a:gd name="connsiteX5" fmla="*/ 521476 w 842456"/>
              <a:gd name="connsiteY5" fmla="*/ 352528 h 486507"/>
              <a:gd name="connsiteX6" fmla="*/ 838976 w 842456"/>
              <a:gd name="connsiteY6" fmla="*/ 352528 h 486507"/>
              <a:gd name="connsiteX7" fmla="*/ 673876 w 842456"/>
              <a:gd name="connsiteY7" fmla="*/ 127103 h 486507"/>
              <a:gd name="connsiteX8" fmla="*/ 413526 w 842456"/>
              <a:gd name="connsiteY8" fmla="*/ 103 h 486507"/>
              <a:gd name="connsiteX9" fmla="*/ 673876 w 842456"/>
              <a:gd name="connsiteY9" fmla="*/ 108053 h 486507"/>
              <a:gd name="connsiteX10" fmla="*/ 753251 w 842456"/>
              <a:gd name="connsiteY10" fmla="*/ 244578 h 486507"/>
              <a:gd name="connsiteX11" fmla="*/ 584976 w 842456"/>
              <a:gd name="connsiteY11" fmla="*/ 304903 h 486507"/>
              <a:gd name="connsiteX12" fmla="*/ 531001 w 842456"/>
              <a:gd name="connsiteY12" fmla="*/ 295378 h 486507"/>
              <a:gd name="connsiteX13" fmla="*/ 810401 w 842456"/>
              <a:gd name="connsiteY13" fmla="*/ 254103 h 486507"/>
              <a:gd name="connsiteX14" fmla="*/ 638951 w 842456"/>
              <a:gd name="connsiteY14" fmla="*/ 314428 h 486507"/>
              <a:gd name="connsiteX15" fmla="*/ 838976 w 842456"/>
              <a:gd name="connsiteY15" fmla="*/ 298553 h 486507"/>
              <a:gd name="connsiteX16" fmla="*/ 524651 w 842456"/>
              <a:gd name="connsiteY16" fmla="*/ 292203 h 486507"/>
              <a:gd name="connsiteX17" fmla="*/ 391301 w 842456"/>
              <a:gd name="connsiteY17" fmla="*/ 165203 h 486507"/>
              <a:gd name="connsiteX18" fmla="*/ 776 w 842456"/>
              <a:gd name="connsiteY18" fmla="*/ 28678 h 48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42456" h="486507">
                <a:moveTo>
                  <a:pt x="776" y="28678"/>
                </a:moveTo>
                <a:cubicBezTo>
                  <a:pt x="-15099" y="27090"/>
                  <a:pt x="216676" y="97470"/>
                  <a:pt x="296051" y="155678"/>
                </a:cubicBezTo>
                <a:cubicBezTo>
                  <a:pt x="375426" y="213886"/>
                  <a:pt x="440513" y="322895"/>
                  <a:pt x="477026" y="377928"/>
                </a:cubicBezTo>
                <a:cubicBezTo>
                  <a:pt x="513539" y="432961"/>
                  <a:pt x="510893" y="478999"/>
                  <a:pt x="515126" y="485878"/>
                </a:cubicBezTo>
                <a:cubicBezTo>
                  <a:pt x="519359" y="492757"/>
                  <a:pt x="501368" y="441428"/>
                  <a:pt x="502426" y="419203"/>
                </a:cubicBezTo>
                <a:cubicBezTo>
                  <a:pt x="503484" y="396978"/>
                  <a:pt x="465384" y="363640"/>
                  <a:pt x="521476" y="352528"/>
                </a:cubicBezTo>
                <a:cubicBezTo>
                  <a:pt x="577568" y="341416"/>
                  <a:pt x="813576" y="390099"/>
                  <a:pt x="838976" y="352528"/>
                </a:cubicBezTo>
                <a:cubicBezTo>
                  <a:pt x="864376" y="314957"/>
                  <a:pt x="744784" y="185840"/>
                  <a:pt x="673876" y="127103"/>
                </a:cubicBezTo>
                <a:cubicBezTo>
                  <a:pt x="602968" y="68366"/>
                  <a:pt x="413526" y="3278"/>
                  <a:pt x="413526" y="103"/>
                </a:cubicBezTo>
                <a:cubicBezTo>
                  <a:pt x="413526" y="-3072"/>
                  <a:pt x="617255" y="67307"/>
                  <a:pt x="673876" y="108053"/>
                </a:cubicBezTo>
                <a:cubicBezTo>
                  <a:pt x="730497" y="148799"/>
                  <a:pt x="768068" y="211770"/>
                  <a:pt x="753251" y="244578"/>
                </a:cubicBezTo>
                <a:cubicBezTo>
                  <a:pt x="738434" y="277386"/>
                  <a:pt x="622018" y="296436"/>
                  <a:pt x="584976" y="304903"/>
                </a:cubicBezTo>
                <a:cubicBezTo>
                  <a:pt x="547934" y="313370"/>
                  <a:pt x="493430" y="303845"/>
                  <a:pt x="531001" y="295378"/>
                </a:cubicBezTo>
                <a:cubicBezTo>
                  <a:pt x="568572" y="286911"/>
                  <a:pt x="792409" y="250928"/>
                  <a:pt x="810401" y="254103"/>
                </a:cubicBezTo>
                <a:cubicBezTo>
                  <a:pt x="828393" y="257278"/>
                  <a:pt x="634189" y="307020"/>
                  <a:pt x="638951" y="314428"/>
                </a:cubicBezTo>
                <a:cubicBezTo>
                  <a:pt x="643714" y="321836"/>
                  <a:pt x="858026" y="302257"/>
                  <a:pt x="838976" y="298553"/>
                </a:cubicBezTo>
                <a:cubicBezTo>
                  <a:pt x="819926" y="294849"/>
                  <a:pt x="599264" y="314428"/>
                  <a:pt x="524651" y="292203"/>
                </a:cubicBezTo>
                <a:cubicBezTo>
                  <a:pt x="450038" y="269978"/>
                  <a:pt x="478613" y="205420"/>
                  <a:pt x="391301" y="165203"/>
                </a:cubicBezTo>
                <a:cubicBezTo>
                  <a:pt x="303989" y="124986"/>
                  <a:pt x="16651" y="30266"/>
                  <a:pt x="776" y="28678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AA07E45B-8626-42AE-B412-D6954903F322}"/>
              </a:ext>
            </a:extLst>
          </p:cNvPr>
          <p:cNvSpPr/>
          <p:nvPr/>
        </p:nvSpPr>
        <p:spPr>
          <a:xfrm>
            <a:off x="8293246" y="2081075"/>
            <a:ext cx="438086" cy="1114874"/>
          </a:xfrm>
          <a:custGeom>
            <a:avLst/>
            <a:gdLst>
              <a:gd name="connsiteX0" fmla="*/ 9379 w 438086"/>
              <a:gd name="connsiteY0" fmla="*/ 20775 h 1114874"/>
              <a:gd name="connsiteX1" fmla="*/ 57004 w 438086"/>
              <a:gd name="connsiteY1" fmla="*/ 49350 h 1114874"/>
              <a:gd name="connsiteX2" fmla="*/ 269729 w 438086"/>
              <a:gd name="connsiteY2" fmla="*/ 290650 h 1114874"/>
              <a:gd name="connsiteX3" fmla="*/ 187179 w 438086"/>
              <a:gd name="connsiteY3" fmla="*/ 350975 h 1114874"/>
              <a:gd name="connsiteX4" fmla="*/ 345929 w 438086"/>
              <a:gd name="connsiteY4" fmla="*/ 439875 h 1114874"/>
              <a:gd name="connsiteX5" fmla="*/ 387204 w 438086"/>
              <a:gd name="connsiteY5" fmla="*/ 747850 h 1114874"/>
              <a:gd name="connsiteX6" fmla="*/ 355454 w 438086"/>
              <a:gd name="connsiteY6" fmla="*/ 916125 h 1114874"/>
              <a:gd name="connsiteX7" fmla="*/ 438004 w 438086"/>
              <a:gd name="connsiteY7" fmla="*/ 1112975 h 1114874"/>
              <a:gd name="connsiteX8" fmla="*/ 371329 w 438086"/>
              <a:gd name="connsiteY8" fmla="*/ 985975 h 1114874"/>
              <a:gd name="connsiteX9" fmla="*/ 393554 w 438086"/>
              <a:gd name="connsiteY9" fmla="*/ 531950 h 1114874"/>
              <a:gd name="connsiteX10" fmla="*/ 263379 w 438086"/>
              <a:gd name="connsiteY10" fmla="*/ 379550 h 1114874"/>
              <a:gd name="connsiteX11" fmla="*/ 209404 w 438086"/>
              <a:gd name="connsiteY11" fmla="*/ 293825 h 1114874"/>
              <a:gd name="connsiteX12" fmla="*/ 9379 w 438086"/>
              <a:gd name="connsiteY12" fmla="*/ 20775 h 111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8086" h="1114874">
                <a:moveTo>
                  <a:pt x="9379" y="20775"/>
                </a:moveTo>
                <a:cubicBezTo>
                  <a:pt x="-16021" y="-19971"/>
                  <a:pt x="13612" y="4371"/>
                  <a:pt x="57004" y="49350"/>
                </a:cubicBezTo>
                <a:cubicBezTo>
                  <a:pt x="100396" y="94329"/>
                  <a:pt x="248033" y="240379"/>
                  <a:pt x="269729" y="290650"/>
                </a:cubicBezTo>
                <a:cubicBezTo>
                  <a:pt x="291425" y="340921"/>
                  <a:pt x="174479" y="326104"/>
                  <a:pt x="187179" y="350975"/>
                </a:cubicBezTo>
                <a:cubicBezTo>
                  <a:pt x="199879" y="375846"/>
                  <a:pt x="312591" y="373729"/>
                  <a:pt x="345929" y="439875"/>
                </a:cubicBezTo>
                <a:cubicBezTo>
                  <a:pt x="379267" y="506021"/>
                  <a:pt x="385617" y="668475"/>
                  <a:pt x="387204" y="747850"/>
                </a:cubicBezTo>
                <a:cubicBezTo>
                  <a:pt x="388791" y="827225"/>
                  <a:pt x="346987" y="855271"/>
                  <a:pt x="355454" y="916125"/>
                </a:cubicBezTo>
                <a:cubicBezTo>
                  <a:pt x="363921" y="976979"/>
                  <a:pt x="435358" y="1101333"/>
                  <a:pt x="438004" y="1112975"/>
                </a:cubicBezTo>
                <a:cubicBezTo>
                  <a:pt x="440650" y="1124617"/>
                  <a:pt x="378737" y="1082812"/>
                  <a:pt x="371329" y="985975"/>
                </a:cubicBezTo>
                <a:cubicBezTo>
                  <a:pt x="363921" y="889138"/>
                  <a:pt x="411546" y="633021"/>
                  <a:pt x="393554" y="531950"/>
                </a:cubicBezTo>
                <a:cubicBezTo>
                  <a:pt x="375562" y="430879"/>
                  <a:pt x="294071" y="419238"/>
                  <a:pt x="263379" y="379550"/>
                </a:cubicBezTo>
                <a:cubicBezTo>
                  <a:pt x="232687" y="339863"/>
                  <a:pt x="249621" y="355737"/>
                  <a:pt x="209404" y="293825"/>
                </a:cubicBezTo>
                <a:cubicBezTo>
                  <a:pt x="169187" y="231913"/>
                  <a:pt x="34779" y="61521"/>
                  <a:pt x="9379" y="20775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8E01A12B-1E2C-4C04-8F62-D24494C093FC}"/>
              </a:ext>
            </a:extLst>
          </p:cNvPr>
          <p:cNvSpPr/>
          <p:nvPr/>
        </p:nvSpPr>
        <p:spPr>
          <a:xfrm>
            <a:off x="8599056" y="3260686"/>
            <a:ext cx="342064" cy="565882"/>
          </a:xfrm>
          <a:custGeom>
            <a:avLst/>
            <a:gdLst>
              <a:gd name="connsiteX0" fmla="*/ 189344 w 342064"/>
              <a:gd name="connsiteY0" fmla="*/ 39 h 565882"/>
              <a:gd name="connsiteX1" fmla="*/ 62344 w 342064"/>
              <a:gd name="connsiteY1" fmla="*/ 130214 h 565882"/>
              <a:gd name="connsiteX2" fmla="*/ 43294 w 342064"/>
              <a:gd name="connsiteY2" fmla="*/ 295314 h 565882"/>
              <a:gd name="connsiteX3" fmla="*/ 5194 w 342064"/>
              <a:gd name="connsiteY3" fmla="*/ 365164 h 565882"/>
              <a:gd name="connsiteX4" fmla="*/ 170294 w 342064"/>
              <a:gd name="connsiteY4" fmla="*/ 196889 h 565882"/>
              <a:gd name="connsiteX5" fmla="*/ 341744 w 342064"/>
              <a:gd name="connsiteY5" fmla="*/ 47664 h 565882"/>
              <a:gd name="connsiteX6" fmla="*/ 125844 w 342064"/>
              <a:gd name="connsiteY6" fmla="*/ 263564 h 565882"/>
              <a:gd name="connsiteX7" fmla="*/ 49644 w 342064"/>
              <a:gd name="connsiteY7" fmla="*/ 333414 h 565882"/>
              <a:gd name="connsiteX8" fmla="*/ 71869 w 342064"/>
              <a:gd name="connsiteY8" fmla="*/ 403264 h 565882"/>
              <a:gd name="connsiteX9" fmla="*/ 24244 w 342064"/>
              <a:gd name="connsiteY9" fmla="*/ 444539 h 565882"/>
              <a:gd name="connsiteX10" fmla="*/ 5194 w 342064"/>
              <a:gd name="connsiteY10" fmla="*/ 495339 h 565882"/>
              <a:gd name="connsiteX11" fmla="*/ 46469 w 342064"/>
              <a:gd name="connsiteY11" fmla="*/ 562014 h 565882"/>
              <a:gd name="connsiteX12" fmla="*/ 27419 w 342064"/>
              <a:gd name="connsiteY12" fmla="*/ 371514 h 565882"/>
              <a:gd name="connsiteX13" fmla="*/ 5194 w 342064"/>
              <a:gd name="connsiteY13" fmla="*/ 222289 h 565882"/>
              <a:gd name="connsiteX14" fmla="*/ 36944 w 342064"/>
              <a:gd name="connsiteY14" fmla="*/ 142914 h 565882"/>
              <a:gd name="connsiteX15" fmla="*/ 189344 w 342064"/>
              <a:gd name="connsiteY15" fmla="*/ 39 h 5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2064" h="565882">
                <a:moveTo>
                  <a:pt x="189344" y="39"/>
                </a:moveTo>
                <a:cubicBezTo>
                  <a:pt x="193577" y="-2078"/>
                  <a:pt x="86686" y="81002"/>
                  <a:pt x="62344" y="130214"/>
                </a:cubicBezTo>
                <a:cubicBezTo>
                  <a:pt x="38002" y="179426"/>
                  <a:pt x="52819" y="256156"/>
                  <a:pt x="43294" y="295314"/>
                </a:cubicBezTo>
                <a:cubicBezTo>
                  <a:pt x="33769" y="334472"/>
                  <a:pt x="-15973" y="381568"/>
                  <a:pt x="5194" y="365164"/>
                </a:cubicBezTo>
                <a:cubicBezTo>
                  <a:pt x="26361" y="348760"/>
                  <a:pt x="114202" y="249806"/>
                  <a:pt x="170294" y="196889"/>
                </a:cubicBezTo>
                <a:cubicBezTo>
                  <a:pt x="226386" y="143972"/>
                  <a:pt x="349152" y="36552"/>
                  <a:pt x="341744" y="47664"/>
                </a:cubicBezTo>
                <a:cubicBezTo>
                  <a:pt x="334336" y="58777"/>
                  <a:pt x="174527" y="215939"/>
                  <a:pt x="125844" y="263564"/>
                </a:cubicBezTo>
                <a:cubicBezTo>
                  <a:pt x="77161" y="311189"/>
                  <a:pt x="58640" y="310131"/>
                  <a:pt x="49644" y="333414"/>
                </a:cubicBezTo>
                <a:cubicBezTo>
                  <a:pt x="40648" y="356697"/>
                  <a:pt x="76102" y="384743"/>
                  <a:pt x="71869" y="403264"/>
                </a:cubicBezTo>
                <a:cubicBezTo>
                  <a:pt x="67636" y="421785"/>
                  <a:pt x="35356" y="429193"/>
                  <a:pt x="24244" y="444539"/>
                </a:cubicBezTo>
                <a:cubicBezTo>
                  <a:pt x="13132" y="459885"/>
                  <a:pt x="1490" y="475760"/>
                  <a:pt x="5194" y="495339"/>
                </a:cubicBezTo>
                <a:cubicBezTo>
                  <a:pt x="8898" y="514918"/>
                  <a:pt x="42765" y="582652"/>
                  <a:pt x="46469" y="562014"/>
                </a:cubicBezTo>
                <a:cubicBezTo>
                  <a:pt x="50173" y="541376"/>
                  <a:pt x="34298" y="428135"/>
                  <a:pt x="27419" y="371514"/>
                </a:cubicBezTo>
                <a:cubicBezTo>
                  <a:pt x="20540" y="314893"/>
                  <a:pt x="3606" y="260389"/>
                  <a:pt x="5194" y="222289"/>
                </a:cubicBezTo>
                <a:cubicBezTo>
                  <a:pt x="6782" y="184189"/>
                  <a:pt x="5723" y="177839"/>
                  <a:pt x="36944" y="142914"/>
                </a:cubicBezTo>
                <a:cubicBezTo>
                  <a:pt x="68165" y="107989"/>
                  <a:pt x="185111" y="2156"/>
                  <a:pt x="189344" y="39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99F975DA-B86D-4EF4-8E61-59CCED1D658E}"/>
              </a:ext>
            </a:extLst>
          </p:cNvPr>
          <p:cNvSpPr/>
          <p:nvPr/>
        </p:nvSpPr>
        <p:spPr>
          <a:xfrm>
            <a:off x="7930665" y="3860794"/>
            <a:ext cx="758266" cy="731018"/>
          </a:xfrm>
          <a:custGeom>
            <a:avLst/>
            <a:gdLst>
              <a:gd name="connsiteX0" fmla="*/ 600560 w 758266"/>
              <a:gd name="connsiteY0" fmla="*/ 6 h 731018"/>
              <a:gd name="connsiteX1" fmla="*/ 756135 w 758266"/>
              <a:gd name="connsiteY1" fmla="*/ 158756 h 731018"/>
              <a:gd name="connsiteX2" fmla="*/ 651360 w 758266"/>
              <a:gd name="connsiteY2" fmla="*/ 200031 h 731018"/>
              <a:gd name="connsiteX3" fmla="*/ 156060 w 758266"/>
              <a:gd name="connsiteY3" fmla="*/ 250831 h 731018"/>
              <a:gd name="connsiteX4" fmla="*/ 349735 w 758266"/>
              <a:gd name="connsiteY4" fmla="*/ 219081 h 731018"/>
              <a:gd name="connsiteX5" fmla="*/ 391010 w 758266"/>
              <a:gd name="connsiteY5" fmla="*/ 320681 h 731018"/>
              <a:gd name="connsiteX6" fmla="*/ 362435 w 758266"/>
              <a:gd name="connsiteY6" fmla="*/ 444506 h 731018"/>
              <a:gd name="connsiteX7" fmla="*/ 308460 w 758266"/>
              <a:gd name="connsiteY7" fmla="*/ 635006 h 731018"/>
              <a:gd name="connsiteX8" fmla="*/ 485 w 758266"/>
              <a:gd name="connsiteY8" fmla="*/ 730256 h 731018"/>
              <a:gd name="connsiteX9" fmla="*/ 387835 w 758266"/>
              <a:gd name="connsiteY9" fmla="*/ 587381 h 731018"/>
              <a:gd name="connsiteX10" fmla="*/ 251310 w 758266"/>
              <a:gd name="connsiteY10" fmla="*/ 596906 h 731018"/>
              <a:gd name="connsiteX11" fmla="*/ 371960 w 758266"/>
              <a:gd name="connsiteY11" fmla="*/ 273056 h 731018"/>
              <a:gd name="connsiteX12" fmla="*/ 467210 w 758266"/>
              <a:gd name="connsiteY12" fmla="*/ 190506 h 731018"/>
              <a:gd name="connsiteX13" fmla="*/ 752960 w 758266"/>
              <a:gd name="connsiteY13" fmla="*/ 152406 h 731018"/>
              <a:gd name="connsiteX14" fmla="*/ 600560 w 758266"/>
              <a:gd name="connsiteY14" fmla="*/ 6 h 73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8266" h="731018">
                <a:moveTo>
                  <a:pt x="600560" y="6"/>
                </a:moveTo>
                <a:cubicBezTo>
                  <a:pt x="601089" y="1064"/>
                  <a:pt x="747668" y="125419"/>
                  <a:pt x="756135" y="158756"/>
                </a:cubicBezTo>
                <a:cubicBezTo>
                  <a:pt x="764602" y="192093"/>
                  <a:pt x="751373" y="184685"/>
                  <a:pt x="651360" y="200031"/>
                </a:cubicBezTo>
                <a:cubicBezTo>
                  <a:pt x="551347" y="215377"/>
                  <a:pt x="206331" y="247656"/>
                  <a:pt x="156060" y="250831"/>
                </a:cubicBezTo>
                <a:cubicBezTo>
                  <a:pt x="105789" y="254006"/>
                  <a:pt x="310577" y="207439"/>
                  <a:pt x="349735" y="219081"/>
                </a:cubicBezTo>
                <a:cubicBezTo>
                  <a:pt x="388893" y="230723"/>
                  <a:pt x="388893" y="283110"/>
                  <a:pt x="391010" y="320681"/>
                </a:cubicBezTo>
                <a:cubicBezTo>
                  <a:pt x="393127" y="358252"/>
                  <a:pt x="376193" y="392119"/>
                  <a:pt x="362435" y="444506"/>
                </a:cubicBezTo>
                <a:cubicBezTo>
                  <a:pt x="348677" y="496893"/>
                  <a:pt x="368785" y="587381"/>
                  <a:pt x="308460" y="635006"/>
                </a:cubicBezTo>
                <a:cubicBezTo>
                  <a:pt x="248135" y="682631"/>
                  <a:pt x="-12744" y="738193"/>
                  <a:pt x="485" y="730256"/>
                </a:cubicBezTo>
                <a:cubicBezTo>
                  <a:pt x="13714" y="722319"/>
                  <a:pt x="346031" y="609606"/>
                  <a:pt x="387835" y="587381"/>
                </a:cubicBezTo>
                <a:cubicBezTo>
                  <a:pt x="429639" y="565156"/>
                  <a:pt x="253956" y="649294"/>
                  <a:pt x="251310" y="596906"/>
                </a:cubicBezTo>
                <a:cubicBezTo>
                  <a:pt x="248664" y="544519"/>
                  <a:pt x="335977" y="340789"/>
                  <a:pt x="371960" y="273056"/>
                </a:cubicBezTo>
                <a:cubicBezTo>
                  <a:pt x="407943" y="205323"/>
                  <a:pt x="403710" y="210614"/>
                  <a:pt x="467210" y="190506"/>
                </a:cubicBezTo>
                <a:cubicBezTo>
                  <a:pt x="530710" y="170398"/>
                  <a:pt x="729148" y="176748"/>
                  <a:pt x="752960" y="152406"/>
                </a:cubicBezTo>
                <a:cubicBezTo>
                  <a:pt x="776773" y="128064"/>
                  <a:pt x="600031" y="-1052"/>
                  <a:pt x="600560" y="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29911FA1-6613-41A2-9BAD-92E67732FEE0}"/>
              </a:ext>
            </a:extLst>
          </p:cNvPr>
          <p:cNvSpPr/>
          <p:nvPr/>
        </p:nvSpPr>
        <p:spPr>
          <a:xfrm>
            <a:off x="7089775" y="4143375"/>
            <a:ext cx="934011" cy="351631"/>
          </a:xfrm>
          <a:custGeom>
            <a:avLst/>
            <a:gdLst>
              <a:gd name="connsiteX0" fmla="*/ 0 w 934011"/>
              <a:gd name="connsiteY0" fmla="*/ 0 h 351631"/>
              <a:gd name="connsiteX1" fmla="*/ 241300 w 934011"/>
              <a:gd name="connsiteY1" fmla="*/ 25400 h 351631"/>
              <a:gd name="connsiteX2" fmla="*/ 381000 w 934011"/>
              <a:gd name="connsiteY2" fmla="*/ 133350 h 351631"/>
              <a:gd name="connsiteX3" fmla="*/ 574675 w 934011"/>
              <a:gd name="connsiteY3" fmla="*/ 269875 h 351631"/>
              <a:gd name="connsiteX4" fmla="*/ 771525 w 934011"/>
              <a:gd name="connsiteY4" fmla="*/ 282575 h 351631"/>
              <a:gd name="connsiteX5" fmla="*/ 638175 w 934011"/>
              <a:gd name="connsiteY5" fmla="*/ 285750 h 351631"/>
              <a:gd name="connsiteX6" fmla="*/ 933450 w 934011"/>
              <a:gd name="connsiteY6" fmla="*/ 349250 h 351631"/>
              <a:gd name="connsiteX7" fmla="*/ 549275 w 934011"/>
              <a:gd name="connsiteY7" fmla="*/ 190500 h 351631"/>
              <a:gd name="connsiteX8" fmla="*/ 0 w 934011"/>
              <a:gd name="connsiteY8" fmla="*/ 0 h 351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4011" h="351631">
                <a:moveTo>
                  <a:pt x="0" y="0"/>
                </a:moveTo>
                <a:cubicBezTo>
                  <a:pt x="88900" y="1587"/>
                  <a:pt x="177800" y="3175"/>
                  <a:pt x="241300" y="25400"/>
                </a:cubicBezTo>
                <a:cubicBezTo>
                  <a:pt x="304800" y="47625"/>
                  <a:pt x="325438" y="92604"/>
                  <a:pt x="381000" y="133350"/>
                </a:cubicBezTo>
                <a:cubicBezTo>
                  <a:pt x="436562" y="174096"/>
                  <a:pt x="509587" y="245004"/>
                  <a:pt x="574675" y="269875"/>
                </a:cubicBezTo>
                <a:cubicBezTo>
                  <a:pt x="639763" y="294746"/>
                  <a:pt x="760942" y="279929"/>
                  <a:pt x="771525" y="282575"/>
                </a:cubicBezTo>
                <a:cubicBezTo>
                  <a:pt x="782108" y="285221"/>
                  <a:pt x="611188" y="274638"/>
                  <a:pt x="638175" y="285750"/>
                </a:cubicBezTo>
                <a:cubicBezTo>
                  <a:pt x="665162" y="296862"/>
                  <a:pt x="948267" y="365125"/>
                  <a:pt x="933450" y="349250"/>
                </a:cubicBezTo>
                <a:cubicBezTo>
                  <a:pt x="918633" y="333375"/>
                  <a:pt x="549275" y="190500"/>
                  <a:pt x="549275" y="1905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9C781322-0440-466C-B8EC-DB1CAE97CCF6}"/>
              </a:ext>
            </a:extLst>
          </p:cNvPr>
          <p:cNvSpPr/>
          <p:nvPr/>
        </p:nvSpPr>
        <p:spPr>
          <a:xfrm>
            <a:off x="6928389" y="3584190"/>
            <a:ext cx="387054" cy="563436"/>
          </a:xfrm>
          <a:custGeom>
            <a:avLst/>
            <a:gdLst>
              <a:gd name="connsiteX0" fmla="*/ 62961 w 387054"/>
              <a:gd name="connsiteY0" fmla="*/ 385 h 563436"/>
              <a:gd name="connsiteX1" fmla="*/ 5811 w 387054"/>
              <a:gd name="connsiteY1" fmla="*/ 225810 h 563436"/>
              <a:gd name="connsiteX2" fmla="*/ 12161 w 387054"/>
              <a:gd name="connsiteY2" fmla="*/ 394085 h 563436"/>
              <a:gd name="connsiteX3" fmla="*/ 43911 w 387054"/>
              <a:gd name="connsiteY3" fmla="*/ 562360 h 563436"/>
              <a:gd name="connsiteX4" fmla="*/ 59786 w 387054"/>
              <a:gd name="connsiteY4" fmla="*/ 460760 h 563436"/>
              <a:gd name="connsiteX5" fmla="*/ 342361 w 387054"/>
              <a:gd name="connsiteY5" fmla="*/ 352810 h 563436"/>
              <a:gd name="connsiteX6" fmla="*/ 297911 w 387054"/>
              <a:gd name="connsiteY6" fmla="*/ 521085 h 563436"/>
              <a:gd name="connsiteX7" fmla="*/ 304261 w 387054"/>
              <a:gd name="connsiteY7" fmla="*/ 524260 h 563436"/>
              <a:gd name="connsiteX8" fmla="*/ 342361 w 387054"/>
              <a:gd name="connsiteY8" fmla="*/ 409960 h 563436"/>
              <a:gd name="connsiteX9" fmla="*/ 367761 w 387054"/>
              <a:gd name="connsiteY9" fmla="*/ 308360 h 563436"/>
              <a:gd name="connsiteX10" fmla="*/ 34386 w 387054"/>
              <a:gd name="connsiteY10" fmla="*/ 413135 h 563436"/>
              <a:gd name="connsiteX11" fmla="*/ 15336 w 387054"/>
              <a:gd name="connsiteY11" fmla="*/ 282960 h 563436"/>
              <a:gd name="connsiteX12" fmla="*/ 62961 w 387054"/>
              <a:gd name="connsiteY12" fmla="*/ 385 h 563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7054" h="563436">
                <a:moveTo>
                  <a:pt x="62961" y="385"/>
                </a:moveTo>
                <a:cubicBezTo>
                  <a:pt x="61373" y="-9140"/>
                  <a:pt x="14278" y="160193"/>
                  <a:pt x="5811" y="225810"/>
                </a:cubicBezTo>
                <a:cubicBezTo>
                  <a:pt x="-2656" y="291427"/>
                  <a:pt x="5811" y="337993"/>
                  <a:pt x="12161" y="394085"/>
                </a:cubicBezTo>
                <a:cubicBezTo>
                  <a:pt x="18511" y="450177"/>
                  <a:pt x="35973" y="551248"/>
                  <a:pt x="43911" y="562360"/>
                </a:cubicBezTo>
                <a:cubicBezTo>
                  <a:pt x="51848" y="573473"/>
                  <a:pt x="10044" y="495685"/>
                  <a:pt x="59786" y="460760"/>
                </a:cubicBezTo>
                <a:cubicBezTo>
                  <a:pt x="109528" y="425835"/>
                  <a:pt x="302674" y="342756"/>
                  <a:pt x="342361" y="352810"/>
                </a:cubicBezTo>
                <a:cubicBezTo>
                  <a:pt x="382048" y="362864"/>
                  <a:pt x="304261" y="492510"/>
                  <a:pt x="297911" y="521085"/>
                </a:cubicBezTo>
                <a:cubicBezTo>
                  <a:pt x="291561" y="549660"/>
                  <a:pt x="296853" y="542781"/>
                  <a:pt x="304261" y="524260"/>
                </a:cubicBezTo>
                <a:cubicBezTo>
                  <a:pt x="311669" y="505739"/>
                  <a:pt x="331778" y="445943"/>
                  <a:pt x="342361" y="409960"/>
                </a:cubicBezTo>
                <a:cubicBezTo>
                  <a:pt x="352944" y="373977"/>
                  <a:pt x="419090" y="307831"/>
                  <a:pt x="367761" y="308360"/>
                </a:cubicBezTo>
                <a:cubicBezTo>
                  <a:pt x="316432" y="308889"/>
                  <a:pt x="93123" y="417368"/>
                  <a:pt x="34386" y="413135"/>
                </a:cubicBezTo>
                <a:cubicBezTo>
                  <a:pt x="-24351" y="408902"/>
                  <a:pt x="8457" y="348577"/>
                  <a:pt x="15336" y="282960"/>
                </a:cubicBezTo>
                <a:cubicBezTo>
                  <a:pt x="22215" y="217343"/>
                  <a:pt x="64549" y="9910"/>
                  <a:pt x="62961" y="385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B9BB046A-1D80-452D-AB4B-554FAD56601E}"/>
              </a:ext>
            </a:extLst>
          </p:cNvPr>
          <p:cNvSpPr/>
          <p:nvPr/>
        </p:nvSpPr>
        <p:spPr>
          <a:xfrm>
            <a:off x="6500640" y="3298890"/>
            <a:ext cx="431693" cy="416023"/>
          </a:xfrm>
          <a:custGeom>
            <a:avLst/>
            <a:gdLst>
              <a:gd name="connsiteX0" fmla="*/ 430385 w 431693"/>
              <a:gd name="connsiteY0" fmla="*/ 168210 h 416023"/>
              <a:gd name="connsiteX1" fmla="*/ 195435 w 431693"/>
              <a:gd name="connsiteY1" fmla="*/ 415860 h 416023"/>
              <a:gd name="connsiteX2" fmla="*/ 322435 w 431693"/>
              <a:gd name="connsiteY2" fmla="*/ 206310 h 416023"/>
              <a:gd name="connsiteX3" fmla="*/ 179560 w 431693"/>
              <a:gd name="connsiteY3" fmla="*/ 206310 h 416023"/>
              <a:gd name="connsiteX4" fmla="*/ 258935 w 431693"/>
              <a:gd name="connsiteY4" fmla="*/ 114235 h 416023"/>
              <a:gd name="connsiteX5" fmla="*/ 55735 w 431693"/>
              <a:gd name="connsiteY5" fmla="*/ 76135 h 416023"/>
              <a:gd name="connsiteX6" fmla="*/ 1760 w 431693"/>
              <a:gd name="connsiteY6" fmla="*/ 9460 h 416023"/>
              <a:gd name="connsiteX7" fmla="*/ 103360 w 431693"/>
              <a:gd name="connsiteY7" fmla="*/ 3110 h 416023"/>
              <a:gd name="connsiteX8" fmla="*/ 214485 w 431693"/>
              <a:gd name="connsiteY8" fmla="*/ 34860 h 416023"/>
              <a:gd name="connsiteX9" fmla="*/ 274810 w 431693"/>
              <a:gd name="connsiteY9" fmla="*/ 47560 h 416023"/>
              <a:gd name="connsiteX10" fmla="*/ 290685 w 431693"/>
              <a:gd name="connsiteY10" fmla="*/ 209485 h 416023"/>
              <a:gd name="connsiteX11" fmla="*/ 430385 w 431693"/>
              <a:gd name="connsiteY11" fmla="*/ 168210 h 41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1693" h="416023">
                <a:moveTo>
                  <a:pt x="430385" y="168210"/>
                </a:moveTo>
                <a:cubicBezTo>
                  <a:pt x="414510" y="202606"/>
                  <a:pt x="213427" y="409510"/>
                  <a:pt x="195435" y="415860"/>
                </a:cubicBezTo>
                <a:cubicBezTo>
                  <a:pt x="177443" y="422210"/>
                  <a:pt x="325081" y="241235"/>
                  <a:pt x="322435" y="206310"/>
                </a:cubicBezTo>
                <a:cubicBezTo>
                  <a:pt x="319789" y="171385"/>
                  <a:pt x="190143" y="221656"/>
                  <a:pt x="179560" y="206310"/>
                </a:cubicBezTo>
                <a:cubicBezTo>
                  <a:pt x="168977" y="190964"/>
                  <a:pt x="279572" y="135931"/>
                  <a:pt x="258935" y="114235"/>
                </a:cubicBezTo>
                <a:cubicBezTo>
                  <a:pt x="238297" y="92539"/>
                  <a:pt x="98597" y="93597"/>
                  <a:pt x="55735" y="76135"/>
                </a:cubicBezTo>
                <a:cubicBezTo>
                  <a:pt x="12873" y="58673"/>
                  <a:pt x="-6177" y="21631"/>
                  <a:pt x="1760" y="9460"/>
                </a:cubicBezTo>
                <a:cubicBezTo>
                  <a:pt x="9697" y="-2711"/>
                  <a:pt x="67906" y="-1123"/>
                  <a:pt x="103360" y="3110"/>
                </a:cubicBezTo>
                <a:cubicBezTo>
                  <a:pt x="138814" y="7343"/>
                  <a:pt x="185910" y="27452"/>
                  <a:pt x="214485" y="34860"/>
                </a:cubicBezTo>
                <a:cubicBezTo>
                  <a:pt x="243060" y="42268"/>
                  <a:pt x="262110" y="18456"/>
                  <a:pt x="274810" y="47560"/>
                </a:cubicBezTo>
                <a:cubicBezTo>
                  <a:pt x="287510" y="76664"/>
                  <a:pt x="268460" y="186202"/>
                  <a:pt x="290685" y="209485"/>
                </a:cubicBezTo>
                <a:cubicBezTo>
                  <a:pt x="312910" y="232768"/>
                  <a:pt x="446260" y="133814"/>
                  <a:pt x="430385" y="16821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332F79D6-3EB9-4418-B1A3-8A7B22421BF0}"/>
              </a:ext>
            </a:extLst>
          </p:cNvPr>
          <p:cNvSpPr/>
          <p:nvPr/>
        </p:nvSpPr>
        <p:spPr>
          <a:xfrm>
            <a:off x="6124070" y="2766710"/>
            <a:ext cx="397539" cy="497238"/>
          </a:xfrm>
          <a:custGeom>
            <a:avLst/>
            <a:gdLst>
              <a:gd name="connsiteX0" fmla="*/ 181480 w 397539"/>
              <a:gd name="connsiteY0" fmla="*/ 497190 h 497238"/>
              <a:gd name="connsiteX1" fmla="*/ 365630 w 397539"/>
              <a:gd name="connsiteY1" fmla="*/ 405115 h 497238"/>
              <a:gd name="connsiteX2" fmla="*/ 114805 w 397539"/>
              <a:gd name="connsiteY2" fmla="*/ 338440 h 497238"/>
              <a:gd name="connsiteX3" fmla="*/ 6855 w 397539"/>
              <a:gd name="connsiteY3" fmla="*/ 173340 h 497238"/>
              <a:gd name="connsiteX4" fmla="*/ 298955 w 397539"/>
              <a:gd name="connsiteY4" fmla="*/ 1890 h 497238"/>
              <a:gd name="connsiteX5" fmla="*/ 6855 w 397539"/>
              <a:gd name="connsiteY5" fmla="*/ 90790 h 497238"/>
              <a:gd name="connsiteX6" fmla="*/ 102105 w 397539"/>
              <a:gd name="connsiteY6" fmla="*/ 230490 h 497238"/>
              <a:gd name="connsiteX7" fmla="*/ 133855 w 397539"/>
              <a:gd name="connsiteY7" fmla="*/ 293990 h 497238"/>
              <a:gd name="connsiteX8" fmla="*/ 162430 w 397539"/>
              <a:gd name="connsiteY8" fmla="*/ 386065 h 497238"/>
              <a:gd name="connsiteX9" fmla="*/ 397380 w 397539"/>
              <a:gd name="connsiteY9" fmla="*/ 392415 h 497238"/>
              <a:gd name="connsiteX10" fmla="*/ 181480 w 397539"/>
              <a:gd name="connsiteY10" fmla="*/ 497190 h 49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7539" h="497238">
                <a:moveTo>
                  <a:pt x="181480" y="497190"/>
                </a:moveTo>
                <a:cubicBezTo>
                  <a:pt x="176188" y="499307"/>
                  <a:pt x="376743" y="431573"/>
                  <a:pt x="365630" y="405115"/>
                </a:cubicBezTo>
                <a:cubicBezTo>
                  <a:pt x="354518" y="378657"/>
                  <a:pt x="174601" y="377069"/>
                  <a:pt x="114805" y="338440"/>
                </a:cubicBezTo>
                <a:cubicBezTo>
                  <a:pt x="55009" y="299811"/>
                  <a:pt x="-23837" y="229432"/>
                  <a:pt x="6855" y="173340"/>
                </a:cubicBezTo>
                <a:cubicBezTo>
                  <a:pt x="37547" y="117248"/>
                  <a:pt x="298955" y="15648"/>
                  <a:pt x="298955" y="1890"/>
                </a:cubicBezTo>
                <a:cubicBezTo>
                  <a:pt x="298955" y="-11868"/>
                  <a:pt x="39663" y="52690"/>
                  <a:pt x="6855" y="90790"/>
                </a:cubicBezTo>
                <a:cubicBezTo>
                  <a:pt x="-25953" y="128890"/>
                  <a:pt x="80938" y="196623"/>
                  <a:pt x="102105" y="230490"/>
                </a:cubicBezTo>
                <a:cubicBezTo>
                  <a:pt x="123272" y="264357"/>
                  <a:pt x="123801" y="268061"/>
                  <a:pt x="133855" y="293990"/>
                </a:cubicBezTo>
                <a:cubicBezTo>
                  <a:pt x="143909" y="319919"/>
                  <a:pt x="118509" y="369661"/>
                  <a:pt x="162430" y="386065"/>
                </a:cubicBezTo>
                <a:cubicBezTo>
                  <a:pt x="206351" y="402469"/>
                  <a:pt x="390501" y="376011"/>
                  <a:pt x="397380" y="392415"/>
                </a:cubicBezTo>
                <a:cubicBezTo>
                  <a:pt x="404259" y="408819"/>
                  <a:pt x="186772" y="495073"/>
                  <a:pt x="181480" y="49719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25931218-B410-400C-8967-D5F825CCABEE}"/>
              </a:ext>
            </a:extLst>
          </p:cNvPr>
          <p:cNvSpPr/>
          <p:nvPr/>
        </p:nvSpPr>
        <p:spPr>
          <a:xfrm>
            <a:off x="5873560" y="1661384"/>
            <a:ext cx="611362" cy="240593"/>
          </a:xfrm>
          <a:custGeom>
            <a:avLst/>
            <a:gdLst>
              <a:gd name="connsiteX0" fmla="*/ 190 w 611362"/>
              <a:gd name="connsiteY0" fmla="*/ 240441 h 240593"/>
              <a:gd name="connsiteX1" fmla="*/ 206565 w 611362"/>
              <a:gd name="connsiteY1" fmla="*/ 56291 h 240593"/>
              <a:gd name="connsiteX2" fmla="*/ 454215 w 611362"/>
              <a:gd name="connsiteY2" fmla="*/ 75341 h 240593"/>
              <a:gd name="connsiteX3" fmla="*/ 422465 w 611362"/>
              <a:gd name="connsiteY3" fmla="*/ 110266 h 240593"/>
              <a:gd name="connsiteX4" fmla="*/ 543115 w 611362"/>
              <a:gd name="connsiteY4" fmla="*/ 151541 h 240593"/>
              <a:gd name="connsiteX5" fmla="*/ 327215 w 611362"/>
              <a:gd name="connsiteY5" fmla="*/ 167416 h 240593"/>
              <a:gd name="connsiteX6" fmla="*/ 609790 w 611362"/>
              <a:gd name="connsiteY6" fmla="*/ 224566 h 240593"/>
              <a:gd name="connsiteX7" fmla="*/ 441515 w 611362"/>
              <a:gd name="connsiteY7" fmla="*/ 173766 h 240593"/>
              <a:gd name="connsiteX8" fmla="*/ 444690 w 611362"/>
              <a:gd name="connsiteY8" fmla="*/ 30891 h 240593"/>
              <a:gd name="connsiteX9" fmla="*/ 174815 w 611362"/>
              <a:gd name="connsiteY9" fmla="*/ 21366 h 240593"/>
              <a:gd name="connsiteX10" fmla="*/ 190 w 611362"/>
              <a:gd name="connsiteY10" fmla="*/ 240441 h 24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1362" h="240593">
                <a:moveTo>
                  <a:pt x="190" y="240441"/>
                </a:moveTo>
                <a:cubicBezTo>
                  <a:pt x="5482" y="246262"/>
                  <a:pt x="130894" y="83808"/>
                  <a:pt x="206565" y="56291"/>
                </a:cubicBezTo>
                <a:cubicBezTo>
                  <a:pt x="282236" y="28774"/>
                  <a:pt x="418232" y="66345"/>
                  <a:pt x="454215" y="75341"/>
                </a:cubicBezTo>
                <a:cubicBezTo>
                  <a:pt x="490198" y="84337"/>
                  <a:pt x="407648" y="97566"/>
                  <a:pt x="422465" y="110266"/>
                </a:cubicBezTo>
                <a:cubicBezTo>
                  <a:pt x="437282" y="122966"/>
                  <a:pt x="558990" y="142016"/>
                  <a:pt x="543115" y="151541"/>
                </a:cubicBezTo>
                <a:cubicBezTo>
                  <a:pt x="527240" y="161066"/>
                  <a:pt x="316102" y="155245"/>
                  <a:pt x="327215" y="167416"/>
                </a:cubicBezTo>
                <a:cubicBezTo>
                  <a:pt x="338328" y="179587"/>
                  <a:pt x="590740" y="223508"/>
                  <a:pt x="609790" y="224566"/>
                </a:cubicBezTo>
                <a:cubicBezTo>
                  <a:pt x="628840" y="225624"/>
                  <a:pt x="469032" y="206045"/>
                  <a:pt x="441515" y="173766"/>
                </a:cubicBezTo>
                <a:cubicBezTo>
                  <a:pt x="413998" y="141487"/>
                  <a:pt x="489140" y="56291"/>
                  <a:pt x="444690" y="30891"/>
                </a:cubicBezTo>
                <a:cubicBezTo>
                  <a:pt x="400240" y="5491"/>
                  <a:pt x="248369" y="-18851"/>
                  <a:pt x="174815" y="21366"/>
                </a:cubicBezTo>
                <a:cubicBezTo>
                  <a:pt x="101261" y="61583"/>
                  <a:pt x="-5102" y="234620"/>
                  <a:pt x="190" y="240441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649C5C27-8999-4808-A387-38C5B4520143}"/>
              </a:ext>
            </a:extLst>
          </p:cNvPr>
          <p:cNvSpPr/>
          <p:nvPr/>
        </p:nvSpPr>
        <p:spPr>
          <a:xfrm>
            <a:off x="6149890" y="1889023"/>
            <a:ext cx="323627" cy="317681"/>
          </a:xfrm>
          <a:custGeom>
            <a:avLst/>
            <a:gdLst>
              <a:gd name="connsiteX0" fmla="*/ 273135 w 323627"/>
              <a:gd name="connsiteY0" fmla="*/ 102 h 317681"/>
              <a:gd name="connsiteX1" fmla="*/ 289010 w 323627"/>
              <a:gd name="connsiteY1" fmla="*/ 95352 h 317681"/>
              <a:gd name="connsiteX2" fmla="*/ 181060 w 323627"/>
              <a:gd name="connsiteY2" fmla="*/ 162027 h 317681"/>
              <a:gd name="connsiteX3" fmla="*/ 85 w 323627"/>
              <a:gd name="connsiteY3" fmla="*/ 241402 h 317681"/>
              <a:gd name="connsiteX4" fmla="*/ 158835 w 323627"/>
              <a:gd name="connsiteY4" fmla="*/ 206477 h 317681"/>
              <a:gd name="connsiteX5" fmla="*/ 269960 w 323627"/>
              <a:gd name="connsiteY5" fmla="*/ 317602 h 317681"/>
              <a:gd name="connsiteX6" fmla="*/ 92160 w 323627"/>
              <a:gd name="connsiteY6" fmla="*/ 222352 h 317681"/>
              <a:gd name="connsiteX7" fmla="*/ 317585 w 323627"/>
              <a:gd name="connsiteY7" fmla="*/ 114402 h 317681"/>
              <a:gd name="connsiteX8" fmla="*/ 273135 w 323627"/>
              <a:gd name="connsiteY8" fmla="*/ 102 h 317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627" h="317681">
                <a:moveTo>
                  <a:pt x="273135" y="102"/>
                </a:moveTo>
                <a:cubicBezTo>
                  <a:pt x="268373" y="-3073"/>
                  <a:pt x="304356" y="68365"/>
                  <a:pt x="289010" y="95352"/>
                </a:cubicBezTo>
                <a:cubicBezTo>
                  <a:pt x="273664" y="122339"/>
                  <a:pt x="229214" y="137685"/>
                  <a:pt x="181060" y="162027"/>
                </a:cubicBezTo>
                <a:cubicBezTo>
                  <a:pt x="132906" y="186369"/>
                  <a:pt x="3789" y="233994"/>
                  <a:pt x="85" y="241402"/>
                </a:cubicBezTo>
                <a:cubicBezTo>
                  <a:pt x="-3619" y="248810"/>
                  <a:pt x="113856" y="193777"/>
                  <a:pt x="158835" y="206477"/>
                </a:cubicBezTo>
                <a:cubicBezTo>
                  <a:pt x="203814" y="219177"/>
                  <a:pt x="281073" y="314956"/>
                  <a:pt x="269960" y="317602"/>
                </a:cubicBezTo>
                <a:cubicBezTo>
                  <a:pt x="258847" y="320248"/>
                  <a:pt x="84222" y="256219"/>
                  <a:pt x="92160" y="222352"/>
                </a:cubicBezTo>
                <a:cubicBezTo>
                  <a:pt x="100097" y="188485"/>
                  <a:pt x="291656" y="147739"/>
                  <a:pt x="317585" y="114402"/>
                </a:cubicBezTo>
                <a:cubicBezTo>
                  <a:pt x="343514" y="81065"/>
                  <a:pt x="277897" y="3277"/>
                  <a:pt x="273135" y="102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77287848-6BA7-4212-8210-BB8BF837C9E6}"/>
              </a:ext>
            </a:extLst>
          </p:cNvPr>
          <p:cNvSpPr/>
          <p:nvPr/>
        </p:nvSpPr>
        <p:spPr>
          <a:xfrm>
            <a:off x="6235490" y="2145323"/>
            <a:ext cx="426075" cy="661590"/>
          </a:xfrm>
          <a:custGeom>
            <a:avLst/>
            <a:gdLst>
              <a:gd name="connsiteX0" fmla="*/ 165310 w 426075"/>
              <a:gd name="connsiteY0" fmla="*/ 977 h 661590"/>
              <a:gd name="connsiteX1" fmla="*/ 203410 w 426075"/>
              <a:gd name="connsiteY1" fmla="*/ 143852 h 661590"/>
              <a:gd name="connsiteX2" fmla="*/ 130385 w 426075"/>
              <a:gd name="connsiteY2" fmla="*/ 185127 h 661590"/>
              <a:gd name="connsiteX3" fmla="*/ 425660 w 426075"/>
              <a:gd name="connsiteY3" fmla="*/ 51777 h 661590"/>
              <a:gd name="connsiteX4" fmla="*/ 200235 w 426075"/>
              <a:gd name="connsiteY4" fmla="*/ 207352 h 661590"/>
              <a:gd name="connsiteX5" fmla="*/ 111335 w 426075"/>
              <a:gd name="connsiteY5" fmla="*/ 270852 h 661590"/>
              <a:gd name="connsiteX6" fmla="*/ 124035 w 426075"/>
              <a:gd name="connsiteY6" fmla="*/ 394677 h 661590"/>
              <a:gd name="connsiteX7" fmla="*/ 146260 w 426075"/>
              <a:gd name="connsiteY7" fmla="*/ 442302 h 661590"/>
              <a:gd name="connsiteX8" fmla="*/ 25610 w 426075"/>
              <a:gd name="connsiteY8" fmla="*/ 553427 h 661590"/>
              <a:gd name="connsiteX9" fmla="*/ 149435 w 426075"/>
              <a:gd name="connsiteY9" fmla="*/ 661377 h 661590"/>
              <a:gd name="connsiteX10" fmla="*/ 210 w 426075"/>
              <a:gd name="connsiteY10" fmla="*/ 524852 h 661590"/>
              <a:gd name="connsiteX11" fmla="*/ 117685 w 426075"/>
              <a:gd name="connsiteY11" fmla="*/ 340702 h 661590"/>
              <a:gd name="connsiteX12" fmla="*/ 162135 w 426075"/>
              <a:gd name="connsiteY12" fmla="*/ 226402 h 661590"/>
              <a:gd name="connsiteX13" fmla="*/ 276435 w 426075"/>
              <a:gd name="connsiteY13" fmla="*/ 86702 h 661590"/>
              <a:gd name="connsiteX14" fmla="*/ 165310 w 426075"/>
              <a:gd name="connsiteY14" fmla="*/ 977 h 66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6075" h="661590">
                <a:moveTo>
                  <a:pt x="165310" y="977"/>
                </a:moveTo>
                <a:cubicBezTo>
                  <a:pt x="153139" y="10502"/>
                  <a:pt x="209231" y="113160"/>
                  <a:pt x="203410" y="143852"/>
                </a:cubicBezTo>
                <a:cubicBezTo>
                  <a:pt x="197589" y="174544"/>
                  <a:pt x="93343" y="200473"/>
                  <a:pt x="130385" y="185127"/>
                </a:cubicBezTo>
                <a:cubicBezTo>
                  <a:pt x="167427" y="169781"/>
                  <a:pt x="414018" y="48073"/>
                  <a:pt x="425660" y="51777"/>
                </a:cubicBezTo>
                <a:cubicBezTo>
                  <a:pt x="437302" y="55481"/>
                  <a:pt x="200235" y="207352"/>
                  <a:pt x="200235" y="207352"/>
                </a:cubicBezTo>
                <a:cubicBezTo>
                  <a:pt x="147848" y="243864"/>
                  <a:pt x="124035" y="239631"/>
                  <a:pt x="111335" y="270852"/>
                </a:cubicBezTo>
                <a:cubicBezTo>
                  <a:pt x="98635" y="302073"/>
                  <a:pt x="118214" y="366102"/>
                  <a:pt x="124035" y="394677"/>
                </a:cubicBezTo>
                <a:cubicBezTo>
                  <a:pt x="129856" y="423252"/>
                  <a:pt x="162664" y="415844"/>
                  <a:pt x="146260" y="442302"/>
                </a:cubicBezTo>
                <a:cubicBezTo>
                  <a:pt x="129856" y="468760"/>
                  <a:pt x="25081" y="516915"/>
                  <a:pt x="25610" y="553427"/>
                </a:cubicBezTo>
                <a:cubicBezTo>
                  <a:pt x="26139" y="589939"/>
                  <a:pt x="153668" y="666139"/>
                  <a:pt x="149435" y="661377"/>
                </a:cubicBezTo>
                <a:cubicBezTo>
                  <a:pt x="145202" y="656615"/>
                  <a:pt x="5502" y="578298"/>
                  <a:pt x="210" y="524852"/>
                </a:cubicBezTo>
                <a:cubicBezTo>
                  <a:pt x="-5082" y="471406"/>
                  <a:pt x="90697" y="390444"/>
                  <a:pt x="117685" y="340702"/>
                </a:cubicBezTo>
                <a:cubicBezTo>
                  <a:pt x="144673" y="290960"/>
                  <a:pt x="135677" y="268735"/>
                  <a:pt x="162135" y="226402"/>
                </a:cubicBezTo>
                <a:cubicBezTo>
                  <a:pt x="188593" y="184069"/>
                  <a:pt x="274318" y="119510"/>
                  <a:pt x="276435" y="86702"/>
                </a:cubicBezTo>
                <a:cubicBezTo>
                  <a:pt x="278552" y="53894"/>
                  <a:pt x="177481" y="-8548"/>
                  <a:pt x="165310" y="977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1D1D3FDF-7D45-4FB7-A568-E53C11815B25}"/>
              </a:ext>
            </a:extLst>
          </p:cNvPr>
          <p:cNvSpPr/>
          <p:nvPr/>
        </p:nvSpPr>
        <p:spPr>
          <a:xfrm>
            <a:off x="2199478" y="3051251"/>
            <a:ext cx="387284" cy="911254"/>
          </a:xfrm>
          <a:custGeom>
            <a:avLst/>
            <a:gdLst>
              <a:gd name="connsiteX0" fmla="*/ 387089 w 387284"/>
              <a:gd name="connsiteY0" fmla="*/ 982 h 911254"/>
              <a:gd name="connsiteX1" fmla="*/ 217755 w 387284"/>
              <a:gd name="connsiteY1" fmla="*/ 254982 h 911254"/>
              <a:gd name="connsiteX2" fmla="*/ 234689 w 387284"/>
              <a:gd name="connsiteY2" fmla="*/ 585182 h 911254"/>
              <a:gd name="connsiteX3" fmla="*/ 103455 w 387284"/>
              <a:gd name="connsiteY3" fmla="*/ 801082 h 911254"/>
              <a:gd name="connsiteX4" fmla="*/ 1855 w 387284"/>
              <a:gd name="connsiteY4" fmla="*/ 906916 h 911254"/>
              <a:gd name="connsiteX5" fmla="*/ 192355 w 387284"/>
              <a:gd name="connsiteY5" fmla="*/ 661382 h 911254"/>
              <a:gd name="connsiteX6" fmla="*/ 179655 w 387284"/>
              <a:gd name="connsiteY6" fmla="*/ 348116 h 911254"/>
              <a:gd name="connsiteX7" fmla="*/ 387089 w 387284"/>
              <a:gd name="connsiteY7" fmla="*/ 982 h 911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284" h="911254">
                <a:moveTo>
                  <a:pt x="387089" y="982"/>
                </a:moveTo>
                <a:cubicBezTo>
                  <a:pt x="393439" y="-14540"/>
                  <a:pt x="243155" y="157615"/>
                  <a:pt x="217755" y="254982"/>
                </a:cubicBezTo>
                <a:cubicBezTo>
                  <a:pt x="192355" y="352349"/>
                  <a:pt x="253739" y="494165"/>
                  <a:pt x="234689" y="585182"/>
                </a:cubicBezTo>
                <a:cubicBezTo>
                  <a:pt x="215639" y="676199"/>
                  <a:pt x="142261" y="747460"/>
                  <a:pt x="103455" y="801082"/>
                </a:cubicBezTo>
                <a:cubicBezTo>
                  <a:pt x="64649" y="854704"/>
                  <a:pt x="-12962" y="930199"/>
                  <a:pt x="1855" y="906916"/>
                </a:cubicBezTo>
                <a:cubicBezTo>
                  <a:pt x="16672" y="883633"/>
                  <a:pt x="162722" y="754515"/>
                  <a:pt x="192355" y="661382"/>
                </a:cubicBezTo>
                <a:cubicBezTo>
                  <a:pt x="221988" y="568249"/>
                  <a:pt x="153549" y="453949"/>
                  <a:pt x="179655" y="348116"/>
                </a:cubicBezTo>
                <a:cubicBezTo>
                  <a:pt x="205761" y="242283"/>
                  <a:pt x="380739" y="16504"/>
                  <a:pt x="387089" y="9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BB628F96-2073-4D00-B178-0A09168C4CD8}"/>
              </a:ext>
            </a:extLst>
          </p:cNvPr>
          <p:cNvSpPr/>
          <p:nvPr/>
        </p:nvSpPr>
        <p:spPr>
          <a:xfrm>
            <a:off x="2114452" y="3127289"/>
            <a:ext cx="125496" cy="1184683"/>
          </a:xfrm>
          <a:custGeom>
            <a:avLst/>
            <a:gdLst>
              <a:gd name="connsiteX0" fmla="*/ 98 w 125496"/>
              <a:gd name="connsiteY0" fmla="*/ 86 h 1184683"/>
              <a:gd name="connsiteX1" fmla="*/ 123923 w 125496"/>
              <a:gd name="connsiteY1" fmla="*/ 247736 h 1184683"/>
              <a:gd name="connsiteX2" fmla="*/ 66773 w 125496"/>
              <a:gd name="connsiteY2" fmla="*/ 536661 h 1184683"/>
              <a:gd name="connsiteX3" fmla="*/ 19148 w 125496"/>
              <a:gd name="connsiteY3" fmla="*/ 765261 h 1184683"/>
              <a:gd name="connsiteX4" fmla="*/ 25498 w 125496"/>
              <a:gd name="connsiteY4" fmla="*/ 1168486 h 1184683"/>
              <a:gd name="connsiteX5" fmla="*/ 28673 w 125496"/>
              <a:gd name="connsiteY5" fmla="*/ 1044661 h 1184683"/>
              <a:gd name="connsiteX6" fmla="*/ 28673 w 125496"/>
              <a:gd name="connsiteY6" fmla="*/ 492211 h 1184683"/>
              <a:gd name="connsiteX7" fmla="*/ 101698 w 125496"/>
              <a:gd name="connsiteY7" fmla="*/ 222336 h 1184683"/>
              <a:gd name="connsiteX8" fmla="*/ 98 w 125496"/>
              <a:gd name="connsiteY8" fmla="*/ 86 h 118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496" h="1184683">
                <a:moveTo>
                  <a:pt x="98" y="86"/>
                </a:moveTo>
                <a:cubicBezTo>
                  <a:pt x="3802" y="4319"/>
                  <a:pt x="112810" y="158307"/>
                  <a:pt x="123923" y="247736"/>
                </a:cubicBezTo>
                <a:cubicBezTo>
                  <a:pt x="135036" y="337165"/>
                  <a:pt x="84235" y="450407"/>
                  <a:pt x="66773" y="536661"/>
                </a:cubicBezTo>
                <a:cubicBezTo>
                  <a:pt x="49311" y="622915"/>
                  <a:pt x="26027" y="659957"/>
                  <a:pt x="19148" y="765261"/>
                </a:cubicBezTo>
                <a:cubicBezTo>
                  <a:pt x="12269" y="870565"/>
                  <a:pt x="23911" y="1121919"/>
                  <a:pt x="25498" y="1168486"/>
                </a:cubicBezTo>
                <a:cubicBezTo>
                  <a:pt x="27086" y="1215053"/>
                  <a:pt x="28144" y="1157373"/>
                  <a:pt x="28673" y="1044661"/>
                </a:cubicBezTo>
                <a:cubicBezTo>
                  <a:pt x="29202" y="931949"/>
                  <a:pt x="16502" y="629265"/>
                  <a:pt x="28673" y="492211"/>
                </a:cubicBezTo>
                <a:cubicBezTo>
                  <a:pt x="40844" y="355157"/>
                  <a:pt x="105402" y="296419"/>
                  <a:pt x="101698" y="222336"/>
                </a:cubicBezTo>
                <a:cubicBezTo>
                  <a:pt x="97994" y="148253"/>
                  <a:pt x="-3606" y="-4147"/>
                  <a:pt x="98" y="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D4FC8FA7-4421-41C8-8049-E14DBC90B65E}"/>
              </a:ext>
            </a:extLst>
          </p:cNvPr>
          <p:cNvSpPr/>
          <p:nvPr/>
        </p:nvSpPr>
        <p:spPr>
          <a:xfrm>
            <a:off x="2001434" y="4720655"/>
            <a:ext cx="680054" cy="140163"/>
          </a:xfrm>
          <a:custGeom>
            <a:avLst/>
            <a:gdLst>
              <a:gd name="connsiteX0" fmla="*/ 11516 w 680054"/>
              <a:gd name="connsiteY0" fmla="*/ 3745 h 140163"/>
              <a:gd name="connsiteX1" fmla="*/ 65491 w 680054"/>
              <a:gd name="connsiteY1" fmla="*/ 16445 h 140163"/>
              <a:gd name="connsiteX2" fmla="*/ 360766 w 680054"/>
              <a:gd name="connsiteY2" fmla="*/ 6920 h 140163"/>
              <a:gd name="connsiteX3" fmla="*/ 668741 w 680054"/>
              <a:gd name="connsiteY3" fmla="*/ 137095 h 140163"/>
              <a:gd name="connsiteX4" fmla="*/ 576666 w 680054"/>
              <a:gd name="connsiteY4" fmla="*/ 92645 h 140163"/>
              <a:gd name="connsiteX5" fmla="*/ 230591 w 680054"/>
              <a:gd name="connsiteY5" fmla="*/ 19620 h 140163"/>
              <a:gd name="connsiteX6" fmla="*/ 11516 w 680054"/>
              <a:gd name="connsiteY6" fmla="*/ 3745 h 14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0054" h="140163">
                <a:moveTo>
                  <a:pt x="11516" y="3745"/>
                </a:moveTo>
                <a:cubicBezTo>
                  <a:pt x="-16001" y="3216"/>
                  <a:pt x="7283" y="15916"/>
                  <a:pt x="65491" y="16445"/>
                </a:cubicBezTo>
                <a:cubicBezTo>
                  <a:pt x="123699" y="16974"/>
                  <a:pt x="260224" y="-13188"/>
                  <a:pt x="360766" y="6920"/>
                </a:cubicBezTo>
                <a:cubicBezTo>
                  <a:pt x="461308" y="27028"/>
                  <a:pt x="632758" y="122808"/>
                  <a:pt x="668741" y="137095"/>
                </a:cubicBezTo>
                <a:cubicBezTo>
                  <a:pt x="704724" y="151382"/>
                  <a:pt x="649691" y="112224"/>
                  <a:pt x="576666" y="92645"/>
                </a:cubicBezTo>
                <a:cubicBezTo>
                  <a:pt x="503641" y="73066"/>
                  <a:pt x="323195" y="34437"/>
                  <a:pt x="230591" y="19620"/>
                </a:cubicBezTo>
                <a:cubicBezTo>
                  <a:pt x="137987" y="4803"/>
                  <a:pt x="39033" y="4274"/>
                  <a:pt x="11516" y="37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F8CEA5D0-3803-4ACE-B793-022C9534A941}"/>
              </a:ext>
            </a:extLst>
          </p:cNvPr>
          <p:cNvSpPr/>
          <p:nvPr/>
        </p:nvSpPr>
        <p:spPr>
          <a:xfrm>
            <a:off x="1992145" y="4000787"/>
            <a:ext cx="222037" cy="574248"/>
          </a:xfrm>
          <a:custGeom>
            <a:avLst/>
            <a:gdLst>
              <a:gd name="connsiteX0" fmla="*/ 1755 w 222037"/>
              <a:gd name="connsiteY0" fmla="*/ 15588 h 574248"/>
              <a:gd name="connsiteX1" fmla="*/ 17630 w 222037"/>
              <a:gd name="connsiteY1" fmla="*/ 69563 h 574248"/>
              <a:gd name="connsiteX2" fmla="*/ 62080 w 222037"/>
              <a:gd name="connsiteY2" fmla="*/ 345788 h 574248"/>
              <a:gd name="connsiteX3" fmla="*/ 144630 w 222037"/>
              <a:gd name="connsiteY3" fmla="*/ 421988 h 574248"/>
              <a:gd name="connsiteX4" fmla="*/ 204955 w 222037"/>
              <a:gd name="connsiteY4" fmla="*/ 526763 h 574248"/>
              <a:gd name="connsiteX5" fmla="*/ 208130 w 222037"/>
              <a:gd name="connsiteY5" fmla="*/ 571213 h 574248"/>
              <a:gd name="connsiteX6" fmla="*/ 211305 w 222037"/>
              <a:gd name="connsiteY6" fmla="*/ 447388 h 574248"/>
              <a:gd name="connsiteX7" fmla="*/ 55730 w 222037"/>
              <a:gd name="connsiteY7" fmla="*/ 298163 h 574248"/>
              <a:gd name="connsiteX8" fmla="*/ 1755 w 222037"/>
              <a:gd name="connsiteY8" fmla="*/ 15588 h 574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037" h="574248">
                <a:moveTo>
                  <a:pt x="1755" y="15588"/>
                </a:moveTo>
                <a:cubicBezTo>
                  <a:pt x="-4595" y="-22512"/>
                  <a:pt x="7576" y="14530"/>
                  <a:pt x="17630" y="69563"/>
                </a:cubicBezTo>
                <a:cubicBezTo>
                  <a:pt x="27684" y="124596"/>
                  <a:pt x="40913" y="287051"/>
                  <a:pt x="62080" y="345788"/>
                </a:cubicBezTo>
                <a:cubicBezTo>
                  <a:pt x="83247" y="404525"/>
                  <a:pt x="120818" y="391826"/>
                  <a:pt x="144630" y="421988"/>
                </a:cubicBezTo>
                <a:cubicBezTo>
                  <a:pt x="168442" y="452150"/>
                  <a:pt x="194372" y="501892"/>
                  <a:pt x="204955" y="526763"/>
                </a:cubicBezTo>
                <a:cubicBezTo>
                  <a:pt x="215538" y="551634"/>
                  <a:pt x="207072" y="584442"/>
                  <a:pt x="208130" y="571213"/>
                </a:cubicBezTo>
                <a:cubicBezTo>
                  <a:pt x="209188" y="557984"/>
                  <a:pt x="236705" y="492896"/>
                  <a:pt x="211305" y="447388"/>
                </a:cubicBezTo>
                <a:cubicBezTo>
                  <a:pt x="185905" y="401880"/>
                  <a:pt x="89068" y="363251"/>
                  <a:pt x="55730" y="298163"/>
                </a:cubicBezTo>
                <a:cubicBezTo>
                  <a:pt x="22392" y="233075"/>
                  <a:pt x="8105" y="53688"/>
                  <a:pt x="1755" y="155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4ECBA17D-7EC9-4752-B04C-E314C9115A9E}"/>
              </a:ext>
            </a:extLst>
          </p:cNvPr>
          <p:cNvSpPr/>
          <p:nvPr/>
        </p:nvSpPr>
        <p:spPr>
          <a:xfrm>
            <a:off x="1965318" y="4213026"/>
            <a:ext cx="76381" cy="508405"/>
          </a:xfrm>
          <a:custGeom>
            <a:avLst/>
            <a:gdLst>
              <a:gd name="connsiteX0" fmla="*/ 22232 w 76381"/>
              <a:gd name="connsiteY0" fmla="*/ 199 h 508405"/>
              <a:gd name="connsiteX1" fmla="*/ 76207 w 76381"/>
              <a:gd name="connsiteY1" fmla="*/ 231974 h 508405"/>
              <a:gd name="connsiteX2" fmla="*/ 38107 w 76381"/>
              <a:gd name="connsiteY2" fmla="*/ 349449 h 508405"/>
              <a:gd name="connsiteX3" fmla="*/ 7 w 76381"/>
              <a:gd name="connsiteY3" fmla="*/ 508199 h 508405"/>
              <a:gd name="connsiteX4" fmla="*/ 41282 w 76381"/>
              <a:gd name="connsiteY4" fmla="*/ 314524 h 508405"/>
              <a:gd name="connsiteX5" fmla="*/ 34932 w 76381"/>
              <a:gd name="connsiteY5" fmla="*/ 193874 h 508405"/>
              <a:gd name="connsiteX6" fmla="*/ 22232 w 76381"/>
              <a:gd name="connsiteY6" fmla="*/ 199 h 50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381" h="508405">
                <a:moveTo>
                  <a:pt x="22232" y="199"/>
                </a:moveTo>
                <a:cubicBezTo>
                  <a:pt x="29111" y="6549"/>
                  <a:pt x="73561" y="173766"/>
                  <a:pt x="76207" y="231974"/>
                </a:cubicBezTo>
                <a:cubicBezTo>
                  <a:pt x="78853" y="290182"/>
                  <a:pt x="50807" y="303412"/>
                  <a:pt x="38107" y="349449"/>
                </a:cubicBezTo>
                <a:cubicBezTo>
                  <a:pt x="25407" y="395486"/>
                  <a:pt x="-522" y="514020"/>
                  <a:pt x="7" y="508199"/>
                </a:cubicBezTo>
                <a:cubicBezTo>
                  <a:pt x="536" y="502378"/>
                  <a:pt x="35461" y="366911"/>
                  <a:pt x="41282" y="314524"/>
                </a:cubicBezTo>
                <a:cubicBezTo>
                  <a:pt x="47103" y="262137"/>
                  <a:pt x="38107" y="246791"/>
                  <a:pt x="34932" y="193874"/>
                </a:cubicBezTo>
                <a:cubicBezTo>
                  <a:pt x="31757" y="140957"/>
                  <a:pt x="15353" y="-6151"/>
                  <a:pt x="22232" y="1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3248AF04-7862-4307-9472-1734C2A2A84B}"/>
              </a:ext>
            </a:extLst>
          </p:cNvPr>
          <p:cNvSpPr/>
          <p:nvPr/>
        </p:nvSpPr>
        <p:spPr>
          <a:xfrm>
            <a:off x="2781618" y="4613922"/>
            <a:ext cx="473614" cy="231707"/>
          </a:xfrm>
          <a:custGeom>
            <a:avLst/>
            <a:gdLst>
              <a:gd name="connsiteX0" fmla="*/ 6032 w 473614"/>
              <a:gd name="connsiteY0" fmla="*/ 224778 h 231707"/>
              <a:gd name="connsiteX1" fmla="*/ 56832 w 473614"/>
              <a:gd name="connsiteY1" fmla="*/ 186678 h 231707"/>
              <a:gd name="connsiteX2" fmla="*/ 263207 w 473614"/>
              <a:gd name="connsiteY2" fmla="*/ 27928 h 231707"/>
              <a:gd name="connsiteX3" fmla="*/ 472757 w 473614"/>
              <a:gd name="connsiteY3" fmla="*/ 107303 h 231707"/>
              <a:gd name="connsiteX4" fmla="*/ 333057 w 473614"/>
              <a:gd name="connsiteY4" fmla="*/ 15228 h 231707"/>
              <a:gd name="connsiteX5" fmla="*/ 225107 w 473614"/>
              <a:gd name="connsiteY5" fmla="*/ 18403 h 231707"/>
              <a:gd name="connsiteX6" fmla="*/ 6032 w 473614"/>
              <a:gd name="connsiteY6" fmla="*/ 224778 h 23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3614" h="231707">
                <a:moveTo>
                  <a:pt x="6032" y="224778"/>
                </a:moveTo>
                <a:cubicBezTo>
                  <a:pt x="-22014" y="252824"/>
                  <a:pt x="56832" y="186678"/>
                  <a:pt x="56832" y="186678"/>
                </a:cubicBezTo>
                <a:cubicBezTo>
                  <a:pt x="99695" y="153870"/>
                  <a:pt x="193886" y="41157"/>
                  <a:pt x="263207" y="27928"/>
                </a:cubicBezTo>
                <a:cubicBezTo>
                  <a:pt x="332528" y="14699"/>
                  <a:pt x="461115" y="109420"/>
                  <a:pt x="472757" y="107303"/>
                </a:cubicBezTo>
                <a:cubicBezTo>
                  <a:pt x="484399" y="105186"/>
                  <a:pt x="374332" y="30045"/>
                  <a:pt x="333057" y="15228"/>
                </a:cubicBezTo>
                <a:cubicBezTo>
                  <a:pt x="291782" y="411"/>
                  <a:pt x="275907" y="-11230"/>
                  <a:pt x="225107" y="18403"/>
                </a:cubicBezTo>
                <a:cubicBezTo>
                  <a:pt x="174307" y="48036"/>
                  <a:pt x="34078" y="196732"/>
                  <a:pt x="6032" y="2247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D39C6EA5-6199-48F3-BFC8-091F3F18BF7B}"/>
              </a:ext>
            </a:extLst>
          </p:cNvPr>
          <p:cNvSpPr/>
          <p:nvPr/>
        </p:nvSpPr>
        <p:spPr>
          <a:xfrm>
            <a:off x="2954181" y="5085316"/>
            <a:ext cx="885342" cy="408504"/>
          </a:xfrm>
          <a:custGeom>
            <a:avLst/>
            <a:gdLst>
              <a:gd name="connsiteX0" fmla="*/ 47252 w 885342"/>
              <a:gd name="connsiteY0" fmla="*/ 87817 h 408504"/>
              <a:gd name="connsiteX1" fmla="*/ 144619 w 885342"/>
              <a:gd name="connsiteY1" fmla="*/ 83584 h 408504"/>
              <a:gd name="connsiteX2" fmla="*/ 673786 w 885342"/>
              <a:gd name="connsiteY2" fmla="*/ 24317 h 408504"/>
              <a:gd name="connsiteX3" fmla="*/ 805019 w 885342"/>
              <a:gd name="connsiteY3" fmla="*/ 96284 h 408504"/>
              <a:gd name="connsiteX4" fmla="*/ 661086 w 885342"/>
              <a:gd name="connsiteY4" fmla="*/ 388384 h 408504"/>
              <a:gd name="connsiteX5" fmla="*/ 258919 w 885342"/>
              <a:gd name="connsiteY5" fmla="*/ 379917 h 408504"/>
              <a:gd name="connsiteX6" fmla="*/ 805019 w 885342"/>
              <a:gd name="connsiteY6" fmla="*/ 354517 h 408504"/>
              <a:gd name="connsiteX7" fmla="*/ 805019 w 885342"/>
              <a:gd name="connsiteY7" fmla="*/ 11617 h 408504"/>
              <a:gd name="connsiteX8" fmla="*/ 47252 w 885342"/>
              <a:gd name="connsiteY8" fmla="*/ 87817 h 408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5342" h="408504">
                <a:moveTo>
                  <a:pt x="47252" y="87817"/>
                </a:moveTo>
                <a:cubicBezTo>
                  <a:pt x="-62815" y="99811"/>
                  <a:pt x="40197" y="94167"/>
                  <a:pt x="144619" y="83584"/>
                </a:cubicBezTo>
                <a:cubicBezTo>
                  <a:pt x="249041" y="73001"/>
                  <a:pt x="563719" y="22200"/>
                  <a:pt x="673786" y="24317"/>
                </a:cubicBezTo>
                <a:cubicBezTo>
                  <a:pt x="783853" y="26434"/>
                  <a:pt x="807136" y="35606"/>
                  <a:pt x="805019" y="96284"/>
                </a:cubicBezTo>
                <a:cubicBezTo>
                  <a:pt x="802902" y="156962"/>
                  <a:pt x="752103" y="341112"/>
                  <a:pt x="661086" y="388384"/>
                </a:cubicBezTo>
                <a:cubicBezTo>
                  <a:pt x="570069" y="435656"/>
                  <a:pt x="234930" y="385561"/>
                  <a:pt x="258919" y="379917"/>
                </a:cubicBezTo>
                <a:cubicBezTo>
                  <a:pt x="282908" y="374273"/>
                  <a:pt x="714002" y="415900"/>
                  <a:pt x="805019" y="354517"/>
                </a:cubicBezTo>
                <a:cubicBezTo>
                  <a:pt x="896036" y="293134"/>
                  <a:pt x="927080" y="58889"/>
                  <a:pt x="805019" y="11617"/>
                </a:cubicBezTo>
                <a:cubicBezTo>
                  <a:pt x="682958" y="-35655"/>
                  <a:pt x="157319" y="75823"/>
                  <a:pt x="47252" y="878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C8011AA2-69B5-4D10-879F-F32A16792482}"/>
              </a:ext>
            </a:extLst>
          </p:cNvPr>
          <p:cNvSpPr/>
          <p:nvPr/>
        </p:nvSpPr>
        <p:spPr>
          <a:xfrm>
            <a:off x="3622961" y="4753913"/>
            <a:ext cx="536804" cy="283785"/>
          </a:xfrm>
          <a:custGeom>
            <a:avLst/>
            <a:gdLst>
              <a:gd name="connsiteX0" fmla="*/ 772 w 536804"/>
              <a:gd name="connsiteY0" fmla="*/ 120 h 283785"/>
              <a:gd name="connsiteX1" fmla="*/ 60039 w 536804"/>
              <a:gd name="connsiteY1" fmla="*/ 203320 h 283785"/>
              <a:gd name="connsiteX2" fmla="*/ 24056 w 536804"/>
              <a:gd name="connsiteY2" fmla="*/ 218137 h 283785"/>
              <a:gd name="connsiteX3" fmla="*/ 161639 w 536804"/>
              <a:gd name="connsiteY3" fmla="*/ 211787 h 283785"/>
              <a:gd name="connsiteX4" fmla="*/ 536289 w 536804"/>
              <a:gd name="connsiteY4" fmla="*/ 283754 h 283785"/>
              <a:gd name="connsiteX5" fmla="*/ 239956 w 536804"/>
              <a:gd name="connsiteY5" fmla="*/ 220254 h 283785"/>
              <a:gd name="connsiteX6" fmla="*/ 110839 w 536804"/>
              <a:gd name="connsiteY6" fmla="*/ 173687 h 283785"/>
              <a:gd name="connsiteX7" fmla="*/ 772 w 536804"/>
              <a:gd name="connsiteY7" fmla="*/ 120 h 28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6804" h="283785">
                <a:moveTo>
                  <a:pt x="772" y="120"/>
                </a:moveTo>
                <a:cubicBezTo>
                  <a:pt x="-7695" y="5059"/>
                  <a:pt x="56158" y="166984"/>
                  <a:pt x="60039" y="203320"/>
                </a:cubicBezTo>
                <a:cubicBezTo>
                  <a:pt x="63920" y="239656"/>
                  <a:pt x="7123" y="216726"/>
                  <a:pt x="24056" y="218137"/>
                </a:cubicBezTo>
                <a:cubicBezTo>
                  <a:pt x="40989" y="219548"/>
                  <a:pt x="76267" y="200851"/>
                  <a:pt x="161639" y="211787"/>
                </a:cubicBezTo>
                <a:cubicBezTo>
                  <a:pt x="247011" y="222723"/>
                  <a:pt x="523236" y="282343"/>
                  <a:pt x="536289" y="283754"/>
                </a:cubicBezTo>
                <a:cubicBezTo>
                  <a:pt x="549342" y="285165"/>
                  <a:pt x="310864" y="238598"/>
                  <a:pt x="239956" y="220254"/>
                </a:cubicBezTo>
                <a:cubicBezTo>
                  <a:pt x="169048" y="201910"/>
                  <a:pt x="150350" y="203673"/>
                  <a:pt x="110839" y="173687"/>
                </a:cubicBezTo>
                <a:cubicBezTo>
                  <a:pt x="71328" y="143701"/>
                  <a:pt x="9239" y="-4819"/>
                  <a:pt x="772" y="1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77DD95EC-0514-4B0B-A0F4-C5E36D12514D}"/>
              </a:ext>
            </a:extLst>
          </p:cNvPr>
          <p:cNvSpPr/>
          <p:nvPr/>
        </p:nvSpPr>
        <p:spPr>
          <a:xfrm>
            <a:off x="4700940" y="4830166"/>
            <a:ext cx="820823" cy="97434"/>
          </a:xfrm>
          <a:custGeom>
            <a:avLst/>
            <a:gdLst>
              <a:gd name="connsiteX0" fmla="*/ 177 w 820823"/>
              <a:gd name="connsiteY0" fmla="*/ 67 h 97434"/>
              <a:gd name="connsiteX1" fmla="*/ 133527 w 820823"/>
              <a:gd name="connsiteY1" fmla="*/ 88967 h 97434"/>
              <a:gd name="connsiteX2" fmla="*/ 146227 w 820823"/>
              <a:gd name="connsiteY2" fmla="*/ 84734 h 97434"/>
              <a:gd name="connsiteX3" fmla="*/ 806627 w 820823"/>
              <a:gd name="connsiteY3" fmla="*/ 97434 h 97434"/>
              <a:gd name="connsiteX4" fmla="*/ 575910 w 820823"/>
              <a:gd name="connsiteY4" fmla="*/ 74151 h 97434"/>
              <a:gd name="connsiteX5" fmla="*/ 302860 w 820823"/>
              <a:gd name="connsiteY5" fmla="*/ 82617 h 97434"/>
              <a:gd name="connsiteX6" fmla="*/ 165277 w 820823"/>
              <a:gd name="connsiteY6" fmla="*/ 74151 h 97434"/>
              <a:gd name="connsiteX7" fmla="*/ 177 w 820823"/>
              <a:gd name="connsiteY7" fmla="*/ 67 h 97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0823" h="97434">
                <a:moveTo>
                  <a:pt x="177" y="67"/>
                </a:moveTo>
                <a:cubicBezTo>
                  <a:pt x="-5115" y="2536"/>
                  <a:pt x="109185" y="74856"/>
                  <a:pt x="133527" y="88967"/>
                </a:cubicBezTo>
                <a:cubicBezTo>
                  <a:pt x="157869" y="103078"/>
                  <a:pt x="146227" y="84734"/>
                  <a:pt x="146227" y="84734"/>
                </a:cubicBezTo>
                <a:lnTo>
                  <a:pt x="806627" y="97434"/>
                </a:lnTo>
                <a:cubicBezTo>
                  <a:pt x="878241" y="95670"/>
                  <a:pt x="659871" y="76620"/>
                  <a:pt x="575910" y="74151"/>
                </a:cubicBezTo>
                <a:cubicBezTo>
                  <a:pt x="491949" y="71682"/>
                  <a:pt x="371299" y="82617"/>
                  <a:pt x="302860" y="82617"/>
                </a:cubicBezTo>
                <a:cubicBezTo>
                  <a:pt x="234421" y="82617"/>
                  <a:pt x="215019" y="84381"/>
                  <a:pt x="165277" y="74151"/>
                </a:cubicBezTo>
                <a:cubicBezTo>
                  <a:pt x="115535" y="63921"/>
                  <a:pt x="5469" y="-2402"/>
                  <a:pt x="177" y="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EB54E0E2-A35A-428F-93AD-178CE35ABC4F}"/>
              </a:ext>
            </a:extLst>
          </p:cNvPr>
          <p:cNvSpPr/>
          <p:nvPr/>
        </p:nvSpPr>
        <p:spPr>
          <a:xfrm>
            <a:off x="4023783" y="4817533"/>
            <a:ext cx="835143" cy="282175"/>
          </a:xfrm>
          <a:custGeom>
            <a:avLst/>
            <a:gdLst>
              <a:gd name="connsiteX0" fmla="*/ 0 w 835143"/>
              <a:gd name="connsiteY0" fmla="*/ 0 h 282175"/>
              <a:gd name="connsiteX1" fmla="*/ 302684 w 835143"/>
              <a:gd name="connsiteY1" fmla="*/ 201084 h 282175"/>
              <a:gd name="connsiteX2" fmla="*/ 277284 w 835143"/>
              <a:gd name="connsiteY2" fmla="*/ 254000 h 282175"/>
              <a:gd name="connsiteX3" fmla="*/ 292100 w 835143"/>
              <a:gd name="connsiteY3" fmla="*/ 237067 h 282175"/>
              <a:gd name="connsiteX4" fmla="*/ 797984 w 835143"/>
              <a:gd name="connsiteY4" fmla="*/ 277284 h 282175"/>
              <a:gd name="connsiteX5" fmla="*/ 789517 w 835143"/>
              <a:gd name="connsiteY5" fmla="*/ 258234 h 282175"/>
              <a:gd name="connsiteX6" fmla="*/ 730250 w 835143"/>
              <a:gd name="connsiteY6" fmla="*/ 69850 h 282175"/>
              <a:gd name="connsiteX7" fmla="*/ 755650 w 835143"/>
              <a:gd name="connsiteY7" fmla="*/ 218017 h 282175"/>
              <a:gd name="connsiteX8" fmla="*/ 643467 w 835143"/>
              <a:gd name="connsiteY8" fmla="*/ 230717 h 282175"/>
              <a:gd name="connsiteX9" fmla="*/ 340784 w 835143"/>
              <a:gd name="connsiteY9" fmla="*/ 192617 h 282175"/>
              <a:gd name="connsiteX10" fmla="*/ 289984 w 835143"/>
              <a:gd name="connsiteY10" fmla="*/ 165100 h 282175"/>
              <a:gd name="connsiteX11" fmla="*/ 0 w 835143"/>
              <a:gd name="connsiteY11" fmla="*/ 0 h 28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5143" h="282175">
                <a:moveTo>
                  <a:pt x="0" y="0"/>
                </a:moveTo>
                <a:cubicBezTo>
                  <a:pt x="128235" y="79375"/>
                  <a:pt x="256470" y="158751"/>
                  <a:pt x="302684" y="201084"/>
                </a:cubicBezTo>
                <a:cubicBezTo>
                  <a:pt x="348898" y="243417"/>
                  <a:pt x="279048" y="248003"/>
                  <a:pt x="277284" y="254000"/>
                </a:cubicBezTo>
                <a:cubicBezTo>
                  <a:pt x="275520" y="259997"/>
                  <a:pt x="205317" y="233186"/>
                  <a:pt x="292100" y="237067"/>
                </a:cubicBezTo>
                <a:cubicBezTo>
                  <a:pt x="378883" y="240948"/>
                  <a:pt x="715081" y="273756"/>
                  <a:pt x="797984" y="277284"/>
                </a:cubicBezTo>
                <a:cubicBezTo>
                  <a:pt x="880887" y="280812"/>
                  <a:pt x="800806" y="292806"/>
                  <a:pt x="789517" y="258234"/>
                </a:cubicBezTo>
                <a:cubicBezTo>
                  <a:pt x="778228" y="223662"/>
                  <a:pt x="735895" y="76553"/>
                  <a:pt x="730250" y="69850"/>
                </a:cubicBezTo>
                <a:cubicBezTo>
                  <a:pt x="724606" y="63147"/>
                  <a:pt x="770114" y="191206"/>
                  <a:pt x="755650" y="218017"/>
                </a:cubicBezTo>
                <a:cubicBezTo>
                  <a:pt x="741186" y="244828"/>
                  <a:pt x="712611" y="234950"/>
                  <a:pt x="643467" y="230717"/>
                </a:cubicBezTo>
                <a:cubicBezTo>
                  <a:pt x="574323" y="226484"/>
                  <a:pt x="399698" y="203553"/>
                  <a:pt x="340784" y="192617"/>
                </a:cubicBezTo>
                <a:cubicBezTo>
                  <a:pt x="281870" y="181681"/>
                  <a:pt x="289984" y="165100"/>
                  <a:pt x="289984" y="16510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95516D43-D692-4620-AB12-CD57B5A1778A}"/>
              </a:ext>
            </a:extLst>
          </p:cNvPr>
          <p:cNvSpPr/>
          <p:nvPr/>
        </p:nvSpPr>
        <p:spPr>
          <a:xfrm>
            <a:off x="2514466" y="3316002"/>
            <a:ext cx="291714" cy="1225517"/>
          </a:xfrm>
          <a:custGeom>
            <a:avLst/>
            <a:gdLst>
              <a:gd name="connsiteX0" fmla="*/ 134 w 291714"/>
              <a:gd name="connsiteY0" fmla="*/ 24098 h 1225517"/>
              <a:gd name="connsiteX1" fmla="*/ 38234 w 291714"/>
              <a:gd name="connsiteY1" fmla="*/ 71723 h 1225517"/>
              <a:gd name="connsiteX2" fmla="*/ 101734 w 291714"/>
              <a:gd name="connsiteY2" fmla="*/ 459073 h 1225517"/>
              <a:gd name="connsiteX3" fmla="*/ 57284 w 291714"/>
              <a:gd name="connsiteY3" fmla="*/ 671798 h 1225517"/>
              <a:gd name="connsiteX4" fmla="*/ 63634 w 291714"/>
              <a:gd name="connsiteY4" fmla="*/ 862298 h 1225517"/>
              <a:gd name="connsiteX5" fmla="*/ 89034 w 291714"/>
              <a:gd name="connsiteY5" fmla="*/ 1163923 h 1225517"/>
              <a:gd name="connsiteX6" fmla="*/ 95384 w 291714"/>
              <a:gd name="connsiteY6" fmla="*/ 1163923 h 1225517"/>
              <a:gd name="connsiteX7" fmla="*/ 225559 w 291714"/>
              <a:gd name="connsiteY7" fmla="*/ 1205198 h 1225517"/>
              <a:gd name="connsiteX8" fmla="*/ 285884 w 291714"/>
              <a:gd name="connsiteY8" fmla="*/ 1217898 h 1225517"/>
              <a:gd name="connsiteX9" fmla="*/ 85859 w 291714"/>
              <a:gd name="connsiteY9" fmla="*/ 1087723 h 1225517"/>
              <a:gd name="connsiteX10" fmla="*/ 50934 w 291714"/>
              <a:gd name="connsiteY10" fmla="*/ 344773 h 1225517"/>
              <a:gd name="connsiteX11" fmla="*/ 134 w 291714"/>
              <a:gd name="connsiteY11" fmla="*/ 24098 h 122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1714" h="1225517">
                <a:moveTo>
                  <a:pt x="134" y="24098"/>
                </a:moveTo>
                <a:cubicBezTo>
                  <a:pt x="-1983" y="-21410"/>
                  <a:pt x="21301" y="-773"/>
                  <a:pt x="38234" y="71723"/>
                </a:cubicBezTo>
                <a:cubicBezTo>
                  <a:pt x="55167" y="144219"/>
                  <a:pt x="98559" y="359061"/>
                  <a:pt x="101734" y="459073"/>
                </a:cubicBezTo>
                <a:cubicBezTo>
                  <a:pt x="104909" y="559085"/>
                  <a:pt x="63634" y="604594"/>
                  <a:pt x="57284" y="671798"/>
                </a:cubicBezTo>
                <a:cubicBezTo>
                  <a:pt x="50934" y="739002"/>
                  <a:pt x="58342" y="780277"/>
                  <a:pt x="63634" y="862298"/>
                </a:cubicBezTo>
                <a:cubicBezTo>
                  <a:pt x="68926" y="944319"/>
                  <a:pt x="83742" y="1113652"/>
                  <a:pt x="89034" y="1163923"/>
                </a:cubicBezTo>
                <a:cubicBezTo>
                  <a:pt x="94326" y="1214194"/>
                  <a:pt x="72630" y="1157044"/>
                  <a:pt x="95384" y="1163923"/>
                </a:cubicBezTo>
                <a:cubicBezTo>
                  <a:pt x="118138" y="1170802"/>
                  <a:pt x="193809" y="1196202"/>
                  <a:pt x="225559" y="1205198"/>
                </a:cubicBezTo>
                <a:cubicBezTo>
                  <a:pt x="257309" y="1214194"/>
                  <a:pt x="309167" y="1237477"/>
                  <a:pt x="285884" y="1217898"/>
                </a:cubicBezTo>
                <a:cubicBezTo>
                  <a:pt x="262601" y="1198319"/>
                  <a:pt x="125017" y="1233244"/>
                  <a:pt x="85859" y="1087723"/>
                </a:cubicBezTo>
                <a:cubicBezTo>
                  <a:pt x="46701" y="942202"/>
                  <a:pt x="63634" y="518869"/>
                  <a:pt x="50934" y="344773"/>
                </a:cubicBezTo>
                <a:cubicBezTo>
                  <a:pt x="38234" y="170677"/>
                  <a:pt x="2251" y="69606"/>
                  <a:pt x="134" y="240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4C081748-290E-4FB8-B8E6-0DABA25014DD}"/>
              </a:ext>
            </a:extLst>
          </p:cNvPr>
          <p:cNvSpPr/>
          <p:nvPr/>
        </p:nvSpPr>
        <p:spPr>
          <a:xfrm>
            <a:off x="5733015" y="2774929"/>
            <a:ext cx="440814" cy="217670"/>
          </a:xfrm>
          <a:custGeom>
            <a:avLst/>
            <a:gdLst>
              <a:gd name="connsiteX0" fmla="*/ 440773 w 440814"/>
              <a:gd name="connsiteY0" fmla="*/ 21 h 217670"/>
              <a:gd name="connsiteX1" fmla="*/ 291548 w 440814"/>
              <a:gd name="connsiteY1" fmla="*/ 107971 h 217670"/>
              <a:gd name="connsiteX2" fmla="*/ 282023 w 440814"/>
              <a:gd name="connsiteY2" fmla="*/ 147659 h 217670"/>
              <a:gd name="connsiteX3" fmla="*/ 1035 w 440814"/>
              <a:gd name="connsiteY3" fmla="*/ 217509 h 217670"/>
              <a:gd name="connsiteX4" fmla="*/ 180423 w 440814"/>
              <a:gd name="connsiteY4" fmla="*/ 168296 h 217670"/>
              <a:gd name="connsiteX5" fmla="*/ 261385 w 440814"/>
              <a:gd name="connsiteY5" fmla="*/ 146071 h 217670"/>
              <a:gd name="connsiteX6" fmla="*/ 275673 w 440814"/>
              <a:gd name="connsiteY6" fmla="*/ 117496 h 217670"/>
              <a:gd name="connsiteX7" fmla="*/ 440773 w 440814"/>
              <a:gd name="connsiteY7" fmla="*/ 21 h 21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0814" h="217670">
                <a:moveTo>
                  <a:pt x="440773" y="21"/>
                </a:moveTo>
                <a:cubicBezTo>
                  <a:pt x="443419" y="-1567"/>
                  <a:pt x="318006" y="83365"/>
                  <a:pt x="291548" y="107971"/>
                </a:cubicBezTo>
                <a:cubicBezTo>
                  <a:pt x="265090" y="132577"/>
                  <a:pt x="330442" y="129403"/>
                  <a:pt x="282023" y="147659"/>
                </a:cubicBezTo>
                <a:cubicBezTo>
                  <a:pt x="233604" y="165915"/>
                  <a:pt x="17968" y="214070"/>
                  <a:pt x="1035" y="217509"/>
                </a:cubicBezTo>
                <a:cubicBezTo>
                  <a:pt x="-15898" y="220948"/>
                  <a:pt x="180423" y="168296"/>
                  <a:pt x="180423" y="168296"/>
                </a:cubicBezTo>
                <a:cubicBezTo>
                  <a:pt x="223815" y="156390"/>
                  <a:pt x="245510" y="154538"/>
                  <a:pt x="261385" y="146071"/>
                </a:cubicBezTo>
                <a:cubicBezTo>
                  <a:pt x="277260" y="137604"/>
                  <a:pt x="249744" y="139192"/>
                  <a:pt x="275673" y="117496"/>
                </a:cubicBezTo>
                <a:cubicBezTo>
                  <a:pt x="301602" y="95800"/>
                  <a:pt x="438127" y="1609"/>
                  <a:pt x="440773" y="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78FD71FA-82CF-487B-8B41-B9C78D354380}"/>
              </a:ext>
            </a:extLst>
          </p:cNvPr>
          <p:cNvSpPr/>
          <p:nvPr/>
        </p:nvSpPr>
        <p:spPr>
          <a:xfrm>
            <a:off x="6408870" y="3579261"/>
            <a:ext cx="207997" cy="386229"/>
          </a:xfrm>
          <a:custGeom>
            <a:avLst/>
            <a:gdLst>
              <a:gd name="connsiteX0" fmla="*/ 207830 w 207997"/>
              <a:gd name="connsiteY0" fmla="*/ 22 h 386229"/>
              <a:gd name="connsiteX1" fmla="*/ 10980 w 207997"/>
              <a:gd name="connsiteY1" fmla="*/ 148189 h 386229"/>
              <a:gd name="connsiteX2" fmla="*/ 23680 w 207997"/>
              <a:gd name="connsiteY2" fmla="*/ 385256 h 386229"/>
              <a:gd name="connsiteX3" fmla="*/ 10980 w 207997"/>
              <a:gd name="connsiteY3" fmla="*/ 228622 h 386229"/>
              <a:gd name="connsiteX4" fmla="*/ 44847 w 207997"/>
              <a:gd name="connsiteY4" fmla="*/ 137606 h 386229"/>
              <a:gd name="connsiteX5" fmla="*/ 207830 w 207997"/>
              <a:gd name="connsiteY5" fmla="*/ 22 h 38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997" h="386229">
                <a:moveTo>
                  <a:pt x="207830" y="22"/>
                </a:moveTo>
                <a:cubicBezTo>
                  <a:pt x="202186" y="1786"/>
                  <a:pt x="41672" y="83983"/>
                  <a:pt x="10980" y="148189"/>
                </a:cubicBezTo>
                <a:cubicBezTo>
                  <a:pt x="-19712" y="212395"/>
                  <a:pt x="23680" y="371851"/>
                  <a:pt x="23680" y="385256"/>
                </a:cubicBezTo>
                <a:cubicBezTo>
                  <a:pt x="23680" y="398661"/>
                  <a:pt x="7452" y="269897"/>
                  <a:pt x="10980" y="228622"/>
                </a:cubicBezTo>
                <a:cubicBezTo>
                  <a:pt x="14508" y="187347"/>
                  <a:pt x="14861" y="172178"/>
                  <a:pt x="44847" y="137606"/>
                </a:cubicBezTo>
                <a:cubicBezTo>
                  <a:pt x="74833" y="103034"/>
                  <a:pt x="213474" y="-1742"/>
                  <a:pt x="207830" y="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93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マドンナの名曲20曲ランキング。 - デンタルフロスの歌" hidden="1">
            <a:extLst>
              <a:ext uri="{FF2B5EF4-FFF2-40B4-BE49-F238E27FC236}">
                <a16:creationId xmlns:a16="http://schemas.microsoft.com/office/drawing/2014/main" id="{0B86A547-C2A4-47F7-9C36-50077393E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06" y="0"/>
            <a:ext cx="108039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ED21B788-6390-4C46-89AF-337EA1E7A78D}"/>
              </a:ext>
            </a:extLst>
          </p:cNvPr>
          <p:cNvSpPr/>
          <p:nvPr/>
        </p:nvSpPr>
        <p:spPr>
          <a:xfrm>
            <a:off x="5659401" y="2120881"/>
            <a:ext cx="17702" cy="161956"/>
          </a:xfrm>
          <a:custGeom>
            <a:avLst/>
            <a:gdLst>
              <a:gd name="connsiteX0" fmla="*/ 17499 w 17702"/>
              <a:gd name="connsiteY0" fmla="*/ 19 h 161956"/>
              <a:gd name="connsiteX1" fmla="*/ 37 w 17702"/>
              <a:gd name="connsiteY1" fmla="*/ 68282 h 161956"/>
              <a:gd name="connsiteX2" fmla="*/ 12737 w 17702"/>
              <a:gd name="connsiteY2" fmla="*/ 161944 h 161956"/>
              <a:gd name="connsiteX3" fmla="*/ 9562 w 17702"/>
              <a:gd name="connsiteY3" fmla="*/ 74632 h 161956"/>
              <a:gd name="connsiteX4" fmla="*/ 17499 w 17702"/>
              <a:gd name="connsiteY4" fmla="*/ 19 h 16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02" h="161956">
                <a:moveTo>
                  <a:pt x="17499" y="19"/>
                </a:moveTo>
                <a:cubicBezTo>
                  <a:pt x="15911" y="-1039"/>
                  <a:pt x="831" y="41295"/>
                  <a:pt x="37" y="68282"/>
                </a:cubicBezTo>
                <a:cubicBezTo>
                  <a:pt x="-757" y="95269"/>
                  <a:pt x="11149" y="160886"/>
                  <a:pt x="12737" y="161944"/>
                </a:cubicBezTo>
                <a:cubicBezTo>
                  <a:pt x="14325" y="163002"/>
                  <a:pt x="8239" y="98709"/>
                  <a:pt x="9562" y="74632"/>
                </a:cubicBezTo>
                <a:cubicBezTo>
                  <a:pt x="10885" y="50555"/>
                  <a:pt x="19087" y="1077"/>
                  <a:pt x="17499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59493FE-159E-45C8-A4DD-2056E94530E9}"/>
              </a:ext>
            </a:extLst>
          </p:cNvPr>
          <p:cNvSpPr/>
          <p:nvPr/>
        </p:nvSpPr>
        <p:spPr>
          <a:xfrm>
            <a:off x="5682567" y="2159172"/>
            <a:ext cx="154697" cy="131594"/>
          </a:xfrm>
          <a:custGeom>
            <a:avLst/>
            <a:gdLst>
              <a:gd name="connsiteX0" fmla="*/ 683 w 154697"/>
              <a:gd name="connsiteY0" fmla="*/ 131591 h 131594"/>
              <a:gd name="connsiteX1" fmla="*/ 48308 w 154697"/>
              <a:gd name="connsiteY1" fmla="*/ 56978 h 131594"/>
              <a:gd name="connsiteX2" fmla="*/ 107046 w 154697"/>
              <a:gd name="connsiteY2" fmla="*/ 23641 h 131594"/>
              <a:gd name="connsiteX3" fmla="*/ 154671 w 154697"/>
              <a:gd name="connsiteY3" fmla="*/ 1416 h 131594"/>
              <a:gd name="connsiteX4" fmla="*/ 100696 w 154697"/>
              <a:gd name="connsiteY4" fmla="*/ 4591 h 131594"/>
              <a:gd name="connsiteX5" fmla="*/ 68946 w 154697"/>
              <a:gd name="connsiteY5" fmla="*/ 23641 h 131594"/>
              <a:gd name="connsiteX6" fmla="*/ 22908 w 154697"/>
              <a:gd name="connsiteY6" fmla="*/ 60153 h 131594"/>
              <a:gd name="connsiteX7" fmla="*/ 683 w 154697"/>
              <a:gd name="connsiteY7" fmla="*/ 131591 h 13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697" h="131594">
                <a:moveTo>
                  <a:pt x="683" y="131591"/>
                </a:moveTo>
                <a:cubicBezTo>
                  <a:pt x="4916" y="131062"/>
                  <a:pt x="30581" y="74970"/>
                  <a:pt x="48308" y="56978"/>
                </a:cubicBezTo>
                <a:cubicBezTo>
                  <a:pt x="66035" y="38986"/>
                  <a:pt x="89319" y="32901"/>
                  <a:pt x="107046" y="23641"/>
                </a:cubicBezTo>
                <a:cubicBezTo>
                  <a:pt x="124773" y="14381"/>
                  <a:pt x="155729" y="4591"/>
                  <a:pt x="154671" y="1416"/>
                </a:cubicBezTo>
                <a:cubicBezTo>
                  <a:pt x="153613" y="-1759"/>
                  <a:pt x="114983" y="887"/>
                  <a:pt x="100696" y="4591"/>
                </a:cubicBezTo>
                <a:cubicBezTo>
                  <a:pt x="86409" y="8295"/>
                  <a:pt x="81911" y="14381"/>
                  <a:pt x="68946" y="23641"/>
                </a:cubicBezTo>
                <a:cubicBezTo>
                  <a:pt x="55981" y="32901"/>
                  <a:pt x="32962" y="44278"/>
                  <a:pt x="22908" y="60153"/>
                </a:cubicBezTo>
                <a:cubicBezTo>
                  <a:pt x="12854" y="76028"/>
                  <a:pt x="-3550" y="132120"/>
                  <a:pt x="683" y="131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1E14AC74-C065-4135-97CC-C147AC435C3F}"/>
              </a:ext>
            </a:extLst>
          </p:cNvPr>
          <p:cNvSpPr/>
          <p:nvPr/>
        </p:nvSpPr>
        <p:spPr>
          <a:xfrm>
            <a:off x="5672130" y="2117069"/>
            <a:ext cx="263003" cy="43766"/>
          </a:xfrm>
          <a:custGeom>
            <a:avLst/>
            <a:gdLst>
              <a:gd name="connsiteX0" fmla="*/ 8 w 263003"/>
              <a:gd name="connsiteY0" fmla="*/ 43519 h 43766"/>
              <a:gd name="connsiteX1" fmla="*/ 131770 w 263003"/>
              <a:gd name="connsiteY1" fmla="*/ 21294 h 43766"/>
              <a:gd name="connsiteX2" fmla="*/ 242895 w 263003"/>
              <a:gd name="connsiteY2" fmla="*/ 10181 h 43766"/>
              <a:gd name="connsiteX3" fmla="*/ 258770 w 263003"/>
              <a:gd name="connsiteY3" fmla="*/ 10181 h 43766"/>
              <a:gd name="connsiteX4" fmla="*/ 193683 w 263003"/>
              <a:gd name="connsiteY4" fmla="*/ 656 h 43766"/>
              <a:gd name="connsiteX5" fmla="*/ 125420 w 263003"/>
              <a:gd name="connsiteY5" fmla="*/ 5419 h 43766"/>
              <a:gd name="connsiteX6" fmla="*/ 8 w 263003"/>
              <a:gd name="connsiteY6" fmla="*/ 43519 h 4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003" h="43766">
                <a:moveTo>
                  <a:pt x="8" y="43519"/>
                </a:moveTo>
                <a:cubicBezTo>
                  <a:pt x="1066" y="46165"/>
                  <a:pt x="91289" y="26850"/>
                  <a:pt x="131770" y="21294"/>
                </a:cubicBezTo>
                <a:cubicBezTo>
                  <a:pt x="172251" y="15738"/>
                  <a:pt x="221728" y="12033"/>
                  <a:pt x="242895" y="10181"/>
                </a:cubicBezTo>
                <a:cubicBezTo>
                  <a:pt x="264062" y="8329"/>
                  <a:pt x="266972" y="11769"/>
                  <a:pt x="258770" y="10181"/>
                </a:cubicBezTo>
                <a:cubicBezTo>
                  <a:pt x="250568" y="8593"/>
                  <a:pt x="215908" y="1450"/>
                  <a:pt x="193683" y="656"/>
                </a:cubicBezTo>
                <a:cubicBezTo>
                  <a:pt x="171458" y="-138"/>
                  <a:pt x="158758" y="-1460"/>
                  <a:pt x="125420" y="5419"/>
                </a:cubicBezTo>
                <a:cubicBezTo>
                  <a:pt x="92082" y="12298"/>
                  <a:pt x="-1050" y="40873"/>
                  <a:pt x="8" y="43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452CB785-63B1-4D9F-898D-4A2F9D7B2A72}"/>
              </a:ext>
            </a:extLst>
          </p:cNvPr>
          <p:cNvSpPr/>
          <p:nvPr/>
        </p:nvSpPr>
        <p:spPr>
          <a:xfrm>
            <a:off x="5844753" y="2148385"/>
            <a:ext cx="203625" cy="45645"/>
          </a:xfrm>
          <a:custGeom>
            <a:avLst/>
            <a:gdLst>
              <a:gd name="connsiteX0" fmla="*/ 422 w 203625"/>
              <a:gd name="connsiteY0" fmla="*/ 13790 h 45645"/>
              <a:gd name="connsiteX1" fmla="*/ 73447 w 203625"/>
              <a:gd name="connsiteY1" fmla="*/ 24903 h 45645"/>
              <a:gd name="connsiteX2" fmla="*/ 106785 w 203625"/>
              <a:gd name="connsiteY2" fmla="*/ 13790 h 45645"/>
              <a:gd name="connsiteX3" fmla="*/ 203622 w 203625"/>
              <a:gd name="connsiteY3" fmla="*/ 45540 h 45645"/>
              <a:gd name="connsiteX4" fmla="*/ 109960 w 203625"/>
              <a:gd name="connsiteY4" fmla="*/ 1090 h 45645"/>
              <a:gd name="connsiteX5" fmla="*/ 422 w 203625"/>
              <a:gd name="connsiteY5" fmla="*/ 13790 h 45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625" h="45645">
                <a:moveTo>
                  <a:pt x="422" y="13790"/>
                </a:moveTo>
                <a:cubicBezTo>
                  <a:pt x="-5663" y="17759"/>
                  <a:pt x="55720" y="24903"/>
                  <a:pt x="73447" y="24903"/>
                </a:cubicBezTo>
                <a:cubicBezTo>
                  <a:pt x="91174" y="24903"/>
                  <a:pt x="85089" y="10351"/>
                  <a:pt x="106785" y="13790"/>
                </a:cubicBezTo>
                <a:cubicBezTo>
                  <a:pt x="128481" y="17229"/>
                  <a:pt x="203093" y="47657"/>
                  <a:pt x="203622" y="45540"/>
                </a:cubicBezTo>
                <a:cubicBezTo>
                  <a:pt x="204151" y="43423"/>
                  <a:pt x="136154" y="6117"/>
                  <a:pt x="109960" y="1090"/>
                </a:cubicBezTo>
                <a:cubicBezTo>
                  <a:pt x="83766" y="-3937"/>
                  <a:pt x="6507" y="9821"/>
                  <a:pt x="422" y="13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4A925D8-DCFE-41C9-BFD1-2BAC781F0B5C}"/>
              </a:ext>
            </a:extLst>
          </p:cNvPr>
          <p:cNvSpPr/>
          <p:nvPr/>
        </p:nvSpPr>
        <p:spPr>
          <a:xfrm>
            <a:off x="5913084" y="2119784"/>
            <a:ext cx="290972" cy="164452"/>
          </a:xfrm>
          <a:custGeom>
            <a:avLst/>
            <a:gdLst>
              <a:gd name="connsiteX0" fmla="*/ 1941 w 290972"/>
              <a:gd name="connsiteY0" fmla="*/ 4291 h 164452"/>
              <a:gd name="connsiteX1" fmla="*/ 165454 w 290972"/>
              <a:gd name="connsiteY1" fmla="*/ 77316 h 164452"/>
              <a:gd name="connsiteX2" fmla="*/ 286104 w 290972"/>
              <a:gd name="connsiteY2" fmla="*/ 156691 h 164452"/>
              <a:gd name="connsiteX3" fmla="*/ 252766 w 290972"/>
              <a:gd name="connsiteY3" fmla="*/ 151929 h 164452"/>
              <a:gd name="connsiteX4" fmla="*/ 119416 w 290972"/>
              <a:gd name="connsiteY4" fmla="*/ 72554 h 164452"/>
              <a:gd name="connsiteX5" fmla="*/ 262291 w 290972"/>
              <a:gd name="connsiteY5" fmla="*/ 137641 h 164452"/>
              <a:gd name="connsiteX6" fmla="*/ 178154 w 290972"/>
              <a:gd name="connsiteY6" fmla="*/ 97954 h 164452"/>
              <a:gd name="connsiteX7" fmla="*/ 81316 w 290972"/>
              <a:gd name="connsiteY7" fmla="*/ 16991 h 164452"/>
              <a:gd name="connsiteX8" fmla="*/ 1941 w 290972"/>
              <a:gd name="connsiteY8" fmla="*/ 4291 h 16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972" h="164452">
                <a:moveTo>
                  <a:pt x="1941" y="4291"/>
                </a:moveTo>
                <a:cubicBezTo>
                  <a:pt x="15964" y="14345"/>
                  <a:pt x="118094" y="51916"/>
                  <a:pt x="165454" y="77316"/>
                </a:cubicBezTo>
                <a:cubicBezTo>
                  <a:pt x="212814" y="102716"/>
                  <a:pt x="271552" y="144256"/>
                  <a:pt x="286104" y="156691"/>
                </a:cubicBezTo>
                <a:cubicBezTo>
                  <a:pt x="300656" y="169126"/>
                  <a:pt x="280547" y="165952"/>
                  <a:pt x="252766" y="151929"/>
                </a:cubicBezTo>
                <a:cubicBezTo>
                  <a:pt x="224985" y="137906"/>
                  <a:pt x="117829" y="74935"/>
                  <a:pt x="119416" y="72554"/>
                </a:cubicBezTo>
                <a:cubicBezTo>
                  <a:pt x="121003" y="70173"/>
                  <a:pt x="252501" y="133408"/>
                  <a:pt x="262291" y="137641"/>
                </a:cubicBezTo>
                <a:cubicBezTo>
                  <a:pt x="272081" y="141874"/>
                  <a:pt x="208317" y="118062"/>
                  <a:pt x="178154" y="97954"/>
                </a:cubicBezTo>
                <a:cubicBezTo>
                  <a:pt x="147991" y="77846"/>
                  <a:pt x="109097" y="30749"/>
                  <a:pt x="81316" y="16991"/>
                </a:cubicBezTo>
                <a:cubicBezTo>
                  <a:pt x="53535" y="3233"/>
                  <a:pt x="-12082" y="-5763"/>
                  <a:pt x="1941" y="4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527BD7C4-3554-4C2B-A28E-43668A65CF12}"/>
              </a:ext>
            </a:extLst>
          </p:cNvPr>
          <p:cNvSpPr/>
          <p:nvPr/>
        </p:nvSpPr>
        <p:spPr>
          <a:xfrm>
            <a:off x="5664121" y="2325185"/>
            <a:ext cx="331867" cy="108453"/>
          </a:xfrm>
          <a:custGeom>
            <a:avLst/>
            <a:gdLst>
              <a:gd name="connsiteX0" fmla="*/ 331867 w 331867"/>
              <a:gd name="connsiteY0" fmla="*/ 108453 h 108453"/>
              <a:gd name="connsiteX1" fmla="*/ 185817 w 331867"/>
              <a:gd name="connsiteY1" fmla="*/ 76703 h 108453"/>
              <a:gd name="connsiteX2" fmla="*/ 98504 w 331867"/>
              <a:gd name="connsiteY2" fmla="*/ 76703 h 108453"/>
              <a:gd name="connsiteX3" fmla="*/ 20717 w 331867"/>
              <a:gd name="connsiteY3" fmla="*/ 68765 h 108453"/>
              <a:gd name="connsiteX4" fmla="*/ 79 w 331867"/>
              <a:gd name="connsiteY4" fmla="*/ 503 h 108453"/>
              <a:gd name="connsiteX5" fmla="*/ 25479 w 331867"/>
              <a:gd name="connsiteY5" fmla="*/ 37015 h 108453"/>
              <a:gd name="connsiteX6" fmla="*/ 36592 w 331867"/>
              <a:gd name="connsiteY6" fmla="*/ 22728 h 108453"/>
              <a:gd name="connsiteX7" fmla="*/ 68342 w 331867"/>
              <a:gd name="connsiteY7" fmla="*/ 59240 h 108453"/>
              <a:gd name="connsiteX8" fmla="*/ 66754 w 331867"/>
              <a:gd name="connsiteY8" fmla="*/ 17965 h 108453"/>
              <a:gd name="connsiteX9" fmla="*/ 112792 w 331867"/>
              <a:gd name="connsiteY9" fmla="*/ 57653 h 108453"/>
              <a:gd name="connsiteX10" fmla="*/ 166767 w 331867"/>
              <a:gd name="connsiteY10" fmla="*/ 67178 h 108453"/>
              <a:gd name="connsiteX11" fmla="*/ 331867 w 331867"/>
              <a:gd name="connsiteY11" fmla="*/ 108453 h 10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867" h="108453">
                <a:moveTo>
                  <a:pt x="331867" y="108453"/>
                </a:moveTo>
                <a:cubicBezTo>
                  <a:pt x="278289" y="95224"/>
                  <a:pt x="224711" y="81995"/>
                  <a:pt x="185817" y="76703"/>
                </a:cubicBezTo>
                <a:cubicBezTo>
                  <a:pt x="146923" y="71411"/>
                  <a:pt x="126021" y="78026"/>
                  <a:pt x="98504" y="76703"/>
                </a:cubicBezTo>
                <a:cubicBezTo>
                  <a:pt x="70987" y="75380"/>
                  <a:pt x="37121" y="81465"/>
                  <a:pt x="20717" y="68765"/>
                </a:cubicBezTo>
                <a:cubicBezTo>
                  <a:pt x="4313" y="56065"/>
                  <a:pt x="-715" y="5795"/>
                  <a:pt x="79" y="503"/>
                </a:cubicBezTo>
                <a:cubicBezTo>
                  <a:pt x="873" y="-4789"/>
                  <a:pt x="19393" y="33311"/>
                  <a:pt x="25479" y="37015"/>
                </a:cubicBezTo>
                <a:cubicBezTo>
                  <a:pt x="31564" y="40719"/>
                  <a:pt x="29448" y="19024"/>
                  <a:pt x="36592" y="22728"/>
                </a:cubicBezTo>
                <a:cubicBezTo>
                  <a:pt x="43736" y="26432"/>
                  <a:pt x="63315" y="60034"/>
                  <a:pt x="68342" y="59240"/>
                </a:cubicBezTo>
                <a:cubicBezTo>
                  <a:pt x="73369" y="58446"/>
                  <a:pt x="59346" y="18229"/>
                  <a:pt x="66754" y="17965"/>
                </a:cubicBezTo>
                <a:cubicBezTo>
                  <a:pt x="74162" y="17700"/>
                  <a:pt x="96123" y="49451"/>
                  <a:pt x="112792" y="57653"/>
                </a:cubicBezTo>
                <a:cubicBezTo>
                  <a:pt x="129461" y="65855"/>
                  <a:pt x="166767" y="67178"/>
                  <a:pt x="166767" y="67178"/>
                </a:cubicBezTo>
                <a:lnTo>
                  <a:pt x="331867" y="1084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F77C915D-AD14-4147-9B12-718B634AFEB0}"/>
              </a:ext>
            </a:extLst>
          </p:cNvPr>
          <p:cNvSpPr/>
          <p:nvPr/>
        </p:nvSpPr>
        <p:spPr>
          <a:xfrm>
            <a:off x="5732463" y="2412955"/>
            <a:ext cx="321851" cy="168367"/>
          </a:xfrm>
          <a:custGeom>
            <a:avLst/>
            <a:gdLst>
              <a:gd name="connsiteX0" fmla="*/ 0 w 321851"/>
              <a:gd name="connsiteY0" fmla="*/ 168320 h 168367"/>
              <a:gd name="connsiteX1" fmla="*/ 117475 w 321851"/>
              <a:gd name="connsiteY1" fmla="*/ 117520 h 168367"/>
              <a:gd name="connsiteX2" fmla="*/ 122237 w 321851"/>
              <a:gd name="connsiteY2" fmla="*/ 84183 h 168367"/>
              <a:gd name="connsiteX3" fmla="*/ 185737 w 321851"/>
              <a:gd name="connsiteY3" fmla="*/ 90533 h 168367"/>
              <a:gd name="connsiteX4" fmla="*/ 280987 w 321851"/>
              <a:gd name="connsiteY4" fmla="*/ 60370 h 168367"/>
              <a:gd name="connsiteX5" fmla="*/ 319087 w 321851"/>
              <a:gd name="connsiteY5" fmla="*/ 71483 h 168367"/>
              <a:gd name="connsiteX6" fmla="*/ 211137 w 321851"/>
              <a:gd name="connsiteY6" fmla="*/ 46083 h 168367"/>
              <a:gd name="connsiteX7" fmla="*/ 282575 w 321851"/>
              <a:gd name="connsiteY7" fmla="*/ 31795 h 168367"/>
              <a:gd name="connsiteX8" fmla="*/ 187325 w 321851"/>
              <a:gd name="connsiteY8" fmla="*/ 45 h 168367"/>
              <a:gd name="connsiteX9" fmla="*/ 252412 w 321851"/>
              <a:gd name="connsiteY9" fmla="*/ 25445 h 168367"/>
              <a:gd name="connsiteX10" fmla="*/ 207962 w 321851"/>
              <a:gd name="connsiteY10" fmla="*/ 52433 h 168367"/>
              <a:gd name="connsiteX11" fmla="*/ 204787 w 321851"/>
              <a:gd name="connsiteY11" fmla="*/ 66720 h 168367"/>
              <a:gd name="connsiteX12" fmla="*/ 127000 w 321851"/>
              <a:gd name="connsiteY12" fmla="*/ 69895 h 168367"/>
              <a:gd name="connsiteX13" fmla="*/ 115887 w 321851"/>
              <a:gd name="connsiteY13" fmla="*/ 107995 h 168367"/>
              <a:gd name="connsiteX14" fmla="*/ 0 w 321851"/>
              <a:gd name="connsiteY14" fmla="*/ 168320 h 16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1851" h="168367">
                <a:moveTo>
                  <a:pt x="0" y="168320"/>
                </a:moveTo>
                <a:cubicBezTo>
                  <a:pt x="265" y="169908"/>
                  <a:pt x="97102" y="131543"/>
                  <a:pt x="117475" y="117520"/>
                </a:cubicBezTo>
                <a:cubicBezTo>
                  <a:pt x="137848" y="103497"/>
                  <a:pt x="110860" y="88681"/>
                  <a:pt x="122237" y="84183"/>
                </a:cubicBezTo>
                <a:cubicBezTo>
                  <a:pt x="133614" y="79685"/>
                  <a:pt x="159279" y="94502"/>
                  <a:pt x="185737" y="90533"/>
                </a:cubicBezTo>
                <a:cubicBezTo>
                  <a:pt x="212195" y="86564"/>
                  <a:pt x="258762" y="63545"/>
                  <a:pt x="280987" y="60370"/>
                </a:cubicBezTo>
                <a:cubicBezTo>
                  <a:pt x="303212" y="57195"/>
                  <a:pt x="330729" y="73864"/>
                  <a:pt x="319087" y="71483"/>
                </a:cubicBezTo>
                <a:cubicBezTo>
                  <a:pt x="307445" y="69102"/>
                  <a:pt x="217222" y="52698"/>
                  <a:pt x="211137" y="46083"/>
                </a:cubicBezTo>
                <a:cubicBezTo>
                  <a:pt x="205052" y="39468"/>
                  <a:pt x="286544" y="39468"/>
                  <a:pt x="282575" y="31795"/>
                </a:cubicBezTo>
                <a:cubicBezTo>
                  <a:pt x="278606" y="24122"/>
                  <a:pt x="192352" y="1103"/>
                  <a:pt x="187325" y="45"/>
                </a:cubicBezTo>
                <a:cubicBezTo>
                  <a:pt x="182298" y="-1013"/>
                  <a:pt x="248973" y="16714"/>
                  <a:pt x="252412" y="25445"/>
                </a:cubicBezTo>
                <a:cubicBezTo>
                  <a:pt x="255852" y="34176"/>
                  <a:pt x="215900" y="45554"/>
                  <a:pt x="207962" y="52433"/>
                </a:cubicBezTo>
                <a:cubicBezTo>
                  <a:pt x="200024" y="59312"/>
                  <a:pt x="218281" y="63810"/>
                  <a:pt x="204787" y="66720"/>
                </a:cubicBezTo>
                <a:cubicBezTo>
                  <a:pt x="191293" y="69630"/>
                  <a:pt x="141817" y="63016"/>
                  <a:pt x="127000" y="69895"/>
                </a:cubicBezTo>
                <a:cubicBezTo>
                  <a:pt x="112183" y="76774"/>
                  <a:pt x="134937" y="96353"/>
                  <a:pt x="115887" y="107995"/>
                </a:cubicBezTo>
                <a:cubicBezTo>
                  <a:pt x="96837" y="119637"/>
                  <a:pt x="-265" y="166732"/>
                  <a:pt x="0" y="168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D607F103-BEE1-49B1-A35E-CFEF4E29E29F}"/>
              </a:ext>
            </a:extLst>
          </p:cNvPr>
          <p:cNvSpPr/>
          <p:nvPr/>
        </p:nvSpPr>
        <p:spPr>
          <a:xfrm>
            <a:off x="5681164" y="2381086"/>
            <a:ext cx="158943" cy="198697"/>
          </a:xfrm>
          <a:custGeom>
            <a:avLst/>
            <a:gdLst>
              <a:gd name="connsiteX0" fmla="*/ 67174 w 158943"/>
              <a:gd name="connsiteY0" fmla="*/ 198602 h 198697"/>
              <a:gd name="connsiteX1" fmla="*/ 146549 w 158943"/>
              <a:gd name="connsiteY1" fmla="*/ 138277 h 198697"/>
              <a:gd name="connsiteX2" fmla="*/ 156074 w 158943"/>
              <a:gd name="connsiteY2" fmla="*/ 131927 h 198697"/>
              <a:gd name="connsiteX3" fmla="*/ 119561 w 158943"/>
              <a:gd name="connsiteY3" fmla="*/ 106527 h 198697"/>
              <a:gd name="connsiteX4" fmla="*/ 119561 w 158943"/>
              <a:gd name="connsiteY4" fmla="*/ 81127 h 198697"/>
              <a:gd name="connsiteX5" fmla="*/ 138611 w 158943"/>
              <a:gd name="connsiteY5" fmla="*/ 98589 h 198697"/>
              <a:gd name="connsiteX6" fmla="*/ 84636 w 158943"/>
              <a:gd name="connsiteY6" fmla="*/ 93827 h 198697"/>
              <a:gd name="connsiteX7" fmla="*/ 38599 w 158943"/>
              <a:gd name="connsiteY7" fmla="*/ 74777 h 198697"/>
              <a:gd name="connsiteX8" fmla="*/ 2086 w 158943"/>
              <a:gd name="connsiteY8" fmla="*/ 46202 h 198697"/>
              <a:gd name="connsiteX9" fmla="*/ 10024 w 158943"/>
              <a:gd name="connsiteY9" fmla="*/ 164 h 198697"/>
              <a:gd name="connsiteX10" fmla="*/ 56061 w 158943"/>
              <a:gd name="connsiteY10" fmla="*/ 63664 h 198697"/>
              <a:gd name="connsiteX11" fmla="*/ 94161 w 158943"/>
              <a:gd name="connsiteY11" fmla="*/ 74777 h 198697"/>
              <a:gd name="connsiteX12" fmla="*/ 127499 w 158943"/>
              <a:gd name="connsiteY12" fmla="*/ 82714 h 198697"/>
              <a:gd name="connsiteX13" fmla="*/ 135436 w 158943"/>
              <a:gd name="connsiteY13" fmla="*/ 106527 h 198697"/>
              <a:gd name="connsiteX14" fmla="*/ 132261 w 158943"/>
              <a:gd name="connsiteY14" fmla="*/ 125577 h 198697"/>
              <a:gd name="connsiteX15" fmla="*/ 86224 w 158943"/>
              <a:gd name="connsiteY15" fmla="*/ 136689 h 198697"/>
              <a:gd name="connsiteX16" fmla="*/ 71936 w 158943"/>
              <a:gd name="connsiteY16" fmla="*/ 139864 h 198697"/>
              <a:gd name="connsiteX17" fmla="*/ 108449 w 158943"/>
              <a:gd name="connsiteY17" fmla="*/ 152564 h 198697"/>
              <a:gd name="connsiteX18" fmla="*/ 67174 w 158943"/>
              <a:gd name="connsiteY18" fmla="*/ 198602 h 198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943" h="198697">
                <a:moveTo>
                  <a:pt x="67174" y="198602"/>
                </a:moveTo>
                <a:cubicBezTo>
                  <a:pt x="73524" y="196221"/>
                  <a:pt x="131733" y="149389"/>
                  <a:pt x="146549" y="138277"/>
                </a:cubicBezTo>
                <a:cubicBezTo>
                  <a:pt x="161365" y="127165"/>
                  <a:pt x="160572" y="137219"/>
                  <a:pt x="156074" y="131927"/>
                </a:cubicBezTo>
                <a:cubicBezTo>
                  <a:pt x="151576" y="126635"/>
                  <a:pt x="125647" y="114994"/>
                  <a:pt x="119561" y="106527"/>
                </a:cubicBezTo>
                <a:cubicBezTo>
                  <a:pt x="113475" y="98060"/>
                  <a:pt x="116386" y="82450"/>
                  <a:pt x="119561" y="81127"/>
                </a:cubicBezTo>
                <a:cubicBezTo>
                  <a:pt x="122736" y="79804"/>
                  <a:pt x="144432" y="96472"/>
                  <a:pt x="138611" y="98589"/>
                </a:cubicBezTo>
                <a:cubicBezTo>
                  <a:pt x="132790" y="100706"/>
                  <a:pt x="101305" y="97796"/>
                  <a:pt x="84636" y="93827"/>
                </a:cubicBezTo>
                <a:cubicBezTo>
                  <a:pt x="67967" y="89858"/>
                  <a:pt x="52357" y="82714"/>
                  <a:pt x="38599" y="74777"/>
                </a:cubicBezTo>
                <a:cubicBezTo>
                  <a:pt x="24841" y="66839"/>
                  <a:pt x="6849" y="58638"/>
                  <a:pt x="2086" y="46202"/>
                </a:cubicBezTo>
                <a:cubicBezTo>
                  <a:pt x="-2677" y="33766"/>
                  <a:pt x="1028" y="-2746"/>
                  <a:pt x="10024" y="164"/>
                </a:cubicBezTo>
                <a:cubicBezTo>
                  <a:pt x="19020" y="3074"/>
                  <a:pt x="42038" y="51229"/>
                  <a:pt x="56061" y="63664"/>
                </a:cubicBezTo>
                <a:cubicBezTo>
                  <a:pt x="70084" y="76099"/>
                  <a:pt x="82255" y="71602"/>
                  <a:pt x="94161" y="74777"/>
                </a:cubicBezTo>
                <a:cubicBezTo>
                  <a:pt x="106067" y="77952"/>
                  <a:pt x="120620" y="77422"/>
                  <a:pt x="127499" y="82714"/>
                </a:cubicBezTo>
                <a:cubicBezTo>
                  <a:pt x="134378" y="88006"/>
                  <a:pt x="134642" y="99383"/>
                  <a:pt x="135436" y="106527"/>
                </a:cubicBezTo>
                <a:cubicBezTo>
                  <a:pt x="136230" y="113671"/>
                  <a:pt x="140463" y="120550"/>
                  <a:pt x="132261" y="125577"/>
                </a:cubicBezTo>
                <a:cubicBezTo>
                  <a:pt x="124059" y="130604"/>
                  <a:pt x="96278" y="134308"/>
                  <a:pt x="86224" y="136689"/>
                </a:cubicBezTo>
                <a:cubicBezTo>
                  <a:pt x="76170" y="139070"/>
                  <a:pt x="68232" y="137218"/>
                  <a:pt x="71936" y="139864"/>
                </a:cubicBezTo>
                <a:cubicBezTo>
                  <a:pt x="75640" y="142510"/>
                  <a:pt x="106862" y="147008"/>
                  <a:pt x="108449" y="152564"/>
                </a:cubicBezTo>
                <a:cubicBezTo>
                  <a:pt x="110036" y="158120"/>
                  <a:pt x="60824" y="200983"/>
                  <a:pt x="67174" y="198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1EB1366F-0EC5-4A48-8AF9-61E24E4226F1}"/>
              </a:ext>
            </a:extLst>
          </p:cNvPr>
          <p:cNvSpPr/>
          <p:nvPr/>
        </p:nvSpPr>
        <p:spPr>
          <a:xfrm>
            <a:off x="5313203" y="2242788"/>
            <a:ext cx="350466" cy="636939"/>
          </a:xfrm>
          <a:custGeom>
            <a:avLst/>
            <a:gdLst>
              <a:gd name="connsiteX0" fmla="*/ 338297 w 350466"/>
              <a:gd name="connsiteY0" fmla="*/ 350 h 636939"/>
              <a:gd name="connsiteX1" fmla="*/ 331947 w 350466"/>
              <a:gd name="connsiteY1" fmla="*/ 176562 h 636939"/>
              <a:gd name="connsiteX2" fmla="*/ 314485 w 350466"/>
              <a:gd name="connsiteY2" fmla="*/ 224187 h 636939"/>
              <a:gd name="connsiteX3" fmla="*/ 284322 w 350466"/>
              <a:gd name="connsiteY3" fmla="*/ 268637 h 636939"/>
              <a:gd name="connsiteX4" fmla="*/ 31910 w 350466"/>
              <a:gd name="connsiteY4" fmla="*/ 506762 h 636939"/>
              <a:gd name="connsiteX5" fmla="*/ 14447 w 350466"/>
              <a:gd name="connsiteY5" fmla="*/ 540100 h 636939"/>
              <a:gd name="connsiteX6" fmla="*/ 160 w 350466"/>
              <a:gd name="connsiteY6" fmla="*/ 636937 h 636939"/>
              <a:gd name="connsiteX7" fmla="*/ 23972 w 350466"/>
              <a:gd name="connsiteY7" fmla="*/ 536925 h 636939"/>
              <a:gd name="connsiteX8" fmla="*/ 117635 w 350466"/>
              <a:gd name="connsiteY8" fmla="*/ 460725 h 636939"/>
              <a:gd name="connsiteX9" fmla="*/ 331947 w 350466"/>
              <a:gd name="connsiteY9" fmla="*/ 227362 h 636939"/>
              <a:gd name="connsiteX10" fmla="*/ 338297 w 350466"/>
              <a:gd name="connsiteY10" fmla="*/ 350 h 63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466" h="636939">
                <a:moveTo>
                  <a:pt x="338297" y="350"/>
                </a:moveTo>
                <a:cubicBezTo>
                  <a:pt x="338297" y="-8117"/>
                  <a:pt x="335916" y="139256"/>
                  <a:pt x="331947" y="176562"/>
                </a:cubicBezTo>
                <a:cubicBezTo>
                  <a:pt x="327978" y="213868"/>
                  <a:pt x="322422" y="208841"/>
                  <a:pt x="314485" y="224187"/>
                </a:cubicBezTo>
                <a:cubicBezTo>
                  <a:pt x="306548" y="239533"/>
                  <a:pt x="331418" y="221541"/>
                  <a:pt x="284322" y="268637"/>
                </a:cubicBezTo>
                <a:cubicBezTo>
                  <a:pt x="237226" y="315733"/>
                  <a:pt x="76889" y="461518"/>
                  <a:pt x="31910" y="506762"/>
                </a:cubicBezTo>
                <a:cubicBezTo>
                  <a:pt x="-13069" y="552006"/>
                  <a:pt x="19739" y="518404"/>
                  <a:pt x="14447" y="540100"/>
                </a:cubicBezTo>
                <a:cubicBezTo>
                  <a:pt x="9155" y="561796"/>
                  <a:pt x="-1427" y="637466"/>
                  <a:pt x="160" y="636937"/>
                </a:cubicBezTo>
                <a:cubicBezTo>
                  <a:pt x="1747" y="636408"/>
                  <a:pt x="4393" y="566294"/>
                  <a:pt x="23972" y="536925"/>
                </a:cubicBezTo>
                <a:cubicBezTo>
                  <a:pt x="43551" y="507556"/>
                  <a:pt x="66306" y="512319"/>
                  <a:pt x="117635" y="460725"/>
                </a:cubicBezTo>
                <a:cubicBezTo>
                  <a:pt x="168964" y="409131"/>
                  <a:pt x="294376" y="301975"/>
                  <a:pt x="331947" y="227362"/>
                </a:cubicBezTo>
                <a:cubicBezTo>
                  <a:pt x="369518" y="152750"/>
                  <a:pt x="338297" y="8817"/>
                  <a:pt x="338297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8B0898C-7FF6-4DD9-A282-8412341E46E8}"/>
              </a:ext>
            </a:extLst>
          </p:cNvPr>
          <p:cNvSpPr/>
          <p:nvPr/>
        </p:nvSpPr>
        <p:spPr>
          <a:xfrm>
            <a:off x="5522885" y="2753932"/>
            <a:ext cx="119578" cy="214850"/>
          </a:xfrm>
          <a:custGeom>
            <a:avLst/>
            <a:gdLst>
              <a:gd name="connsiteX0" fmla="*/ 28 w 119578"/>
              <a:gd name="connsiteY0" fmla="*/ 16256 h 214850"/>
              <a:gd name="connsiteX1" fmla="*/ 82578 w 119578"/>
              <a:gd name="connsiteY1" fmla="*/ 381 h 214850"/>
              <a:gd name="connsiteX2" fmla="*/ 111153 w 119578"/>
              <a:gd name="connsiteY2" fmla="*/ 33718 h 214850"/>
              <a:gd name="connsiteX3" fmla="*/ 117503 w 119578"/>
              <a:gd name="connsiteY3" fmla="*/ 113093 h 214850"/>
              <a:gd name="connsiteX4" fmla="*/ 79403 w 119578"/>
              <a:gd name="connsiteY4" fmla="*/ 149606 h 214850"/>
              <a:gd name="connsiteX5" fmla="*/ 30190 w 119578"/>
              <a:gd name="connsiteY5" fmla="*/ 175006 h 214850"/>
              <a:gd name="connsiteX6" fmla="*/ 17490 w 119578"/>
              <a:gd name="connsiteY6" fmla="*/ 214693 h 214850"/>
              <a:gd name="connsiteX7" fmla="*/ 33365 w 119578"/>
              <a:gd name="connsiteY7" fmla="*/ 159131 h 214850"/>
              <a:gd name="connsiteX8" fmla="*/ 98453 w 119578"/>
              <a:gd name="connsiteY8" fmla="*/ 119443 h 214850"/>
              <a:gd name="connsiteX9" fmla="*/ 107978 w 119578"/>
              <a:gd name="connsiteY9" fmla="*/ 92456 h 214850"/>
              <a:gd name="connsiteX10" fmla="*/ 109565 w 119578"/>
              <a:gd name="connsiteY10" fmla="*/ 55943 h 214850"/>
              <a:gd name="connsiteX11" fmla="*/ 92103 w 119578"/>
              <a:gd name="connsiteY11" fmla="*/ 25781 h 214850"/>
              <a:gd name="connsiteX12" fmla="*/ 28 w 119578"/>
              <a:gd name="connsiteY12" fmla="*/ 16256 h 21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578" h="214850">
                <a:moveTo>
                  <a:pt x="28" y="16256"/>
                </a:moveTo>
                <a:cubicBezTo>
                  <a:pt x="-1559" y="12023"/>
                  <a:pt x="64057" y="-2529"/>
                  <a:pt x="82578" y="381"/>
                </a:cubicBezTo>
                <a:cubicBezTo>
                  <a:pt x="101099" y="3291"/>
                  <a:pt x="105332" y="14933"/>
                  <a:pt x="111153" y="33718"/>
                </a:cubicBezTo>
                <a:cubicBezTo>
                  <a:pt x="116974" y="52503"/>
                  <a:pt x="122795" y="93778"/>
                  <a:pt x="117503" y="113093"/>
                </a:cubicBezTo>
                <a:cubicBezTo>
                  <a:pt x="112211" y="132408"/>
                  <a:pt x="93955" y="139287"/>
                  <a:pt x="79403" y="149606"/>
                </a:cubicBezTo>
                <a:cubicBezTo>
                  <a:pt x="64851" y="159925"/>
                  <a:pt x="40509" y="164158"/>
                  <a:pt x="30190" y="175006"/>
                </a:cubicBezTo>
                <a:cubicBezTo>
                  <a:pt x="19871" y="185854"/>
                  <a:pt x="16961" y="217339"/>
                  <a:pt x="17490" y="214693"/>
                </a:cubicBezTo>
                <a:cubicBezTo>
                  <a:pt x="18019" y="212047"/>
                  <a:pt x="19871" y="175006"/>
                  <a:pt x="33365" y="159131"/>
                </a:cubicBezTo>
                <a:cubicBezTo>
                  <a:pt x="46859" y="143256"/>
                  <a:pt x="86018" y="130555"/>
                  <a:pt x="98453" y="119443"/>
                </a:cubicBezTo>
                <a:cubicBezTo>
                  <a:pt x="110888" y="108331"/>
                  <a:pt x="106126" y="103039"/>
                  <a:pt x="107978" y="92456"/>
                </a:cubicBezTo>
                <a:cubicBezTo>
                  <a:pt x="109830" y="81873"/>
                  <a:pt x="112211" y="67056"/>
                  <a:pt x="109565" y="55943"/>
                </a:cubicBezTo>
                <a:cubicBezTo>
                  <a:pt x="106919" y="44830"/>
                  <a:pt x="109830" y="32396"/>
                  <a:pt x="92103" y="25781"/>
                </a:cubicBezTo>
                <a:cubicBezTo>
                  <a:pt x="74376" y="19167"/>
                  <a:pt x="1615" y="20489"/>
                  <a:pt x="28" y="16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7B6B63B5-5AA3-4EED-8680-814AB1EDED4E}"/>
              </a:ext>
            </a:extLst>
          </p:cNvPr>
          <p:cNvSpPr/>
          <p:nvPr/>
        </p:nvSpPr>
        <p:spPr>
          <a:xfrm>
            <a:off x="5413236" y="2801578"/>
            <a:ext cx="131911" cy="99323"/>
          </a:xfrm>
          <a:custGeom>
            <a:avLst/>
            <a:gdLst>
              <a:gd name="connsiteX0" fmla="*/ 139 w 131911"/>
              <a:gd name="connsiteY0" fmla="*/ 35285 h 99323"/>
              <a:gd name="connsiteX1" fmla="*/ 73164 w 131911"/>
              <a:gd name="connsiteY1" fmla="*/ 17822 h 99323"/>
              <a:gd name="connsiteX2" fmla="*/ 90627 w 131911"/>
              <a:gd name="connsiteY2" fmla="*/ 40047 h 99323"/>
              <a:gd name="connsiteX3" fmla="*/ 131902 w 131911"/>
              <a:gd name="connsiteY3" fmla="*/ 98785 h 99323"/>
              <a:gd name="connsiteX4" fmla="*/ 93802 w 131911"/>
              <a:gd name="connsiteY4" fmla="*/ 1947 h 99323"/>
              <a:gd name="connsiteX5" fmla="*/ 139 w 131911"/>
              <a:gd name="connsiteY5" fmla="*/ 35285 h 9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911" h="99323">
                <a:moveTo>
                  <a:pt x="139" y="35285"/>
                </a:moveTo>
                <a:cubicBezTo>
                  <a:pt x="-3301" y="37931"/>
                  <a:pt x="58083" y="17028"/>
                  <a:pt x="73164" y="17822"/>
                </a:cubicBezTo>
                <a:cubicBezTo>
                  <a:pt x="88245" y="18616"/>
                  <a:pt x="80837" y="26553"/>
                  <a:pt x="90627" y="40047"/>
                </a:cubicBezTo>
                <a:cubicBezTo>
                  <a:pt x="100417" y="53541"/>
                  <a:pt x="131373" y="105135"/>
                  <a:pt x="131902" y="98785"/>
                </a:cubicBezTo>
                <a:cubicBezTo>
                  <a:pt x="132431" y="92435"/>
                  <a:pt x="110735" y="13324"/>
                  <a:pt x="93802" y="1947"/>
                </a:cubicBezTo>
                <a:cubicBezTo>
                  <a:pt x="76869" y="-9430"/>
                  <a:pt x="3579" y="32639"/>
                  <a:pt x="139" y="35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9D3AA61-8648-434D-A17C-F281919DB854}"/>
              </a:ext>
            </a:extLst>
          </p:cNvPr>
          <p:cNvSpPr/>
          <p:nvPr/>
        </p:nvSpPr>
        <p:spPr>
          <a:xfrm>
            <a:off x="5307013" y="2789098"/>
            <a:ext cx="144645" cy="127177"/>
          </a:xfrm>
          <a:custGeom>
            <a:avLst/>
            <a:gdLst>
              <a:gd name="connsiteX0" fmla="*/ 144462 w 144645"/>
              <a:gd name="connsiteY0" fmla="*/ 140 h 127177"/>
              <a:gd name="connsiteX1" fmla="*/ 85725 w 144645"/>
              <a:gd name="connsiteY1" fmla="*/ 54115 h 127177"/>
              <a:gd name="connsiteX2" fmla="*/ 90487 w 144645"/>
              <a:gd name="connsiteY2" fmla="*/ 82690 h 127177"/>
              <a:gd name="connsiteX3" fmla="*/ 82550 w 144645"/>
              <a:gd name="connsiteY3" fmla="*/ 127140 h 127177"/>
              <a:gd name="connsiteX4" fmla="*/ 0 w 144645"/>
              <a:gd name="connsiteY4" fmla="*/ 74752 h 127177"/>
              <a:gd name="connsiteX5" fmla="*/ 80962 w 144645"/>
              <a:gd name="connsiteY5" fmla="*/ 101740 h 127177"/>
              <a:gd name="connsiteX6" fmla="*/ 63500 w 144645"/>
              <a:gd name="connsiteY6" fmla="*/ 71577 h 127177"/>
              <a:gd name="connsiteX7" fmla="*/ 144462 w 144645"/>
              <a:gd name="connsiteY7" fmla="*/ 140 h 12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645" h="127177">
                <a:moveTo>
                  <a:pt x="144462" y="140"/>
                </a:moveTo>
                <a:cubicBezTo>
                  <a:pt x="148166" y="-2770"/>
                  <a:pt x="94721" y="40357"/>
                  <a:pt x="85725" y="54115"/>
                </a:cubicBezTo>
                <a:cubicBezTo>
                  <a:pt x="76729" y="67873"/>
                  <a:pt x="91016" y="70519"/>
                  <a:pt x="90487" y="82690"/>
                </a:cubicBezTo>
                <a:cubicBezTo>
                  <a:pt x="89958" y="94861"/>
                  <a:pt x="97631" y="128463"/>
                  <a:pt x="82550" y="127140"/>
                </a:cubicBezTo>
                <a:cubicBezTo>
                  <a:pt x="67469" y="125817"/>
                  <a:pt x="265" y="78985"/>
                  <a:pt x="0" y="74752"/>
                </a:cubicBezTo>
                <a:cubicBezTo>
                  <a:pt x="-265" y="70519"/>
                  <a:pt x="70379" y="102269"/>
                  <a:pt x="80962" y="101740"/>
                </a:cubicBezTo>
                <a:cubicBezTo>
                  <a:pt x="91545" y="101211"/>
                  <a:pt x="55827" y="84806"/>
                  <a:pt x="63500" y="71577"/>
                </a:cubicBezTo>
                <a:cubicBezTo>
                  <a:pt x="71173" y="58348"/>
                  <a:pt x="140758" y="3050"/>
                  <a:pt x="144462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1D937F30-A044-4F5A-AA3C-DE71BA2A279B}"/>
              </a:ext>
            </a:extLst>
          </p:cNvPr>
          <p:cNvSpPr/>
          <p:nvPr/>
        </p:nvSpPr>
        <p:spPr>
          <a:xfrm>
            <a:off x="5407371" y="2923677"/>
            <a:ext cx="81290" cy="135121"/>
          </a:xfrm>
          <a:custGeom>
            <a:avLst/>
            <a:gdLst>
              <a:gd name="connsiteX0" fmla="*/ 77442 w 81290"/>
              <a:gd name="connsiteY0" fmla="*/ 498 h 135121"/>
              <a:gd name="connsiteX1" fmla="*/ 34579 w 81290"/>
              <a:gd name="connsiteY1" fmla="*/ 86223 h 135121"/>
              <a:gd name="connsiteX2" fmla="*/ 21879 w 81290"/>
              <a:gd name="connsiteY2" fmla="*/ 113211 h 135121"/>
              <a:gd name="connsiteX3" fmla="*/ 1242 w 81290"/>
              <a:gd name="connsiteY3" fmla="*/ 133848 h 135121"/>
              <a:gd name="connsiteX4" fmla="*/ 61567 w 81290"/>
              <a:gd name="connsiteY4" fmla="*/ 75111 h 135121"/>
              <a:gd name="connsiteX5" fmla="*/ 77442 w 81290"/>
              <a:gd name="connsiteY5" fmla="*/ 51298 h 135121"/>
              <a:gd name="connsiteX6" fmla="*/ 77442 w 81290"/>
              <a:gd name="connsiteY6" fmla="*/ 498 h 13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290" h="135121">
                <a:moveTo>
                  <a:pt x="77442" y="498"/>
                </a:moveTo>
                <a:cubicBezTo>
                  <a:pt x="70298" y="6319"/>
                  <a:pt x="34579" y="86223"/>
                  <a:pt x="34579" y="86223"/>
                </a:cubicBezTo>
                <a:cubicBezTo>
                  <a:pt x="25319" y="105008"/>
                  <a:pt x="27435" y="105273"/>
                  <a:pt x="21879" y="113211"/>
                </a:cubicBezTo>
                <a:cubicBezTo>
                  <a:pt x="16323" y="121149"/>
                  <a:pt x="-5373" y="140198"/>
                  <a:pt x="1242" y="133848"/>
                </a:cubicBezTo>
                <a:cubicBezTo>
                  <a:pt x="7857" y="127498"/>
                  <a:pt x="48867" y="88869"/>
                  <a:pt x="61567" y="75111"/>
                </a:cubicBezTo>
                <a:cubicBezTo>
                  <a:pt x="74267" y="61353"/>
                  <a:pt x="74796" y="61088"/>
                  <a:pt x="77442" y="51298"/>
                </a:cubicBezTo>
                <a:cubicBezTo>
                  <a:pt x="80088" y="41508"/>
                  <a:pt x="84586" y="-5323"/>
                  <a:pt x="77442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30A508E0-88D1-42AA-8FA9-0C5C539622AB}"/>
              </a:ext>
            </a:extLst>
          </p:cNvPr>
          <p:cNvSpPr/>
          <p:nvPr/>
        </p:nvSpPr>
        <p:spPr>
          <a:xfrm>
            <a:off x="5359400" y="3069820"/>
            <a:ext cx="270312" cy="184566"/>
          </a:xfrm>
          <a:custGeom>
            <a:avLst/>
            <a:gdLst>
              <a:gd name="connsiteX0" fmla="*/ 0 w 270312"/>
              <a:gd name="connsiteY0" fmla="*/ 59143 h 184566"/>
              <a:gd name="connsiteX1" fmla="*/ 87313 w 270312"/>
              <a:gd name="connsiteY1" fmla="*/ 405 h 184566"/>
              <a:gd name="connsiteX2" fmla="*/ 122238 w 270312"/>
              <a:gd name="connsiteY2" fmla="*/ 35330 h 184566"/>
              <a:gd name="connsiteX3" fmla="*/ 177800 w 270312"/>
              <a:gd name="connsiteY3" fmla="*/ 76605 h 184566"/>
              <a:gd name="connsiteX4" fmla="*/ 255588 w 270312"/>
              <a:gd name="connsiteY4" fmla="*/ 116293 h 184566"/>
              <a:gd name="connsiteX5" fmla="*/ 255588 w 270312"/>
              <a:gd name="connsiteY5" fmla="*/ 117880 h 184566"/>
              <a:gd name="connsiteX6" fmla="*/ 269875 w 270312"/>
              <a:gd name="connsiteY6" fmla="*/ 184555 h 184566"/>
              <a:gd name="connsiteX7" fmla="*/ 236538 w 270312"/>
              <a:gd name="connsiteY7" fmla="*/ 122643 h 184566"/>
              <a:gd name="connsiteX8" fmla="*/ 134938 w 270312"/>
              <a:gd name="connsiteY8" fmla="*/ 49618 h 184566"/>
              <a:gd name="connsiteX9" fmla="*/ 87313 w 270312"/>
              <a:gd name="connsiteY9" fmla="*/ 32155 h 184566"/>
              <a:gd name="connsiteX10" fmla="*/ 0 w 270312"/>
              <a:gd name="connsiteY10" fmla="*/ 59143 h 18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0312" h="184566">
                <a:moveTo>
                  <a:pt x="0" y="59143"/>
                </a:moveTo>
                <a:cubicBezTo>
                  <a:pt x="0" y="53851"/>
                  <a:pt x="66940" y="4374"/>
                  <a:pt x="87313" y="405"/>
                </a:cubicBezTo>
                <a:cubicBezTo>
                  <a:pt x="107686" y="-3564"/>
                  <a:pt x="107157" y="22630"/>
                  <a:pt x="122238" y="35330"/>
                </a:cubicBezTo>
                <a:cubicBezTo>
                  <a:pt x="137319" y="48030"/>
                  <a:pt x="155575" y="63111"/>
                  <a:pt x="177800" y="76605"/>
                </a:cubicBezTo>
                <a:cubicBezTo>
                  <a:pt x="200025" y="90099"/>
                  <a:pt x="255588" y="116293"/>
                  <a:pt x="255588" y="116293"/>
                </a:cubicBezTo>
                <a:cubicBezTo>
                  <a:pt x="268553" y="123172"/>
                  <a:pt x="253207" y="106503"/>
                  <a:pt x="255588" y="117880"/>
                </a:cubicBezTo>
                <a:cubicBezTo>
                  <a:pt x="257969" y="129257"/>
                  <a:pt x="273050" y="183761"/>
                  <a:pt x="269875" y="184555"/>
                </a:cubicBezTo>
                <a:cubicBezTo>
                  <a:pt x="266700" y="185349"/>
                  <a:pt x="259027" y="145132"/>
                  <a:pt x="236538" y="122643"/>
                </a:cubicBezTo>
                <a:cubicBezTo>
                  <a:pt x="214049" y="100154"/>
                  <a:pt x="159809" y="64699"/>
                  <a:pt x="134938" y="49618"/>
                </a:cubicBezTo>
                <a:cubicBezTo>
                  <a:pt x="110067" y="34537"/>
                  <a:pt x="106363" y="32155"/>
                  <a:pt x="87313" y="32155"/>
                </a:cubicBezTo>
                <a:cubicBezTo>
                  <a:pt x="68263" y="32155"/>
                  <a:pt x="0" y="64435"/>
                  <a:pt x="0" y="59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D9DB3FB-AECD-4CD9-B742-1B390FAFD05D}"/>
              </a:ext>
            </a:extLst>
          </p:cNvPr>
          <p:cNvSpPr/>
          <p:nvPr/>
        </p:nvSpPr>
        <p:spPr>
          <a:xfrm>
            <a:off x="5365665" y="3250940"/>
            <a:ext cx="263242" cy="156483"/>
          </a:xfrm>
          <a:custGeom>
            <a:avLst/>
            <a:gdLst>
              <a:gd name="connsiteX0" fmla="*/ 262023 w 263242"/>
              <a:gd name="connsiteY0" fmla="*/ 260 h 156483"/>
              <a:gd name="connsiteX1" fmla="*/ 133435 w 263242"/>
              <a:gd name="connsiteY1" fmla="*/ 33598 h 156483"/>
              <a:gd name="connsiteX2" fmla="*/ 71523 w 263242"/>
              <a:gd name="connsiteY2" fmla="*/ 58998 h 156483"/>
              <a:gd name="connsiteX3" fmla="*/ 49298 w 263242"/>
              <a:gd name="connsiteY3" fmla="*/ 85985 h 156483"/>
              <a:gd name="connsiteX4" fmla="*/ 71523 w 263242"/>
              <a:gd name="connsiteY4" fmla="*/ 154248 h 156483"/>
              <a:gd name="connsiteX5" fmla="*/ 52473 w 263242"/>
              <a:gd name="connsiteY5" fmla="*/ 136785 h 156483"/>
              <a:gd name="connsiteX6" fmla="*/ 27073 w 263242"/>
              <a:gd name="connsiteY6" fmla="*/ 105035 h 156483"/>
              <a:gd name="connsiteX7" fmla="*/ 85 w 263242"/>
              <a:gd name="connsiteY7" fmla="*/ 97098 h 156483"/>
              <a:gd name="connsiteX8" fmla="*/ 19135 w 263242"/>
              <a:gd name="connsiteY8" fmla="*/ 97098 h 156483"/>
              <a:gd name="connsiteX9" fmla="*/ 36598 w 263242"/>
              <a:gd name="connsiteY9" fmla="*/ 76460 h 156483"/>
              <a:gd name="connsiteX10" fmla="*/ 49298 w 263242"/>
              <a:gd name="connsiteY10" fmla="*/ 52648 h 156483"/>
              <a:gd name="connsiteX11" fmla="*/ 262023 w 263242"/>
              <a:gd name="connsiteY11" fmla="*/ 260 h 15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3242" h="156483">
                <a:moveTo>
                  <a:pt x="262023" y="260"/>
                </a:moveTo>
                <a:cubicBezTo>
                  <a:pt x="276046" y="-2915"/>
                  <a:pt x="165185" y="23808"/>
                  <a:pt x="133435" y="33598"/>
                </a:cubicBezTo>
                <a:cubicBezTo>
                  <a:pt x="101685" y="43388"/>
                  <a:pt x="85546" y="50267"/>
                  <a:pt x="71523" y="58998"/>
                </a:cubicBezTo>
                <a:cubicBezTo>
                  <a:pt x="57500" y="67729"/>
                  <a:pt x="49298" y="70110"/>
                  <a:pt x="49298" y="85985"/>
                </a:cubicBezTo>
                <a:cubicBezTo>
                  <a:pt x="49298" y="101860"/>
                  <a:pt x="70994" y="145781"/>
                  <a:pt x="71523" y="154248"/>
                </a:cubicBezTo>
                <a:cubicBezTo>
                  <a:pt x="72052" y="162715"/>
                  <a:pt x="59881" y="144987"/>
                  <a:pt x="52473" y="136785"/>
                </a:cubicBezTo>
                <a:cubicBezTo>
                  <a:pt x="45065" y="128583"/>
                  <a:pt x="35804" y="111650"/>
                  <a:pt x="27073" y="105035"/>
                </a:cubicBezTo>
                <a:cubicBezTo>
                  <a:pt x="18342" y="98420"/>
                  <a:pt x="1408" y="98421"/>
                  <a:pt x="85" y="97098"/>
                </a:cubicBezTo>
                <a:cubicBezTo>
                  <a:pt x="-1238" y="95775"/>
                  <a:pt x="13050" y="100538"/>
                  <a:pt x="19135" y="97098"/>
                </a:cubicBezTo>
                <a:cubicBezTo>
                  <a:pt x="25220" y="93658"/>
                  <a:pt x="31571" y="83868"/>
                  <a:pt x="36598" y="76460"/>
                </a:cubicBezTo>
                <a:cubicBezTo>
                  <a:pt x="41625" y="69052"/>
                  <a:pt x="8023" y="66671"/>
                  <a:pt x="49298" y="52648"/>
                </a:cubicBezTo>
                <a:cubicBezTo>
                  <a:pt x="90573" y="38625"/>
                  <a:pt x="248000" y="3435"/>
                  <a:pt x="262023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ED3BDCD-611B-480B-BDEF-C9C0D38F468F}"/>
              </a:ext>
            </a:extLst>
          </p:cNvPr>
          <p:cNvSpPr/>
          <p:nvPr/>
        </p:nvSpPr>
        <p:spPr>
          <a:xfrm>
            <a:off x="5373985" y="3122482"/>
            <a:ext cx="258634" cy="93924"/>
          </a:xfrm>
          <a:custGeom>
            <a:avLst/>
            <a:gdLst>
              <a:gd name="connsiteX0" fmla="*/ 1290 w 258634"/>
              <a:gd name="connsiteY0" fmla="*/ 131 h 93924"/>
              <a:gd name="connsiteX1" fmla="*/ 82253 w 258634"/>
              <a:gd name="connsiteY1" fmla="*/ 33468 h 93924"/>
              <a:gd name="connsiteX2" fmla="*/ 94953 w 258634"/>
              <a:gd name="connsiteY2" fmla="*/ 30293 h 93924"/>
              <a:gd name="connsiteX3" fmla="*/ 147340 w 258634"/>
              <a:gd name="connsiteY3" fmla="*/ 58868 h 93924"/>
              <a:gd name="connsiteX4" fmla="*/ 174328 w 258634"/>
              <a:gd name="connsiteY4" fmla="*/ 76331 h 93924"/>
              <a:gd name="connsiteX5" fmla="*/ 258465 w 258634"/>
              <a:gd name="connsiteY5" fmla="*/ 93793 h 93924"/>
              <a:gd name="connsiteX6" fmla="*/ 194965 w 258634"/>
              <a:gd name="connsiteY6" fmla="*/ 66806 h 93924"/>
              <a:gd name="connsiteX7" fmla="*/ 155278 w 258634"/>
              <a:gd name="connsiteY7" fmla="*/ 47756 h 93924"/>
              <a:gd name="connsiteX8" fmla="*/ 1290 w 258634"/>
              <a:gd name="connsiteY8" fmla="*/ 131 h 9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634" h="93924">
                <a:moveTo>
                  <a:pt x="1290" y="131"/>
                </a:moveTo>
                <a:cubicBezTo>
                  <a:pt x="-10881" y="-2250"/>
                  <a:pt x="66643" y="28441"/>
                  <a:pt x="82253" y="33468"/>
                </a:cubicBezTo>
                <a:cubicBezTo>
                  <a:pt x="97863" y="38495"/>
                  <a:pt x="84105" y="26060"/>
                  <a:pt x="94953" y="30293"/>
                </a:cubicBezTo>
                <a:cubicBezTo>
                  <a:pt x="105801" y="34526"/>
                  <a:pt x="134111" y="51195"/>
                  <a:pt x="147340" y="58868"/>
                </a:cubicBezTo>
                <a:cubicBezTo>
                  <a:pt x="160569" y="66541"/>
                  <a:pt x="155807" y="70510"/>
                  <a:pt x="174328" y="76331"/>
                </a:cubicBezTo>
                <a:cubicBezTo>
                  <a:pt x="192849" y="82152"/>
                  <a:pt x="255026" y="95380"/>
                  <a:pt x="258465" y="93793"/>
                </a:cubicBezTo>
                <a:cubicBezTo>
                  <a:pt x="261904" y="92206"/>
                  <a:pt x="212163" y="74479"/>
                  <a:pt x="194965" y="66806"/>
                </a:cubicBezTo>
                <a:cubicBezTo>
                  <a:pt x="177767" y="59133"/>
                  <a:pt x="185440" y="59662"/>
                  <a:pt x="155278" y="47756"/>
                </a:cubicBezTo>
                <a:cubicBezTo>
                  <a:pt x="125116" y="35850"/>
                  <a:pt x="13461" y="2512"/>
                  <a:pt x="129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2FBBD1FF-471A-41F3-A55D-94DE721397AE}"/>
              </a:ext>
            </a:extLst>
          </p:cNvPr>
          <p:cNvSpPr/>
          <p:nvPr/>
        </p:nvSpPr>
        <p:spPr>
          <a:xfrm>
            <a:off x="5381597" y="3244702"/>
            <a:ext cx="229005" cy="84407"/>
          </a:xfrm>
          <a:custGeom>
            <a:avLst/>
            <a:gdLst>
              <a:gd name="connsiteX0" fmla="*/ 228628 w 229005"/>
              <a:gd name="connsiteY0" fmla="*/ 148 h 84407"/>
              <a:gd name="connsiteX1" fmla="*/ 60353 w 229005"/>
              <a:gd name="connsiteY1" fmla="*/ 8086 h 84407"/>
              <a:gd name="connsiteX2" fmla="*/ 54003 w 229005"/>
              <a:gd name="connsiteY2" fmla="*/ 8086 h 84407"/>
              <a:gd name="connsiteX3" fmla="*/ 28 w 229005"/>
              <a:gd name="connsiteY3" fmla="*/ 84286 h 84407"/>
              <a:gd name="connsiteX4" fmla="*/ 61941 w 229005"/>
              <a:gd name="connsiteY4" fmla="*/ 25548 h 84407"/>
              <a:gd name="connsiteX5" fmla="*/ 104803 w 229005"/>
              <a:gd name="connsiteY5" fmla="*/ 16023 h 84407"/>
              <a:gd name="connsiteX6" fmla="*/ 228628 w 229005"/>
              <a:gd name="connsiteY6" fmla="*/ 148 h 8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005" h="84407">
                <a:moveTo>
                  <a:pt x="228628" y="148"/>
                </a:moveTo>
                <a:cubicBezTo>
                  <a:pt x="221220" y="-1175"/>
                  <a:pt x="89457" y="6763"/>
                  <a:pt x="60353" y="8086"/>
                </a:cubicBezTo>
                <a:cubicBezTo>
                  <a:pt x="31249" y="9409"/>
                  <a:pt x="64057" y="-4614"/>
                  <a:pt x="54003" y="8086"/>
                </a:cubicBezTo>
                <a:cubicBezTo>
                  <a:pt x="43949" y="20786"/>
                  <a:pt x="-1295" y="81376"/>
                  <a:pt x="28" y="84286"/>
                </a:cubicBezTo>
                <a:cubicBezTo>
                  <a:pt x="1351" y="87196"/>
                  <a:pt x="44479" y="36925"/>
                  <a:pt x="61941" y="25548"/>
                </a:cubicBezTo>
                <a:cubicBezTo>
                  <a:pt x="79403" y="14171"/>
                  <a:pt x="77286" y="18140"/>
                  <a:pt x="104803" y="16023"/>
                </a:cubicBezTo>
                <a:cubicBezTo>
                  <a:pt x="132320" y="13906"/>
                  <a:pt x="236036" y="1471"/>
                  <a:pt x="228628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4DB4A3C4-A26D-411D-83CF-A5BC7100A38A}"/>
              </a:ext>
            </a:extLst>
          </p:cNvPr>
          <p:cNvSpPr/>
          <p:nvPr/>
        </p:nvSpPr>
        <p:spPr>
          <a:xfrm>
            <a:off x="5397270" y="3144833"/>
            <a:ext cx="86271" cy="93850"/>
          </a:xfrm>
          <a:custGeom>
            <a:avLst/>
            <a:gdLst>
              <a:gd name="connsiteX0" fmla="*/ 230 w 86271"/>
              <a:gd name="connsiteY0" fmla="*/ 5 h 93850"/>
              <a:gd name="connsiteX1" fmla="*/ 84368 w 86271"/>
              <a:gd name="connsiteY1" fmla="*/ 46042 h 93850"/>
              <a:gd name="connsiteX2" fmla="*/ 58968 w 86271"/>
              <a:gd name="connsiteY2" fmla="*/ 66680 h 93850"/>
              <a:gd name="connsiteX3" fmla="*/ 58968 w 86271"/>
              <a:gd name="connsiteY3" fmla="*/ 93667 h 93850"/>
              <a:gd name="connsiteX4" fmla="*/ 49443 w 86271"/>
              <a:gd name="connsiteY4" fmla="*/ 52392 h 93850"/>
              <a:gd name="connsiteX5" fmla="*/ 58968 w 86271"/>
              <a:gd name="connsiteY5" fmla="*/ 42867 h 93850"/>
              <a:gd name="connsiteX6" fmla="*/ 230 w 86271"/>
              <a:gd name="connsiteY6" fmla="*/ 5 h 9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71" h="93850">
                <a:moveTo>
                  <a:pt x="230" y="5"/>
                </a:moveTo>
                <a:cubicBezTo>
                  <a:pt x="4463" y="534"/>
                  <a:pt x="74578" y="34930"/>
                  <a:pt x="84368" y="46042"/>
                </a:cubicBezTo>
                <a:cubicBezTo>
                  <a:pt x="94158" y="57155"/>
                  <a:pt x="63201" y="58743"/>
                  <a:pt x="58968" y="66680"/>
                </a:cubicBezTo>
                <a:cubicBezTo>
                  <a:pt x="54735" y="74617"/>
                  <a:pt x="60555" y="96048"/>
                  <a:pt x="58968" y="93667"/>
                </a:cubicBezTo>
                <a:cubicBezTo>
                  <a:pt x="57381" y="91286"/>
                  <a:pt x="49443" y="60859"/>
                  <a:pt x="49443" y="52392"/>
                </a:cubicBezTo>
                <a:cubicBezTo>
                  <a:pt x="49443" y="43925"/>
                  <a:pt x="66641" y="50805"/>
                  <a:pt x="58968" y="42867"/>
                </a:cubicBezTo>
                <a:cubicBezTo>
                  <a:pt x="51295" y="34930"/>
                  <a:pt x="-4003" y="-524"/>
                  <a:pt x="23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27BD98A4-FC6A-44D8-9726-3559E169C765}"/>
              </a:ext>
            </a:extLst>
          </p:cNvPr>
          <p:cNvSpPr/>
          <p:nvPr/>
        </p:nvSpPr>
        <p:spPr>
          <a:xfrm>
            <a:off x="5358067" y="3074761"/>
            <a:ext cx="96744" cy="174852"/>
          </a:xfrm>
          <a:custGeom>
            <a:avLst/>
            <a:gdLst>
              <a:gd name="connsiteX0" fmla="*/ 69596 w 96744"/>
              <a:gd name="connsiteY0" fmla="*/ 227 h 174852"/>
              <a:gd name="connsiteX1" fmla="*/ 6096 w 96744"/>
              <a:gd name="connsiteY1" fmla="*/ 38327 h 174852"/>
              <a:gd name="connsiteX2" fmla="*/ 4508 w 96744"/>
              <a:gd name="connsiteY2" fmla="*/ 62139 h 174852"/>
              <a:gd name="connsiteX3" fmla="*/ 23558 w 96744"/>
              <a:gd name="connsiteY3" fmla="*/ 95477 h 174852"/>
              <a:gd name="connsiteX4" fmla="*/ 96583 w 96744"/>
              <a:gd name="connsiteY4" fmla="*/ 174852 h 174852"/>
              <a:gd name="connsiteX5" fmla="*/ 42608 w 96744"/>
              <a:gd name="connsiteY5" fmla="*/ 93889 h 174852"/>
              <a:gd name="connsiteX6" fmla="*/ 20383 w 96744"/>
              <a:gd name="connsiteY6" fmla="*/ 57377 h 174852"/>
              <a:gd name="connsiteX7" fmla="*/ 69596 w 96744"/>
              <a:gd name="connsiteY7" fmla="*/ 227 h 17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44" h="174852">
                <a:moveTo>
                  <a:pt x="69596" y="227"/>
                </a:moveTo>
                <a:cubicBezTo>
                  <a:pt x="67215" y="-2948"/>
                  <a:pt x="16944" y="28008"/>
                  <a:pt x="6096" y="38327"/>
                </a:cubicBezTo>
                <a:cubicBezTo>
                  <a:pt x="-4752" y="48646"/>
                  <a:pt x="1598" y="52614"/>
                  <a:pt x="4508" y="62139"/>
                </a:cubicBezTo>
                <a:cubicBezTo>
                  <a:pt x="7418" y="71664"/>
                  <a:pt x="8212" y="76692"/>
                  <a:pt x="23558" y="95477"/>
                </a:cubicBezTo>
                <a:cubicBezTo>
                  <a:pt x="38904" y="114262"/>
                  <a:pt x="93408" y="175117"/>
                  <a:pt x="96583" y="174852"/>
                </a:cubicBezTo>
                <a:cubicBezTo>
                  <a:pt x="99758" y="174587"/>
                  <a:pt x="55308" y="113468"/>
                  <a:pt x="42608" y="93889"/>
                </a:cubicBezTo>
                <a:cubicBezTo>
                  <a:pt x="29908" y="74310"/>
                  <a:pt x="17737" y="70077"/>
                  <a:pt x="20383" y="57377"/>
                </a:cubicBezTo>
                <a:cubicBezTo>
                  <a:pt x="23029" y="44677"/>
                  <a:pt x="71977" y="3402"/>
                  <a:pt x="69596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38AA9732-3998-41F2-95D3-09941C79FC21}"/>
              </a:ext>
            </a:extLst>
          </p:cNvPr>
          <p:cNvSpPr/>
          <p:nvPr/>
        </p:nvSpPr>
        <p:spPr>
          <a:xfrm>
            <a:off x="5381619" y="3426918"/>
            <a:ext cx="427824" cy="403217"/>
          </a:xfrm>
          <a:custGeom>
            <a:avLst/>
            <a:gdLst>
              <a:gd name="connsiteX0" fmla="*/ 69856 w 427824"/>
              <a:gd name="connsiteY0" fmla="*/ 495 h 403217"/>
              <a:gd name="connsiteX1" fmla="*/ 61919 w 427824"/>
              <a:gd name="connsiteY1" fmla="*/ 76695 h 403217"/>
              <a:gd name="connsiteX2" fmla="*/ 6356 w 427824"/>
              <a:gd name="connsiteY2" fmla="*/ 157657 h 403217"/>
              <a:gd name="connsiteX3" fmla="*/ 4769 w 427824"/>
              <a:gd name="connsiteY3" fmla="*/ 224332 h 403217"/>
              <a:gd name="connsiteX4" fmla="*/ 38106 w 427824"/>
              <a:gd name="connsiteY4" fmla="*/ 303707 h 403217"/>
              <a:gd name="connsiteX5" fmla="*/ 98431 w 427824"/>
              <a:gd name="connsiteY5" fmla="*/ 365620 h 403217"/>
              <a:gd name="connsiteX6" fmla="*/ 198444 w 427824"/>
              <a:gd name="connsiteY6" fmla="*/ 395782 h 403217"/>
              <a:gd name="connsiteX7" fmla="*/ 266706 w 427824"/>
              <a:gd name="connsiteY7" fmla="*/ 394195 h 403217"/>
              <a:gd name="connsiteX8" fmla="*/ 406406 w 427824"/>
              <a:gd name="connsiteY8" fmla="*/ 297357 h 403217"/>
              <a:gd name="connsiteX9" fmla="*/ 422281 w 427824"/>
              <a:gd name="connsiteY9" fmla="*/ 287832 h 403217"/>
              <a:gd name="connsiteX10" fmla="*/ 355606 w 427824"/>
              <a:gd name="connsiteY10" fmla="*/ 311645 h 403217"/>
              <a:gd name="connsiteX11" fmla="*/ 276231 w 427824"/>
              <a:gd name="connsiteY11" fmla="*/ 371970 h 403217"/>
              <a:gd name="connsiteX12" fmla="*/ 179394 w 427824"/>
              <a:gd name="connsiteY12" fmla="*/ 379907 h 403217"/>
              <a:gd name="connsiteX13" fmla="*/ 88906 w 427824"/>
              <a:gd name="connsiteY13" fmla="*/ 322757 h 403217"/>
              <a:gd name="connsiteX14" fmla="*/ 14294 w 427824"/>
              <a:gd name="connsiteY14" fmla="*/ 195757 h 403217"/>
              <a:gd name="connsiteX15" fmla="*/ 63506 w 427824"/>
              <a:gd name="connsiteY15" fmla="*/ 114795 h 403217"/>
              <a:gd name="connsiteX16" fmla="*/ 69856 w 427824"/>
              <a:gd name="connsiteY16" fmla="*/ 495 h 40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7824" h="403217">
                <a:moveTo>
                  <a:pt x="69856" y="495"/>
                </a:moveTo>
                <a:cubicBezTo>
                  <a:pt x="69592" y="-5855"/>
                  <a:pt x="72502" y="50501"/>
                  <a:pt x="61919" y="76695"/>
                </a:cubicBezTo>
                <a:cubicBezTo>
                  <a:pt x="51336" y="102889"/>
                  <a:pt x="15881" y="133051"/>
                  <a:pt x="6356" y="157657"/>
                </a:cubicBezTo>
                <a:cubicBezTo>
                  <a:pt x="-3169" y="182263"/>
                  <a:pt x="-523" y="199990"/>
                  <a:pt x="4769" y="224332"/>
                </a:cubicBezTo>
                <a:cubicBezTo>
                  <a:pt x="10061" y="248674"/>
                  <a:pt x="22496" y="280159"/>
                  <a:pt x="38106" y="303707"/>
                </a:cubicBezTo>
                <a:cubicBezTo>
                  <a:pt x="53716" y="327255"/>
                  <a:pt x="71708" y="350274"/>
                  <a:pt x="98431" y="365620"/>
                </a:cubicBezTo>
                <a:cubicBezTo>
                  <a:pt x="125154" y="380966"/>
                  <a:pt x="170398" y="391020"/>
                  <a:pt x="198444" y="395782"/>
                </a:cubicBezTo>
                <a:cubicBezTo>
                  <a:pt x="226490" y="400544"/>
                  <a:pt x="232046" y="410599"/>
                  <a:pt x="266706" y="394195"/>
                </a:cubicBezTo>
                <a:cubicBezTo>
                  <a:pt x="301366" y="377791"/>
                  <a:pt x="380477" y="315084"/>
                  <a:pt x="406406" y="297357"/>
                </a:cubicBezTo>
                <a:cubicBezTo>
                  <a:pt x="432335" y="279630"/>
                  <a:pt x="430748" y="285451"/>
                  <a:pt x="422281" y="287832"/>
                </a:cubicBezTo>
                <a:cubicBezTo>
                  <a:pt x="413814" y="290213"/>
                  <a:pt x="379948" y="297622"/>
                  <a:pt x="355606" y="311645"/>
                </a:cubicBezTo>
                <a:cubicBezTo>
                  <a:pt x="331264" y="325668"/>
                  <a:pt x="305600" y="360593"/>
                  <a:pt x="276231" y="371970"/>
                </a:cubicBezTo>
                <a:cubicBezTo>
                  <a:pt x="246862" y="383347"/>
                  <a:pt x="210615" y="388109"/>
                  <a:pt x="179394" y="379907"/>
                </a:cubicBezTo>
                <a:cubicBezTo>
                  <a:pt x="148173" y="371705"/>
                  <a:pt x="116423" y="353449"/>
                  <a:pt x="88906" y="322757"/>
                </a:cubicBezTo>
                <a:cubicBezTo>
                  <a:pt x="61389" y="292065"/>
                  <a:pt x="18527" y="230417"/>
                  <a:pt x="14294" y="195757"/>
                </a:cubicBezTo>
                <a:cubicBezTo>
                  <a:pt x="10061" y="161097"/>
                  <a:pt x="53452" y="146016"/>
                  <a:pt x="63506" y="114795"/>
                </a:cubicBezTo>
                <a:cubicBezTo>
                  <a:pt x="73560" y="83574"/>
                  <a:pt x="70120" y="6845"/>
                  <a:pt x="69856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6BE842D8-B127-4870-9561-BCDB50AEFCC2}"/>
              </a:ext>
            </a:extLst>
          </p:cNvPr>
          <p:cNvSpPr/>
          <p:nvPr/>
        </p:nvSpPr>
        <p:spPr>
          <a:xfrm>
            <a:off x="5654437" y="1727417"/>
            <a:ext cx="362311" cy="413992"/>
          </a:xfrm>
          <a:custGeom>
            <a:avLst/>
            <a:gdLst>
              <a:gd name="connsiteX0" fmla="*/ 362188 w 362311"/>
              <a:gd name="connsiteY0" fmla="*/ 1371 h 413992"/>
              <a:gd name="connsiteX1" fmla="*/ 284401 w 362311"/>
              <a:gd name="connsiteY1" fmla="*/ 42646 h 413992"/>
              <a:gd name="connsiteX2" fmla="*/ 230426 w 362311"/>
              <a:gd name="connsiteY2" fmla="*/ 102971 h 413992"/>
              <a:gd name="connsiteX3" fmla="*/ 9763 w 362311"/>
              <a:gd name="connsiteY3" fmla="*/ 401421 h 413992"/>
              <a:gd name="connsiteX4" fmla="*/ 54213 w 362311"/>
              <a:gd name="connsiteY4" fmla="*/ 342683 h 413992"/>
              <a:gd name="connsiteX5" fmla="*/ 192326 w 362311"/>
              <a:gd name="connsiteY5" fmla="*/ 199808 h 413992"/>
              <a:gd name="connsiteX6" fmla="*/ 265351 w 362311"/>
              <a:gd name="connsiteY6" fmla="*/ 93446 h 413992"/>
              <a:gd name="connsiteX7" fmla="*/ 362188 w 362311"/>
              <a:gd name="connsiteY7" fmla="*/ 1371 h 41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2311" h="413992">
                <a:moveTo>
                  <a:pt x="362188" y="1371"/>
                </a:moveTo>
                <a:cubicBezTo>
                  <a:pt x="365363" y="-7096"/>
                  <a:pt x="306361" y="25713"/>
                  <a:pt x="284401" y="42646"/>
                </a:cubicBezTo>
                <a:cubicBezTo>
                  <a:pt x="262441" y="59579"/>
                  <a:pt x="276199" y="43175"/>
                  <a:pt x="230426" y="102971"/>
                </a:cubicBezTo>
                <a:cubicBezTo>
                  <a:pt x="184653" y="162767"/>
                  <a:pt x="39132" y="361469"/>
                  <a:pt x="9763" y="401421"/>
                </a:cubicBezTo>
                <a:cubicBezTo>
                  <a:pt x="-19606" y="441373"/>
                  <a:pt x="23786" y="376285"/>
                  <a:pt x="54213" y="342683"/>
                </a:cubicBezTo>
                <a:cubicBezTo>
                  <a:pt x="84640" y="309081"/>
                  <a:pt x="157136" y="241348"/>
                  <a:pt x="192326" y="199808"/>
                </a:cubicBezTo>
                <a:cubicBezTo>
                  <a:pt x="227516" y="158269"/>
                  <a:pt x="236247" y="124138"/>
                  <a:pt x="265351" y="93446"/>
                </a:cubicBezTo>
                <a:cubicBezTo>
                  <a:pt x="294455" y="62754"/>
                  <a:pt x="359013" y="9838"/>
                  <a:pt x="362188" y="1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68DFC099-1906-4F79-9478-9F8D0CFC6492}"/>
              </a:ext>
            </a:extLst>
          </p:cNvPr>
          <p:cNvSpPr/>
          <p:nvPr/>
        </p:nvSpPr>
        <p:spPr>
          <a:xfrm>
            <a:off x="5484037" y="3350665"/>
            <a:ext cx="613606" cy="220152"/>
          </a:xfrm>
          <a:custGeom>
            <a:avLst/>
            <a:gdLst>
              <a:gd name="connsiteX0" fmla="*/ 246 w 613606"/>
              <a:gd name="connsiteY0" fmla="*/ 220152 h 220152"/>
              <a:gd name="connsiteX1" fmla="*/ 245780 w 613606"/>
              <a:gd name="connsiteY1" fmla="*/ 160885 h 220152"/>
              <a:gd name="connsiteX2" fmla="*/ 319863 w 613606"/>
              <a:gd name="connsiteY2" fmla="*/ 71985 h 220152"/>
              <a:gd name="connsiteX3" fmla="*/ 603496 w 613606"/>
              <a:gd name="connsiteY3" fmla="*/ 6368 h 220152"/>
              <a:gd name="connsiteX4" fmla="*/ 529413 w 613606"/>
              <a:gd name="connsiteY4" fmla="*/ 6368 h 220152"/>
              <a:gd name="connsiteX5" fmla="*/ 328330 w 613606"/>
              <a:gd name="connsiteY5" fmla="*/ 40235 h 220152"/>
              <a:gd name="connsiteX6" fmla="*/ 269063 w 613606"/>
              <a:gd name="connsiteY6" fmla="*/ 112202 h 220152"/>
              <a:gd name="connsiteX7" fmla="*/ 201330 w 613606"/>
              <a:gd name="connsiteY7" fmla="*/ 160885 h 220152"/>
              <a:gd name="connsiteX8" fmla="*/ 246 w 613606"/>
              <a:gd name="connsiteY8" fmla="*/ 220152 h 220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3606" h="220152">
                <a:moveTo>
                  <a:pt x="246" y="220152"/>
                </a:moveTo>
                <a:cubicBezTo>
                  <a:pt x="7654" y="220152"/>
                  <a:pt x="192511" y="185579"/>
                  <a:pt x="245780" y="160885"/>
                </a:cubicBezTo>
                <a:cubicBezTo>
                  <a:pt x="299049" y="136191"/>
                  <a:pt x="260244" y="97738"/>
                  <a:pt x="319863" y="71985"/>
                </a:cubicBezTo>
                <a:cubicBezTo>
                  <a:pt x="379482" y="46232"/>
                  <a:pt x="568571" y="17304"/>
                  <a:pt x="603496" y="6368"/>
                </a:cubicBezTo>
                <a:cubicBezTo>
                  <a:pt x="638421" y="-4568"/>
                  <a:pt x="575274" y="723"/>
                  <a:pt x="529413" y="6368"/>
                </a:cubicBezTo>
                <a:cubicBezTo>
                  <a:pt x="483552" y="12012"/>
                  <a:pt x="371722" y="22596"/>
                  <a:pt x="328330" y="40235"/>
                </a:cubicBezTo>
                <a:cubicBezTo>
                  <a:pt x="284938" y="57874"/>
                  <a:pt x="290230" y="92094"/>
                  <a:pt x="269063" y="112202"/>
                </a:cubicBezTo>
                <a:cubicBezTo>
                  <a:pt x="247896" y="132310"/>
                  <a:pt x="248249" y="140071"/>
                  <a:pt x="201330" y="160885"/>
                </a:cubicBezTo>
                <a:cubicBezTo>
                  <a:pt x="154411" y="181699"/>
                  <a:pt x="-7162" y="220152"/>
                  <a:pt x="246" y="220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06FA257-A80D-4CDF-AE6A-DB3F6AAB7662}"/>
              </a:ext>
            </a:extLst>
          </p:cNvPr>
          <p:cNvSpPr/>
          <p:nvPr/>
        </p:nvSpPr>
        <p:spPr>
          <a:xfrm>
            <a:off x="5871732" y="3481152"/>
            <a:ext cx="520506" cy="148229"/>
          </a:xfrm>
          <a:custGeom>
            <a:avLst/>
            <a:gdLst>
              <a:gd name="connsiteX0" fmla="*/ 2018 w 520506"/>
              <a:gd name="connsiteY0" fmla="*/ 144698 h 148229"/>
              <a:gd name="connsiteX1" fmla="*/ 54935 w 520506"/>
              <a:gd name="connsiteY1" fmla="*/ 119298 h 148229"/>
              <a:gd name="connsiteX2" fmla="*/ 198868 w 520506"/>
              <a:gd name="connsiteY2" fmla="*/ 38865 h 148229"/>
              <a:gd name="connsiteX3" fmla="*/ 510018 w 520506"/>
              <a:gd name="connsiteY3" fmla="*/ 4998 h 148229"/>
              <a:gd name="connsiteX4" fmla="*/ 452868 w 520506"/>
              <a:gd name="connsiteY4" fmla="*/ 4998 h 148229"/>
              <a:gd name="connsiteX5" fmla="*/ 239085 w 520506"/>
              <a:gd name="connsiteY5" fmla="*/ 2881 h 148229"/>
              <a:gd name="connsiteX6" fmla="*/ 116318 w 520506"/>
              <a:gd name="connsiteY6" fmla="*/ 49448 h 148229"/>
              <a:gd name="connsiteX7" fmla="*/ 2018 w 520506"/>
              <a:gd name="connsiteY7" fmla="*/ 144698 h 14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506" h="148229">
                <a:moveTo>
                  <a:pt x="2018" y="144698"/>
                </a:moveTo>
                <a:cubicBezTo>
                  <a:pt x="-8212" y="156340"/>
                  <a:pt x="22127" y="136937"/>
                  <a:pt x="54935" y="119298"/>
                </a:cubicBezTo>
                <a:cubicBezTo>
                  <a:pt x="87743" y="101659"/>
                  <a:pt x="123021" y="57915"/>
                  <a:pt x="198868" y="38865"/>
                </a:cubicBezTo>
                <a:cubicBezTo>
                  <a:pt x="274715" y="19815"/>
                  <a:pt x="467685" y="10643"/>
                  <a:pt x="510018" y="4998"/>
                </a:cubicBezTo>
                <a:cubicBezTo>
                  <a:pt x="552351" y="-647"/>
                  <a:pt x="452868" y="4998"/>
                  <a:pt x="452868" y="4998"/>
                </a:cubicBezTo>
                <a:cubicBezTo>
                  <a:pt x="407713" y="4645"/>
                  <a:pt x="295177" y="-4527"/>
                  <a:pt x="239085" y="2881"/>
                </a:cubicBezTo>
                <a:cubicBezTo>
                  <a:pt x="182993" y="10289"/>
                  <a:pt x="153007" y="28281"/>
                  <a:pt x="116318" y="49448"/>
                </a:cubicBezTo>
                <a:cubicBezTo>
                  <a:pt x="79629" y="70615"/>
                  <a:pt x="12248" y="133056"/>
                  <a:pt x="2018" y="144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47D847C6-8315-4C8E-88B1-50BFD97FF98D}"/>
              </a:ext>
            </a:extLst>
          </p:cNvPr>
          <p:cNvSpPr/>
          <p:nvPr/>
        </p:nvSpPr>
        <p:spPr>
          <a:xfrm>
            <a:off x="5799168" y="2567277"/>
            <a:ext cx="297982" cy="212576"/>
          </a:xfrm>
          <a:custGeom>
            <a:avLst/>
            <a:gdLst>
              <a:gd name="connsiteX0" fmla="*/ 296832 w 297982"/>
              <a:gd name="connsiteY0" fmla="*/ 240 h 212576"/>
              <a:gd name="connsiteX1" fmla="*/ 127499 w 297982"/>
              <a:gd name="connsiteY1" fmla="*/ 55273 h 212576"/>
              <a:gd name="connsiteX2" fmla="*/ 63999 w 297982"/>
              <a:gd name="connsiteY2" fmla="*/ 89140 h 212576"/>
              <a:gd name="connsiteX3" fmla="*/ 499 w 297982"/>
              <a:gd name="connsiteY3" fmla="*/ 211906 h 212576"/>
              <a:gd name="connsiteX4" fmla="*/ 34365 w 297982"/>
              <a:gd name="connsiteY4" fmla="*/ 135706 h 212576"/>
              <a:gd name="connsiteX5" fmla="*/ 34365 w 297982"/>
              <a:gd name="connsiteY5" fmla="*/ 78556 h 212576"/>
              <a:gd name="connsiteX6" fmla="*/ 296832 w 297982"/>
              <a:gd name="connsiteY6" fmla="*/ 240 h 21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982" h="212576">
                <a:moveTo>
                  <a:pt x="296832" y="240"/>
                </a:moveTo>
                <a:cubicBezTo>
                  <a:pt x="312354" y="-3641"/>
                  <a:pt x="166305" y="40456"/>
                  <a:pt x="127499" y="55273"/>
                </a:cubicBezTo>
                <a:cubicBezTo>
                  <a:pt x="88693" y="70090"/>
                  <a:pt x="85166" y="63035"/>
                  <a:pt x="63999" y="89140"/>
                </a:cubicBezTo>
                <a:cubicBezTo>
                  <a:pt x="42832" y="115246"/>
                  <a:pt x="5438" y="204145"/>
                  <a:pt x="499" y="211906"/>
                </a:cubicBezTo>
                <a:cubicBezTo>
                  <a:pt x="-4440" y="219667"/>
                  <a:pt x="28721" y="157931"/>
                  <a:pt x="34365" y="135706"/>
                </a:cubicBezTo>
                <a:cubicBezTo>
                  <a:pt x="40009" y="113481"/>
                  <a:pt x="-13613" y="105014"/>
                  <a:pt x="34365" y="78556"/>
                </a:cubicBezTo>
                <a:cubicBezTo>
                  <a:pt x="82343" y="52098"/>
                  <a:pt x="281310" y="4121"/>
                  <a:pt x="296832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F69180E3-A623-4E0B-A0DF-8312A53E90AB}"/>
              </a:ext>
            </a:extLst>
          </p:cNvPr>
          <p:cNvSpPr/>
          <p:nvPr/>
        </p:nvSpPr>
        <p:spPr>
          <a:xfrm>
            <a:off x="5772146" y="2292301"/>
            <a:ext cx="308090" cy="109696"/>
          </a:xfrm>
          <a:custGeom>
            <a:avLst/>
            <a:gdLst>
              <a:gd name="connsiteX0" fmla="*/ 4 w 308090"/>
              <a:gd name="connsiteY0" fmla="*/ 52437 h 109696"/>
              <a:gd name="connsiteX1" fmla="*/ 76204 w 308090"/>
              <a:gd name="connsiteY1" fmla="*/ 49 h 109696"/>
              <a:gd name="connsiteX2" fmla="*/ 188917 w 308090"/>
              <a:gd name="connsiteY2" fmla="*/ 63549 h 109696"/>
              <a:gd name="connsiteX3" fmla="*/ 307979 w 308090"/>
              <a:gd name="connsiteY3" fmla="*/ 109587 h 109696"/>
              <a:gd name="connsiteX4" fmla="*/ 207967 w 308090"/>
              <a:gd name="connsiteY4" fmla="*/ 74662 h 109696"/>
              <a:gd name="connsiteX5" fmla="*/ 79379 w 308090"/>
              <a:gd name="connsiteY5" fmla="*/ 20687 h 109696"/>
              <a:gd name="connsiteX6" fmla="*/ 4 w 308090"/>
              <a:gd name="connsiteY6" fmla="*/ 52437 h 109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090" h="109696">
                <a:moveTo>
                  <a:pt x="4" y="52437"/>
                </a:moveTo>
                <a:cubicBezTo>
                  <a:pt x="-525" y="48997"/>
                  <a:pt x="44719" y="-1803"/>
                  <a:pt x="76204" y="49"/>
                </a:cubicBezTo>
                <a:cubicBezTo>
                  <a:pt x="107690" y="1901"/>
                  <a:pt x="150288" y="45293"/>
                  <a:pt x="188917" y="63549"/>
                </a:cubicBezTo>
                <a:cubicBezTo>
                  <a:pt x="227546" y="81805"/>
                  <a:pt x="304804" y="107735"/>
                  <a:pt x="307979" y="109587"/>
                </a:cubicBezTo>
                <a:cubicBezTo>
                  <a:pt x="311154" y="111439"/>
                  <a:pt x="246067" y="89479"/>
                  <a:pt x="207967" y="74662"/>
                </a:cubicBezTo>
                <a:cubicBezTo>
                  <a:pt x="169867" y="59845"/>
                  <a:pt x="111129" y="24920"/>
                  <a:pt x="79379" y="20687"/>
                </a:cubicBezTo>
                <a:cubicBezTo>
                  <a:pt x="47629" y="16454"/>
                  <a:pt x="533" y="55877"/>
                  <a:pt x="4" y="52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460A5A5-3966-4196-997F-99D5CDA1740D}"/>
              </a:ext>
            </a:extLst>
          </p:cNvPr>
          <p:cNvSpPr/>
          <p:nvPr/>
        </p:nvSpPr>
        <p:spPr>
          <a:xfrm>
            <a:off x="5762625" y="2239669"/>
            <a:ext cx="177006" cy="45452"/>
          </a:xfrm>
          <a:custGeom>
            <a:avLst/>
            <a:gdLst>
              <a:gd name="connsiteX0" fmla="*/ 0 w 177006"/>
              <a:gd name="connsiteY0" fmla="*/ 28869 h 45452"/>
              <a:gd name="connsiteX1" fmla="*/ 93663 w 177006"/>
              <a:gd name="connsiteY1" fmla="*/ 294 h 45452"/>
              <a:gd name="connsiteX2" fmla="*/ 176213 w 177006"/>
              <a:gd name="connsiteY2" fmla="*/ 44744 h 45452"/>
              <a:gd name="connsiteX3" fmla="*/ 131763 w 177006"/>
              <a:gd name="connsiteY3" fmla="*/ 27281 h 45452"/>
              <a:gd name="connsiteX4" fmla="*/ 71438 w 177006"/>
              <a:gd name="connsiteY4" fmla="*/ 22519 h 45452"/>
              <a:gd name="connsiteX5" fmla="*/ 0 w 177006"/>
              <a:gd name="connsiteY5" fmla="*/ 28869 h 4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006" h="45452">
                <a:moveTo>
                  <a:pt x="0" y="28869"/>
                </a:moveTo>
                <a:cubicBezTo>
                  <a:pt x="32147" y="13258"/>
                  <a:pt x="64294" y="-2352"/>
                  <a:pt x="93663" y="294"/>
                </a:cubicBezTo>
                <a:cubicBezTo>
                  <a:pt x="123032" y="2940"/>
                  <a:pt x="169863" y="40246"/>
                  <a:pt x="176213" y="44744"/>
                </a:cubicBezTo>
                <a:cubicBezTo>
                  <a:pt x="182563" y="49242"/>
                  <a:pt x="149225" y="30985"/>
                  <a:pt x="131763" y="27281"/>
                </a:cubicBezTo>
                <a:cubicBezTo>
                  <a:pt x="114301" y="23577"/>
                  <a:pt x="71438" y="22519"/>
                  <a:pt x="71438" y="22519"/>
                </a:cubicBezTo>
                <a:lnTo>
                  <a:pt x="0" y="2886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1229702D-958B-4044-ACB3-4EA2362B6E4A}"/>
              </a:ext>
            </a:extLst>
          </p:cNvPr>
          <p:cNvSpPr/>
          <p:nvPr/>
        </p:nvSpPr>
        <p:spPr>
          <a:xfrm>
            <a:off x="5894917" y="3853680"/>
            <a:ext cx="402359" cy="681887"/>
          </a:xfrm>
          <a:custGeom>
            <a:avLst/>
            <a:gdLst>
              <a:gd name="connsiteX0" fmla="*/ 0 w 402359"/>
              <a:gd name="connsiteY0" fmla="*/ 770 h 681887"/>
              <a:gd name="connsiteX1" fmla="*/ 156633 w 402359"/>
              <a:gd name="connsiteY1" fmla="*/ 62153 h 681887"/>
              <a:gd name="connsiteX2" fmla="*/ 192616 w 402359"/>
              <a:gd name="connsiteY2" fmla="*/ 85437 h 681887"/>
              <a:gd name="connsiteX3" fmla="*/ 361950 w 402359"/>
              <a:gd name="connsiteY3" fmla="*/ 447387 h 681887"/>
              <a:gd name="connsiteX4" fmla="*/ 391583 w 402359"/>
              <a:gd name="connsiteY4" fmla="*/ 669637 h 681887"/>
              <a:gd name="connsiteX5" fmla="*/ 385233 w 402359"/>
              <a:gd name="connsiteY5" fmla="*/ 633653 h 681887"/>
              <a:gd name="connsiteX6" fmla="*/ 400050 w 402359"/>
              <a:gd name="connsiteY6" fmla="*/ 470670 h 681887"/>
              <a:gd name="connsiteX7" fmla="*/ 328083 w 402359"/>
              <a:gd name="connsiteY7" fmla="*/ 280170 h 681887"/>
              <a:gd name="connsiteX8" fmla="*/ 194733 w 402359"/>
              <a:gd name="connsiteY8" fmla="*/ 53687 h 681887"/>
              <a:gd name="connsiteX9" fmla="*/ 156633 w 402359"/>
              <a:gd name="connsiteY9" fmla="*/ 30403 h 681887"/>
              <a:gd name="connsiteX10" fmla="*/ 0 w 402359"/>
              <a:gd name="connsiteY10" fmla="*/ 770 h 6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2359" h="681887">
                <a:moveTo>
                  <a:pt x="0" y="770"/>
                </a:moveTo>
                <a:cubicBezTo>
                  <a:pt x="0" y="6062"/>
                  <a:pt x="124530" y="48042"/>
                  <a:pt x="156633" y="62153"/>
                </a:cubicBezTo>
                <a:cubicBezTo>
                  <a:pt x="188736" y="76264"/>
                  <a:pt x="158397" y="21231"/>
                  <a:pt x="192616" y="85437"/>
                </a:cubicBezTo>
                <a:cubicBezTo>
                  <a:pt x="226835" y="149643"/>
                  <a:pt x="328789" y="350020"/>
                  <a:pt x="361950" y="447387"/>
                </a:cubicBezTo>
                <a:cubicBezTo>
                  <a:pt x="395111" y="544754"/>
                  <a:pt x="387703" y="638593"/>
                  <a:pt x="391583" y="669637"/>
                </a:cubicBezTo>
                <a:cubicBezTo>
                  <a:pt x="395463" y="700681"/>
                  <a:pt x="383822" y="666814"/>
                  <a:pt x="385233" y="633653"/>
                </a:cubicBezTo>
                <a:cubicBezTo>
                  <a:pt x="386644" y="600492"/>
                  <a:pt x="409575" y="529584"/>
                  <a:pt x="400050" y="470670"/>
                </a:cubicBezTo>
                <a:cubicBezTo>
                  <a:pt x="390525" y="411756"/>
                  <a:pt x="362303" y="349667"/>
                  <a:pt x="328083" y="280170"/>
                </a:cubicBezTo>
                <a:cubicBezTo>
                  <a:pt x="293863" y="210673"/>
                  <a:pt x="223308" y="95315"/>
                  <a:pt x="194733" y="53687"/>
                </a:cubicBezTo>
                <a:cubicBezTo>
                  <a:pt x="166158" y="12059"/>
                  <a:pt x="189794" y="42045"/>
                  <a:pt x="156633" y="30403"/>
                </a:cubicBezTo>
                <a:cubicBezTo>
                  <a:pt x="123472" y="18761"/>
                  <a:pt x="0" y="-4522"/>
                  <a:pt x="0" y="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B048644-C89E-43A1-939F-0489F486CF00}"/>
              </a:ext>
            </a:extLst>
          </p:cNvPr>
          <p:cNvSpPr/>
          <p:nvPr/>
        </p:nvSpPr>
        <p:spPr>
          <a:xfrm>
            <a:off x="5490993" y="1798638"/>
            <a:ext cx="370375" cy="152759"/>
          </a:xfrm>
          <a:custGeom>
            <a:avLst/>
            <a:gdLst>
              <a:gd name="connsiteX0" fmla="*/ 170 w 370375"/>
              <a:gd name="connsiteY0" fmla="*/ 0 h 152759"/>
              <a:gd name="connsiteX1" fmla="*/ 120820 w 370375"/>
              <a:gd name="connsiteY1" fmla="*/ 92075 h 152759"/>
              <a:gd name="connsiteX2" fmla="*/ 236707 w 370375"/>
              <a:gd name="connsiteY2" fmla="*/ 112712 h 152759"/>
              <a:gd name="connsiteX3" fmla="*/ 358945 w 370375"/>
              <a:gd name="connsiteY3" fmla="*/ 111125 h 152759"/>
              <a:gd name="connsiteX4" fmla="*/ 263695 w 370375"/>
              <a:gd name="connsiteY4" fmla="*/ 111125 h 152759"/>
              <a:gd name="connsiteX5" fmla="*/ 104945 w 370375"/>
              <a:gd name="connsiteY5" fmla="*/ 150812 h 152759"/>
              <a:gd name="connsiteX6" fmla="*/ 255757 w 370375"/>
              <a:gd name="connsiteY6" fmla="*/ 144462 h 152759"/>
              <a:gd name="connsiteX7" fmla="*/ 365295 w 370375"/>
              <a:gd name="connsiteY7" fmla="*/ 125412 h 152759"/>
              <a:gd name="connsiteX8" fmla="*/ 335132 w 370375"/>
              <a:gd name="connsiteY8" fmla="*/ 87312 h 152759"/>
              <a:gd name="connsiteX9" fmla="*/ 185907 w 370375"/>
              <a:gd name="connsiteY9" fmla="*/ 100012 h 152759"/>
              <a:gd name="connsiteX10" fmla="*/ 147807 w 370375"/>
              <a:gd name="connsiteY10" fmla="*/ 90487 h 152759"/>
              <a:gd name="connsiteX11" fmla="*/ 170 w 370375"/>
              <a:gd name="connsiteY11" fmla="*/ 0 h 152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0375" h="152759">
                <a:moveTo>
                  <a:pt x="170" y="0"/>
                </a:moveTo>
                <a:cubicBezTo>
                  <a:pt x="-4328" y="265"/>
                  <a:pt x="81397" y="73290"/>
                  <a:pt x="120820" y="92075"/>
                </a:cubicBezTo>
                <a:cubicBezTo>
                  <a:pt x="160243" y="110860"/>
                  <a:pt x="197020" y="109537"/>
                  <a:pt x="236707" y="112712"/>
                </a:cubicBezTo>
                <a:cubicBezTo>
                  <a:pt x="276394" y="115887"/>
                  <a:pt x="354447" y="111390"/>
                  <a:pt x="358945" y="111125"/>
                </a:cubicBezTo>
                <a:cubicBezTo>
                  <a:pt x="363443" y="110861"/>
                  <a:pt x="306028" y="104511"/>
                  <a:pt x="263695" y="111125"/>
                </a:cubicBezTo>
                <a:cubicBezTo>
                  <a:pt x="221362" y="117739"/>
                  <a:pt x="106268" y="145256"/>
                  <a:pt x="104945" y="150812"/>
                </a:cubicBezTo>
                <a:cubicBezTo>
                  <a:pt x="103622" y="156368"/>
                  <a:pt x="212365" y="148695"/>
                  <a:pt x="255757" y="144462"/>
                </a:cubicBezTo>
                <a:cubicBezTo>
                  <a:pt x="299149" y="140229"/>
                  <a:pt x="352066" y="134937"/>
                  <a:pt x="365295" y="125412"/>
                </a:cubicBezTo>
                <a:cubicBezTo>
                  <a:pt x="378524" y="115887"/>
                  <a:pt x="365030" y="91545"/>
                  <a:pt x="335132" y="87312"/>
                </a:cubicBezTo>
                <a:cubicBezTo>
                  <a:pt x="305234" y="83079"/>
                  <a:pt x="217128" y="99483"/>
                  <a:pt x="185907" y="100012"/>
                </a:cubicBezTo>
                <a:cubicBezTo>
                  <a:pt x="154686" y="100541"/>
                  <a:pt x="177176" y="103451"/>
                  <a:pt x="147807" y="90487"/>
                </a:cubicBezTo>
                <a:cubicBezTo>
                  <a:pt x="118438" y="77523"/>
                  <a:pt x="4668" y="-265"/>
                  <a:pt x="17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3B429A65-8998-478A-A77F-497F0A2450C5}"/>
              </a:ext>
            </a:extLst>
          </p:cNvPr>
          <p:cNvSpPr/>
          <p:nvPr/>
        </p:nvSpPr>
        <p:spPr>
          <a:xfrm>
            <a:off x="5583889" y="1568314"/>
            <a:ext cx="474065" cy="260086"/>
          </a:xfrm>
          <a:custGeom>
            <a:avLst/>
            <a:gdLst>
              <a:gd name="connsiteX0" fmla="*/ 474011 w 474065"/>
              <a:gd name="connsiteY0" fmla="*/ 136 h 260086"/>
              <a:gd name="connsiteX1" fmla="*/ 324786 w 474065"/>
              <a:gd name="connsiteY1" fmla="*/ 112849 h 260086"/>
              <a:gd name="connsiteX2" fmla="*/ 251761 w 474065"/>
              <a:gd name="connsiteY2" fmla="*/ 127136 h 260086"/>
              <a:gd name="connsiteX3" fmla="*/ 108886 w 474065"/>
              <a:gd name="connsiteY3" fmla="*/ 92211 h 260086"/>
              <a:gd name="connsiteX4" fmla="*/ 936 w 474065"/>
              <a:gd name="connsiteY4" fmla="*/ 258899 h 260086"/>
              <a:gd name="connsiteX5" fmla="*/ 61261 w 474065"/>
              <a:gd name="connsiteY5" fmla="*/ 165236 h 260086"/>
              <a:gd name="connsiteX6" fmla="*/ 143811 w 474065"/>
              <a:gd name="connsiteY6" fmla="*/ 133486 h 260086"/>
              <a:gd name="connsiteX7" fmla="*/ 307324 w 474065"/>
              <a:gd name="connsiteY7" fmla="*/ 138249 h 260086"/>
              <a:gd name="connsiteX8" fmla="*/ 474011 w 474065"/>
              <a:gd name="connsiteY8" fmla="*/ 136 h 26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065" h="260086">
                <a:moveTo>
                  <a:pt x="474011" y="136"/>
                </a:moveTo>
                <a:cubicBezTo>
                  <a:pt x="476921" y="-4097"/>
                  <a:pt x="361828" y="91682"/>
                  <a:pt x="324786" y="112849"/>
                </a:cubicBezTo>
                <a:cubicBezTo>
                  <a:pt x="287744" y="134016"/>
                  <a:pt x="287744" y="130576"/>
                  <a:pt x="251761" y="127136"/>
                </a:cubicBezTo>
                <a:cubicBezTo>
                  <a:pt x="215778" y="123696"/>
                  <a:pt x="150690" y="70251"/>
                  <a:pt x="108886" y="92211"/>
                </a:cubicBezTo>
                <a:cubicBezTo>
                  <a:pt x="67082" y="114171"/>
                  <a:pt x="8873" y="246728"/>
                  <a:pt x="936" y="258899"/>
                </a:cubicBezTo>
                <a:cubicBezTo>
                  <a:pt x="-7001" y="271070"/>
                  <a:pt x="37448" y="186138"/>
                  <a:pt x="61261" y="165236"/>
                </a:cubicBezTo>
                <a:cubicBezTo>
                  <a:pt x="85073" y="144334"/>
                  <a:pt x="102801" y="137984"/>
                  <a:pt x="143811" y="133486"/>
                </a:cubicBezTo>
                <a:cubicBezTo>
                  <a:pt x="184821" y="128988"/>
                  <a:pt x="252291" y="158093"/>
                  <a:pt x="307324" y="138249"/>
                </a:cubicBezTo>
                <a:cubicBezTo>
                  <a:pt x="362357" y="118405"/>
                  <a:pt x="471101" y="4369"/>
                  <a:pt x="474011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8AE3C419-A5C9-4A52-9BBE-CE3B0BC213C8}"/>
              </a:ext>
            </a:extLst>
          </p:cNvPr>
          <p:cNvSpPr/>
          <p:nvPr/>
        </p:nvSpPr>
        <p:spPr>
          <a:xfrm>
            <a:off x="6034048" y="1297149"/>
            <a:ext cx="210597" cy="419336"/>
          </a:xfrm>
          <a:custGeom>
            <a:avLst/>
            <a:gdLst>
              <a:gd name="connsiteX0" fmla="*/ 40 w 210597"/>
              <a:gd name="connsiteY0" fmla="*/ 417351 h 419336"/>
              <a:gd name="connsiteX1" fmla="*/ 157202 w 210597"/>
              <a:gd name="connsiteY1" fmla="*/ 358614 h 419336"/>
              <a:gd name="connsiteX2" fmla="*/ 200065 w 210597"/>
              <a:gd name="connsiteY2" fmla="*/ 260189 h 419336"/>
              <a:gd name="connsiteX3" fmla="*/ 208002 w 210597"/>
              <a:gd name="connsiteY3" fmla="*/ 15714 h 419336"/>
              <a:gd name="connsiteX4" fmla="*/ 209590 w 210597"/>
              <a:gd name="connsiteY4" fmla="*/ 33176 h 419336"/>
              <a:gd name="connsiteX5" fmla="*/ 193715 w 210597"/>
              <a:gd name="connsiteY5" fmla="*/ 104614 h 419336"/>
              <a:gd name="connsiteX6" fmla="*/ 173077 w 210597"/>
              <a:gd name="connsiteY6" fmla="*/ 287176 h 419336"/>
              <a:gd name="connsiteX7" fmla="*/ 40 w 210597"/>
              <a:gd name="connsiteY7" fmla="*/ 417351 h 41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597" h="419336">
                <a:moveTo>
                  <a:pt x="40" y="417351"/>
                </a:moveTo>
                <a:cubicBezTo>
                  <a:pt x="-2606" y="429257"/>
                  <a:pt x="123865" y="384808"/>
                  <a:pt x="157202" y="358614"/>
                </a:cubicBezTo>
                <a:cubicBezTo>
                  <a:pt x="190539" y="332420"/>
                  <a:pt x="191598" y="317339"/>
                  <a:pt x="200065" y="260189"/>
                </a:cubicBezTo>
                <a:cubicBezTo>
                  <a:pt x="208532" y="203039"/>
                  <a:pt x="206415" y="53549"/>
                  <a:pt x="208002" y="15714"/>
                </a:cubicBezTo>
                <a:cubicBezTo>
                  <a:pt x="209590" y="-22122"/>
                  <a:pt x="211971" y="18359"/>
                  <a:pt x="209590" y="33176"/>
                </a:cubicBezTo>
                <a:cubicBezTo>
                  <a:pt x="207209" y="47993"/>
                  <a:pt x="199800" y="62281"/>
                  <a:pt x="193715" y="104614"/>
                </a:cubicBezTo>
                <a:cubicBezTo>
                  <a:pt x="187630" y="146947"/>
                  <a:pt x="203504" y="235847"/>
                  <a:pt x="173077" y="287176"/>
                </a:cubicBezTo>
                <a:cubicBezTo>
                  <a:pt x="142650" y="338505"/>
                  <a:pt x="2686" y="405445"/>
                  <a:pt x="40" y="417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7BED3CB3-79A9-4631-AB88-C1C7BC335437}"/>
              </a:ext>
            </a:extLst>
          </p:cNvPr>
          <p:cNvSpPr/>
          <p:nvPr/>
        </p:nvSpPr>
        <p:spPr>
          <a:xfrm>
            <a:off x="5798217" y="1038678"/>
            <a:ext cx="430291" cy="482106"/>
          </a:xfrm>
          <a:custGeom>
            <a:avLst/>
            <a:gdLst>
              <a:gd name="connsiteX0" fmla="*/ 418433 w 430291"/>
              <a:gd name="connsiteY0" fmla="*/ 48760 h 482106"/>
              <a:gd name="connsiteX1" fmla="*/ 229521 w 430291"/>
              <a:gd name="connsiteY1" fmla="*/ 1135 h 482106"/>
              <a:gd name="connsiteX2" fmla="*/ 27908 w 430291"/>
              <a:gd name="connsiteY2" fmla="*/ 102735 h 482106"/>
              <a:gd name="connsiteX3" fmla="*/ 8858 w 430291"/>
              <a:gd name="connsiteY3" fmla="*/ 331335 h 482106"/>
              <a:gd name="connsiteX4" fmla="*/ 96171 w 430291"/>
              <a:gd name="connsiteY4" fmla="*/ 431347 h 482106"/>
              <a:gd name="connsiteX5" fmla="*/ 423196 w 430291"/>
              <a:gd name="connsiteY5" fmla="*/ 480560 h 482106"/>
              <a:gd name="connsiteX6" fmla="*/ 310483 w 430291"/>
              <a:gd name="connsiteY6" fmla="*/ 466272 h 482106"/>
              <a:gd name="connsiteX7" fmla="*/ 185071 w 430291"/>
              <a:gd name="connsiteY7" fmla="*/ 431347 h 482106"/>
              <a:gd name="connsiteX8" fmla="*/ 80296 w 430291"/>
              <a:gd name="connsiteY8" fmla="*/ 383722 h 482106"/>
              <a:gd name="connsiteX9" fmla="*/ 32671 w 430291"/>
              <a:gd name="connsiteY9" fmla="*/ 326572 h 482106"/>
              <a:gd name="connsiteX10" fmla="*/ 46958 w 430291"/>
              <a:gd name="connsiteY10" fmla="*/ 112260 h 482106"/>
              <a:gd name="connsiteX11" fmla="*/ 175546 w 430291"/>
              <a:gd name="connsiteY11" fmla="*/ 58285 h 482106"/>
              <a:gd name="connsiteX12" fmla="*/ 418433 w 430291"/>
              <a:gd name="connsiteY12" fmla="*/ 48760 h 48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0291" h="482106">
                <a:moveTo>
                  <a:pt x="418433" y="48760"/>
                </a:moveTo>
                <a:cubicBezTo>
                  <a:pt x="427429" y="39235"/>
                  <a:pt x="294608" y="-7861"/>
                  <a:pt x="229521" y="1135"/>
                </a:cubicBezTo>
                <a:cubicBezTo>
                  <a:pt x="164434" y="10131"/>
                  <a:pt x="64685" y="47702"/>
                  <a:pt x="27908" y="102735"/>
                </a:cubicBezTo>
                <a:cubicBezTo>
                  <a:pt x="-8869" y="157768"/>
                  <a:pt x="-2519" y="276566"/>
                  <a:pt x="8858" y="331335"/>
                </a:cubicBezTo>
                <a:cubicBezTo>
                  <a:pt x="20235" y="386104"/>
                  <a:pt x="27115" y="406476"/>
                  <a:pt x="96171" y="431347"/>
                </a:cubicBezTo>
                <a:cubicBezTo>
                  <a:pt x="165227" y="456218"/>
                  <a:pt x="387477" y="474739"/>
                  <a:pt x="423196" y="480560"/>
                </a:cubicBezTo>
                <a:cubicBezTo>
                  <a:pt x="458915" y="486381"/>
                  <a:pt x="350170" y="474474"/>
                  <a:pt x="310483" y="466272"/>
                </a:cubicBezTo>
                <a:cubicBezTo>
                  <a:pt x="270796" y="458070"/>
                  <a:pt x="223436" y="445105"/>
                  <a:pt x="185071" y="431347"/>
                </a:cubicBezTo>
                <a:cubicBezTo>
                  <a:pt x="146706" y="417589"/>
                  <a:pt x="105696" y="401185"/>
                  <a:pt x="80296" y="383722"/>
                </a:cubicBezTo>
                <a:cubicBezTo>
                  <a:pt x="54896" y="366259"/>
                  <a:pt x="38227" y="371816"/>
                  <a:pt x="32671" y="326572"/>
                </a:cubicBezTo>
                <a:cubicBezTo>
                  <a:pt x="27115" y="281328"/>
                  <a:pt x="23146" y="156974"/>
                  <a:pt x="46958" y="112260"/>
                </a:cubicBezTo>
                <a:cubicBezTo>
                  <a:pt x="70770" y="67546"/>
                  <a:pt x="118396" y="69927"/>
                  <a:pt x="175546" y="58285"/>
                </a:cubicBezTo>
                <a:cubicBezTo>
                  <a:pt x="232696" y="46643"/>
                  <a:pt x="409437" y="58285"/>
                  <a:pt x="418433" y="48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D7350BF3-DEED-4173-BCE3-6286BE014A14}"/>
              </a:ext>
            </a:extLst>
          </p:cNvPr>
          <p:cNvSpPr/>
          <p:nvPr/>
        </p:nvSpPr>
        <p:spPr>
          <a:xfrm>
            <a:off x="5624685" y="1411288"/>
            <a:ext cx="274955" cy="244565"/>
          </a:xfrm>
          <a:custGeom>
            <a:avLst/>
            <a:gdLst>
              <a:gd name="connsiteX0" fmla="*/ 206203 w 274955"/>
              <a:gd name="connsiteY0" fmla="*/ 0 h 244565"/>
              <a:gd name="connsiteX1" fmla="*/ 257003 w 274955"/>
              <a:gd name="connsiteY1" fmla="*/ 80962 h 244565"/>
              <a:gd name="connsiteX2" fmla="*/ 99840 w 274955"/>
              <a:gd name="connsiteY2" fmla="*/ 141287 h 244565"/>
              <a:gd name="connsiteX3" fmla="*/ 3003 w 274955"/>
              <a:gd name="connsiteY3" fmla="*/ 160337 h 244565"/>
              <a:gd name="connsiteX4" fmla="*/ 25228 w 274955"/>
              <a:gd name="connsiteY4" fmla="*/ 244475 h 244565"/>
              <a:gd name="connsiteX5" fmla="*/ 31578 w 274955"/>
              <a:gd name="connsiteY5" fmla="*/ 174625 h 244565"/>
              <a:gd name="connsiteX6" fmla="*/ 268115 w 274955"/>
              <a:gd name="connsiteY6" fmla="*/ 80962 h 244565"/>
              <a:gd name="connsiteX7" fmla="*/ 206203 w 274955"/>
              <a:gd name="connsiteY7" fmla="*/ 0 h 24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955" h="244565">
                <a:moveTo>
                  <a:pt x="206203" y="0"/>
                </a:moveTo>
                <a:cubicBezTo>
                  <a:pt x="204351" y="0"/>
                  <a:pt x="274730" y="57414"/>
                  <a:pt x="257003" y="80962"/>
                </a:cubicBezTo>
                <a:cubicBezTo>
                  <a:pt x="239276" y="104510"/>
                  <a:pt x="142173" y="128058"/>
                  <a:pt x="99840" y="141287"/>
                </a:cubicBezTo>
                <a:cubicBezTo>
                  <a:pt x="57507" y="154516"/>
                  <a:pt x="15438" y="143139"/>
                  <a:pt x="3003" y="160337"/>
                </a:cubicBezTo>
                <a:cubicBezTo>
                  <a:pt x="-9432" y="177535"/>
                  <a:pt x="20466" y="242094"/>
                  <a:pt x="25228" y="244475"/>
                </a:cubicBezTo>
                <a:cubicBezTo>
                  <a:pt x="29990" y="246856"/>
                  <a:pt x="-8903" y="201877"/>
                  <a:pt x="31578" y="174625"/>
                </a:cubicBezTo>
                <a:cubicBezTo>
                  <a:pt x="72059" y="147373"/>
                  <a:pt x="235836" y="108214"/>
                  <a:pt x="268115" y="80962"/>
                </a:cubicBezTo>
                <a:cubicBezTo>
                  <a:pt x="300394" y="53710"/>
                  <a:pt x="208055" y="0"/>
                  <a:pt x="2062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2E02C9C7-7F56-4063-8387-A6A2092BBEC4}"/>
              </a:ext>
            </a:extLst>
          </p:cNvPr>
          <p:cNvSpPr/>
          <p:nvPr/>
        </p:nvSpPr>
        <p:spPr>
          <a:xfrm>
            <a:off x="5971895" y="1152274"/>
            <a:ext cx="206657" cy="221737"/>
          </a:xfrm>
          <a:custGeom>
            <a:avLst/>
            <a:gdLst>
              <a:gd name="connsiteX0" fmla="*/ 66955 w 206657"/>
              <a:gd name="connsiteY0" fmla="*/ 220914 h 221737"/>
              <a:gd name="connsiteX1" fmla="*/ 206655 w 206657"/>
              <a:gd name="connsiteY1" fmla="*/ 87564 h 221737"/>
              <a:gd name="connsiteX2" fmla="*/ 70130 w 206657"/>
              <a:gd name="connsiteY2" fmla="*/ 251 h 221737"/>
              <a:gd name="connsiteX3" fmla="*/ 280 w 206657"/>
              <a:gd name="connsiteY3" fmla="*/ 63751 h 221737"/>
              <a:gd name="connsiteX4" fmla="*/ 44730 w 206657"/>
              <a:gd name="connsiteY4" fmla="*/ 141539 h 221737"/>
              <a:gd name="connsiteX5" fmla="*/ 22505 w 206657"/>
              <a:gd name="connsiteY5" fmla="*/ 100264 h 221737"/>
              <a:gd name="connsiteX6" fmla="*/ 14568 w 206657"/>
              <a:gd name="connsiteY6" fmla="*/ 70101 h 221737"/>
              <a:gd name="connsiteX7" fmla="*/ 87593 w 206657"/>
              <a:gd name="connsiteY7" fmla="*/ 30414 h 221737"/>
              <a:gd name="connsiteX8" fmla="*/ 166968 w 206657"/>
              <a:gd name="connsiteY8" fmla="*/ 71689 h 221737"/>
              <a:gd name="connsiteX9" fmla="*/ 138393 w 206657"/>
              <a:gd name="connsiteY9" fmla="*/ 141539 h 221737"/>
              <a:gd name="connsiteX10" fmla="*/ 66955 w 206657"/>
              <a:gd name="connsiteY10" fmla="*/ 220914 h 22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657" h="221737">
                <a:moveTo>
                  <a:pt x="66955" y="220914"/>
                </a:moveTo>
                <a:cubicBezTo>
                  <a:pt x="78332" y="211918"/>
                  <a:pt x="206126" y="124341"/>
                  <a:pt x="206655" y="87564"/>
                </a:cubicBezTo>
                <a:cubicBezTo>
                  <a:pt x="207184" y="50787"/>
                  <a:pt x="104526" y="4220"/>
                  <a:pt x="70130" y="251"/>
                </a:cubicBezTo>
                <a:cubicBezTo>
                  <a:pt x="35734" y="-3718"/>
                  <a:pt x="4513" y="40203"/>
                  <a:pt x="280" y="63751"/>
                </a:cubicBezTo>
                <a:cubicBezTo>
                  <a:pt x="-3953" y="87299"/>
                  <a:pt x="41026" y="135453"/>
                  <a:pt x="44730" y="141539"/>
                </a:cubicBezTo>
                <a:cubicBezTo>
                  <a:pt x="48434" y="147624"/>
                  <a:pt x="27532" y="112170"/>
                  <a:pt x="22505" y="100264"/>
                </a:cubicBezTo>
                <a:cubicBezTo>
                  <a:pt x="17478" y="88358"/>
                  <a:pt x="3720" y="81743"/>
                  <a:pt x="14568" y="70101"/>
                </a:cubicBezTo>
                <a:cubicBezTo>
                  <a:pt x="25416" y="58459"/>
                  <a:pt x="62193" y="30149"/>
                  <a:pt x="87593" y="30414"/>
                </a:cubicBezTo>
                <a:cubicBezTo>
                  <a:pt x="112993" y="30679"/>
                  <a:pt x="158501" y="53168"/>
                  <a:pt x="166968" y="71689"/>
                </a:cubicBezTo>
                <a:cubicBezTo>
                  <a:pt x="175435" y="90210"/>
                  <a:pt x="154533" y="120372"/>
                  <a:pt x="138393" y="141539"/>
                </a:cubicBezTo>
                <a:cubicBezTo>
                  <a:pt x="122253" y="162706"/>
                  <a:pt x="55578" y="229910"/>
                  <a:pt x="66955" y="220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63F02C1A-2433-4E7C-9D29-594060E4280E}"/>
              </a:ext>
            </a:extLst>
          </p:cNvPr>
          <p:cNvSpPr/>
          <p:nvPr/>
        </p:nvSpPr>
        <p:spPr>
          <a:xfrm>
            <a:off x="6257753" y="1446480"/>
            <a:ext cx="586268" cy="307730"/>
          </a:xfrm>
          <a:custGeom>
            <a:avLst/>
            <a:gdLst>
              <a:gd name="connsiteX0" fmla="*/ 172 w 586268"/>
              <a:gd name="connsiteY0" fmla="*/ 307708 h 307730"/>
              <a:gd name="connsiteX1" fmla="*/ 141460 w 586268"/>
              <a:gd name="connsiteY1" fmla="*/ 115620 h 307730"/>
              <a:gd name="connsiteX2" fmla="*/ 182735 w 586268"/>
              <a:gd name="connsiteY2" fmla="*/ 34658 h 307730"/>
              <a:gd name="connsiteX3" fmla="*/ 578022 w 586268"/>
              <a:gd name="connsiteY3" fmla="*/ 21958 h 307730"/>
              <a:gd name="connsiteX4" fmla="*/ 460547 w 586268"/>
              <a:gd name="connsiteY4" fmla="*/ 17195 h 307730"/>
              <a:gd name="connsiteX5" fmla="*/ 139872 w 586268"/>
              <a:gd name="connsiteY5" fmla="*/ 4495 h 307730"/>
              <a:gd name="connsiteX6" fmla="*/ 112885 w 586268"/>
              <a:gd name="connsiteY6" fmla="*/ 102920 h 307730"/>
              <a:gd name="connsiteX7" fmla="*/ 172 w 586268"/>
              <a:gd name="connsiteY7" fmla="*/ 307708 h 30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6268" h="307730">
                <a:moveTo>
                  <a:pt x="172" y="307708"/>
                </a:moveTo>
                <a:cubicBezTo>
                  <a:pt x="4934" y="309825"/>
                  <a:pt x="111033" y="161128"/>
                  <a:pt x="141460" y="115620"/>
                </a:cubicBezTo>
                <a:cubicBezTo>
                  <a:pt x="171887" y="70112"/>
                  <a:pt x="109975" y="50268"/>
                  <a:pt x="182735" y="34658"/>
                </a:cubicBezTo>
                <a:cubicBezTo>
                  <a:pt x="255495" y="19048"/>
                  <a:pt x="531720" y="24869"/>
                  <a:pt x="578022" y="21958"/>
                </a:cubicBezTo>
                <a:cubicBezTo>
                  <a:pt x="624324" y="19047"/>
                  <a:pt x="460547" y="17195"/>
                  <a:pt x="460547" y="17195"/>
                </a:cubicBezTo>
                <a:cubicBezTo>
                  <a:pt x="387522" y="14285"/>
                  <a:pt x="197816" y="-9792"/>
                  <a:pt x="139872" y="4495"/>
                </a:cubicBezTo>
                <a:cubicBezTo>
                  <a:pt x="81928" y="18782"/>
                  <a:pt x="135374" y="53972"/>
                  <a:pt x="112885" y="102920"/>
                </a:cubicBezTo>
                <a:cubicBezTo>
                  <a:pt x="90396" y="151868"/>
                  <a:pt x="-4590" y="305591"/>
                  <a:pt x="172" y="307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C0A39D92-200B-48A9-8DCD-3E0ABE1A316A}"/>
              </a:ext>
            </a:extLst>
          </p:cNvPr>
          <p:cNvSpPr/>
          <p:nvPr/>
        </p:nvSpPr>
        <p:spPr>
          <a:xfrm>
            <a:off x="6268947" y="1177834"/>
            <a:ext cx="389350" cy="174043"/>
          </a:xfrm>
          <a:custGeom>
            <a:avLst/>
            <a:gdLst>
              <a:gd name="connsiteX0" fmla="*/ 91 w 389350"/>
              <a:gd name="connsiteY0" fmla="*/ 25491 h 174043"/>
              <a:gd name="connsiteX1" fmla="*/ 168366 w 389350"/>
              <a:gd name="connsiteY1" fmla="*/ 8029 h 174043"/>
              <a:gd name="connsiteX2" fmla="*/ 379503 w 389350"/>
              <a:gd name="connsiteY2" fmla="*/ 168366 h 174043"/>
              <a:gd name="connsiteX3" fmla="*/ 333466 w 389350"/>
              <a:gd name="connsiteY3" fmla="*/ 128679 h 174043"/>
              <a:gd name="connsiteX4" fmla="*/ 147728 w 389350"/>
              <a:gd name="connsiteY4" fmla="*/ 38191 h 174043"/>
              <a:gd name="connsiteX5" fmla="*/ 91 w 389350"/>
              <a:gd name="connsiteY5" fmla="*/ 25491 h 17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350" h="174043">
                <a:moveTo>
                  <a:pt x="91" y="25491"/>
                </a:moveTo>
                <a:cubicBezTo>
                  <a:pt x="3531" y="20464"/>
                  <a:pt x="105131" y="-15783"/>
                  <a:pt x="168366" y="8029"/>
                </a:cubicBezTo>
                <a:cubicBezTo>
                  <a:pt x="231601" y="31841"/>
                  <a:pt x="351986" y="148258"/>
                  <a:pt x="379503" y="168366"/>
                </a:cubicBezTo>
                <a:cubicBezTo>
                  <a:pt x="407020" y="188474"/>
                  <a:pt x="372095" y="150375"/>
                  <a:pt x="333466" y="128679"/>
                </a:cubicBezTo>
                <a:cubicBezTo>
                  <a:pt x="294837" y="106983"/>
                  <a:pt x="204878" y="55918"/>
                  <a:pt x="147728" y="38191"/>
                </a:cubicBezTo>
                <a:cubicBezTo>
                  <a:pt x="90578" y="20464"/>
                  <a:pt x="-3349" y="30518"/>
                  <a:pt x="91" y="25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65C91633-A978-4AB4-8967-C45D43B64C76}"/>
              </a:ext>
            </a:extLst>
          </p:cNvPr>
          <p:cNvSpPr/>
          <p:nvPr/>
        </p:nvSpPr>
        <p:spPr>
          <a:xfrm>
            <a:off x="6210257" y="1791887"/>
            <a:ext cx="633895" cy="205764"/>
          </a:xfrm>
          <a:custGeom>
            <a:avLst/>
            <a:gdLst>
              <a:gd name="connsiteX0" fmla="*/ 43 w 633895"/>
              <a:gd name="connsiteY0" fmla="*/ 930 h 205764"/>
              <a:gd name="connsiteX1" fmla="*/ 230760 w 633895"/>
              <a:gd name="connsiteY1" fmla="*/ 85596 h 205764"/>
              <a:gd name="connsiteX2" fmla="*/ 215943 w 633895"/>
              <a:gd name="connsiteY2" fmla="*/ 174496 h 205764"/>
              <a:gd name="connsiteX3" fmla="*/ 326010 w 633895"/>
              <a:gd name="connsiteY3" fmla="*/ 202013 h 205764"/>
              <a:gd name="connsiteX4" fmla="*/ 630810 w 633895"/>
              <a:gd name="connsiteY4" fmla="*/ 100413 h 205764"/>
              <a:gd name="connsiteX5" fmla="*/ 472060 w 633895"/>
              <a:gd name="connsiteY5" fmla="*/ 159680 h 205764"/>
              <a:gd name="connsiteX6" fmla="*/ 287910 w 633895"/>
              <a:gd name="connsiteY6" fmla="*/ 182963 h 205764"/>
              <a:gd name="connsiteX7" fmla="*/ 281560 w 633895"/>
              <a:gd name="connsiteY7" fmla="*/ 91946 h 205764"/>
              <a:gd name="connsiteX8" fmla="*/ 211710 w 633895"/>
              <a:gd name="connsiteY8" fmla="*/ 43263 h 205764"/>
              <a:gd name="connsiteX9" fmla="*/ 43 w 633895"/>
              <a:gd name="connsiteY9" fmla="*/ 930 h 20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3895" h="205764">
                <a:moveTo>
                  <a:pt x="43" y="930"/>
                </a:moveTo>
                <a:cubicBezTo>
                  <a:pt x="3218" y="7986"/>
                  <a:pt x="194777" y="56668"/>
                  <a:pt x="230760" y="85596"/>
                </a:cubicBezTo>
                <a:cubicBezTo>
                  <a:pt x="266743" y="114524"/>
                  <a:pt x="200068" y="155093"/>
                  <a:pt x="215943" y="174496"/>
                </a:cubicBezTo>
                <a:cubicBezTo>
                  <a:pt x="231818" y="193899"/>
                  <a:pt x="256866" y="214360"/>
                  <a:pt x="326010" y="202013"/>
                </a:cubicBezTo>
                <a:cubicBezTo>
                  <a:pt x="395155" y="189666"/>
                  <a:pt x="606468" y="107469"/>
                  <a:pt x="630810" y="100413"/>
                </a:cubicBezTo>
                <a:cubicBezTo>
                  <a:pt x="655152" y="93358"/>
                  <a:pt x="529210" y="145922"/>
                  <a:pt x="472060" y="159680"/>
                </a:cubicBezTo>
                <a:cubicBezTo>
                  <a:pt x="414910" y="173438"/>
                  <a:pt x="319660" y="194252"/>
                  <a:pt x="287910" y="182963"/>
                </a:cubicBezTo>
                <a:cubicBezTo>
                  <a:pt x="256160" y="171674"/>
                  <a:pt x="294260" y="115229"/>
                  <a:pt x="281560" y="91946"/>
                </a:cubicBezTo>
                <a:cubicBezTo>
                  <a:pt x="268860" y="68663"/>
                  <a:pt x="254043" y="57727"/>
                  <a:pt x="211710" y="43263"/>
                </a:cubicBezTo>
                <a:cubicBezTo>
                  <a:pt x="169377" y="28799"/>
                  <a:pt x="-3132" y="-6126"/>
                  <a:pt x="43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5FF50F1-0FE2-4B56-9FB4-AC25FFE3F716}"/>
              </a:ext>
            </a:extLst>
          </p:cNvPr>
          <p:cNvSpPr/>
          <p:nvPr/>
        </p:nvSpPr>
        <p:spPr>
          <a:xfrm>
            <a:off x="6318609" y="1228963"/>
            <a:ext cx="836089" cy="280327"/>
          </a:xfrm>
          <a:custGeom>
            <a:avLst/>
            <a:gdLst>
              <a:gd name="connsiteX0" fmla="*/ 63141 w 836089"/>
              <a:gd name="connsiteY0" fmla="*/ 280220 h 280327"/>
              <a:gd name="connsiteX1" fmla="*/ 3874 w 836089"/>
              <a:gd name="connsiteY1" fmla="*/ 140520 h 280327"/>
              <a:gd name="connsiteX2" fmla="*/ 33508 w 836089"/>
              <a:gd name="connsiteY2" fmla="*/ 129937 h 280327"/>
              <a:gd name="connsiteX3" fmla="*/ 255758 w 836089"/>
              <a:gd name="connsiteY3" fmla="*/ 144754 h 280327"/>
              <a:gd name="connsiteX4" fmla="*/ 391224 w 836089"/>
              <a:gd name="connsiteY4" fmla="*/ 140520 h 280327"/>
              <a:gd name="connsiteX5" fmla="*/ 825141 w 836089"/>
              <a:gd name="connsiteY5" fmla="*/ 2937 h 280327"/>
              <a:gd name="connsiteX6" fmla="*/ 685441 w 836089"/>
              <a:gd name="connsiteY6" fmla="*/ 55854 h 280327"/>
              <a:gd name="connsiteX7" fmla="*/ 461074 w 836089"/>
              <a:gd name="connsiteY7" fmla="*/ 165920 h 280327"/>
              <a:gd name="connsiteX8" fmla="*/ 48324 w 836089"/>
              <a:gd name="connsiteY8" fmla="*/ 159570 h 280327"/>
              <a:gd name="connsiteX9" fmla="*/ 37741 w 836089"/>
              <a:gd name="connsiteY9" fmla="*/ 163804 h 280327"/>
              <a:gd name="connsiteX10" fmla="*/ 63141 w 836089"/>
              <a:gd name="connsiteY10" fmla="*/ 280220 h 28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6089" h="280327">
                <a:moveTo>
                  <a:pt x="63141" y="280220"/>
                </a:moveTo>
                <a:cubicBezTo>
                  <a:pt x="57496" y="276339"/>
                  <a:pt x="8813" y="165567"/>
                  <a:pt x="3874" y="140520"/>
                </a:cubicBezTo>
                <a:cubicBezTo>
                  <a:pt x="-1065" y="115473"/>
                  <a:pt x="-8473" y="129231"/>
                  <a:pt x="33508" y="129937"/>
                </a:cubicBezTo>
                <a:cubicBezTo>
                  <a:pt x="75489" y="130643"/>
                  <a:pt x="196139" y="142990"/>
                  <a:pt x="255758" y="144754"/>
                </a:cubicBezTo>
                <a:cubicBezTo>
                  <a:pt x="315377" y="146518"/>
                  <a:pt x="296327" y="164156"/>
                  <a:pt x="391224" y="140520"/>
                </a:cubicBezTo>
                <a:cubicBezTo>
                  <a:pt x="486121" y="116884"/>
                  <a:pt x="776105" y="17048"/>
                  <a:pt x="825141" y="2937"/>
                </a:cubicBezTo>
                <a:cubicBezTo>
                  <a:pt x="874177" y="-11174"/>
                  <a:pt x="746119" y="28690"/>
                  <a:pt x="685441" y="55854"/>
                </a:cubicBezTo>
                <a:cubicBezTo>
                  <a:pt x="624763" y="83018"/>
                  <a:pt x="567260" y="148634"/>
                  <a:pt x="461074" y="165920"/>
                </a:cubicBezTo>
                <a:cubicBezTo>
                  <a:pt x="354888" y="183206"/>
                  <a:pt x="118879" y="159923"/>
                  <a:pt x="48324" y="159570"/>
                </a:cubicBezTo>
                <a:cubicBezTo>
                  <a:pt x="-22231" y="159217"/>
                  <a:pt x="36330" y="145812"/>
                  <a:pt x="37741" y="163804"/>
                </a:cubicBezTo>
                <a:cubicBezTo>
                  <a:pt x="39152" y="181796"/>
                  <a:pt x="68786" y="284101"/>
                  <a:pt x="63141" y="280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89BD40B3-FD42-4336-AD33-A63724FE5372}"/>
              </a:ext>
            </a:extLst>
          </p:cNvPr>
          <p:cNvSpPr/>
          <p:nvPr/>
        </p:nvSpPr>
        <p:spPr>
          <a:xfrm>
            <a:off x="6207075" y="1927739"/>
            <a:ext cx="433247" cy="567916"/>
          </a:xfrm>
          <a:custGeom>
            <a:avLst/>
            <a:gdLst>
              <a:gd name="connsiteX0" fmla="*/ 346125 w 433247"/>
              <a:gd name="connsiteY0" fmla="*/ 2661 h 567916"/>
              <a:gd name="connsiteX1" fmla="*/ 250875 w 433247"/>
              <a:gd name="connsiteY1" fmla="*/ 74628 h 567916"/>
              <a:gd name="connsiteX2" fmla="*/ 1108 w 433247"/>
              <a:gd name="connsiteY2" fmla="*/ 191044 h 567916"/>
              <a:gd name="connsiteX3" fmla="*/ 161975 w 433247"/>
              <a:gd name="connsiteY3" fmla="*/ 203744 h 567916"/>
              <a:gd name="connsiteX4" fmla="*/ 227592 w 433247"/>
              <a:gd name="connsiteY4" fmla="*/ 252428 h 567916"/>
              <a:gd name="connsiteX5" fmla="*/ 227592 w 433247"/>
              <a:gd name="connsiteY5" fmla="*/ 320161 h 567916"/>
              <a:gd name="connsiteX6" fmla="*/ 111175 w 433247"/>
              <a:gd name="connsiteY6" fmla="*/ 565694 h 567916"/>
              <a:gd name="connsiteX7" fmla="*/ 183142 w 433247"/>
              <a:gd name="connsiteY7" fmla="*/ 432344 h 567916"/>
              <a:gd name="connsiteX8" fmla="*/ 432908 w 433247"/>
              <a:gd name="connsiteY8" fmla="*/ 277828 h 567916"/>
              <a:gd name="connsiteX9" fmla="*/ 238175 w 433247"/>
              <a:gd name="connsiteY9" fmla="*/ 364611 h 567916"/>
              <a:gd name="connsiteX10" fmla="*/ 286858 w 433247"/>
              <a:gd name="connsiteY10" fmla="*/ 263011 h 567916"/>
              <a:gd name="connsiteX11" fmla="*/ 90008 w 433247"/>
              <a:gd name="connsiteY11" fmla="*/ 180461 h 567916"/>
              <a:gd name="connsiteX12" fmla="*/ 106942 w 433247"/>
              <a:gd name="connsiteY12" fmla="*/ 167761 h 567916"/>
              <a:gd name="connsiteX13" fmla="*/ 346125 w 433247"/>
              <a:gd name="connsiteY13" fmla="*/ 2661 h 567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3247" h="567916">
                <a:moveTo>
                  <a:pt x="346125" y="2661"/>
                </a:moveTo>
                <a:cubicBezTo>
                  <a:pt x="370114" y="-12861"/>
                  <a:pt x="308378" y="43231"/>
                  <a:pt x="250875" y="74628"/>
                </a:cubicBezTo>
                <a:cubicBezTo>
                  <a:pt x="193372" y="106025"/>
                  <a:pt x="15925" y="169525"/>
                  <a:pt x="1108" y="191044"/>
                </a:cubicBezTo>
                <a:cubicBezTo>
                  <a:pt x="-13709" y="212563"/>
                  <a:pt x="124228" y="193513"/>
                  <a:pt x="161975" y="203744"/>
                </a:cubicBezTo>
                <a:cubicBezTo>
                  <a:pt x="199722" y="213975"/>
                  <a:pt x="216656" y="233025"/>
                  <a:pt x="227592" y="252428"/>
                </a:cubicBezTo>
                <a:cubicBezTo>
                  <a:pt x="238528" y="271831"/>
                  <a:pt x="246995" y="267950"/>
                  <a:pt x="227592" y="320161"/>
                </a:cubicBezTo>
                <a:cubicBezTo>
                  <a:pt x="208189" y="372372"/>
                  <a:pt x="118583" y="546997"/>
                  <a:pt x="111175" y="565694"/>
                </a:cubicBezTo>
                <a:cubicBezTo>
                  <a:pt x="103767" y="584391"/>
                  <a:pt x="129520" y="480322"/>
                  <a:pt x="183142" y="432344"/>
                </a:cubicBezTo>
                <a:cubicBezTo>
                  <a:pt x="236764" y="384366"/>
                  <a:pt x="423736" y="289117"/>
                  <a:pt x="432908" y="277828"/>
                </a:cubicBezTo>
                <a:cubicBezTo>
                  <a:pt x="442080" y="266539"/>
                  <a:pt x="262517" y="367081"/>
                  <a:pt x="238175" y="364611"/>
                </a:cubicBezTo>
                <a:cubicBezTo>
                  <a:pt x="213833" y="362142"/>
                  <a:pt x="311552" y="293703"/>
                  <a:pt x="286858" y="263011"/>
                </a:cubicBezTo>
                <a:cubicBezTo>
                  <a:pt x="262164" y="232319"/>
                  <a:pt x="119994" y="196336"/>
                  <a:pt x="90008" y="180461"/>
                </a:cubicBezTo>
                <a:cubicBezTo>
                  <a:pt x="60022" y="164586"/>
                  <a:pt x="64256" y="193161"/>
                  <a:pt x="106942" y="167761"/>
                </a:cubicBezTo>
                <a:cubicBezTo>
                  <a:pt x="149628" y="142361"/>
                  <a:pt x="322136" y="18183"/>
                  <a:pt x="346125" y="2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3FE51C9-C0CB-4E42-96B8-8A3C8D437F1C}"/>
              </a:ext>
            </a:extLst>
          </p:cNvPr>
          <p:cNvSpPr/>
          <p:nvPr/>
        </p:nvSpPr>
        <p:spPr>
          <a:xfrm>
            <a:off x="6258989" y="2520917"/>
            <a:ext cx="181809" cy="270202"/>
          </a:xfrm>
          <a:custGeom>
            <a:avLst/>
            <a:gdLst>
              <a:gd name="connsiteX0" fmla="*/ 81486 w 181809"/>
              <a:gd name="connsiteY0" fmla="*/ 33 h 270202"/>
              <a:gd name="connsiteX1" fmla="*/ 83074 w 181809"/>
              <a:gd name="connsiteY1" fmla="*/ 104808 h 270202"/>
              <a:gd name="connsiteX2" fmla="*/ 2111 w 181809"/>
              <a:gd name="connsiteY2" fmla="*/ 192121 h 270202"/>
              <a:gd name="connsiteX3" fmla="*/ 181499 w 181809"/>
              <a:gd name="connsiteY3" fmla="*/ 269908 h 270202"/>
              <a:gd name="connsiteX4" fmla="*/ 44974 w 181809"/>
              <a:gd name="connsiteY4" fmla="*/ 217521 h 270202"/>
              <a:gd name="connsiteX5" fmla="*/ 29099 w 181809"/>
              <a:gd name="connsiteY5" fmla="*/ 185771 h 270202"/>
              <a:gd name="connsiteX6" fmla="*/ 102124 w 181809"/>
              <a:gd name="connsiteY6" fmla="*/ 115921 h 270202"/>
              <a:gd name="connsiteX7" fmla="*/ 81486 w 181809"/>
              <a:gd name="connsiteY7" fmla="*/ 33 h 27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809" h="270202">
                <a:moveTo>
                  <a:pt x="81486" y="33"/>
                </a:moveTo>
                <a:cubicBezTo>
                  <a:pt x="78311" y="-1819"/>
                  <a:pt x="96303" y="72793"/>
                  <a:pt x="83074" y="104808"/>
                </a:cubicBezTo>
                <a:cubicBezTo>
                  <a:pt x="69845" y="136823"/>
                  <a:pt x="-14293" y="164604"/>
                  <a:pt x="2111" y="192121"/>
                </a:cubicBezTo>
                <a:cubicBezTo>
                  <a:pt x="18515" y="219638"/>
                  <a:pt x="174355" y="265675"/>
                  <a:pt x="181499" y="269908"/>
                </a:cubicBezTo>
                <a:cubicBezTo>
                  <a:pt x="188643" y="274141"/>
                  <a:pt x="70374" y="231544"/>
                  <a:pt x="44974" y="217521"/>
                </a:cubicBezTo>
                <a:cubicBezTo>
                  <a:pt x="19574" y="203498"/>
                  <a:pt x="19574" y="202704"/>
                  <a:pt x="29099" y="185771"/>
                </a:cubicBezTo>
                <a:cubicBezTo>
                  <a:pt x="38624" y="168838"/>
                  <a:pt x="91541" y="146613"/>
                  <a:pt x="102124" y="115921"/>
                </a:cubicBezTo>
                <a:cubicBezTo>
                  <a:pt x="112707" y="85229"/>
                  <a:pt x="84661" y="1885"/>
                  <a:pt x="81486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ECBA5AD1-C8D7-4DE6-9859-7757D1A08396}"/>
              </a:ext>
            </a:extLst>
          </p:cNvPr>
          <p:cNvSpPr/>
          <p:nvPr/>
        </p:nvSpPr>
        <p:spPr>
          <a:xfrm>
            <a:off x="6172460" y="2781245"/>
            <a:ext cx="234234" cy="242060"/>
          </a:xfrm>
          <a:custGeom>
            <a:avLst/>
            <a:gdLst>
              <a:gd name="connsiteX0" fmla="*/ 233103 w 234234"/>
              <a:gd name="connsiteY0" fmla="*/ 55 h 242060"/>
              <a:gd name="connsiteX1" fmla="*/ 96578 w 234234"/>
              <a:gd name="connsiteY1" fmla="*/ 44505 h 242060"/>
              <a:gd name="connsiteX2" fmla="*/ 52128 w 234234"/>
              <a:gd name="connsiteY2" fmla="*/ 79430 h 242060"/>
              <a:gd name="connsiteX3" fmla="*/ 37840 w 234234"/>
              <a:gd name="connsiteY3" fmla="*/ 241355 h 242060"/>
              <a:gd name="connsiteX4" fmla="*/ 33078 w 234234"/>
              <a:gd name="connsiteY4" fmla="*/ 134993 h 242060"/>
              <a:gd name="connsiteX5" fmla="*/ 12440 w 234234"/>
              <a:gd name="connsiteY5" fmla="*/ 54030 h 242060"/>
              <a:gd name="connsiteX6" fmla="*/ 233103 w 234234"/>
              <a:gd name="connsiteY6" fmla="*/ 55 h 24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234" h="242060">
                <a:moveTo>
                  <a:pt x="233103" y="55"/>
                </a:moveTo>
                <a:cubicBezTo>
                  <a:pt x="247126" y="-1532"/>
                  <a:pt x="126740" y="31276"/>
                  <a:pt x="96578" y="44505"/>
                </a:cubicBezTo>
                <a:cubicBezTo>
                  <a:pt x="66416" y="57734"/>
                  <a:pt x="61918" y="46622"/>
                  <a:pt x="52128" y="79430"/>
                </a:cubicBezTo>
                <a:cubicBezTo>
                  <a:pt x="42338" y="112238"/>
                  <a:pt x="41015" y="232095"/>
                  <a:pt x="37840" y="241355"/>
                </a:cubicBezTo>
                <a:cubicBezTo>
                  <a:pt x="34665" y="250615"/>
                  <a:pt x="37311" y="166214"/>
                  <a:pt x="33078" y="134993"/>
                </a:cubicBezTo>
                <a:cubicBezTo>
                  <a:pt x="28845" y="103772"/>
                  <a:pt x="-23279" y="77049"/>
                  <a:pt x="12440" y="54030"/>
                </a:cubicBezTo>
                <a:cubicBezTo>
                  <a:pt x="48159" y="31011"/>
                  <a:pt x="219080" y="1642"/>
                  <a:pt x="233103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9E9B11B-1422-4C53-B10B-430BBC5EEA3F}"/>
              </a:ext>
            </a:extLst>
          </p:cNvPr>
          <p:cNvSpPr/>
          <p:nvPr/>
        </p:nvSpPr>
        <p:spPr>
          <a:xfrm>
            <a:off x="6237510" y="3099872"/>
            <a:ext cx="293771" cy="51778"/>
          </a:xfrm>
          <a:custGeom>
            <a:avLst/>
            <a:gdLst>
              <a:gd name="connsiteX0" fmla="*/ 1365 w 293771"/>
              <a:gd name="connsiteY0" fmla="*/ 516 h 51778"/>
              <a:gd name="connsiteX1" fmla="*/ 160115 w 293771"/>
              <a:gd name="connsiteY1" fmla="*/ 49728 h 51778"/>
              <a:gd name="connsiteX2" fmla="*/ 293465 w 293771"/>
              <a:gd name="connsiteY2" fmla="*/ 41791 h 51778"/>
              <a:gd name="connsiteX3" fmla="*/ 193453 w 293771"/>
              <a:gd name="connsiteY3" fmla="*/ 35441 h 51778"/>
              <a:gd name="connsiteX4" fmla="*/ 88678 w 293771"/>
              <a:gd name="connsiteY4" fmla="*/ 24328 h 51778"/>
              <a:gd name="connsiteX5" fmla="*/ 1365 w 293771"/>
              <a:gd name="connsiteY5" fmla="*/ 516 h 5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771" h="51778">
                <a:moveTo>
                  <a:pt x="1365" y="516"/>
                </a:moveTo>
                <a:cubicBezTo>
                  <a:pt x="13271" y="4749"/>
                  <a:pt x="111432" y="42849"/>
                  <a:pt x="160115" y="49728"/>
                </a:cubicBezTo>
                <a:cubicBezTo>
                  <a:pt x="208798" y="56607"/>
                  <a:pt x="287909" y="44172"/>
                  <a:pt x="293465" y="41791"/>
                </a:cubicBezTo>
                <a:cubicBezTo>
                  <a:pt x="299021" y="39410"/>
                  <a:pt x="227584" y="38352"/>
                  <a:pt x="193453" y="35441"/>
                </a:cubicBezTo>
                <a:cubicBezTo>
                  <a:pt x="159322" y="32530"/>
                  <a:pt x="118840" y="29355"/>
                  <a:pt x="88678" y="24328"/>
                </a:cubicBezTo>
                <a:cubicBezTo>
                  <a:pt x="58516" y="19301"/>
                  <a:pt x="-10541" y="-3717"/>
                  <a:pt x="1365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A74958A7-2803-4A89-92A8-DC363CB1305E}"/>
              </a:ext>
            </a:extLst>
          </p:cNvPr>
          <p:cNvSpPr/>
          <p:nvPr/>
        </p:nvSpPr>
        <p:spPr>
          <a:xfrm>
            <a:off x="6381262" y="2751100"/>
            <a:ext cx="295390" cy="498851"/>
          </a:xfrm>
          <a:custGeom>
            <a:avLst/>
            <a:gdLst>
              <a:gd name="connsiteX0" fmla="*/ 294176 w 295390"/>
              <a:gd name="connsiteY0" fmla="*/ 1625 h 498851"/>
              <a:gd name="connsiteX1" fmla="*/ 106851 w 295390"/>
              <a:gd name="connsiteY1" fmla="*/ 146088 h 498851"/>
              <a:gd name="connsiteX2" fmla="*/ 59226 w 295390"/>
              <a:gd name="connsiteY2" fmla="*/ 227050 h 498851"/>
              <a:gd name="connsiteX3" fmla="*/ 62401 w 295390"/>
              <a:gd name="connsiteY3" fmla="*/ 317538 h 498851"/>
              <a:gd name="connsiteX4" fmla="*/ 125901 w 295390"/>
              <a:gd name="connsiteY4" fmla="*/ 493750 h 498851"/>
              <a:gd name="connsiteX5" fmla="*/ 102088 w 295390"/>
              <a:gd name="connsiteY5" fmla="*/ 433425 h 498851"/>
              <a:gd name="connsiteX6" fmla="*/ 5251 w 295390"/>
              <a:gd name="connsiteY6" fmla="*/ 249275 h 498851"/>
              <a:gd name="connsiteX7" fmla="*/ 294176 w 295390"/>
              <a:gd name="connsiteY7" fmla="*/ 1625 h 49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390" h="498851">
                <a:moveTo>
                  <a:pt x="294176" y="1625"/>
                </a:moveTo>
                <a:cubicBezTo>
                  <a:pt x="311109" y="-15573"/>
                  <a:pt x="146009" y="108517"/>
                  <a:pt x="106851" y="146088"/>
                </a:cubicBezTo>
                <a:cubicBezTo>
                  <a:pt x="67693" y="183659"/>
                  <a:pt x="66634" y="198475"/>
                  <a:pt x="59226" y="227050"/>
                </a:cubicBezTo>
                <a:cubicBezTo>
                  <a:pt x="51818" y="255625"/>
                  <a:pt x="51288" y="273088"/>
                  <a:pt x="62401" y="317538"/>
                </a:cubicBezTo>
                <a:cubicBezTo>
                  <a:pt x="73514" y="361988"/>
                  <a:pt x="119287" y="474436"/>
                  <a:pt x="125901" y="493750"/>
                </a:cubicBezTo>
                <a:cubicBezTo>
                  <a:pt x="132515" y="513064"/>
                  <a:pt x="122196" y="474171"/>
                  <a:pt x="102088" y="433425"/>
                </a:cubicBezTo>
                <a:cubicBezTo>
                  <a:pt x="81980" y="392679"/>
                  <a:pt x="-24647" y="319389"/>
                  <a:pt x="5251" y="249275"/>
                </a:cubicBezTo>
                <a:cubicBezTo>
                  <a:pt x="35149" y="179161"/>
                  <a:pt x="277243" y="18823"/>
                  <a:pt x="294176" y="1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7EE5A42F-09D9-432A-8FD8-8CF7516EB05F}"/>
              </a:ext>
            </a:extLst>
          </p:cNvPr>
          <p:cNvSpPr/>
          <p:nvPr/>
        </p:nvSpPr>
        <p:spPr>
          <a:xfrm>
            <a:off x="6284218" y="1472597"/>
            <a:ext cx="250830" cy="424176"/>
          </a:xfrm>
          <a:custGeom>
            <a:avLst/>
            <a:gdLst>
              <a:gd name="connsiteX0" fmla="*/ 165 w 250830"/>
              <a:gd name="connsiteY0" fmla="*/ 282120 h 424176"/>
              <a:gd name="connsiteX1" fmla="*/ 175849 w 250830"/>
              <a:gd name="connsiteY1" fmla="*/ 250370 h 424176"/>
              <a:gd name="connsiteX2" fmla="*/ 249932 w 250830"/>
              <a:gd name="connsiteY2" fmla="*/ 423936 h 424176"/>
              <a:gd name="connsiteX3" fmla="*/ 213949 w 250830"/>
              <a:gd name="connsiteY3" fmla="*/ 286353 h 424176"/>
              <a:gd name="connsiteX4" fmla="*/ 169499 w 250830"/>
              <a:gd name="connsiteY4" fmla="*/ 208036 h 424176"/>
              <a:gd name="connsiteX5" fmla="*/ 249932 w 250830"/>
              <a:gd name="connsiteY5" fmla="*/ 603 h 424176"/>
              <a:gd name="connsiteX6" fmla="*/ 173732 w 250830"/>
              <a:gd name="connsiteY6" fmla="*/ 146653 h 424176"/>
              <a:gd name="connsiteX7" fmla="*/ 144099 w 250830"/>
              <a:gd name="connsiteY7" fmla="*/ 201686 h 424176"/>
              <a:gd name="connsiteX8" fmla="*/ 165 w 250830"/>
              <a:gd name="connsiteY8" fmla="*/ 282120 h 42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830" h="424176">
                <a:moveTo>
                  <a:pt x="165" y="282120"/>
                </a:moveTo>
                <a:cubicBezTo>
                  <a:pt x="5457" y="290234"/>
                  <a:pt x="134221" y="226734"/>
                  <a:pt x="175849" y="250370"/>
                </a:cubicBezTo>
                <a:cubicBezTo>
                  <a:pt x="217477" y="274006"/>
                  <a:pt x="243582" y="417939"/>
                  <a:pt x="249932" y="423936"/>
                </a:cubicBezTo>
                <a:cubicBezTo>
                  <a:pt x="256282" y="429933"/>
                  <a:pt x="227355" y="322336"/>
                  <a:pt x="213949" y="286353"/>
                </a:cubicBezTo>
                <a:cubicBezTo>
                  <a:pt x="200543" y="250370"/>
                  <a:pt x="163502" y="255661"/>
                  <a:pt x="169499" y="208036"/>
                </a:cubicBezTo>
                <a:cubicBezTo>
                  <a:pt x="175496" y="160411"/>
                  <a:pt x="249227" y="10833"/>
                  <a:pt x="249932" y="603"/>
                </a:cubicBezTo>
                <a:cubicBezTo>
                  <a:pt x="250637" y="-9627"/>
                  <a:pt x="191371" y="113139"/>
                  <a:pt x="173732" y="146653"/>
                </a:cubicBezTo>
                <a:cubicBezTo>
                  <a:pt x="156093" y="180167"/>
                  <a:pt x="170204" y="178403"/>
                  <a:pt x="144099" y="201686"/>
                </a:cubicBezTo>
                <a:cubicBezTo>
                  <a:pt x="117994" y="224969"/>
                  <a:pt x="-5127" y="274006"/>
                  <a:pt x="165" y="282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5099C4DC-43B0-45A0-B1CE-3D1D5C1238B8}"/>
              </a:ext>
            </a:extLst>
          </p:cNvPr>
          <p:cNvSpPr/>
          <p:nvPr/>
        </p:nvSpPr>
        <p:spPr>
          <a:xfrm>
            <a:off x="6536605" y="1642817"/>
            <a:ext cx="194395" cy="136062"/>
          </a:xfrm>
          <a:custGeom>
            <a:avLst/>
            <a:gdLst>
              <a:gd name="connsiteX0" fmla="*/ 720 w 194395"/>
              <a:gd name="connsiteY0" fmla="*/ 60571 h 136062"/>
              <a:gd name="connsiteX1" fmla="*/ 191220 w 194395"/>
              <a:gd name="connsiteY1" fmla="*/ 135183 h 136062"/>
              <a:gd name="connsiteX2" fmla="*/ 122958 w 194395"/>
              <a:gd name="connsiteY2" fmla="*/ 246 h 136062"/>
              <a:gd name="connsiteX3" fmla="*/ 164233 w 194395"/>
              <a:gd name="connsiteY3" fmla="*/ 101846 h 136062"/>
              <a:gd name="connsiteX4" fmla="*/ 126133 w 194395"/>
              <a:gd name="connsiteY4" fmla="*/ 103433 h 136062"/>
              <a:gd name="connsiteX5" fmla="*/ 720 w 194395"/>
              <a:gd name="connsiteY5" fmla="*/ 60571 h 13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95" h="136062">
                <a:moveTo>
                  <a:pt x="720" y="60571"/>
                </a:moveTo>
                <a:cubicBezTo>
                  <a:pt x="11568" y="65863"/>
                  <a:pt x="170847" y="145237"/>
                  <a:pt x="191220" y="135183"/>
                </a:cubicBezTo>
                <a:cubicBezTo>
                  <a:pt x="211593" y="125129"/>
                  <a:pt x="127456" y="5802"/>
                  <a:pt x="122958" y="246"/>
                </a:cubicBezTo>
                <a:cubicBezTo>
                  <a:pt x="118460" y="-5310"/>
                  <a:pt x="163704" y="84648"/>
                  <a:pt x="164233" y="101846"/>
                </a:cubicBezTo>
                <a:cubicBezTo>
                  <a:pt x="164762" y="119044"/>
                  <a:pt x="147564" y="104756"/>
                  <a:pt x="126133" y="103433"/>
                </a:cubicBezTo>
                <a:cubicBezTo>
                  <a:pt x="104702" y="102110"/>
                  <a:pt x="-10128" y="55279"/>
                  <a:pt x="720" y="60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20F36A16-6881-4EB4-B242-A434FDE1FB89}"/>
              </a:ext>
            </a:extLst>
          </p:cNvPr>
          <p:cNvSpPr/>
          <p:nvPr/>
        </p:nvSpPr>
        <p:spPr>
          <a:xfrm>
            <a:off x="6498499" y="1536487"/>
            <a:ext cx="162718" cy="144292"/>
          </a:xfrm>
          <a:custGeom>
            <a:avLst/>
            <a:gdLst>
              <a:gd name="connsiteX0" fmla="*/ 162651 w 162718"/>
              <a:gd name="connsiteY0" fmla="*/ 89113 h 144292"/>
              <a:gd name="connsiteX1" fmla="*/ 49939 w 162718"/>
              <a:gd name="connsiteY1" fmla="*/ 1801 h 144292"/>
              <a:gd name="connsiteX2" fmla="*/ 26126 w 162718"/>
              <a:gd name="connsiteY2" fmla="*/ 141501 h 144292"/>
              <a:gd name="connsiteX3" fmla="*/ 15014 w 162718"/>
              <a:gd name="connsiteY3" fmla="*/ 92288 h 144292"/>
              <a:gd name="connsiteX4" fmla="*/ 2314 w 162718"/>
              <a:gd name="connsiteY4" fmla="*/ 57363 h 144292"/>
              <a:gd name="connsiteX5" fmla="*/ 65814 w 162718"/>
              <a:gd name="connsiteY5" fmla="*/ 213 h 144292"/>
              <a:gd name="connsiteX6" fmla="*/ 162651 w 162718"/>
              <a:gd name="connsiteY6" fmla="*/ 89113 h 14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718" h="144292">
                <a:moveTo>
                  <a:pt x="162651" y="89113"/>
                </a:moveTo>
                <a:cubicBezTo>
                  <a:pt x="160005" y="89378"/>
                  <a:pt x="72693" y="-6930"/>
                  <a:pt x="49939" y="1801"/>
                </a:cubicBezTo>
                <a:cubicBezTo>
                  <a:pt x="27185" y="10532"/>
                  <a:pt x="31947" y="126420"/>
                  <a:pt x="26126" y="141501"/>
                </a:cubicBezTo>
                <a:cubicBezTo>
                  <a:pt x="20305" y="156582"/>
                  <a:pt x="18983" y="106311"/>
                  <a:pt x="15014" y="92288"/>
                </a:cubicBezTo>
                <a:cubicBezTo>
                  <a:pt x="11045" y="78265"/>
                  <a:pt x="-6153" y="72709"/>
                  <a:pt x="2314" y="57363"/>
                </a:cubicBezTo>
                <a:cubicBezTo>
                  <a:pt x="10781" y="42017"/>
                  <a:pt x="42001" y="-3491"/>
                  <a:pt x="65814" y="213"/>
                </a:cubicBezTo>
                <a:cubicBezTo>
                  <a:pt x="89626" y="3917"/>
                  <a:pt x="165297" y="88848"/>
                  <a:pt x="162651" y="89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CC293BF-36E2-4BF2-A0E7-EA2349628009}"/>
              </a:ext>
            </a:extLst>
          </p:cNvPr>
          <p:cNvSpPr/>
          <p:nvPr/>
        </p:nvSpPr>
        <p:spPr>
          <a:xfrm>
            <a:off x="6317424" y="1139979"/>
            <a:ext cx="540860" cy="143320"/>
          </a:xfrm>
          <a:custGeom>
            <a:avLst/>
            <a:gdLst>
              <a:gd name="connsiteX0" fmla="*/ 826 w 540860"/>
              <a:gd name="connsiteY0" fmla="*/ 45884 h 143320"/>
              <a:gd name="connsiteX1" fmla="*/ 284989 w 540860"/>
              <a:gd name="connsiteY1" fmla="*/ 26834 h 143320"/>
              <a:gd name="connsiteX2" fmla="*/ 399289 w 540860"/>
              <a:gd name="connsiteY2" fmla="*/ 83984 h 143320"/>
              <a:gd name="connsiteX3" fmla="*/ 318326 w 540860"/>
              <a:gd name="connsiteY3" fmla="*/ 142721 h 143320"/>
              <a:gd name="connsiteX4" fmla="*/ 438976 w 540860"/>
              <a:gd name="connsiteY4" fmla="*/ 45884 h 143320"/>
              <a:gd name="connsiteX5" fmla="*/ 540576 w 540860"/>
              <a:gd name="connsiteY5" fmla="*/ 3021 h 143320"/>
              <a:gd name="connsiteX6" fmla="*/ 407226 w 540860"/>
              <a:gd name="connsiteY6" fmla="*/ 47471 h 143320"/>
              <a:gd name="connsiteX7" fmla="*/ 302451 w 540860"/>
              <a:gd name="connsiteY7" fmla="*/ 4609 h 143320"/>
              <a:gd name="connsiteX8" fmla="*/ 200851 w 540860"/>
              <a:gd name="connsiteY8" fmla="*/ 6196 h 143320"/>
              <a:gd name="connsiteX9" fmla="*/ 826 w 540860"/>
              <a:gd name="connsiteY9" fmla="*/ 45884 h 1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0860" h="143320">
                <a:moveTo>
                  <a:pt x="826" y="45884"/>
                </a:moveTo>
                <a:cubicBezTo>
                  <a:pt x="14849" y="49324"/>
                  <a:pt x="218579" y="20484"/>
                  <a:pt x="284989" y="26834"/>
                </a:cubicBezTo>
                <a:cubicBezTo>
                  <a:pt x="351399" y="33184"/>
                  <a:pt x="393733" y="64670"/>
                  <a:pt x="399289" y="83984"/>
                </a:cubicBezTo>
                <a:cubicBezTo>
                  <a:pt x="404845" y="103298"/>
                  <a:pt x="311712" y="149071"/>
                  <a:pt x="318326" y="142721"/>
                </a:cubicBezTo>
                <a:cubicBezTo>
                  <a:pt x="324940" y="136371"/>
                  <a:pt x="401934" y="69167"/>
                  <a:pt x="438976" y="45884"/>
                </a:cubicBezTo>
                <a:cubicBezTo>
                  <a:pt x="476018" y="22601"/>
                  <a:pt x="545868" y="2757"/>
                  <a:pt x="540576" y="3021"/>
                </a:cubicBezTo>
                <a:cubicBezTo>
                  <a:pt x="535284" y="3285"/>
                  <a:pt x="446913" y="47206"/>
                  <a:pt x="407226" y="47471"/>
                </a:cubicBezTo>
                <a:cubicBezTo>
                  <a:pt x="367539" y="47736"/>
                  <a:pt x="336847" y="11488"/>
                  <a:pt x="302451" y="4609"/>
                </a:cubicBezTo>
                <a:cubicBezTo>
                  <a:pt x="268055" y="-2270"/>
                  <a:pt x="246359" y="-1212"/>
                  <a:pt x="200851" y="6196"/>
                </a:cubicBezTo>
                <a:cubicBezTo>
                  <a:pt x="155343" y="13604"/>
                  <a:pt x="-13197" y="42444"/>
                  <a:pt x="826" y="45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2427F0A6-0881-41FA-BFC0-2FC3240F7A4D}"/>
              </a:ext>
            </a:extLst>
          </p:cNvPr>
          <p:cNvSpPr/>
          <p:nvPr/>
        </p:nvSpPr>
        <p:spPr>
          <a:xfrm>
            <a:off x="6761097" y="980746"/>
            <a:ext cx="568153" cy="286105"/>
          </a:xfrm>
          <a:custGeom>
            <a:avLst/>
            <a:gdLst>
              <a:gd name="connsiteX0" fmla="*/ 66 w 568153"/>
              <a:gd name="connsiteY0" fmla="*/ 286079 h 286105"/>
              <a:gd name="connsiteX1" fmla="*/ 184216 w 568153"/>
              <a:gd name="connsiteY1" fmla="*/ 200354 h 286105"/>
              <a:gd name="connsiteX2" fmla="*/ 341378 w 568153"/>
              <a:gd name="connsiteY2" fmla="*/ 179717 h 286105"/>
              <a:gd name="connsiteX3" fmla="*/ 562041 w 568153"/>
              <a:gd name="connsiteY3" fmla="*/ 247979 h 286105"/>
              <a:gd name="connsiteX4" fmla="*/ 496953 w 568153"/>
              <a:gd name="connsiteY4" fmla="*/ 208292 h 286105"/>
              <a:gd name="connsiteX5" fmla="*/ 395353 w 568153"/>
              <a:gd name="connsiteY5" fmla="*/ 163842 h 286105"/>
              <a:gd name="connsiteX6" fmla="*/ 322328 w 568153"/>
              <a:gd name="connsiteY6" fmla="*/ 200354 h 286105"/>
              <a:gd name="connsiteX7" fmla="*/ 415991 w 568153"/>
              <a:gd name="connsiteY7" fmla="*/ 111454 h 286105"/>
              <a:gd name="connsiteX8" fmla="*/ 408053 w 568153"/>
              <a:gd name="connsiteY8" fmla="*/ 116217 h 286105"/>
              <a:gd name="connsiteX9" fmla="*/ 287403 w 568153"/>
              <a:gd name="connsiteY9" fmla="*/ 200354 h 286105"/>
              <a:gd name="connsiteX10" fmla="*/ 250891 w 568153"/>
              <a:gd name="connsiteY10" fmla="*/ 163842 h 286105"/>
              <a:gd name="connsiteX11" fmla="*/ 68328 w 568153"/>
              <a:gd name="connsiteY11" fmla="*/ 1917 h 286105"/>
              <a:gd name="connsiteX12" fmla="*/ 125478 w 568153"/>
              <a:gd name="connsiteY12" fmla="*/ 76529 h 286105"/>
              <a:gd name="connsiteX13" fmla="*/ 58803 w 568153"/>
              <a:gd name="connsiteY13" fmla="*/ 101929 h 286105"/>
              <a:gd name="connsiteX14" fmla="*/ 15941 w 568153"/>
              <a:gd name="connsiteY14" fmla="*/ 136854 h 286105"/>
              <a:gd name="connsiteX15" fmla="*/ 96903 w 568153"/>
              <a:gd name="connsiteY15" fmla="*/ 189242 h 286105"/>
              <a:gd name="connsiteX16" fmla="*/ 95316 w 568153"/>
              <a:gd name="connsiteY16" fmla="*/ 171779 h 286105"/>
              <a:gd name="connsiteX17" fmla="*/ 73091 w 568153"/>
              <a:gd name="connsiteY17" fmla="*/ 106692 h 286105"/>
              <a:gd name="connsiteX18" fmla="*/ 150878 w 568153"/>
              <a:gd name="connsiteY18" fmla="*/ 74942 h 286105"/>
              <a:gd name="connsiteX19" fmla="*/ 204853 w 568153"/>
              <a:gd name="connsiteY19" fmla="*/ 190829 h 286105"/>
              <a:gd name="connsiteX20" fmla="*/ 66 w 568153"/>
              <a:gd name="connsiteY20" fmla="*/ 286079 h 28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8153" h="286105">
                <a:moveTo>
                  <a:pt x="66" y="286079"/>
                </a:moveTo>
                <a:cubicBezTo>
                  <a:pt x="-3373" y="287666"/>
                  <a:pt x="127331" y="218081"/>
                  <a:pt x="184216" y="200354"/>
                </a:cubicBezTo>
                <a:cubicBezTo>
                  <a:pt x="241101" y="182627"/>
                  <a:pt x="278407" y="171780"/>
                  <a:pt x="341378" y="179717"/>
                </a:cubicBezTo>
                <a:cubicBezTo>
                  <a:pt x="404349" y="187654"/>
                  <a:pt x="536112" y="243217"/>
                  <a:pt x="562041" y="247979"/>
                </a:cubicBezTo>
                <a:cubicBezTo>
                  <a:pt x="587970" y="252741"/>
                  <a:pt x="524734" y="222315"/>
                  <a:pt x="496953" y="208292"/>
                </a:cubicBezTo>
                <a:cubicBezTo>
                  <a:pt x="469172" y="194269"/>
                  <a:pt x="424457" y="165165"/>
                  <a:pt x="395353" y="163842"/>
                </a:cubicBezTo>
                <a:cubicBezTo>
                  <a:pt x="366249" y="162519"/>
                  <a:pt x="318888" y="209085"/>
                  <a:pt x="322328" y="200354"/>
                </a:cubicBezTo>
                <a:cubicBezTo>
                  <a:pt x="325768" y="191623"/>
                  <a:pt x="415991" y="111454"/>
                  <a:pt x="415991" y="111454"/>
                </a:cubicBezTo>
                <a:cubicBezTo>
                  <a:pt x="430278" y="97431"/>
                  <a:pt x="408053" y="116217"/>
                  <a:pt x="408053" y="116217"/>
                </a:cubicBezTo>
                <a:cubicBezTo>
                  <a:pt x="386622" y="131034"/>
                  <a:pt x="313597" y="192417"/>
                  <a:pt x="287403" y="200354"/>
                </a:cubicBezTo>
                <a:cubicBezTo>
                  <a:pt x="261209" y="208291"/>
                  <a:pt x="287403" y="196915"/>
                  <a:pt x="250891" y="163842"/>
                </a:cubicBezTo>
                <a:cubicBezTo>
                  <a:pt x="214379" y="130769"/>
                  <a:pt x="89230" y="16469"/>
                  <a:pt x="68328" y="1917"/>
                </a:cubicBezTo>
                <a:cubicBezTo>
                  <a:pt x="47426" y="-12635"/>
                  <a:pt x="127065" y="59860"/>
                  <a:pt x="125478" y="76529"/>
                </a:cubicBezTo>
                <a:cubicBezTo>
                  <a:pt x="123891" y="93198"/>
                  <a:pt x="77059" y="91875"/>
                  <a:pt x="58803" y="101929"/>
                </a:cubicBezTo>
                <a:cubicBezTo>
                  <a:pt x="40547" y="111983"/>
                  <a:pt x="9591" y="122302"/>
                  <a:pt x="15941" y="136854"/>
                </a:cubicBezTo>
                <a:cubicBezTo>
                  <a:pt x="22291" y="151406"/>
                  <a:pt x="83674" y="183421"/>
                  <a:pt x="96903" y="189242"/>
                </a:cubicBezTo>
                <a:cubicBezTo>
                  <a:pt x="110132" y="195063"/>
                  <a:pt x="99285" y="185537"/>
                  <a:pt x="95316" y="171779"/>
                </a:cubicBezTo>
                <a:cubicBezTo>
                  <a:pt x="91347" y="158021"/>
                  <a:pt x="63831" y="122831"/>
                  <a:pt x="73091" y="106692"/>
                </a:cubicBezTo>
                <a:cubicBezTo>
                  <a:pt x="82351" y="90552"/>
                  <a:pt x="128918" y="60919"/>
                  <a:pt x="150878" y="74942"/>
                </a:cubicBezTo>
                <a:cubicBezTo>
                  <a:pt x="172838" y="88965"/>
                  <a:pt x="227872" y="158550"/>
                  <a:pt x="204853" y="190829"/>
                </a:cubicBezTo>
                <a:cubicBezTo>
                  <a:pt x="181834" y="223108"/>
                  <a:pt x="3505" y="284492"/>
                  <a:pt x="66" y="286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94BB0C20-411D-474C-8C49-ACFD5278AD90}"/>
              </a:ext>
            </a:extLst>
          </p:cNvPr>
          <p:cNvSpPr/>
          <p:nvPr/>
        </p:nvSpPr>
        <p:spPr>
          <a:xfrm>
            <a:off x="6421967" y="3111401"/>
            <a:ext cx="571274" cy="642908"/>
          </a:xfrm>
          <a:custGeom>
            <a:avLst/>
            <a:gdLst>
              <a:gd name="connsiteX0" fmla="*/ 82550 w 571274"/>
              <a:gd name="connsiteY0" fmla="*/ 99 h 642908"/>
              <a:gd name="connsiteX1" fmla="*/ 148166 w 571274"/>
              <a:gd name="connsiteY1" fmla="*/ 103816 h 642908"/>
              <a:gd name="connsiteX2" fmla="*/ 0 w 571274"/>
              <a:gd name="connsiteY2" fmla="*/ 199066 h 642908"/>
              <a:gd name="connsiteX3" fmla="*/ 148166 w 571274"/>
              <a:gd name="connsiteY3" fmla="*/ 133449 h 642908"/>
              <a:gd name="connsiteX4" fmla="*/ 162983 w 571274"/>
              <a:gd name="connsiteY4" fmla="*/ 177899 h 642908"/>
              <a:gd name="connsiteX5" fmla="*/ 76200 w 571274"/>
              <a:gd name="connsiteY5" fmla="*/ 256216 h 642908"/>
              <a:gd name="connsiteX6" fmla="*/ 224366 w 571274"/>
              <a:gd name="connsiteY6" fmla="*/ 165199 h 642908"/>
              <a:gd name="connsiteX7" fmla="*/ 173566 w 571274"/>
              <a:gd name="connsiteY7" fmla="*/ 254099 h 642908"/>
              <a:gd name="connsiteX8" fmla="*/ 340783 w 571274"/>
              <a:gd name="connsiteY8" fmla="*/ 239282 h 642908"/>
              <a:gd name="connsiteX9" fmla="*/ 436033 w 571274"/>
              <a:gd name="connsiteY9" fmla="*/ 292199 h 642908"/>
              <a:gd name="connsiteX10" fmla="*/ 285750 w 571274"/>
              <a:gd name="connsiteY10" fmla="*/ 349349 h 642908"/>
              <a:gd name="connsiteX11" fmla="*/ 425450 w 571274"/>
              <a:gd name="connsiteY11" fmla="*/ 328182 h 642908"/>
              <a:gd name="connsiteX12" fmla="*/ 469900 w 571274"/>
              <a:gd name="connsiteY12" fmla="*/ 349349 h 642908"/>
              <a:gd name="connsiteX13" fmla="*/ 478366 w 571274"/>
              <a:gd name="connsiteY13" fmla="*/ 423432 h 642908"/>
              <a:gd name="connsiteX14" fmla="*/ 285750 w 571274"/>
              <a:gd name="connsiteY14" fmla="*/ 637216 h 642908"/>
              <a:gd name="connsiteX15" fmla="*/ 368300 w 571274"/>
              <a:gd name="connsiteY15" fmla="*/ 556782 h 642908"/>
              <a:gd name="connsiteX16" fmla="*/ 569383 w 571274"/>
              <a:gd name="connsiteY16" fmla="*/ 298549 h 642908"/>
              <a:gd name="connsiteX17" fmla="*/ 469900 w 571274"/>
              <a:gd name="connsiteY17" fmla="*/ 298549 h 642908"/>
              <a:gd name="connsiteX18" fmla="*/ 482600 w 571274"/>
              <a:gd name="connsiteY18" fmla="*/ 245632 h 642908"/>
              <a:gd name="connsiteX19" fmla="*/ 281516 w 571274"/>
              <a:gd name="connsiteY19" fmla="*/ 224466 h 642908"/>
              <a:gd name="connsiteX20" fmla="*/ 313266 w 571274"/>
              <a:gd name="connsiteY20" fmla="*/ 118632 h 642908"/>
              <a:gd name="connsiteX21" fmla="*/ 201083 w 571274"/>
              <a:gd name="connsiteY21" fmla="*/ 156732 h 642908"/>
              <a:gd name="connsiteX22" fmla="*/ 154516 w 571274"/>
              <a:gd name="connsiteY22" fmla="*/ 122866 h 642908"/>
              <a:gd name="connsiteX23" fmla="*/ 82550 w 571274"/>
              <a:gd name="connsiteY23" fmla="*/ 99 h 64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71274" h="642908">
                <a:moveTo>
                  <a:pt x="82550" y="99"/>
                </a:moveTo>
                <a:cubicBezTo>
                  <a:pt x="81492" y="-3076"/>
                  <a:pt x="161924" y="70655"/>
                  <a:pt x="148166" y="103816"/>
                </a:cubicBezTo>
                <a:cubicBezTo>
                  <a:pt x="134408" y="136977"/>
                  <a:pt x="0" y="194127"/>
                  <a:pt x="0" y="199066"/>
                </a:cubicBezTo>
                <a:cubicBezTo>
                  <a:pt x="0" y="204005"/>
                  <a:pt x="121002" y="136977"/>
                  <a:pt x="148166" y="133449"/>
                </a:cubicBezTo>
                <a:cubicBezTo>
                  <a:pt x="175330" y="129921"/>
                  <a:pt x="174977" y="157438"/>
                  <a:pt x="162983" y="177899"/>
                </a:cubicBezTo>
                <a:cubicBezTo>
                  <a:pt x="150989" y="198360"/>
                  <a:pt x="65970" y="258333"/>
                  <a:pt x="76200" y="256216"/>
                </a:cubicBezTo>
                <a:cubicBezTo>
                  <a:pt x="86430" y="254099"/>
                  <a:pt x="208138" y="165552"/>
                  <a:pt x="224366" y="165199"/>
                </a:cubicBezTo>
                <a:cubicBezTo>
                  <a:pt x="240594" y="164846"/>
                  <a:pt x="154163" y="241752"/>
                  <a:pt x="173566" y="254099"/>
                </a:cubicBezTo>
                <a:cubicBezTo>
                  <a:pt x="192969" y="266446"/>
                  <a:pt x="297039" y="232932"/>
                  <a:pt x="340783" y="239282"/>
                </a:cubicBezTo>
                <a:cubicBezTo>
                  <a:pt x="384527" y="245632"/>
                  <a:pt x="445205" y="273855"/>
                  <a:pt x="436033" y="292199"/>
                </a:cubicBezTo>
                <a:cubicBezTo>
                  <a:pt x="426861" y="310543"/>
                  <a:pt x="287514" y="343352"/>
                  <a:pt x="285750" y="349349"/>
                </a:cubicBezTo>
                <a:cubicBezTo>
                  <a:pt x="283986" y="355346"/>
                  <a:pt x="394758" y="328182"/>
                  <a:pt x="425450" y="328182"/>
                </a:cubicBezTo>
                <a:cubicBezTo>
                  <a:pt x="456142" y="328182"/>
                  <a:pt x="461081" y="333474"/>
                  <a:pt x="469900" y="349349"/>
                </a:cubicBezTo>
                <a:cubicBezTo>
                  <a:pt x="478719" y="365224"/>
                  <a:pt x="509058" y="375454"/>
                  <a:pt x="478366" y="423432"/>
                </a:cubicBezTo>
                <a:cubicBezTo>
                  <a:pt x="447674" y="471410"/>
                  <a:pt x="304094" y="614991"/>
                  <a:pt x="285750" y="637216"/>
                </a:cubicBezTo>
                <a:cubicBezTo>
                  <a:pt x="267406" y="659441"/>
                  <a:pt x="321028" y="613226"/>
                  <a:pt x="368300" y="556782"/>
                </a:cubicBezTo>
                <a:cubicBezTo>
                  <a:pt x="415572" y="500338"/>
                  <a:pt x="552450" y="341588"/>
                  <a:pt x="569383" y="298549"/>
                </a:cubicBezTo>
                <a:cubicBezTo>
                  <a:pt x="586316" y="255510"/>
                  <a:pt x="484364" y="307369"/>
                  <a:pt x="469900" y="298549"/>
                </a:cubicBezTo>
                <a:cubicBezTo>
                  <a:pt x="455436" y="289730"/>
                  <a:pt x="513997" y="257979"/>
                  <a:pt x="482600" y="245632"/>
                </a:cubicBezTo>
                <a:cubicBezTo>
                  <a:pt x="451203" y="233285"/>
                  <a:pt x="309738" y="245633"/>
                  <a:pt x="281516" y="224466"/>
                </a:cubicBezTo>
                <a:cubicBezTo>
                  <a:pt x="253294" y="203299"/>
                  <a:pt x="326671" y="129921"/>
                  <a:pt x="313266" y="118632"/>
                </a:cubicBezTo>
                <a:cubicBezTo>
                  <a:pt x="299861" y="107343"/>
                  <a:pt x="227541" y="156026"/>
                  <a:pt x="201083" y="156732"/>
                </a:cubicBezTo>
                <a:cubicBezTo>
                  <a:pt x="174625" y="157438"/>
                  <a:pt x="170038" y="145797"/>
                  <a:pt x="154516" y="122866"/>
                </a:cubicBezTo>
                <a:cubicBezTo>
                  <a:pt x="138994" y="99936"/>
                  <a:pt x="83608" y="3274"/>
                  <a:pt x="82550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AC43C3B3-C5B3-472F-908D-49C01BD54604}"/>
              </a:ext>
            </a:extLst>
          </p:cNvPr>
          <p:cNvSpPr/>
          <p:nvPr/>
        </p:nvSpPr>
        <p:spPr>
          <a:xfrm>
            <a:off x="6733413" y="2310231"/>
            <a:ext cx="475959" cy="854716"/>
          </a:xfrm>
          <a:custGeom>
            <a:avLst/>
            <a:gdLst>
              <a:gd name="connsiteX0" fmla="*/ 475954 w 475959"/>
              <a:gd name="connsiteY0" fmla="*/ 354652 h 854716"/>
              <a:gd name="connsiteX1" fmla="*/ 253704 w 475959"/>
              <a:gd name="connsiteY1" fmla="*/ 532452 h 854716"/>
              <a:gd name="connsiteX2" fmla="*/ 154220 w 475959"/>
              <a:gd name="connsiteY2" fmla="*/ 697552 h 854716"/>
              <a:gd name="connsiteX3" fmla="*/ 133054 w 475959"/>
              <a:gd name="connsiteY3" fmla="*/ 854186 h 854716"/>
              <a:gd name="connsiteX4" fmla="*/ 147870 w 475959"/>
              <a:gd name="connsiteY4" fmla="*/ 642519 h 854716"/>
              <a:gd name="connsiteX5" fmla="*/ 162687 w 475959"/>
              <a:gd name="connsiteY5" fmla="*/ 566319 h 854716"/>
              <a:gd name="connsiteX6" fmla="*/ 94954 w 475959"/>
              <a:gd name="connsiteY6" fmla="*/ 737769 h 854716"/>
              <a:gd name="connsiteX7" fmla="*/ 141520 w 475959"/>
              <a:gd name="connsiteY7" fmla="*/ 530336 h 854716"/>
              <a:gd name="connsiteX8" fmla="*/ 61087 w 475959"/>
              <a:gd name="connsiteY8" fmla="*/ 672152 h 854716"/>
              <a:gd name="connsiteX9" fmla="*/ 101304 w 475959"/>
              <a:gd name="connsiteY9" fmla="*/ 490119 h 854716"/>
              <a:gd name="connsiteX10" fmla="*/ 105537 w 475959"/>
              <a:gd name="connsiteY10" fmla="*/ 507052 h 854716"/>
              <a:gd name="connsiteX11" fmla="*/ 99187 w 475959"/>
              <a:gd name="connsiteY11" fmla="*/ 452019 h 854716"/>
              <a:gd name="connsiteX12" fmla="*/ 48387 w 475959"/>
              <a:gd name="connsiteY12" fmla="*/ 384286 h 854716"/>
              <a:gd name="connsiteX13" fmla="*/ 18754 w 475959"/>
              <a:gd name="connsiteY13" fmla="*/ 312319 h 854716"/>
              <a:gd name="connsiteX14" fmla="*/ 353187 w 475959"/>
              <a:gd name="connsiteY14" fmla="*/ 5402 h 854716"/>
              <a:gd name="connsiteX15" fmla="*/ 205020 w 475959"/>
              <a:gd name="connsiteY15" fmla="*/ 126052 h 854716"/>
              <a:gd name="connsiteX16" fmla="*/ 8170 w 475959"/>
              <a:gd name="connsiteY16" fmla="*/ 248819 h 854716"/>
              <a:gd name="connsiteX17" fmla="*/ 65320 w 475959"/>
              <a:gd name="connsiteY17" fmla="*/ 369469 h 854716"/>
              <a:gd name="connsiteX18" fmla="*/ 101304 w 475959"/>
              <a:gd name="connsiteY18" fmla="*/ 471069 h 854716"/>
              <a:gd name="connsiteX19" fmla="*/ 97070 w 475959"/>
              <a:gd name="connsiteY19" fmla="*/ 621352 h 854716"/>
              <a:gd name="connsiteX20" fmla="*/ 177504 w 475959"/>
              <a:gd name="connsiteY20" fmla="*/ 504936 h 854716"/>
              <a:gd name="connsiteX21" fmla="*/ 177504 w 475959"/>
              <a:gd name="connsiteY21" fmla="*/ 587486 h 854716"/>
              <a:gd name="connsiteX22" fmla="*/ 260054 w 475959"/>
              <a:gd name="connsiteY22" fmla="*/ 492236 h 854716"/>
              <a:gd name="connsiteX23" fmla="*/ 475954 w 475959"/>
              <a:gd name="connsiteY23" fmla="*/ 354652 h 85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75959" h="854716">
                <a:moveTo>
                  <a:pt x="475954" y="354652"/>
                </a:moveTo>
                <a:cubicBezTo>
                  <a:pt x="474896" y="361355"/>
                  <a:pt x="307326" y="475302"/>
                  <a:pt x="253704" y="532452"/>
                </a:cubicBezTo>
                <a:cubicBezTo>
                  <a:pt x="200082" y="589602"/>
                  <a:pt x="174328" y="643930"/>
                  <a:pt x="154220" y="697552"/>
                </a:cubicBezTo>
                <a:cubicBezTo>
                  <a:pt x="134112" y="751174"/>
                  <a:pt x="134112" y="863358"/>
                  <a:pt x="133054" y="854186"/>
                </a:cubicBezTo>
                <a:cubicBezTo>
                  <a:pt x="131996" y="845014"/>
                  <a:pt x="142931" y="690497"/>
                  <a:pt x="147870" y="642519"/>
                </a:cubicBezTo>
                <a:cubicBezTo>
                  <a:pt x="152809" y="594541"/>
                  <a:pt x="171506" y="550444"/>
                  <a:pt x="162687" y="566319"/>
                </a:cubicBezTo>
                <a:cubicBezTo>
                  <a:pt x="153868" y="582194"/>
                  <a:pt x="98482" y="743766"/>
                  <a:pt x="94954" y="737769"/>
                </a:cubicBezTo>
                <a:cubicBezTo>
                  <a:pt x="91426" y="731772"/>
                  <a:pt x="147164" y="541272"/>
                  <a:pt x="141520" y="530336"/>
                </a:cubicBezTo>
                <a:cubicBezTo>
                  <a:pt x="135876" y="519400"/>
                  <a:pt x="67790" y="678855"/>
                  <a:pt x="61087" y="672152"/>
                </a:cubicBezTo>
                <a:cubicBezTo>
                  <a:pt x="54384" y="665449"/>
                  <a:pt x="93896" y="517636"/>
                  <a:pt x="101304" y="490119"/>
                </a:cubicBezTo>
                <a:cubicBezTo>
                  <a:pt x="108712" y="462602"/>
                  <a:pt x="105890" y="513402"/>
                  <a:pt x="105537" y="507052"/>
                </a:cubicBezTo>
                <a:cubicBezTo>
                  <a:pt x="105184" y="500702"/>
                  <a:pt x="108712" y="472480"/>
                  <a:pt x="99187" y="452019"/>
                </a:cubicBezTo>
                <a:cubicBezTo>
                  <a:pt x="89662" y="431558"/>
                  <a:pt x="61792" y="407569"/>
                  <a:pt x="48387" y="384286"/>
                </a:cubicBezTo>
                <a:cubicBezTo>
                  <a:pt x="34982" y="361003"/>
                  <a:pt x="-32046" y="375466"/>
                  <a:pt x="18754" y="312319"/>
                </a:cubicBezTo>
                <a:cubicBezTo>
                  <a:pt x="69554" y="249172"/>
                  <a:pt x="322143" y="36446"/>
                  <a:pt x="353187" y="5402"/>
                </a:cubicBezTo>
                <a:cubicBezTo>
                  <a:pt x="384231" y="-25643"/>
                  <a:pt x="262523" y="85482"/>
                  <a:pt x="205020" y="126052"/>
                </a:cubicBezTo>
                <a:cubicBezTo>
                  <a:pt x="147517" y="166621"/>
                  <a:pt x="31453" y="208249"/>
                  <a:pt x="8170" y="248819"/>
                </a:cubicBezTo>
                <a:cubicBezTo>
                  <a:pt x="-15113" y="289388"/>
                  <a:pt x="49798" y="332427"/>
                  <a:pt x="65320" y="369469"/>
                </a:cubicBezTo>
                <a:cubicBezTo>
                  <a:pt x="80842" y="406511"/>
                  <a:pt x="96012" y="429089"/>
                  <a:pt x="101304" y="471069"/>
                </a:cubicBezTo>
                <a:cubicBezTo>
                  <a:pt x="106596" y="513049"/>
                  <a:pt x="84370" y="615708"/>
                  <a:pt x="97070" y="621352"/>
                </a:cubicBezTo>
                <a:cubicBezTo>
                  <a:pt x="109770" y="626996"/>
                  <a:pt x="164098" y="510580"/>
                  <a:pt x="177504" y="504936"/>
                </a:cubicBezTo>
                <a:cubicBezTo>
                  <a:pt x="190910" y="499292"/>
                  <a:pt x="163746" y="589603"/>
                  <a:pt x="177504" y="587486"/>
                </a:cubicBezTo>
                <a:cubicBezTo>
                  <a:pt x="191262" y="585369"/>
                  <a:pt x="208549" y="530689"/>
                  <a:pt x="260054" y="492236"/>
                </a:cubicBezTo>
                <a:cubicBezTo>
                  <a:pt x="311559" y="453783"/>
                  <a:pt x="477012" y="347949"/>
                  <a:pt x="475954" y="354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1824960E-B254-4EF4-98E9-B9C07752E6BD}"/>
              </a:ext>
            </a:extLst>
          </p:cNvPr>
          <p:cNvSpPr/>
          <p:nvPr/>
        </p:nvSpPr>
        <p:spPr>
          <a:xfrm>
            <a:off x="6947738" y="1792933"/>
            <a:ext cx="693113" cy="536348"/>
          </a:xfrm>
          <a:custGeom>
            <a:avLst/>
            <a:gdLst>
              <a:gd name="connsiteX0" fmla="*/ 750 w 693113"/>
              <a:gd name="connsiteY0" fmla="*/ 166042 h 536348"/>
              <a:gd name="connsiteX1" fmla="*/ 189662 w 693113"/>
              <a:gd name="connsiteY1" fmla="*/ 418455 h 536348"/>
              <a:gd name="connsiteX2" fmla="*/ 373812 w 693113"/>
              <a:gd name="connsiteY2" fmla="*/ 535930 h 536348"/>
              <a:gd name="connsiteX3" fmla="*/ 497637 w 693113"/>
              <a:gd name="connsiteY3" fmla="*/ 437505 h 536348"/>
              <a:gd name="connsiteX4" fmla="*/ 692900 w 693113"/>
              <a:gd name="connsiteY4" fmla="*/ 5705 h 536348"/>
              <a:gd name="connsiteX5" fmla="*/ 457950 w 693113"/>
              <a:gd name="connsiteY5" fmla="*/ 483542 h 536348"/>
              <a:gd name="connsiteX6" fmla="*/ 643687 w 693113"/>
              <a:gd name="connsiteY6" fmla="*/ 942 h 536348"/>
              <a:gd name="connsiteX7" fmla="*/ 418262 w 693113"/>
              <a:gd name="connsiteY7" fmla="*/ 485130 h 536348"/>
              <a:gd name="connsiteX8" fmla="*/ 580187 w 693113"/>
              <a:gd name="connsiteY8" fmla="*/ 35867 h 536348"/>
              <a:gd name="connsiteX9" fmla="*/ 405562 w 693113"/>
              <a:gd name="connsiteY9" fmla="*/ 440680 h 536348"/>
              <a:gd name="connsiteX10" fmla="*/ 575425 w 693113"/>
              <a:gd name="connsiteY10" fmla="*/ 942 h 536348"/>
              <a:gd name="connsiteX11" fmla="*/ 383337 w 693113"/>
              <a:gd name="connsiteY11" fmla="*/ 324792 h 536348"/>
              <a:gd name="connsiteX12" fmla="*/ 396037 w 693113"/>
              <a:gd name="connsiteY12" fmla="*/ 359717 h 536348"/>
              <a:gd name="connsiteX13" fmla="*/ 400800 w 693113"/>
              <a:gd name="connsiteY13" fmla="*/ 383530 h 536348"/>
              <a:gd name="connsiteX14" fmla="*/ 515100 w 693113"/>
              <a:gd name="connsiteY14" fmla="*/ 283517 h 536348"/>
              <a:gd name="connsiteX15" fmla="*/ 451600 w 693113"/>
              <a:gd name="connsiteY15" fmla="*/ 413692 h 536348"/>
              <a:gd name="connsiteX16" fmla="*/ 464300 w 693113"/>
              <a:gd name="connsiteY16" fmla="*/ 451792 h 536348"/>
              <a:gd name="connsiteX17" fmla="*/ 381750 w 693113"/>
              <a:gd name="connsiteY17" fmla="*/ 508942 h 536348"/>
              <a:gd name="connsiteX18" fmla="*/ 324600 w 693113"/>
              <a:gd name="connsiteY18" fmla="*/ 508942 h 536348"/>
              <a:gd name="connsiteX19" fmla="*/ 262687 w 693113"/>
              <a:gd name="connsiteY19" fmla="*/ 458142 h 536348"/>
              <a:gd name="connsiteX20" fmla="*/ 750 w 693113"/>
              <a:gd name="connsiteY20" fmla="*/ 166042 h 53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93113" h="536348">
                <a:moveTo>
                  <a:pt x="750" y="166042"/>
                </a:moveTo>
                <a:cubicBezTo>
                  <a:pt x="-11421" y="159427"/>
                  <a:pt x="127485" y="356807"/>
                  <a:pt x="189662" y="418455"/>
                </a:cubicBezTo>
                <a:cubicBezTo>
                  <a:pt x="251839" y="480103"/>
                  <a:pt x="322483" y="532755"/>
                  <a:pt x="373812" y="535930"/>
                </a:cubicBezTo>
                <a:cubicBezTo>
                  <a:pt x="425141" y="539105"/>
                  <a:pt x="444456" y="525876"/>
                  <a:pt x="497637" y="437505"/>
                </a:cubicBezTo>
                <a:cubicBezTo>
                  <a:pt x="550818" y="349134"/>
                  <a:pt x="699515" y="-1968"/>
                  <a:pt x="692900" y="5705"/>
                </a:cubicBezTo>
                <a:cubicBezTo>
                  <a:pt x="686286" y="13378"/>
                  <a:pt x="466152" y="484336"/>
                  <a:pt x="457950" y="483542"/>
                </a:cubicBezTo>
                <a:cubicBezTo>
                  <a:pt x="449748" y="482748"/>
                  <a:pt x="650302" y="677"/>
                  <a:pt x="643687" y="942"/>
                </a:cubicBezTo>
                <a:cubicBezTo>
                  <a:pt x="637072" y="1207"/>
                  <a:pt x="428845" y="479309"/>
                  <a:pt x="418262" y="485130"/>
                </a:cubicBezTo>
                <a:cubicBezTo>
                  <a:pt x="407679" y="490951"/>
                  <a:pt x="582304" y="43275"/>
                  <a:pt x="580187" y="35867"/>
                </a:cubicBezTo>
                <a:cubicBezTo>
                  <a:pt x="578070" y="28459"/>
                  <a:pt x="406356" y="446501"/>
                  <a:pt x="405562" y="440680"/>
                </a:cubicBezTo>
                <a:cubicBezTo>
                  <a:pt x="404768" y="434859"/>
                  <a:pt x="579129" y="20256"/>
                  <a:pt x="575425" y="942"/>
                </a:cubicBezTo>
                <a:cubicBezTo>
                  <a:pt x="571721" y="-18372"/>
                  <a:pt x="413235" y="264996"/>
                  <a:pt x="383337" y="324792"/>
                </a:cubicBezTo>
                <a:cubicBezTo>
                  <a:pt x="353439" y="384588"/>
                  <a:pt x="393127" y="349927"/>
                  <a:pt x="396037" y="359717"/>
                </a:cubicBezTo>
                <a:cubicBezTo>
                  <a:pt x="398948" y="369507"/>
                  <a:pt x="380956" y="396230"/>
                  <a:pt x="400800" y="383530"/>
                </a:cubicBezTo>
                <a:cubicBezTo>
                  <a:pt x="420644" y="370830"/>
                  <a:pt x="506633" y="278490"/>
                  <a:pt x="515100" y="283517"/>
                </a:cubicBezTo>
                <a:cubicBezTo>
                  <a:pt x="523567" y="288544"/>
                  <a:pt x="460067" y="385646"/>
                  <a:pt x="451600" y="413692"/>
                </a:cubicBezTo>
                <a:cubicBezTo>
                  <a:pt x="443133" y="441738"/>
                  <a:pt x="475942" y="435917"/>
                  <a:pt x="464300" y="451792"/>
                </a:cubicBezTo>
                <a:cubicBezTo>
                  <a:pt x="452658" y="467667"/>
                  <a:pt x="405033" y="499417"/>
                  <a:pt x="381750" y="508942"/>
                </a:cubicBezTo>
                <a:cubicBezTo>
                  <a:pt x="358467" y="518467"/>
                  <a:pt x="344444" y="517409"/>
                  <a:pt x="324600" y="508942"/>
                </a:cubicBezTo>
                <a:cubicBezTo>
                  <a:pt x="304756" y="500475"/>
                  <a:pt x="316398" y="512911"/>
                  <a:pt x="262687" y="458142"/>
                </a:cubicBezTo>
                <a:cubicBezTo>
                  <a:pt x="208977" y="403373"/>
                  <a:pt x="12921" y="172657"/>
                  <a:pt x="750" y="166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CC03B68A-04ED-4EE7-9F0A-B009632BE03E}"/>
              </a:ext>
            </a:extLst>
          </p:cNvPr>
          <p:cNvSpPr/>
          <p:nvPr/>
        </p:nvSpPr>
        <p:spPr>
          <a:xfrm>
            <a:off x="7168155" y="1548912"/>
            <a:ext cx="283951" cy="561529"/>
          </a:xfrm>
          <a:custGeom>
            <a:avLst/>
            <a:gdLst>
              <a:gd name="connsiteX0" fmla="*/ 995 w 283951"/>
              <a:gd name="connsiteY0" fmla="*/ 488 h 561529"/>
              <a:gd name="connsiteX1" fmla="*/ 102595 w 283951"/>
              <a:gd name="connsiteY1" fmla="*/ 135426 h 561529"/>
              <a:gd name="connsiteX2" fmla="*/ 121645 w 283951"/>
              <a:gd name="connsiteY2" fmla="*/ 241788 h 561529"/>
              <a:gd name="connsiteX3" fmla="*/ 267695 w 283951"/>
              <a:gd name="connsiteY3" fmla="*/ 311638 h 561529"/>
              <a:gd name="connsiteX4" fmla="*/ 226420 w 283951"/>
              <a:gd name="connsiteY4" fmla="*/ 348151 h 561529"/>
              <a:gd name="connsiteX5" fmla="*/ 85133 w 283951"/>
              <a:gd name="connsiteY5" fmla="*/ 560876 h 561529"/>
              <a:gd name="connsiteX6" fmla="*/ 188320 w 283951"/>
              <a:gd name="connsiteY6" fmla="*/ 410063 h 561529"/>
              <a:gd name="connsiteX7" fmla="*/ 283570 w 283951"/>
              <a:gd name="connsiteY7" fmla="*/ 281476 h 561529"/>
              <a:gd name="connsiteX8" fmla="*/ 151808 w 283951"/>
              <a:gd name="connsiteY8" fmla="*/ 238613 h 561529"/>
              <a:gd name="connsiteX9" fmla="*/ 123233 w 283951"/>
              <a:gd name="connsiteY9" fmla="*/ 213213 h 561529"/>
              <a:gd name="connsiteX10" fmla="*/ 54970 w 283951"/>
              <a:gd name="connsiteY10" fmla="*/ 94151 h 561529"/>
              <a:gd name="connsiteX11" fmla="*/ 995 w 283951"/>
              <a:gd name="connsiteY11" fmla="*/ 488 h 56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3951" h="561529">
                <a:moveTo>
                  <a:pt x="995" y="488"/>
                </a:moveTo>
                <a:cubicBezTo>
                  <a:pt x="8933" y="7367"/>
                  <a:pt x="82487" y="95209"/>
                  <a:pt x="102595" y="135426"/>
                </a:cubicBezTo>
                <a:cubicBezTo>
                  <a:pt x="122703" y="175643"/>
                  <a:pt x="94128" y="212419"/>
                  <a:pt x="121645" y="241788"/>
                </a:cubicBezTo>
                <a:cubicBezTo>
                  <a:pt x="149162" y="271157"/>
                  <a:pt x="250233" y="293911"/>
                  <a:pt x="267695" y="311638"/>
                </a:cubicBezTo>
                <a:cubicBezTo>
                  <a:pt x="285157" y="329365"/>
                  <a:pt x="256847" y="306611"/>
                  <a:pt x="226420" y="348151"/>
                </a:cubicBezTo>
                <a:cubicBezTo>
                  <a:pt x="195993" y="389691"/>
                  <a:pt x="91483" y="550557"/>
                  <a:pt x="85133" y="560876"/>
                </a:cubicBezTo>
                <a:cubicBezTo>
                  <a:pt x="78783" y="571195"/>
                  <a:pt x="155247" y="456630"/>
                  <a:pt x="188320" y="410063"/>
                </a:cubicBezTo>
                <a:cubicBezTo>
                  <a:pt x="221393" y="363496"/>
                  <a:pt x="289655" y="310051"/>
                  <a:pt x="283570" y="281476"/>
                </a:cubicBezTo>
                <a:cubicBezTo>
                  <a:pt x="277485" y="252901"/>
                  <a:pt x="178531" y="249990"/>
                  <a:pt x="151808" y="238613"/>
                </a:cubicBezTo>
                <a:cubicBezTo>
                  <a:pt x="125085" y="227236"/>
                  <a:pt x="139373" y="237290"/>
                  <a:pt x="123233" y="213213"/>
                </a:cubicBezTo>
                <a:cubicBezTo>
                  <a:pt x="107093" y="189136"/>
                  <a:pt x="75343" y="127224"/>
                  <a:pt x="54970" y="94151"/>
                </a:cubicBezTo>
                <a:cubicBezTo>
                  <a:pt x="34597" y="61078"/>
                  <a:pt x="-6943" y="-6391"/>
                  <a:pt x="995" y="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180FE74C-B71D-470A-9AEC-EE93075C8738}"/>
              </a:ext>
            </a:extLst>
          </p:cNvPr>
          <p:cNvSpPr/>
          <p:nvPr/>
        </p:nvSpPr>
        <p:spPr>
          <a:xfrm>
            <a:off x="6902202" y="1539873"/>
            <a:ext cx="286101" cy="631023"/>
          </a:xfrm>
          <a:custGeom>
            <a:avLst/>
            <a:gdLst>
              <a:gd name="connsiteX0" fmla="*/ 35173 w 286101"/>
              <a:gd name="connsiteY0" fmla="*/ 82552 h 631023"/>
              <a:gd name="connsiteX1" fmla="*/ 185986 w 286101"/>
              <a:gd name="connsiteY1" fmla="*/ 2 h 631023"/>
              <a:gd name="connsiteX2" fmla="*/ 252661 w 286101"/>
              <a:gd name="connsiteY2" fmla="*/ 85727 h 631023"/>
              <a:gd name="connsiteX3" fmla="*/ 185986 w 286101"/>
              <a:gd name="connsiteY3" fmla="*/ 180977 h 631023"/>
              <a:gd name="connsiteX4" fmla="*/ 108198 w 286101"/>
              <a:gd name="connsiteY4" fmla="*/ 225427 h 631023"/>
              <a:gd name="connsiteX5" fmla="*/ 6598 w 286101"/>
              <a:gd name="connsiteY5" fmla="*/ 350840 h 631023"/>
              <a:gd name="connsiteX6" fmla="*/ 9773 w 286101"/>
              <a:gd name="connsiteY6" fmla="*/ 628652 h 631023"/>
              <a:gd name="connsiteX7" fmla="*/ 8186 w 286101"/>
              <a:gd name="connsiteY7" fmla="*/ 474665 h 631023"/>
              <a:gd name="connsiteX8" fmla="*/ 51048 w 286101"/>
              <a:gd name="connsiteY8" fmla="*/ 296865 h 631023"/>
              <a:gd name="connsiteX9" fmla="*/ 279648 w 286101"/>
              <a:gd name="connsiteY9" fmla="*/ 119065 h 631023"/>
              <a:gd name="connsiteX10" fmla="*/ 208211 w 286101"/>
              <a:gd name="connsiteY10" fmla="*/ 26990 h 631023"/>
              <a:gd name="connsiteX11" fmla="*/ 35173 w 286101"/>
              <a:gd name="connsiteY11" fmla="*/ 82552 h 63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6101" h="631023">
                <a:moveTo>
                  <a:pt x="35173" y="82552"/>
                </a:moveTo>
                <a:cubicBezTo>
                  <a:pt x="31469" y="78054"/>
                  <a:pt x="149738" y="-527"/>
                  <a:pt x="185986" y="2"/>
                </a:cubicBezTo>
                <a:cubicBezTo>
                  <a:pt x="222234" y="531"/>
                  <a:pt x="252661" y="55565"/>
                  <a:pt x="252661" y="85727"/>
                </a:cubicBezTo>
                <a:cubicBezTo>
                  <a:pt x="252661" y="115889"/>
                  <a:pt x="210063" y="157694"/>
                  <a:pt x="185986" y="180977"/>
                </a:cubicBezTo>
                <a:cubicBezTo>
                  <a:pt x="161909" y="204260"/>
                  <a:pt x="138096" y="197117"/>
                  <a:pt x="108198" y="225427"/>
                </a:cubicBezTo>
                <a:cubicBezTo>
                  <a:pt x="78300" y="253738"/>
                  <a:pt x="23002" y="283636"/>
                  <a:pt x="6598" y="350840"/>
                </a:cubicBezTo>
                <a:cubicBezTo>
                  <a:pt x="-9806" y="418044"/>
                  <a:pt x="9508" y="608015"/>
                  <a:pt x="9773" y="628652"/>
                </a:cubicBezTo>
                <a:cubicBezTo>
                  <a:pt x="10038" y="649289"/>
                  <a:pt x="1307" y="529963"/>
                  <a:pt x="8186" y="474665"/>
                </a:cubicBezTo>
                <a:cubicBezTo>
                  <a:pt x="15065" y="419367"/>
                  <a:pt x="5804" y="356132"/>
                  <a:pt x="51048" y="296865"/>
                </a:cubicBezTo>
                <a:cubicBezTo>
                  <a:pt x="96292" y="237598"/>
                  <a:pt x="253454" y="164044"/>
                  <a:pt x="279648" y="119065"/>
                </a:cubicBezTo>
                <a:cubicBezTo>
                  <a:pt x="305842" y="74086"/>
                  <a:pt x="246311" y="34398"/>
                  <a:pt x="208211" y="26990"/>
                </a:cubicBezTo>
                <a:cubicBezTo>
                  <a:pt x="170111" y="19582"/>
                  <a:pt x="38877" y="87050"/>
                  <a:pt x="35173" y="82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B571D2A-6102-4A54-B01E-5F9AD7C9C19C}"/>
              </a:ext>
            </a:extLst>
          </p:cNvPr>
          <p:cNvSpPr/>
          <p:nvPr/>
        </p:nvSpPr>
        <p:spPr>
          <a:xfrm>
            <a:off x="6628973" y="2042601"/>
            <a:ext cx="382201" cy="431191"/>
          </a:xfrm>
          <a:custGeom>
            <a:avLst/>
            <a:gdLst>
              <a:gd name="connsiteX0" fmla="*/ 340152 w 382201"/>
              <a:gd name="connsiteY0" fmla="*/ 512 h 431191"/>
              <a:gd name="connsiteX1" fmla="*/ 359202 w 382201"/>
              <a:gd name="connsiteY1" fmla="*/ 186249 h 431191"/>
              <a:gd name="connsiteX2" fmla="*/ 341740 w 382201"/>
              <a:gd name="connsiteY2" fmla="*/ 240224 h 431191"/>
              <a:gd name="connsiteX3" fmla="*/ 233790 w 382201"/>
              <a:gd name="connsiteY3" fmla="*/ 327537 h 431191"/>
              <a:gd name="connsiteX4" fmla="*/ 427 w 382201"/>
              <a:gd name="connsiteY4" fmla="*/ 430724 h 431191"/>
              <a:gd name="connsiteX5" fmla="*/ 181402 w 382201"/>
              <a:gd name="connsiteY5" fmla="*/ 360874 h 431191"/>
              <a:gd name="connsiteX6" fmla="*/ 375077 w 382201"/>
              <a:gd name="connsiteY6" fmla="*/ 249749 h 431191"/>
              <a:gd name="connsiteX7" fmla="*/ 340152 w 382201"/>
              <a:gd name="connsiteY7" fmla="*/ 512 h 43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201" h="431191">
                <a:moveTo>
                  <a:pt x="340152" y="512"/>
                </a:moveTo>
                <a:cubicBezTo>
                  <a:pt x="337506" y="-10071"/>
                  <a:pt x="358937" y="146297"/>
                  <a:pt x="359202" y="186249"/>
                </a:cubicBezTo>
                <a:cubicBezTo>
                  <a:pt x="359467" y="226201"/>
                  <a:pt x="362642" y="216676"/>
                  <a:pt x="341740" y="240224"/>
                </a:cubicBezTo>
                <a:cubicBezTo>
                  <a:pt x="320838" y="263772"/>
                  <a:pt x="290675" y="295787"/>
                  <a:pt x="233790" y="327537"/>
                </a:cubicBezTo>
                <a:cubicBezTo>
                  <a:pt x="176904" y="359287"/>
                  <a:pt x="9158" y="425168"/>
                  <a:pt x="427" y="430724"/>
                </a:cubicBezTo>
                <a:cubicBezTo>
                  <a:pt x="-8304" y="436280"/>
                  <a:pt x="118960" y="391036"/>
                  <a:pt x="181402" y="360874"/>
                </a:cubicBezTo>
                <a:cubicBezTo>
                  <a:pt x="243844" y="330712"/>
                  <a:pt x="347825" y="307428"/>
                  <a:pt x="375077" y="249749"/>
                </a:cubicBezTo>
                <a:cubicBezTo>
                  <a:pt x="402329" y="192070"/>
                  <a:pt x="342798" y="11095"/>
                  <a:pt x="340152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6B2AE70-2EA4-4D22-95AD-70A23B650B94}"/>
              </a:ext>
            </a:extLst>
          </p:cNvPr>
          <p:cNvSpPr/>
          <p:nvPr/>
        </p:nvSpPr>
        <p:spPr>
          <a:xfrm>
            <a:off x="7110335" y="1348299"/>
            <a:ext cx="1136299" cy="265387"/>
          </a:xfrm>
          <a:custGeom>
            <a:avLst/>
            <a:gdLst>
              <a:gd name="connsiteX0" fmla="*/ 3782 w 1136299"/>
              <a:gd name="connsiteY0" fmla="*/ 19068 h 265387"/>
              <a:gd name="connsiteX1" fmla="*/ 384782 w 1136299"/>
              <a:gd name="connsiteY1" fmla="*/ 16951 h 265387"/>
              <a:gd name="connsiteX2" fmla="*/ 723448 w 1136299"/>
              <a:gd name="connsiteY2" fmla="*/ 175701 h 265387"/>
              <a:gd name="connsiteX3" fmla="*/ 594332 w 1136299"/>
              <a:gd name="connsiteY3" fmla="*/ 228618 h 265387"/>
              <a:gd name="connsiteX4" fmla="*/ 1053648 w 1136299"/>
              <a:gd name="connsiteY4" fmla="*/ 184168 h 265387"/>
              <a:gd name="connsiteX5" fmla="*/ 1070582 w 1136299"/>
              <a:gd name="connsiteY5" fmla="*/ 211684 h 265387"/>
              <a:gd name="connsiteX6" fmla="*/ 562582 w 1136299"/>
              <a:gd name="connsiteY6" fmla="*/ 260368 h 265387"/>
              <a:gd name="connsiteX7" fmla="*/ 683232 w 1136299"/>
              <a:gd name="connsiteY7" fmla="*/ 254018 h 265387"/>
              <a:gd name="connsiteX8" fmla="*/ 1136198 w 1136299"/>
              <a:gd name="connsiteY8" fmla="*/ 173584 h 265387"/>
              <a:gd name="connsiteX9" fmla="*/ 640898 w 1136299"/>
              <a:gd name="connsiteY9" fmla="*/ 205334 h 265387"/>
              <a:gd name="connsiteX10" fmla="*/ 630315 w 1136299"/>
              <a:gd name="connsiteY10" fmla="*/ 146068 h 265387"/>
              <a:gd name="connsiteX11" fmla="*/ 3782 w 1136299"/>
              <a:gd name="connsiteY11" fmla="*/ 19068 h 26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6299" h="265387">
                <a:moveTo>
                  <a:pt x="3782" y="19068"/>
                </a:moveTo>
                <a:cubicBezTo>
                  <a:pt x="-37140" y="-2451"/>
                  <a:pt x="264838" y="-9154"/>
                  <a:pt x="384782" y="16951"/>
                </a:cubicBezTo>
                <a:cubicBezTo>
                  <a:pt x="504726" y="43056"/>
                  <a:pt x="688523" y="140423"/>
                  <a:pt x="723448" y="175701"/>
                </a:cubicBezTo>
                <a:cubicBezTo>
                  <a:pt x="758373" y="210979"/>
                  <a:pt x="539299" y="227207"/>
                  <a:pt x="594332" y="228618"/>
                </a:cubicBezTo>
                <a:cubicBezTo>
                  <a:pt x="649365" y="230029"/>
                  <a:pt x="974273" y="186990"/>
                  <a:pt x="1053648" y="184168"/>
                </a:cubicBezTo>
                <a:cubicBezTo>
                  <a:pt x="1133023" y="181346"/>
                  <a:pt x="1152426" y="198984"/>
                  <a:pt x="1070582" y="211684"/>
                </a:cubicBezTo>
                <a:cubicBezTo>
                  <a:pt x="988738" y="224384"/>
                  <a:pt x="627140" y="253312"/>
                  <a:pt x="562582" y="260368"/>
                </a:cubicBezTo>
                <a:cubicBezTo>
                  <a:pt x="498024" y="267424"/>
                  <a:pt x="587630" y="268482"/>
                  <a:pt x="683232" y="254018"/>
                </a:cubicBezTo>
                <a:cubicBezTo>
                  <a:pt x="778834" y="239554"/>
                  <a:pt x="1143254" y="181698"/>
                  <a:pt x="1136198" y="173584"/>
                </a:cubicBezTo>
                <a:cubicBezTo>
                  <a:pt x="1129142" y="165470"/>
                  <a:pt x="725212" y="209920"/>
                  <a:pt x="640898" y="205334"/>
                </a:cubicBezTo>
                <a:cubicBezTo>
                  <a:pt x="556584" y="200748"/>
                  <a:pt x="731562" y="178876"/>
                  <a:pt x="630315" y="146068"/>
                </a:cubicBezTo>
                <a:cubicBezTo>
                  <a:pt x="529068" y="113260"/>
                  <a:pt x="44704" y="40587"/>
                  <a:pt x="3782" y="19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A35249AB-6A76-4BB2-82E0-8C2268BFCA24}"/>
              </a:ext>
            </a:extLst>
          </p:cNvPr>
          <p:cNvSpPr/>
          <p:nvPr/>
        </p:nvSpPr>
        <p:spPr>
          <a:xfrm>
            <a:off x="6800444" y="1398046"/>
            <a:ext cx="304053" cy="336324"/>
          </a:xfrm>
          <a:custGeom>
            <a:avLst/>
            <a:gdLst>
              <a:gd name="connsiteX0" fmla="*/ 303089 w 304053"/>
              <a:gd name="connsiteY0" fmla="*/ 1071 h 336324"/>
              <a:gd name="connsiteX1" fmla="*/ 104123 w 304053"/>
              <a:gd name="connsiteY1" fmla="*/ 98437 h 336324"/>
              <a:gd name="connsiteX2" fmla="*/ 74489 w 304053"/>
              <a:gd name="connsiteY2" fmla="*/ 333387 h 336324"/>
              <a:gd name="connsiteX3" fmla="*/ 59673 w 304053"/>
              <a:gd name="connsiteY3" fmla="*/ 225437 h 336324"/>
              <a:gd name="connsiteX4" fmla="*/ 10989 w 304053"/>
              <a:gd name="connsiteY4" fmla="*/ 153471 h 336324"/>
              <a:gd name="connsiteX5" fmla="*/ 303089 w 304053"/>
              <a:gd name="connsiteY5" fmla="*/ 1071 h 33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053" h="336324">
                <a:moveTo>
                  <a:pt x="303089" y="1071"/>
                </a:moveTo>
                <a:cubicBezTo>
                  <a:pt x="318611" y="-8101"/>
                  <a:pt x="142223" y="43051"/>
                  <a:pt x="104123" y="98437"/>
                </a:cubicBezTo>
                <a:cubicBezTo>
                  <a:pt x="66023" y="153823"/>
                  <a:pt x="81897" y="312220"/>
                  <a:pt x="74489" y="333387"/>
                </a:cubicBezTo>
                <a:cubicBezTo>
                  <a:pt x="67081" y="354554"/>
                  <a:pt x="70256" y="255423"/>
                  <a:pt x="59673" y="225437"/>
                </a:cubicBezTo>
                <a:cubicBezTo>
                  <a:pt x="49090" y="195451"/>
                  <a:pt x="-28169" y="191571"/>
                  <a:pt x="10989" y="153471"/>
                </a:cubicBezTo>
                <a:cubicBezTo>
                  <a:pt x="50147" y="115371"/>
                  <a:pt x="287567" y="10243"/>
                  <a:pt x="303089" y="1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16359EF8-26BA-478A-B29B-9935E5F87B90}"/>
              </a:ext>
            </a:extLst>
          </p:cNvPr>
          <p:cNvSpPr/>
          <p:nvPr/>
        </p:nvSpPr>
        <p:spPr>
          <a:xfrm>
            <a:off x="7935661" y="1597961"/>
            <a:ext cx="651545" cy="806968"/>
          </a:xfrm>
          <a:custGeom>
            <a:avLst/>
            <a:gdLst>
              <a:gd name="connsiteX0" fmla="*/ 1839 w 651545"/>
              <a:gd name="connsiteY0" fmla="*/ 311272 h 806968"/>
              <a:gd name="connsiteX1" fmla="*/ 82272 w 651545"/>
              <a:gd name="connsiteY1" fmla="*/ 95372 h 806968"/>
              <a:gd name="connsiteX2" fmla="*/ 164822 w 651545"/>
              <a:gd name="connsiteY2" fmla="*/ 122 h 806968"/>
              <a:gd name="connsiteX3" fmla="*/ 353206 w 651545"/>
              <a:gd name="connsiteY3" fmla="*/ 80556 h 806968"/>
              <a:gd name="connsiteX4" fmla="*/ 649539 w 651545"/>
              <a:gd name="connsiteY4" fmla="*/ 285872 h 806968"/>
              <a:gd name="connsiteX5" fmla="*/ 480206 w 651545"/>
              <a:gd name="connsiteY5" fmla="*/ 184272 h 806968"/>
              <a:gd name="connsiteX6" fmla="*/ 420939 w 651545"/>
              <a:gd name="connsiteY6" fmla="*/ 114422 h 806968"/>
              <a:gd name="connsiteX7" fmla="*/ 310872 w 651545"/>
              <a:gd name="connsiteY7" fmla="*/ 50922 h 806968"/>
              <a:gd name="connsiteX8" fmla="*/ 190222 w 651545"/>
              <a:gd name="connsiteY8" fmla="*/ 125006 h 806968"/>
              <a:gd name="connsiteX9" fmla="*/ 154239 w 651545"/>
              <a:gd name="connsiteY9" fmla="*/ 218139 h 806968"/>
              <a:gd name="connsiteX10" fmla="*/ 255839 w 651545"/>
              <a:gd name="connsiteY10" fmla="*/ 116539 h 806968"/>
              <a:gd name="connsiteX11" fmla="*/ 321456 w 651545"/>
              <a:gd name="connsiteY11" fmla="*/ 345139 h 806968"/>
              <a:gd name="connsiteX12" fmla="*/ 376489 w 651545"/>
              <a:gd name="connsiteY12" fmla="*/ 165222 h 806968"/>
              <a:gd name="connsiteX13" fmla="*/ 463272 w 651545"/>
              <a:gd name="connsiteY13" fmla="*/ 453089 h 806968"/>
              <a:gd name="connsiteX14" fmla="*/ 564872 w 651545"/>
              <a:gd name="connsiteY14" fmla="*/ 442506 h 806968"/>
              <a:gd name="connsiteX15" fmla="*/ 503489 w 651545"/>
              <a:gd name="connsiteY15" fmla="*/ 806572 h 806968"/>
              <a:gd name="connsiteX16" fmla="*/ 543706 w 651545"/>
              <a:gd name="connsiteY16" fmla="*/ 512356 h 806968"/>
              <a:gd name="connsiteX17" fmla="*/ 541589 w 651545"/>
              <a:gd name="connsiteY17" fmla="*/ 461556 h 806968"/>
              <a:gd name="connsiteX18" fmla="*/ 450572 w 651545"/>
              <a:gd name="connsiteY18" fmla="*/ 425572 h 806968"/>
              <a:gd name="connsiteX19" fmla="*/ 387072 w 651545"/>
              <a:gd name="connsiteY19" fmla="*/ 186389 h 806968"/>
              <a:gd name="connsiteX20" fmla="*/ 359556 w 651545"/>
              <a:gd name="connsiteY20" fmla="*/ 414989 h 806968"/>
              <a:gd name="connsiteX21" fmla="*/ 264306 w 651545"/>
              <a:gd name="connsiteY21" fmla="*/ 125006 h 806968"/>
              <a:gd name="connsiteX22" fmla="*/ 192339 w 651545"/>
              <a:gd name="connsiteY22" fmla="*/ 266822 h 806968"/>
              <a:gd name="connsiteX23" fmla="*/ 166939 w 651545"/>
              <a:gd name="connsiteY23" fmla="*/ 133472 h 806968"/>
              <a:gd name="connsiteX24" fmla="*/ 312989 w 651545"/>
              <a:gd name="connsiteY24" fmla="*/ 46689 h 806968"/>
              <a:gd name="connsiteX25" fmla="*/ 164822 w 651545"/>
              <a:gd name="connsiteY25" fmla="*/ 31872 h 806968"/>
              <a:gd name="connsiteX26" fmla="*/ 1839 w 651545"/>
              <a:gd name="connsiteY26" fmla="*/ 311272 h 80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51545" h="806968">
                <a:moveTo>
                  <a:pt x="1839" y="311272"/>
                </a:moveTo>
                <a:cubicBezTo>
                  <a:pt x="-11919" y="321855"/>
                  <a:pt x="55108" y="147230"/>
                  <a:pt x="82272" y="95372"/>
                </a:cubicBezTo>
                <a:cubicBezTo>
                  <a:pt x="109436" y="43514"/>
                  <a:pt x="119666" y="2591"/>
                  <a:pt x="164822" y="122"/>
                </a:cubicBezTo>
                <a:cubicBezTo>
                  <a:pt x="209978" y="-2347"/>
                  <a:pt x="272420" y="32931"/>
                  <a:pt x="353206" y="80556"/>
                </a:cubicBezTo>
                <a:cubicBezTo>
                  <a:pt x="433992" y="128181"/>
                  <a:pt x="628372" y="268586"/>
                  <a:pt x="649539" y="285872"/>
                </a:cubicBezTo>
                <a:cubicBezTo>
                  <a:pt x="670706" y="303158"/>
                  <a:pt x="518306" y="212847"/>
                  <a:pt x="480206" y="184272"/>
                </a:cubicBezTo>
                <a:cubicBezTo>
                  <a:pt x="442106" y="155697"/>
                  <a:pt x="449161" y="136647"/>
                  <a:pt x="420939" y="114422"/>
                </a:cubicBezTo>
                <a:cubicBezTo>
                  <a:pt x="392717" y="92197"/>
                  <a:pt x="349325" y="49158"/>
                  <a:pt x="310872" y="50922"/>
                </a:cubicBezTo>
                <a:cubicBezTo>
                  <a:pt x="272419" y="52686"/>
                  <a:pt x="216328" y="97136"/>
                  <a:pt x="190222" y="125006"/>
                </a:cubicBezTo>
                <a:cubicBezTo>
                  <a:pt x="164117" y="152875"/>
                  <a:pt x="143303" y="219550"/>
                  <a:pt x="154239" y="218139"/>
                </a:cubicBezTo>
                <a:cubicBezTo>
                  <a:pt x="165175" y="216728"/>
                  <a:pt x="227969" y="95372"/>
                  <a:pt x="255839" y="116539"/>
                </a:cubicBezTo>
                <a:cubicBezTo>
                  <a:pt x="283709" y="137706"/>
                  <a:pt x="301348" y="337025"/>
                  <a:pt x="321456" y="345139"/>
                </a:cubicBezTo>
                <a:cubicBezTo>
                  <a:pt x="341564" y="353253"/>
                  <a:pt x="352853" y="147230"/>
                  <a:pt x="376489" y="165222"/>
                </a:cubicBezTo>
                <a:cubicBezTo>
                  <a:pt x="400125" y="183214"/>
                  <a:pt x="431875" y="406875"/>
                  <a:pt x="463272" y="453089"/>
                </a:cubicBezTo>
                <a:cubicBezTo>
                  <a:pt x="494669" y="499303"/>
                  <a:pt x="558169" y="383592"/>
                  <a:pt x="564872" y="442506"/>
                </a:cubicBezTo>
                <a:cubicBezTo>
                  <a:pt x="571575" y="501420"/>
                  <a:pt x="507017" y="794930"/>
                  <a:pt x="503489" y="806572"/>
                </a:cubicBezTo>
                <a:cubicBezTo>
                  <a:pt x="499961" y="818214"/>
                  <a:pt x="537356" y="569859"/>
                  <a:pt x="543706" y="512356"/>
                </a:cubicBezTo>
                <a:cubicBezTo>
                  <a:pt x="550056" y="454853"/>
                  <a:pt x="557111" y="476020"/>
                  <a:pt x="541589" y="461556"/>
                </a:cubicBezTo>
                <a:cubicBezTo>
                  <a:pt x="526067" y="447092"/>
                  <a:pt x="476325" y="471433"/>
                  <a:pt x="450572" y="425572"/>
                </a:cubicBezTo>
                <a:cubicBezTo>
                  <a:pt x="424819" y="379711"/>
                  <a:pt x="402241" y="188153"/>
                  <a:pt x="387072" y="186389"/>
                </a:cubicBezTo>
                <a:cubicBezTo>
                  <a:pt x="371903" y="184625"/>
                  <a:pt x="380017" y="425219"/>
                  <a:pt x="359556" y="414989"/>
                </a:cubicBezTo>
                <a:cubicBezTo>
                  <a:pt x="339095" y="404759"/>
                  <a:pt x="292175" y="149700"/>
                  <a:pt x="264306" y="125006"/>
                </a:cubicBezTo>
                <a:cubicBezTo>
                  <a:pt x="236437" y="100312"/>
                  <a:pt x="208567" y="265411"/>
                  <a:pt x="192339" y="266822"/>
                </a:cubicBezTo>
                <a:cubicBezTo>
                  <a:pt x="176111" y="268233"/>
                  <a:pt x="146831" y="170161"/>
                  <a:pt x="166939" y="133472"/>
                </a:cubicBezTo>
                <a:cubicBezTo>
                  <a:pt x="187047" y="96783"/>
                  <a:pt x="313342" y="63622"/>
                  <a:pt x="312989" y="46689"/>
                </a:cubicBezTo>
                <a:cubicBezTo>
                  <a:pt x="312636" y="29756"/>
                  <a:pt x="219150" y="-17517"/>
                  <a:pt x="164822" y="31872"/>
                </a:cubicBezTo>
                <a:cubicBezTo>
                  <a:pt x="110494" y="81261"/>
                  <a:pt x="15597" y="300689"/>
                  <a:pt x="1839" y="311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39BF63AF-690C-437B-B31C-BFE45E420C48}"/>
              </a:ext>
            </a:extLst>
          </p:cNvPr>
          <p:cNvSpPr/>
          <p:nvPr/>
        </p:nvSpPr>
        <p:spPr>
          <a:xfrm>
            <a:off x="7632305" y="1798902"/>
            <a:ext cx="580367" cy="683126"/>
          </a:xfrm>
          <a:custGeom>
            <a:avLst/>
            <a:gdLst>
              <a:gd name="connsiteX0" fmla="*/ 159145 w 580367"/>
              <a:gd name="connsiteY0" fmla="*/ 265 h 683126"/>
              <a:gd name="connsiteX1" fmla="*/ 395 w 580367"/>
              <a:gd name="connsiteY1" fmla="*/ 277548 h 683126"/>
              <a:gd name="connsiteX2" fmla="*/ 216295 w 580367"/>
              <a:gd name="connsiteY2" fmla="*/ 404548 h 683126"/>
              <a:gd name="connsiteX3" fmla="*/ 402562 w 580367"/>
              <a:gd name="connsiteY3" fmla="*/ 273315 h 683126"/>
              <a:gd name="connsiteX4" fmla="*/ 243812 w 580367"/>
              <a:gd name="connsiteY4" fmla="*/ 501915 h 683126"/>
              <a:gd name="connsiteX5" fmla="*/ 300962 w 580367"/>
              <a:gd name="connsiteY5" fmla="*/ 675481 h 683126"/>
              <a:gd name="connsiteX6" fmla="*/ 288262 w 580367"/>
              <a:gd name="connsiteY6" fmla="*/ 643731 h 683126"/>
              <a:gd name="connsiteX7" fmla="*/ 271328 w 580367"/>
              <a:gd name="connsiteY7" fmla="*/ 565415 h 683126"/>
              <a:gd name="connsiteX8" fmla="*/ 580362 w 580367"/>
              <a:gd name="connsiteY8" fmla="*/ 457465 h 683126"/>
              <a:gd name="connsiteX9" fmla="*/ 279795 w 580367"/>
              <a:gd name="connsiteY9" fmla="*/ 537898 h 683126"/>
              <a:gd name="connsiteX10" fmla="*/ 326362 w 580367"/>
              <a:gd name="connsiteY10" fmla="*/ 434181 h 683126"/>
              <a:gd name="connsiteX11" fmla="*/ 419495 w 580367"/>
              <a:gd name="connsiteY11" fmla="*/ 226748 h 683126"/>
              <a:gd name="connsiteX12" fmla="*/ 233228 w 580367"/>
              <a:gd name="connsiteY12" fmla="*/ 383381 h 683126"/>
              <a:gd name="connsiteX13" fmla="*/ 144328 w 580367"/>
              <a:gd name="connsiteY13" fmla="*/ 389731 h 683126"/>
              <a:gd name="connsiteX14" fmla="*/ 68128 w 580367"/>
              <a:gd name="connsiteY14" fmla="*/ 332581 h 683126"/>
              <a:gd name="connsiteX15" fmla="*/ 21562 w 580367"/>
              <a:gd name="connsiteY15" fmla="*/ 260615 h 683126"/>
              <a:gd name="connsiteX16" fmla="*/ 17328 w 580367"/>
              <a:gd name="connsiteY16" fmla="*/ 226748 h 683126"/>
              <a:gd name="connsiteX17" fmla="*/ 159145 w 580367"/>
              <a:gd name="connsiteY17" fmla="*/ 265 h 68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0367" h="683126">
                <a:moveTo>
                  <a:pt x="159145" y="265"/>
                </a:moveTo>
                <a:cubicBezTo>
                  <a:pt x="156323" y="8732"/>
                  <a:pt x="-9130" y="210168"/>
                  <a:pt x="395" y="277548"/>
                </a:cubicBezTo>
                <a:cubicBezTo>
                  <a:pt x="9920" y="344928"/>
                  <a:pt x="149267" y="405253"/>
                  <a:pt x="216295" y="404548"/>
                </a:cubicBezTo>
                <a:cubicBezTo>
                  <a:pt x="283323" y="403843"/>
                  <a:pt x="397976" y="257087"/>
                  <a:pt x="402562" y="273315"/>
                </a:cubicBezTo>
                <a:cubicBezTo>
                  <a:pt x="407148" y="289543"/>
                  <a:pt x="260745" y="434887"/>
                  <a:pt x="243812" y="501915"/>
                </a:cubicBezTo>
                <a:cubicBezTo>
                  <a:pt x="226879" y="568943"/>
                  <a:pt x="293554" y="651845"/>
                  <a:pt x="300962" y="675481"/>
                </a:cubicBezTo>
                <a:cubicBezTo>
                  <a:pt x="308370" y="699117"/>
                  <a:pt x="293201" y="662075"/>
                  <a:pt x="288262" y="643731"/>
                </a:cubicBezTo>
                <a:cubicBezTo>
                  <a:pt x="283323" y="625387"/>
                  <a:pt x="222645" y="596459"/>
                  <a:pt x="271328" y="565415"/>
                </a:cubicBezTo>
                <a:cubicBezTo>
                  <a:pt x="320011" y="534371"/>
                  <a:pt x="578951" y="462051"/>
                  <a:pt x="580362" y="457465"/>
                </a:cubicBezTo>
                <a:cubicBezTo>
                  <a:pt x="581773" y="452879"/>
                  <a:pt x="322128" y="541779"/>
                  <a:pt x="279795" y="537898"/>
                </a:cubicBezTo>
                <a:cubicBezTo>
                  <a:pt x="237462" y="534017"/>
                  <a:pt x="303079" y="486039"/>
                  <a:pt x="326362" y="434181"/>
                </a:cubicBezTo>
                <a:cubicBezTo>
                  <a:pt x="349645" y="382323"/>
                  <a:pt x="435017" y="235215"/>
                  <a:pt x="419495" y="226748"/>
                </a:cubicBezTo>
                <a:cubicBezTo>
                  <a:pt x="403973" y="218281"/>
                  <a:pt x="279089" y="356217"/>
                  <a:pt x="233228" y="383381"/>
                </a:cubicBezTo>
                <a:cubicBezTo>
                  <a:pt x="187367" y="410545"/>
                  <a:pt x="171845" y="398198"/>
                  <a:pt x="144328" y="389731"/>
                </a:cubicBezTo>
                <a:cubicBezTo>
                  <a:pt x="116811" y="381264"/>
                  <a:pt x="88589" y="354100"/>
                  <a:pt x="68128" y="332581"/>
                </a:cubicBezTo>
                <a:cubicBezTo>
                  <a:pt x="47667" y="311062"/>
                  <a:pt x="30029" y="278254"/>
                  <a:pt x="21562" y="260615"/>
                </a:cubicBezTo>
                <a:cubicBezTo>
                  <a:pt x="13095" y="242976"/>
                  <a:pt x="-3133" y="264848"/>
                  <a:pt x="17328" y="226748"/>
                </a:cubicBezTo>
                <a:cubicBezTo>
                  <a:pt x="37789" y="188648"/>
                  <a:pt x="161967" y="-8202"/>
                  <a:pt x="159145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6809E044-F82D-4D05-B48A-83036EBC7960}"/>
              </a:ext>
            </a:extLst>
          </p:cNvPr>
          <p:cNvSpPr/>
          <p:nvPr/>
        </p:nvSpPr>
        <p:spPr>
          <a:xfrm>
            <a:off x="7011794" y="2275417"/>
            <a:ext cx="401758" cy="458077"/>
          </a:xfrm>
          <a:custGeom>
            <a:avLst/>
            <a:gdLst>
              <a:gd name="connsiteX0" fmla="*/ 110789 w 401758"/>
              <a:gd name="connsiteY0" fmla="*/ 0 h 458077"/>
              <a:gd name="connsiteX1" fmla="*/ 93856 w 401758"/>
              <a:gd name="connsiteY1" fmla="*/ 177800 h 458077"/>
              <a:gd name="connsiteX2" fmla="*/ 165823 w 401758"/>
              <a:gd name="connsiteY2" fmla="*/ 306916 h 458077"/>
              <a:gd name="connsiteX3" fmla="*/ 364789 w 401758"/>
              <a:gd name="connsiteY3" fmla="*/ 448733 h 458077"/>
              <a:gd name="connsiteX4" fmla="*/ 30356 w 401758"/>
              <a:gd name="connsiteY4" fmla="*/ 245533 h 458077"/>
              <a:gd name="connsiteX5" fmla="*/ 400773 w 401758"/>
              <a:gd name="connsiteY5" fmla="*/ 457200 h 458077"/>
              <a:gd name="connsiteX6" fmla="*/ 146773 w 401758"/>
              <a:gd name="connsiteY6" fmla="*/ 325966 h 458077"/>
              <a:gd name="connsiteX7" fmla="*/ 723 w 401758"/>
              <a:gd name="connsiteY7" fmla="*/ 245533 h 458077"/>
              <a:gd name="connsiteX8" fmla="*/ 89623 w 401758"/>
              <a:gd name="connsiteY8" fmla="*/ 237066 h 458077"/>
              <a:gd name="connsiteX9" fmla="*/ 66339 w 401758"/>
              <a:gd name="connsiteY9" fmla="*/ 175683 h 458077"/>
              <a:gd name="connsiteX10" fmla="*/ 110789 w 401758"/>
              <a:gd name="connsiteY10" fmla="*/ 0 h 45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758" h="458077">
                <a:moveTo>
                  <a:pt x="110789" y="0"/>
                </a:moveTo>
                <a:cubicBezTo>
                  <a:pt x="115375" y="353"/>
                  <a:pt x="84684" y="126647"/>
                  <a:pt x="93856" y="177800"/>
                </a:cubicBezTo>
                <a:cubicBezTo>
                  <a:pt x="103028" y="228953"/>
                  <a:pt x="120668" y="261761"/>
                  <a:pt x="165823" y="306916"/>
                </a:cubicBezTo>
                <a:cubicBezTo>
                  <a:pt x="210978" y="352071"/>
                  <a:pt x="387367" y="458963"/>
                  <a:pt x="364789" y="448733"/>
                </a:cubicBezTo>
                <a:cubicBezTo>
                  <a:pt x="342211" y="438503"/>
                  <a:pt x="24359" y="244122"/>
                  <a:pt x="30356" y="245533"/>
                </a:cubicBezTo>
                <a:cubicBezTo>
                  <a:pt x="36353" y="246944"/>
                  <a:pt x="381370" y="443794"/>
                  <a:pt x="400773" y="457200"/>
                </a:cubicBezTo>
                <a:cubicBezTo>
                  <a:pt x="420176" y="470606"/>
                  <a:pt x="146773" y="325966"/>
                  <a:pt x="146773" y="325966"/>
                </a:cubicBezTo>
                <a:cubicBezTo>
                  <a:pt x="80098" y="290688"/>
                  <a:pt x="10248" y="260350"/>
                  <a:pt x="723" y="245533"/>
                </a:cubicBezTo>
                <a:cubicBezTo>
                  <a:pt x="-8802" y="230716"/>
                  <a:pt x="78687" y="248708"/>
                  <a:pt x="89623" y="237066"/>
                </a:cubicBezTo>
                <a:cubicBezTo>
                  <a:pt x="100559" y="225424"/>
                  <a:pt x="59989" y="211666"/>
                  <a:pt x="66339" y="175683"/>
                </a:cubicBezTo>
                <a:cubicBezTo>
                  <a:pt x="72689" y="139700"/>
                  <a:pt x="106203" y="-353"/>
                  <a:pt x="1107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B1D79A48-884C-40EA-897C-DCFC5384E773}"/>
              </a:ext>
            </a:extLst>
          </p:cNvPr>
          <p:cNvSpPr/>
          <p:nvPr/>
        </p:nvSpPr>
        <p:spPr>
          <a:xfrm>
            <a:off x="7141514" y="2380416"/>
            <a:ext cx="951232" cy="324698"/>
          </a:xfrm>
          <a:custGeom>
            <a:avLst/>
            <a:gdLst>
              <a:gd name="connsiteX0" fmla="*/ 119 w 951232"/>
              <a:gd name="connsiteY0" fmla="*/ 64334 h 324698"/>
              <a:gd name="connsiteX1" fmla="*/ 311269 w 951232"/>
              <a:gd name="connsiteY1" fmla="*/ 834 h 324698"/>
              <a:gd name="connsiteX2" fmla="*/ 429803 w 951232"/>
              <a:gd name="connsiteY2" fmla="*/ 117251 h 324698"/>
              <a:gd name="connsiteX3" fmla="*/ 800219 w 951232"/>
              <a:gd name="connsiteY3" fmla="*/ 231551 h 324698"/>
              <a:gd name="connsiteX4" fmla="*/ 950503 w 951232"/>
              <a:gd name="connsiteY4" fmla="*/ 254834 h 324698"/>
              <a:gd name="connsiteX5" fmla="*/ 747303 w 951232"/>
              <a:gd name="connsiteY5" fmla="*/ 212501 h 324698"/>
              <a:gd name="connsiteX6" fmla="*/ 256236 w 951232"/>
              <a:gd name="connsiteY6" fmla="*/ 324684 h 324698"/>
              <a:gd name="connsiteX7" fmla="*/ 844669 w 951232"/>
              <a:gd name="connsiteY7" fmla="*/ 204034 h 324698"/>
              <a:gd name="connsiteX8" fmla="*/ 618186 w 951232"/>
              <a:gd name="connsiteY8" fmla="*/ 204034 h 324698"/>
              <a:gd name="connsiteX9" fmla="*/ 364186 w 951232"/>
              <a:gd name="connsiteY9" fmla="*/ 81267 h 324698"/>
              <a:gd name="connsiteX10" fmla="*/ 275286 w 951232"/>
              <a:gd name="connsiteY10" fmla="*/ 51634 h 324698"/>
              <a:gd name="connsiteX11" fmla="*/ 119 w 951232"/>
              <a:gd name="connsiteY11" fmla="*/ 64334 h 32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1232" h="324698">
                <a:moveTo>
                  <a:pt x="119" y="64334"/>
                </a:moveTo>
                <a:cubicBezTo>
                  <a:pt x="6116" y="55867"/>
                  <a:pt x="239655" y="-7986"/>
                  <a:pt x="311269" y="834"/>
                </a:cubicBezTo>
                <a:cubicBezTo>
                  <a:pt x="382883" y="9653"/>
                  <a:pt x="348311" y="78798"/>
                  <a:pt x="429803" y="117251"/>
                </a:cubicBezTo>
                <a:cubicBezTo>
                  <a:pt x="511295" y="155704"/>
                  <a:pt x="713436" y="208621"/>
                  <a:pt x="800219" y="231551"/>
                </a:cubicBezTo>
                <a:cubicBezTo>
                  <a:pt x="887002" y="254481"/>
                  <a:pt x="959322" y="258009"/>
                  <a:pt x="950503" y="254834"/>
                </a:cubicBezTo>
                <a:cubicBezTo>
                  <a:pt x="941684" y="251659"/>
                  <a:pt x="863014" y="200859"/>
                  <a:pt x="747303" y="212501"/>
                </a:cubicBezTo>
                <a:cubicBezTo>
                  <a:pt x="631592" y="224143"/>
                  <a:pt x="240008" y="326095"/>
                  <a:pt x="256236" y="324684"/>
                </a:cubicBezTo>
                <a:cubicBezTo>
                  <a:pt x="272464" y="323273"/>
                  <a:pt x="784344" y="224142"/>
                  <a:pt x="844669" y="204034"/>
                </a:cubicBezTo>
                <a:cubicBezTo>
                  <a:pt x="904994" y="183926"/>
                  <a:pt x="698267" y="224495"/>
                  <a:pt x="618186" y="204034"/>
                </a:cubicBezTo>
                <a:cubicBezTo>
                  <a:pt x="538106" y="183573"/>
                  <a:pt x="421336" y="106667"/>
                  <a:pt x="364186" y="81267"/>
                </a:cubicBezTo>
                <a:cubicBezTo>
                  <a:pt x="307036" y="55867"/>
                  <a:pt x="335258" y="55162"/>
                  <a:pt x="275286" y="51634"/>
                </a:cubicBezTo>
                <a:cubicBezTo>
                  <a:pt x="215314" y="48106"/>
                  <a:pt x="-5878" y="72801"/>
                  <a:pt x="119" y="64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5695A458-9AD2-47E2-B5A1-1C37B5A8E958}"/>
              </a:ext>
            </a:extLst>
          </p:cNvPr>
          <p:cNvSpPr/>
          <p:nvPr/>
        </p:nvSpPr>
        <p:spPr>
          <a:xfrm>
            <a:off x="6876042" y="2524709"/>
            <a:ext cx="1116666" cy="1056122"/>
          </a:xfrm>
          <a:custGeom>
            <a:avLst/>
            <a:gdLst>
              <a:gd name="connsiteX0" fmla="*/ 335441 w 1116666"/>
              <a:gd name="connsiteY0" fmla="*/ 66091 h 1056122"/>
              <a:gd name="connsiteX1" fmla="*/ 456091 w 1116666"/>
              <a:gd name="connsiteY1" fmla="*/ 127474 h 1056122"/>
              <a:gd name="connsiteX2" fmla="*/ 360841 w 1116666"/>
              <a:gd name="connsiteY2" fmla="*/ 313741 h 1056122"/>
              <a:gd name="connsiteX3" fmla="*/ 301575 w 1116666"/>
              <a:gd name="connsiteY3" fmla="*/ 451324 h 1056122"/>
              <a:gd name="connsiteX4" fmla="*/ 324858 w 1116666"/>
              <a:gd name="connsiteY4" fmla="*/ 610074 h 1056122"/>
              <a:gd name="connsiteX5" fmla="*/ 585208 w 1116666"/>
              <a:gd name="connsiteY5" fmla="*/ 1014358 h 1056122"/>
              <a:gd name="connsiteX6" fmla="*/ 930225 w 1116666"/>
              <a:gd name="connsiteY6" fmla="*/ 1016474 h 1056122"/>
              <a:gd name="connsiteX7" fmla="*/ 1116491 w 1116666"/>
              <a:gd name="connsiteY7" fmla="*/ 777291 h 1056122"/>
              <a:gd name="connsiteX8" fmla="*/ 966208 w 1116666"/>
              <a:gd name="connsiteY8" fmla="*/ 974141 h 1056122"/>
              <a:gd name="connsiteX9" fmla="*/ 1076275 w 1116666"/>
              <a:gd name="connsiteY9" fmla="*/ 546574 h 1056122"/>
              <a:gd name="connsiteX10" fmla="*/ 957741 w 1116666"/>
              <a:gd name="connsiteY10" fmla="*/ 893708 h 1056122"/>
              <a:gd name="connsiteX11" fmla="*/ 925991 w 1116666"/>
              <a:gd name="connsiteY11" fmla="*/ 995308 h 1056122"/>
              <a:gd name="connsiteX12" fmla="*/ 904825 w 1116666"/>
              <a:gd name="connsiteY12" fmla="*/ 1022824 h 1056122"/>
              <a:gd name="connsiteX13" fmla="*/ 879425 w 1116666"/>
              <a:gd name="connsiteY13" fmla="*/ 1010124 h 1056122"/>
              <a:gd name="connsiteX14" fmla="*/ 729141 w 1116666"/>
              <a:gd name="connsiteY14" fmla="*/ 1050341 h 1056122"/>
              <a:gd name="connsiteX15" fmla="*/ 610608 w 1116666"/>
              <a:gd name="connsiteY15" fmla="*/ 1008008 h 1056122"/>
              <a:gd name="connsiteX16" fmla="*/ 515358 w 1116666"/>
              <a:gd name="connsiteY16" fmla="*/ 927574 h 1056122"/>
              <a:gd name="connsiteX17" fmla="*/ 362958 w 1116666"/>
              <a:gd name="connsiteY17" fmla="*/ 705324 h 1056122"/>
              <a:gd name="connsiteX18" fmla="*/ 290991 w 1116666"/>
              <a:gd name="connsiteY18" fmla="*/ 555041 h 1056122"/>
              <a:gd name="connsiteX19" fmla="*/ 297341 w 1116666"/>
              <a:gd name="connsiteY19" fmla="*/ 402641 h 1056122"/>
              <a:gd name="connsiteX20" fmla="*/ 333325 w 1116666"/>
              <a:gd name="connsiteY20" fmla="*/ 309508 h 1056122"/>
              <a:gd name="connsiteX21" fmla="*/ 557691 w 1116666"/>
              <a:gd name="connsiteY21" fmla="*/ 76674 h 1056122"/>
              <a:gd name="connsiteX22" fmla="*/ 5241 w 1116666"/>
              <a:gd name="connsiteY22" fmla="*/ 474 h 1056122"/>
              <a:gd name="connsiteX23" fmla="*/ 276175 w 1116666"/>
              <a:gd name="connsiteY23" fmla="*/ 44924 h 1056122"/>
              <a:gd name="connsiteX24" fmla="*/ 216908 w 1116666"/>
              <a:gd name="connsiteY24" fmla="*/ 55508 h 1056122"/>
              <a:gd name="connsiteX25" fmla="*/ 159758 w 1116666"/>
              <a:gd name="connsiteY25" fmla="*/ 76674 h 1056122"/>
              <a:gd name="connsiteX26" fmla="*/ 335441 w 1116666"/>
              <a:gd name="connsiteY26" fmla="*/ 66091 h 1056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16666" h="1056122">
                <a:moveTo>
                  <a:pt x="335441" y="66091"/>
                </a:moveTo>
                <a:cubicBezTo>
                  <a:pt x="384830" y="74558"/>
                  <a:pt x="451858" y="86199"/>
                  <a:pt x="456091" y="127474"/>
                </a:cubicBezTo>
                <a:cubicBezTo>
                  <a:pt x="460324" y="168749"/>
                  <a:pt x="386594" y="259766"/>
                  <a:pt x="360841" y="313741"/>
                </a:cubicBezTo>
                <a:cubicBezTo>
                  <a:pt x="335088" y="367716"/>
                  <a:pt x="307572" y="401935"/>
                  <a:pt x="301575" y="451324"/>
                </a:cubicBezTo>
                <a:cubicBezTo>
                  <a:pt x="295578" y="500713"/>
                  <a:pt x="277586" y="516235"/>
                  <a:pt x="324858" y="610074"/>
                </a:cubicBezTo>
                <a:cubicBezTo>
                  <a:pt x="372130" y="703913"/>
                  <a:pt x="484314" y="946625"/>
                  <a:pt x="585208" y="1014358"/>
                </a:cubicBezTo>
                <a:cubicBezTo>
                  <a:pt x="686103" y="1082091"/>
                  <a:pt x="841678" y="1055985"/>
                  <a:pt x="930225" y="1016474"/>
                </a:cubicBezTo>
                <a:cubicBezTo>
                  <a:pt x="1018772" y="976963"/>
                  <a:pt x="1110494" y="784346"/>
                  <a:pt x="1116491" y="777291"/>
                </a:cubicBezTo>
                <a:cubicBezTo>
                  <a:pt x="1122488" y="770236"/>
                  <a:pt x="972911" y="1012594"/>
                  <a:pt x="966208" y="974141"/>
                </a:cubicBezTo>
                <a:cubicBezTo>
                  <a:pt x="959505" y="935688"/>
                  <a:pt x="1077686" y="559979"/>
                  <a:pt x="1076275" y="546574"/>
                </a:cubicBezTo>
                <a:cubicBezTo>
                  <a:pt x="1074864" y="533169"/>
                  <a:pt x="982788" y="818919"/>
                  <a:pt x="957741" y="893708"/>
                </a:cubicBezTo>
                <a:cubicBezTo>
                  <a:pt x="932694" y="968497"/>
                  <a:pt x="934810" y="973789"/>
                  <a:pt x="925991" y="995308"/>
                </a:cubicBezTo>
                <a:cubicBezTo>
                  <a:pt x="917172" y="1016827"/>
                  <a:pt x="912586" y="1020355"/>
                  <a:pt x="904825" y="1022824"/>
                </a:cubicBezTo>
                <a:cubicBezTo>
                  <a:pt x="897064" y="1025293"/>
                  <a:pt x="908706" y="1005538"/>
                  <a:pt x="879425" y="1010124"/>
                </a:cubicBezTo>
                <a:cubicBezTo>
                  <a:pt x="850144" y="1014710"/>
                  <a:pt x="773944" y="1050694"/>
                  <a:pt x="729141" y="1050341"/>
                </a:cubicBezTo>
                <a:cubicBezTo>
                  <a:pt x="684338" y="1049988"/>
                  <a:pt x="646238" y="1028469"/>
                  <a:pt x="610608" y="1008008"/>
                </a:cubicBezTo>
                <a:cubicBezTo>
                  <a:pt x="574978" y="987547"/>
                  <a:pt x="556633" y="978021"/>
                  <a:pt x="515358" y="927574"/>
                </a:cubicBezTo>
                <a:cubicBezTo>
                  <a:pt x="474083" y="877127"/>
                  <a:pt x="400352" y="767413"/>
                  <a:pt x="362958" y="705324"/>
                </a:cubicBezTo>
                <a:cubicBezTo>
                  <a:pt x="325564" y="643235"/>
                  <a:pt x="301927" y="605488"/>
                  <a:pt x="290991" y="555041"/>
                </a:cubicBezTo>
                <a:cubicBezTo>
                  <a:pt x="280055" y="504594"/>
                  <a:pt x="290285" y="443563"/>
                  <a:pt x="297341" y="402641"/>
                </a:cubicBezTo>
                <a:cubicBezTo>
                  <a:pt x="304397" y="361719"/>
                  <a:pt x="289933" y="363836"/>
                  <a:pt x="333325" y="309508"/>
                </a:cubicBezTo>
                <a:cubicBezTo>
                  <a:pt x="376717" y="255180"/>
                  <a:pt x="612372" y="128180"/>
                  <a:pt x="557691" y="76674"/>
                </a:cubicBezTo>
                <a:cubicBezTo>
                  <a:pt x="503010" y="25168"/>
                  <a:pt x="52160" y="5766"/>
                  <a:pt x="5241" y="474"/>
                </a:cubicBezTo>
                <a:cubicBezTo>
                  <a:pt x="-41678" y="-4818"/>
                  <a:pt x="240897" y="35752"/>
                  <a:pt x="276175" y="44924"/>
                </a:cubicBezTo>
                <a:cubicBezTo>
                  <a:pt x="311453" y="54096"/>
                  <a:pt x="236311" y="50216"/>
                  <a:pt x="216908" y="55508"/>
                </a:cubicBezTo>
                <a:cubicBezTo>
                  <a:pt x="197505" y="60800"/>
                  <a:pt x="141766" y="79496"/>
                  <a:pt x="159758" y="76674"/>
                </a:cubicBezTo>
                <a:cubicBezTo>
                  <a:pt x="177750" y="73852"/>
                  <a:pt x="286052" y="57624"/>
                  <a:pt x="335441" y="66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A4BFC542-3913-4DF8-802A-A0235C2971F0}"/>
              </a:ext>
            </a:extLst>
          </p:cNvPr>
          <p:cNvSpPr/>
          <p:nvPr/>
        </p:nvSpPr>
        <p:spPr>
          <a:xfrm>
            <a:off x="7283982" y="2798531"/>
            <a:ext cx="531069" cy="659032"/>
          </a:xfrm>
          <a:custGeom>
            <a:avLst/>
            <a:gdLst>
              <a:gd name="connsiteX0" fmla="*/ 58735 w 531069"/>
              <a:gd name="connsiteY0" fmla="*/ 3936 h 659032"/>
              <a:gd name="connsiteX1" fmla="*/ 3701 w 531069"/>
              <a:gd name="connsiteY1" fmla="*/ 198669 h 659032"/>
              <a:gd name="connsiteX2" fmla="*/ 5818 w 531069"/>
              <a:gd name="connsiteY2" fmla="*/ 302386 h 659032"/>
              <a:gd name="connsiteX3" fmla="*/ 12168 w 531069"/>
              <a:gd name="connsiteY3" fmla="*/ 109769 h 659032"/>
              <a:gd name="connsiteX4" fmla="*/ 22751 w 531069"/>
              <a:gd name="connsiteY4" fmla="*/ 459019 h 659032"/>
              <a:gd name="connsiteX5" fmla="*/ 5818 w 531069"/>
              <a:gd name="connsiteY5" fmla="*/ 395519 h 659032"/>
              <a:gd name="connsiteX6" fmla="*/ 82018 w 531069"/>
              <a:gd name="connsiteY6" fmla="*/ 541569 h 659032"/>
              <a:gd name="connsiteX7" fmla="*/ 109535 w 531069"/>
              <a:gd name="connsiteY7" fmla="*/ 564852 h 659032"/>
              <a:gd name="connsiteX8" fmla="*/ 202668 w 531069"/>
              <a:gd name="connsiteY8" fmla="*/ 592369 h 659032"/>
              <a:gd name="connsiteX9" fmla="*/ 240768 w 531069"/>
              <a:gd name="connsiteY9" fmla="*/ 634702 h 659032"/>
              <a:gd name="connsiteX10" fmla="*/ 448201 w 531069"/>
              <a:gd name="connsiteY10" fmla="*/ 575436 h 659032"/>
              <a:gd name="connsiteX11" fmla="*/ 530751 w 531069"/>
              <a:gd name="connsiteY11" fmla="*/ 514052 h 659032"/>
              <a:gd name="connsiteX12" fmla="*/ 422801 w 531069"/>
              <a:gd name="connsiteY12" fmla="*/ 634702 h 659032"/>
              <a:gd name="connsiteX13" fmla="*/ 276751 w 531069"/>
              <a:gd name="connsiteY13" fmla="*/ 649519 h 659032"/>
              <a:gd name="connsiteX14" fmla="*/ 130701 w 531069"/>
              <a:gd name="connsiteY14" fmla="*/ 522519 h 659032"/>
              <a:gd name="connsiteX15" fmla="*/ 7935 w 531069"/>
              <a:gd name="connsiteY15" fmla="*/ 393402 h 659032"/>
              <a:gd name="connsiteX16" fmla="*/ 58735 w 531069"/>
              <a:gd name="connsiteY16" fmla="*/ 3936 h 65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1069" h="659032">
                <a:moveTo>
                  <a:pt x="58735" y="3936"/>
                </a:moveTo>
                <a:cubicBezTo>
                  <a:pt x="58029" y="-28519"/>
                  <a:pt x="12520" y="148927"/>
                  <a:pt x="3701" y="198669"/>
                </a:cubicBezTo>
                <a:cubicBezTo>
                  <a:pt x="-5118" y="248411"/>
                  <a:pt x="4407" y="317202"/>
                  <a:pt x="5818" y="302386"/>
                </a:cubicBezTo>
                <a:cubicBezTo>
                  <a:pt x="7229" y="287570"/>
                  <a:pt x="9346" y="83664"/>
                  <a:pt x="12168" y="109769"/>
                </a:cubicBezTo>
                <a:cubicBezTo>
                  <a:pt x="14990" y="135874"/>
                  <a:pt x="23809" y="411394"/>
                  <a:pt x="22751" y="459019"/>
                </a:cubicBezTo>
                <a:cubicBezTo>
                  <a:pt x="21693" y="506644"/>
                  <a:pt x="-4060" y="381761"/>
                  <a:pt x="5818" y="395519"/>
                </a:cubicBezTo>
                <a:cubicBezTo>
                  <a:pt x="15696" y="409277"/>
                  <a:pt x="64732" y="513347"/>
                  <a:pt x="82018" y="541569"/>
                </a:cubicBezTo>
                <a:cubicBezTo>
                  <a:pt x="99304" y="569791"/>
                  <a:pt x="89427" y="556385"/>
                  <a:pt x="109535" y="564852"/>
                </a:cubicBezTo>
                <a:cubicBezTo>
                  <a:pt x="129643" y="573319"/>
                  <a:pt x="180796" y="580727"/>
                  <a:pt x="202668" y="592369"/>
                </a:cubicBezTo>
                <a:cubicBezTo>
                  <a:pt x="224540" y="604011"/>
                  <a:pt x="199846" y="637524"/>
                  <a:pt x="240768" y="634702"/>
                </a:cubicBezTo>
                <a:cubicBezTo>
                  <a:pt x="281690" y="631880"/>
                  <a:pt x="399871" y="595544"/>
                  <a:pt x="448201" y="575436"/>
                </a:cubicBezTo>
                <a:cubicBezTo>
                  <a:pt x="496531" y="555328"/>
                  <a:pt x="534984" y="504174"/>
                  <a:pt x="530751" y="514052"/>
                </a:cubicBezTo>
                <a:cubicBezTo>
                  <a:pt x="526518" y="523930"/>
                  <a:pt x="465134" y="612124"/>
                  <a:pt x="422801" y="634702"/>
                </a:cubicBezTo>
                <a:cubicBezTo>
                  <a:pt x="380468" y="657280"/>
                  <a:pt x="325434" y="668216"/>
                  <a:pt x="276751" y="649519"/>
                </a:cubicBezTo>
                <a:cubicBezTo>
                  <a:pt x="228068" y="630822"/>
                  <a:pt x="175504" y="565205"/>
                  <a:pt x="130701" y="522519"/>
                </a:cubicBezTo>
                <a:cubicBezTo>
                  <a:pt x="85898" y="479833"/>
                  <a:pt x="19929" y="477010"/>
                  <a:pt x="7935" y="393402"/>
                </a:cubicBezTo>
                <a:cubicBezTo>
                  <a:pt x="-4059" y="309794"/>
                  <a:pt x="59441" y="36391"/>
                  <a:pt x="58735" y="3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7CC4BF93-DB90-4931-BE76-53012F4C556A}"/>
              </a:ext>
            </a:extLst>
          </p:cNvPr>
          <p:cNvSpPr/>
          <p:nvPr/>
        </p:nvSpPr>
        <p:spPr>
          <a:xfrm>
            <a:off x="7388477" y="2736845"/>
            <a:ext cx="434780" cy="601967"/>
          </a:xfrm>
          <a:custGeom>
            <a:avLst/>
            <a:gdLst>
              <a:gd name="connsiteX0" fmla="*/ 24090 w 434780"/>
              <a:gd name="connsiteY0" fmla="*/ 5 h 601967"/>
              <a:gd name="connsiteX1" fmla="*/ 263273 w 434780"/>
              <a:gd name="connsiteY1" fmla="*/ 179922 h 601967"/>
              <a:gd name="connsiteX2" fmla="*/ 434723 w 434780"/>
              <a:gd name="connsiteY2" fmla="*/ 179922 h 601967"/>
              <a:gd name="connsiteX3" fmla="*/ 282323 w 434780"/>
              <a:gd name="connsiteY3" fmla="*/ 192622 h 601967"/>
              <a:gd name="connsiteX4" fmla="*/ 273856 w 434780"/>
              <a:gd name="connsiteY4" fmla="*/ 463555 h 601967"/>
              <a:gd name="connsiteX5" fmla="*/ 261156 w 434780"/>
              <a:gd name="connsiteY5" fmla="*/ 395822 h 601967"/>
              <a:gd name="connsiteX6" fmla="*/ 159556 w 434780"/>
              <a:gd name="connsiteY6" fmla="*/ 499538 h 601967"/>
              <a:gd name="connsiteX7" fmla="*/ 30440 w 434780"/>
              <a:gd name="connsiteY7" fmla="*/ 505888 h 601967"/>
              <a:gd name="connsiteX8" fmla="*/ 68540 w 434780"/>
              <a:gd name="connsiteY8" fmla="*/ 457205 h 601967"/>
              <a:gd name="connsiteX9" fmla="*/ 47373 w 434780"/>
              <a:gd name="connsiteY9" fmla="*/ 527055 h 601967"/>
              <a:gd name="connsiteX10" fmla="*/ 121456 w 434780"/>
              <a:gd name="connsiteY10" fmla="*/ 601138 h 601967"/>
              <a:gd name="connsiteX11" fmla="*/ 2923 w 434780"/>
              <a:gd name="connsiteY11" fmla="*/ 476255 h 601967"/>
              <a:gd name="connsiteX12" fmla="*/ 267506 w 434780"/>
              <a:gd name="connsiteY12" fmla="*/ 429688 h 601967"/>
              <a:gd name="connsiteX13" fmla="*/ 290790 w 434780"/>
              <a:gd name="connsiteY13" fmla="*/ 211672 h 601967"/>
              <a:gd name="connsiteX14" fmla="*/ 409323 w 434780"/>
              <a:gd name="connsiteY14" fmla="*/ 186272 h 601967"/>
              <a:gd name="connsiteX15" fmla="*/ 24090 w 434780"/>
              <a:gd name="connsiteY15" fmla="*/ 5 h 60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4780" h="601967">
                <a:moveTo>
                  <a:pt x="24090" y="5"/>
                </a:moveTo>
                <a:cubicBezTo>
                  <a:pt x="-252" y="-1053"/>
                  <a:pt x="194834" y="149936"/>
                  <a:pt x="263273" y="179922"/>
                </a:cubicBezTo>
                <a:cubicBezTo>
                  <a:pt x="331712" y="209908"/>
                  <a:pt x="431548" y="177805"/>
                  <a:pt x="434723" y="179922"/>
                </a:cubicBezTo>
                <a:cubicBezTo>
                  <a:pt x="437898" y="182039"/>
                  <a:pt x="309134" y="145350"/>
                  <a:pt x="282323" y="192622"/>
                </a:cubicBezTo>
                <a:cubicBezTo>
                  <a:pt x="255512" y="239894"/>
                  <a:pt x="277384" y="429688"/>
                  <a:pt x="273856" y="463555"/>
                </a:cubicBezTo>
                <a:cubicBezTo>
                  <a:pt x="270328" y="497422"/>
                  <a:pt x="280206" y="389825"/>
                  <a:pt x="261156" y="395822"/>
                </a:cubicBezTo>
                <a:cubicBezTo>
                  <a:pt x="242106" y="401819"/>
                  <a:pt x="198009" y="481194"/>
                  <a:pt x="159556" y="499538"/>
                </a:cubicBezTo>
                <a:cubicBezTo>
                  <a:pt x="121103" y="517882"/>
                  <a:pt x="45609" y="512943"/>
                  <a:pt x="30440" y="505888"/>
                </a:cubicBezTo>
                <a:cubicBezTo>
                  <a:pt x="15271" y="498833"/>
                  <a:pt x="65718" y="453677"/>
                  <a:pt x="68540" y="457205"/>
                </a:cubicBezTo>
                <a:cubicBezTo>
                  <a:pt x="71362" y="460733"/>
                  <a:pt x="38554" y="503066"/>
                  <a:pt x="47373" y="527055"/>
                </a:cubicBezTo>
                <a:cubicBezTo>
                  <a:pt x="56192" y="551044"/>
                  <a:pt x="128864" y="609605"/>
                  <a:pt x="121456" y="601138"/>
                </a:cubicBezTo>
                <a:cubicBezTo>
                  <a:pt x="114048" y="592671"/>
                  <a:pt x="-21419" y="504830"/>
                  <a:pt x="2923" y="476255"/>
                </a:cubicBezTo>
                <a:cubicBezTo>
                  <a:pt x="27265" y="447680"/>
                  <a:pt x="219528" y="473785"/>
                  <a:pt x="267506" y="429688"/>
                </a:cubicBezTo>
                <a:cubicBezTo>
                  <a:pt x="315484" y="385591"/>
                  <a:pt x="267154" y="252241"/>
                  <a:pt x="290790" y="211672"/>
                </a:cubicBezTo>
                <a:cubicBezTo>
                  <a:pt x="314426" y="171103"/>
                  <a:pt x="453067" y="218728"/>
                  <a:pt x="409323" y="186272"/>
                </a:cubicBezTo>
                <a:cubicBezTo>
                  <a:pt x="365579" y="153816"/>
                  <a:pt x="48432" y="1063"/>
                  <a:pt x="2409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E5F02F3-2EDB-4116-A1D8-E18C8B56AB67}"/>
              </a:ext>
            </a:extLst>
          </p:cNvPr>
          <p:cNvSpPr/>
          <p:nvPr/>
        </p:nvSpPr>
        <p:spPr>
          <a:xfrm>
            <a:off x="7381111" y="2894089"/>
            <a:ext cx="226192" cy="238709"/>
          </a:xfrm>
          <a:custGeom>
            <a:avLst/>
            <a:gdLst>
              <a:gd name="connsiteX0" fmla="*/ 3939 w 226192"/>
              <a:gd name="connsiteY0" fmla="*/ 1511 h 238709"/>
              <a:gd name="connsiteX1" fmla="*/ 156339 w 226192"/>
              <a:gd name="connsiteY1" fmla="*/ 105228 h 238709"/>
              <a:gd name="connsiteX2" fmla="*/ 175389 w 226192"/>
              <a:gd name="connsiteY2" fmla="*/ 147561 h 238709"/>
              <a:gd name="connsiteX3" fmla="*/ 99189 w 226192"/>
              <a:gd name="connsiteY3" fmla="*/ 223761 h 238709"/>
              <a:gd name="connsiteX4" fmla="*/ 82256 w 226192"/>
              <a:gd name="connsiteY4" fmla="*/ 230111 h 238709"/>
              <a:gd name="connsiteX5" fmla="*/ 226189 w 226192"/>
              <a:gd name="connsiteY5" fmla="*/ 128511 h 238709"/>
              <a:gd name="connsiteX6" fmla="*/ 78022 w 226192"/>
              <a:gd name="connsiteY6" fmla="*/ 71361 h 238709"/>
              <a:gd name="connsiteX7" fmla="*/ 46272 w 226192"/>
              <a:gd name="connsiteY7" fmla="*/ 45961 h 238709"/>
              <a:gd name="connsiteX8" fmla="*/ 3939 w 226192"/>
              <a:gd name="connsiteY8" fmla="*/ 1511 h 23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192" h="238709">
                <a:moveTo>
                  <a:pt x="3939" y="1511"/>
                </a:moveTo>
                <a:cubicBezTo>
                  <a:pt x="22284" y="11389"/>
                  <a:pt x="127764" y="80886"/>
                  <a:pt x="156339" y="105228"/>
                </a:cubicBezTo>
                <a:cubicBezTo>
                  <a:pt x="184914" y="129570"/>
                  <a:pt x="184914" y="127806"/>
                  <a:pt x="175389" y="147561"/>
                </a:cubicBezTo>
                <a:cubicBezTo>
                  <a:pt x="165864" y="167316"/>
                  <a:pt x="114711" y="210003"/>
                  <a:pt x="99189" y="223761"/>
                </a:cubicBezTo>
                <a:cubicBezTo>
                  <a:pt x="83667" y="237519"/>
                  <a:pt x="61089" y="245986"/>
                  <a:pt x="82256" y="230111"/>
                </a:cubicBezTo>
                <a:cubicBezTo>
                  <a:pt x="103423" y="214236"/>
                  <a:pt x="226895" y="154969"/>
                  <a:pt x="226189" y="128511"/>
                </a:cubicBezTo>
                <a:cubicBezTo>
                  <a:pt x="225483" y="102053"/>
                  <a:pt x="108008" y="85119"/>
                  <a:pt x="78022" y="71361"/>
                </a:cubicBezTo>
                <a:cubicBezTo>
                  <a:pt x="48036" y="57603"/>
                  <a:pt x="55797" y="59014"/>
                  <a:pt x="46272" y="45961"/>
                </a:cubicBezTo>
                <a:cubicBezTo>
                  <a:pt x="36747" y="32908"/>
                  <a:pt x="-14406" y="-8367"/>
                  <a:pt x="3939" y="1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2AE7DFA2-A9DB-4EF5-9990-59D9C9413C4E}"/>
              </a:ext>
            </a:extLst>
          </p:cNvPr>
          <p:cNvSpPr/>
          <p:nvPr/>
        </p:nvSpPr>
        <p:spPr>
          <a:xfrm>
            <a:off x="7825219" y="2251942"/>
            <a:ext cx="529794" cy="906128"/>
          </a:xfrm>
          <a:custGeom>
            <a:avLst/>
            <a:gdLst>
              <a:gd name="connsiteX0" fmla="*/ 421314 w 529794"/>
              <a:gd name="connsiteY0" fmla="*/ 191 h 906128"/>
              <a:gd name="connsiteX1" fmla="*/ 436131 w 529794"/>
              <a:gd name="connsiteY1" fmla="*/ 226675 h 906128"/>
              <a:gd name="connsiteX2" fmla="*/ 525031 w 529794"/>
              <a:gd name="connsiteY2" fmla="*/ 398125 h 906128"/>
              <a:gd name="connsiteX3" fmla="*/ 480581 w 529794"/>
              <a:gd name="connsiteY3" fmla="*/ 620375 h 906128"/>
              <a:gd name="connsiteX4" fmla="*/ 474231 w 529794"/>
              <a:gd name="connsiteY4" fmla="*/ 906125 h 906128"/>
              <a:gd name="connsiteX5" fmla="*/ 478464 w 529794"/>
              <a:gd name="connsiteY5" fmla="*/ 626725 h 906128"/>
              <a:gd name="connsiteX6" fmla="*/ 98 w 529794"/>
              <a:gd name="connsiteY6" fmla="*/ 609791 h 906128"/>
              <a:gd name="connsiteX7" fmla="*/ 434014 w 529794"/>
              <a:gd name="connsiteY7" fmla="*/ 582275 h 906128"/>
              <a:gd name="connsiteX8" fmla="*/ 173664 w 529794"/>
              <a:gd name="connsiteY8" fmla="*/ 565341 h 906128"/>
              <a:gd name="connsiteX9" fmla="*/ 406498 w 529794"/>
              <a:gd name="connsiteY9" fmla="*/ 258425 h 906128"/>
              <a:gd name="connsiteX10" fmla="*/ 203298 w 529794"/>
              <a:gd name="connsiteY10" fmla="*/ 484908 h 906128"/>
              <a:gd name="connsiteX11" fmla="*/ 84764 w 529794"/>
              <a:gd name="connsiteY11" fmla="*/ 569575 h 906128"/>
              <a:gd name="connsiteX12" fmla="*/ 393798 w 529794"/>
              <a:gd name="connsiteY12" fmla="*/ 571691 h 906128"/>
              <a:gd name="connsiteX13" fmla="*/ 499631 w 529794"/>
              <a:gd name="connsiteY13" fmla="*/ 527241 h 906128"/>
              <a:gd name="connsiteX14" fmla="*/ 525031 w 529794"/>
              <a:gd name="connsiteY14" fmla="*/ 423525 h 906128"/>
              <a:gd name="connsiteX15" fmla="*/ 419198 w 529794"/>
              <a:gd name="connsiteY15" fmla="*/ 266891 h 906128"/>
              <a:gd name="connsiteX16" fmla="*/ 385331 w 529794"/>
              <a:gd name="connsiteY16" fmla="*/ 188575 h 906128"/>
              <a:gd name="connsiteX17" fmla="*/ 421314 w 529794"/>
              <a:gd name="connsiteY17" fmla="*/ 191 h 90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9794" h="906128">
                <a:moveTo>
                  <a:pt x="421314" y="191"/>
                </a:moveTo>
                <a:cubicBezTo>
                  <a:pt x="429781" y="6541"/>
                  <a:pt x="418845" y="160353"/>
                  <a:pt x="436131" y="226675"/>
                </a:cubicBezTo>
                <a:cubicBezTo>
                  <a:pt x="453417" y="292997"/>
                  <a:pt x="517623" y="332509"/>
                  <a:pt x="525031" y="398125"/>
                </a:cubicBezTo>
                <a:cubicBezTo>
                  <a:pt x="532439" y="463741"/>
                  <a:pt x="489048" y="535708"/>
                  <a:pt x="480581" y="620375"/>
                </a:cubicBezTo>
                <a:cubicBezTo>
                  <a:pt x="472114" y="705042"/>
                  <a:pt x="474584" y="905067"/>
                  <a:pt x="474231" y="906125"/>
                </a:cubicBezTo>
                <a:cubicBezTo>
                  <a:pt x="473878" y="907183"/>
                  <a:pt x="557486" y="676114"/>
                  <a:pt x="478464" y="626725"/>
                </a:cubicBezTo>
                <a:cubicBezTo>
                  <a:pt x="399442" y="577336"/>
                  <a:pt x="7506" y="617199"/>
                  <a:pt x="98" y="609791"/>
                </a:cubicBezTo>
                <a:cubicBezTo>
                  <a:pt x="-7310" y="602383"/>
                  <a:pt x="405086" y="589683"/>
                  <a:pt x="434014" y="582275"/>
                </a:cubicBezTo>
                <a:cubicBezTo>
                  <a:pt x="462942" y="574867"/>
                  <a:pt x="178250" y="619316"/>
                  <a:pt x="173664" y="565341"/>
                </a:cubicBezTo>
                <a:cubicBezTo>
                  <a:pt x="169078" y="511366"/>
                  <a:pt x="401559" y="271830"/>
                  <a:pt x="406498" y="258425"/>
                </a:cubicBezTo>
                <a:cubicBezTo>
                  <a:pt x="411437" y="245020"/>
                  <a:pt x="256920" y="433050"/>
                  <a:pt x="203298" y="484908"/>
                </a:cubicBezTo>
                <a:cubicBezTo>
                  <a:pt x="149676" y="536766"/>
                  <a:pt x="53014" y="555111"/>
                  <a:pt x="84764" y="569575"/>
                </a:cubicBezTo>
                <a:cubicBezTo>
                  <a:pt x="116514" y="584039"/>
                  <a:pt x="324654" y="578747"/>
                  <a:pt x="393798" y="571691"/>
                </a:cubicBezTo>
                <a:cubicBezTo>
                  <a:pt x="462942" y="564635"/>
                  <a:pt x="477759" y="551935"/>
                  <a:pt x="499631" y="527241"/>
                </a:cubicBezTo>
                <a:cubicBezTo>
                  <a:pt x="521503" y="502547"/>
                  <a:pt x="538437" y="466917"/>
                  <a:pt x="525031" y="423525"/>
                </a:cubicBezTo>
                <a:cubicBezTo>
                  <a:pt x="511626" y="380133"/>
                  <a:pt x="442481" y="306049"/>
                  <a:pt x="419198" y="266891"/>
                </a:cubicBezTo>
                <a:cubicBezTo>
                  <a:pt x="395915" y="227733"/>
                  <a:pt x="381451" y="229497"/>
                  <a:pt x="385331" y="188575"/>
                </a:cubicBezTo>
                <a:cubicBezTo>
                  <a:pt x="389211" y="147653"/>
                  <a:pt x="412847" y="-6159"/>
                  <a:pt x="421314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24FB270E-2DAE-49D2-96DA-B7D7D1B6547C}"/>
              </a:ext>
            </a:extLst>
          </p:cNvPr>
          <p:cNvSpPr/>
          <p:nvPr/>
        </p:nvSpPr>
        <p:spPr>
          <a:xfrm>
            <a:off x="8024021" y="2908553"/>
            <a:ext cx="638607" cy="665180"/>
          </a:xfrm>
          <a:custGeom>
            <a:avLst/>
            <a:gdLst>
              <a:gd name="connsiteX0" fmla="*/ 2379 w 638607"/>
              <a:gd name="connsiteY0" fmla="*/ 1335 h 665180"/>
              <a:gd name="connsiteX1" fmla="*/ 35717 w 638607"/>
              <a:gd name="connsiteY1" fmla="*/ 171197 h 665180"/>
              <a:gd name="connsiteX2" fmla="*/ 310354 w 638607"/>
              <a:gd name="connsiteY2" fmla="*/ 223585 h 665180"/>
              <a:gd name="connsiteX3" fmla="*/ 469104 w 638607"/>
              <a:gd name="connsiteY3" fmla="*/ 279147 h 665180"/>
              <a:gd name="connsiteX4" fmla="*/ 608804 w 638607"/>
              <a:gd name="connsiteY4" fmla="*/ 610935 h 665180"/>
              <a:gd name="connsiteX5" fmla="*/ 632617 w 638607"/>
              <a:gd name="connsiteY5" fmla="*/ 663322 h 665180"/>
              <a:gd name="connsiteX6" fmla="*/ 619917 w 638607"/>
              <a:gd name="connsiteY6" fmla="*/ 596647 h 665180"/>
              <a:gd name="connsiteX7" fmla="*/ 446879 w 638607"/>
              <a:gd name="connsiteY7" fmla="*/ 302960 h 665180"/>
              <a:gd name="connsiteX8" fmla="*/ 526254 w 638607"/>
              <a:gd name="connsiteY8" fmla="*/ 509335 h 665180"/>
              <a:gd name="connsiteX9" fmla="*/ 408779 w 638607"/>
              <a:gd name="connsiteY9" fmla="*/ 269622 h 665180"/>
              <a:gd name="connsiteX10" fmla="*/ 280192 w 638607"/>
              <a:gd name="connsiteY10" fmla="*/ 264860 h 665180"/>
              <a:gd name="connsiteX11" fmla="*/ 261142 w 638607"/>
              <a:gd name="connsiteY11" fmla="*/ 304547 h 665180"/>
              <a:gd name="connsiteX12" fmla="*/ 402429 w 638607"/>
              <a:gd name="connsiteY12" fmla="*/ 455360 h 665180"/>
              <a:gd name="connsiteX13" fmla="*/ 315117 w 638607"/>
              <a:gd name="connsiteY13" fmla="*/ 363285 h 665180"/>
              <a:gd name="connsiteX14" fmla="*/ 146842 w 638607"/>
              <a:gd name="connsiteY14" fmla="*/ 228347 h 665180"/>
              <a:gd name="connsiteX15" fmla="*/ 475454 w 638607"/>
              <a:gd name="connsiteY15" fmla="*/ 250572 h 665180"/>
              <a:gd name="connsiteX16" fmla="*/ 157954 w 638607"/>
              <a:gd name="connsiteY16" fmla="*/ 209297 h 665180"/>
              <a:gd name="connsiteX17" fmla="*/ 54767 w 638607"/>
              <a:gd name="connsiteY17" fmla="*/ 199772 h 665180"/>
              <a:gd name="connsiteX18" fmla="*/ 45242 w 638607"/>
              <a:gd name="connsiteY18" fmla="*/ 164847 h 665180"/>
              <a:gd name="connsiteX19" fmla="*/ 26192 w 638607"/>
              <a:gd name="connsiteY19" fmla="*/ 93410 h 665180"/>
              <a:gd name="connsiteX20" fmla="*/ 2379 w 638607"/>
              <a:gd name="connsiteY20" fmla="*/ 1335 h 66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38607" h="665180">
                <a:moveTo>
                  <a:pt x="2379" y="1335"/>
                </a:moveTo>
                <a:cubicBezTo>
                  <a:pt x="3966" y="14299"/>
                  <a:pt x="-15612" y="134155"/>
                  <a:pt x="35717" y="171197"/>
                </a:cubicBezTo>
                <a:cubicBezTo>
                  <a:pt x="87046" y="208239"/>
                  <a:pt x="238123" y="205593"/>
                  <a:pt x="310354" y="223585"/>
                </a:cubicBezTo>
                <a:cubicBezTo>
                  <a:pt x="382585" y="241577"/>
                  <a:pt x="419362" y="214589"/>
                  <a:pt x="469104" y="279147"/>
                </a:cubicBezTo>
                <a:cubicBezTo>
                  <a:pt x="518846" y="343705"/>
                  <a:pt x="581552" y="546906"/>
                  <a:pt x="608804" y="610935"/>
                </a:cubicBezTo>
                <a:cubicBezTo>
                  <a:pt x="636056" y="674964"/>
                  <a:pt x="630765" y="665703"/>
                  <a:pt x="632617" y="663322"/>
                </a:cubicBezTo>
                <a:cubicBezTo>
                  <a:pt x="634469" y="660941"/>
                  <a:pt x="650873" y="656707"/>
                  <a:pt x="619917" y="596647"/>
                </a:cubicBezTo>
                <a:cubicBezTo>
                  <a:pt x="588961" y="536587"/>
                  <a:pt x="462490" y="317512"/>
                  <a:pt x="446879" y="302960"/>
                </a:cubicBezTo>
                <a:cubicBezTo>
                  <a:pt x="431269" y="288408"/>
                  <a:pt x="532604" y="514891"/>
                  <a:pt x="526254" y="509335"/>
                </a:cubicBezTo>
                <a:cubicBezTo>
                  <a:pt x="519904" y="503779"/>
                  <a:pt x="449789" y="310368"/>
                  <a:pt x="408779" y="269622"/>
                </a:cubicBezTo>
                <a:cubicBezTo>
                  <a:pt x="367769" y="228876"/>
                  <a:pt x="304798" y="259039"/>
                  <a:pt x="280192" y="264860"/>
                </a:cubicBezTo>
                <a:cubicBezTo>
                  <a:pt x="255586" y="270681"/>
                  <a:pt x="240769" y="272797"/>
                  <a:pt x="261142" y="304547"/>
                </a:cubicBezTo>
                <a:cubicBezTo>
                  <a:pt x="281515" y="336297"/>
                  <a:pt x="393433" y="445570"/>
                  <a:pt x="402429" y="455360"/>
                </a:cubicBezTo>
                <a:cubicBezTo>
                  <a:pt x="411425" y="465150"/>
                  <a:pt x="357715" y="401120"/>
                  <a:pt x="315117" y="363285"/>
                </a:cubicBezTo>
                <a:cubicBezTo>
                  <a:pt x="272519" y="325450"/>
                  <a:pt x="120119" y="247133"/>
                  <a:pt x="146842" y="228347"/>
                </a:cubicBezTo>
                <a:cubicBezTo>
                  <a:pt x="173565" y="209562"/>
                  <a:pt x="473602" y="253747"/>
                  <a:pt x="475454" y="250572"/>
                </a:cubicBezTo>
                <a:cubicBezTo>
                  <a:pt x="477306" y="247397"/>
                  <a:pt x="228068" y="217764"/>
                  <a:pt x="157954" y="209297"/>
                </a:cubicBezTo>
                <a:cubicBezTo>
                  <a:pt x="87840" y="200830"/>
                  <a:pt x="73552" y="207180"/>
                  <a:pt x="54767" y="199772"/>
                </a:cubicBezTo>
                <a:cubicBezTo>
                  <a:pt x="35982" y="192364"/>
                  <a:pt x="50005" y="182574"/>
                  <a:pt x="45242" y="164847"/>
                </a:cubicBezTo>
                <a:cubicBezTo>
                  <a:pt x="40479" y="147120"/>
                  <a:pt x="32542" y="113254"/>
                  <a:pt x="26192" y="93410"/>
                </a:cubicBezTo>
                <a:cubicBezTo>
                  <a:pt x="19842" y="73566"/>
                  <a:pt x="792" y="-11629"/>
                  <a:pt x="2379" y="1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499057C-6DB0-4131-A90C-7E40137F27D9}"/>
              </a:ext>
            </a:extLst>
          </p:cNvPr>
          <p:cNvSpPr/>
          <p:nvPr/>
        </p:nvSpPr>
        <p:spPr>
          <a:xfrm>
            <a:off x="8358188" y="2354217"/>
            <a:ext cx="330229" cy="711268"/>
          </a:xfrm>
          <a:custGeom>
            <a:avLst/>
            <a:gdLst>
              <a:gd name="connsiteX0" fmla="*/ 0 w 330229"/>
              <a:gd name="connsiteY0" fmla="*/ 46 h 711268"/>
              <a:gd name="connsiteX1" fmla="*/ 169862 w 330229"/>
              <a:gd name="connsiteY1" fmla="*/ 181021 h 711268"/>
              <a:gd name="connsiteX2" fmla="*/ 288925 w 330229"/>
              <a:gd name="connsiteY2" fmla="*/ 288971 h 711268"/>
              <a:gd name="connsiteX3" fmla="*/ 330200 w 330229"/>
              <a:gd name="connsiteY3" fmla="*/ 579483 h 711268"/>
              <a:gd name="connsiteX4" fmla="*/ 284162 w 330229"/>
              <a:gd name="connsiteY4" fmla="*/ 274683 h 711268"/>
              <a:gd name="connsiteX5" fmla="*/ 284162 w 330229"/>
              <a:gd name="connsiteY5" fmla="*/ 323896 h 711268"/>
              <a:gd name="connsiteX6" fmla="*/ 246062 w 330229"/>
              <a:gd name="connsiteY6" fmla="*/ 609646 h 711268"/>
              <a:gd name="connsiteX7" fmla="*/ 257175 w 330229"/>
              <a:gd name="connsiteY7" fmla="*/ 284208 h 711268"/>
              <a:gd name="connsiteX8" fmla="*/ 231775 w 330229"/>
              <a:gd name="connsiteY8" fmla="*/ 711246 h 711268"/>
              <a:gd name="connsiteX9" fmla="*/ 215900 w 330229"/>
              <a:gd name="connsiteY9" fmla="*/ 304846 h 711268"/>
              <a:gd name="connsiteX10" fmla="*/ 185737 w 330229"/>
              <a:gd name="connsiteY10" fmla="*/ 574721 h 711268"/>
              <a:gd name="connsiteX11" fmla="*/ 182562 w 330229"/>
              <a:gd name="connsiteY11" fmla="*/ 522333 h 711268"/>
              <a:gd name="connsiteX12" fmla="*/ 179387 w 330229"/>
              <a:gd name="connsiteY12" fmla="*/ 466771 h 711268"/>
              <a:gd name="connsiteX13" fmla="*/ 177800 w 330229"/>
              <a:gd name="connsiteY13" fmla="*/ 277858 h 711268"/>
              <a:gd name="connsiteX14" fmla="*/ 190500 w 330229"/>
              <a:gd name="connsiteY14" fmla="*/ 282621 h 711268"/>
              <a:gd name="connsiteX15" fmla="*/ 231775 w 330229"/>
              <a:gd name="connsiteY15" fmla="*/ 536621 h 711268"/>
              <a:gd name="connsiteX16" fmla="*/ 292100 w 330229"/>
              <a:gd name="connsiteY16" fmla="*/ 488996 h 711268"/>
              <a:gd name="connsiteX17" fmla="*/ 230187 w 330229"/>
              <a:gd name="connsiteY17" fmla="*/ 285796 h 711268"/>
              <a:gd name="connsiteX18" fmla="*/ 169862 w 330229"/>
              <a:gd name="connsiteY18" fmla="*/ 198483 h 711268"/>
              <a:gd name="connsiteX19" fmla="*/ 0 w 330229"/>
              <a:gd name="connsiteY19" fmla="*/ 46 h 71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0229" h="711268">
                <a:moveTo>
                  <a:pt x="0" y="46"/>
                </a:moveTo>
                <a:cubicBezTo>
                  <a:pt x="0" y="-2864"/>
                  <a:pt x="121708" y="132867"/>
                  <a:pt x="169862" y="181021"/>
                </a:cubicBezTo>
                <a:cubicBezTo>
                  <a:pt x="218016" y="229175"/>
                  <a:pt x="262202" y="222561"/>
                  <a:pt x="288925" y="288971"/>
                </a:cubicBezTo>
                <a:cubicBezTo>
                  <a:pt x="315648" y="355381"/>
                  <a:pt x="330994" y="581864"/>
                  <a:pt x="330200" y="579483"/>
                </a:cubicBezTo>
                <a:cubicBezTo>
                  <a:pt x="329406" y="577102"/>
                  <a:pt x="291835" y="317281"/>
                  <a:pt x="284162" y="274683"/>
                </a:cubicBezTo>
                <a:cubicBezTo>
                  <a:pt x="276489" y="232085"/>
                  <a:pt x="290512" y="268069"/>
                  <a:pt x="284162" y="323896"/>
                </a:cubicBezTo>
                <a:cubicBezTo>
                  <a:pt x="277812" y="379723"/>
                  <a:pt x="250560" y="616261"/>
                  <a:pt x="246062" y="609646"/>
                </a:cubicBezTo>
                <a:cubicBezTo>
                  <a:pt x="241564" y="603031"/>
                  <a:pt x="259556" y="267275"/>
                  <a:pt x="257175" y="284208"/>
                </a:cubicBezTo>
                <a:cubicBezTo>
                  <a:pt x="254794" y="301141"/>
                  <a:pt x="238654" y="707806"/>
                  <a:pt x="231775" y="711246"/>
                </a:cubicBezTo>
                <a:cubicBezTo>
                  <a:pt x="224896" y="714686"/>
                  <a:pt x="223573" y="327600"/>
                  <a:pt x="215900" y="304846"/>
                </a:cubicBezTo>
                <a:cubicBezTo>
                  <a:pt x="208227" y="282092"/>
                  <a:pt x="191293" y="538473"/>
                  <a:pt x="185737" y="574721"/>
                </a:cubicBezTo>
                <a:cubicBezTo>
                  <a:pt x="180181" y="610969"/>
                  <a:pt x="183620" y="540324"/>
                  <a:pt x="182562" y="522333"/>
                </a:cubicBezTo>
                <a:cubicBezTo>
                  <a:pt x="181504" y="504342"/>
                  <a:pt x="180181" y="507517"/>
                  <a:pt x="179387" y="466771"/>
                </a:cubicBezTo>
                <a:cubicBezTo>
                  <a:pt x="178593" y="426025"/>
                  <a:pt x="175948" y="308550"/>
                  <a:pt x="177800" y="277858"/>
                </a:cubicBezTo>
                <a:cubicBezTo>
                  <a:pt x="179652" y="247166"/>
                  <a:pt x="181504" y="239494"/>
                  <a:pt x="190500" y="282621"/>
                </a:cubicBezTo>
                <a:cubicBezTo>
                  <a:pt x="199496" y="325748"/>
                  <a:pt x="214842" y="502225"/>
                  <a:pt x="231775" y="536621"/>
                </a:cubicBezTo>
                <a:cubicBezTo>
                  <a:pt x="248708" y="571017"/>
                  <a:pt x="292365" y="530800"/>
                  <a:pt x="292100" y="488996"/>
                </a:cubicBezTo>
                <a:cubicBezTo>
                  <a:pt x="291835" y="447192"/>
                  <a:pt x="250560" y="334215"/>
                  <a:pt x="230187" y="285796"/>
                </a:cubicBezTo>
                <a:cubicBezTo>
                  <a:pt x="209814" y="237377"/>
                  <a:pt x="204787" y="242139"/>
                  <a:pt x="169862" y="198483"/>
                </a:cubicBezTo>
                <a:cubicBezTo>
                  <a:pt x="134937" y="154827"/>
                  <a:pt x="0" y="2956"/>
                  <a:pt x="0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AA271C87-16A2-4D90-B6E1-912AC623FFF6}"/>
              </a:ext>
            </a:extLst>
          </p:cNvPr>
          <p:cNvSpPr/>
          <p:nvPr/>
        </p:nvSpPr>
        <p:spPr>
          <a:xfrm>
            <a:off x="8407000" y="2512200"/>
            <a:ext cx="294499" cy="688582"/>
          </a:xfrm>
          <a:custGeom>
            <a:avLst/>
            <a:gdLst>
              <a:gd name="connsiteX0" fmla="*/ 400 w 294499"/>
              <a:gd name="connsiteY0" fmla="*/ 813 h 688582"/>
              <a:gd name="connsiteX1" fmla="*/ 113113 w 294499"/>
              <a:gd name="connsiteY1" fmla="*/ 243700 h 688582"/>
              <a:gd name="connsiteX2" fmla="*/ 108350 w 294499"/>
              <a:gd name="connsiteY2" fmla="*/ 415150 h 688582"/>
              <a:gd name="connsiteX3" fmla="*/ 141688 w 294499"/>
              <a:gd name="connsiteY3" fmla="*/ 558025 h 688582"/>
              <a:gd name="connsiteX4" fmla="*/ 284563 w 294499"/>
              <a:gd name="connsiteY4" fmla="*/ 678675 h 688582"/>
              <a:gd name="connsiteX5" fmla="*/ 265513 w 294499"/>
              <a:gd name="connsiteY5" fmla="*/ 662800 h 688582"/>
              <a:gd name="connsiteX6" fmla="*/ 130575 w 294499"/>
              <a:gd name="connsiteY6" fmla="*/ 513575 h 688582"/>
              <a:gd name="connsiteX7" fmla="*/ 97238 w 294499"/>
              <a:gd name="connsiteY7" fmla="*/ 404038 h 688582"/>
              <a:gd name="connsiteX8" fmla="*/ 100413 w 294499"/>
              <a:gd name="connsiteY8" fmla="*/ 246875 h 688582"/>
              <a:gd name="connsiteX9" fmla="*/ 76600 w 294499"/>
              <a:gd name="connsiteY9" fmla="*/ 167500 h 688582"/>
              <a:gd name="connsiteX10" fmla="*/ 400 w 294499"/>
              <a:gd name="connsiteY10" fmla="*/ 813 h 68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4499" h="688582">
                <a:moveTo>
                  <a:pt x="400" y="813"/>
                </a:moveTo>
                <a:cubicBezTo>
                  <a:pt x="6485" y="13513"/>
                  <a:pt x="95121" y="174644"/>
                  <a:pt x="113113" y="243700"/>
                </a:cubicBezTo>
                <a:cubicBezTo>
                  <a:pt x="131105" y="312756"/>
                  <a:pt x="103588" y="362763"/>
                  <a:pt x="108350" y="415150"/>
                </a:cubicBezTo>
                <a:cubicBezTo>
                  <a:pt x="113112" y="467537"/>
                  <a:pt x="112319" y="514104"/>
                  <a:pt x="141688" y="558025"/>
                </a:cubicBezTo>
                <a:cubicBezTo>
                  <a:pt x="171057" y="601946"/>
                  <a:pt x="263926" y="661213"/>
                  <a:pt x="284563" y="678675"/>
                </a:cubicBezTo>
                <a:cubicBezTo>
                  <a:pt x="305200" y="696137"/>
                  <a:pt x="291178" y="690317"/>
                  <a:pt x="265513" y="662800"/>
                </a:cubicBezTo>
                <a:cubicBezTo>
                  <a:pt x="239848" y="635283"/>
                  <a:pt x="158621" y="556702"/>
                  <a:pt x="130575" y="513575"/>
                </a:cubicBezTo>
                <a:cubicBezTo>
                  <a:pt x="102529" y="470448"/>
                  <a:pt x="102265" y="448488"/>
                  <a:pt x="97238" y="404038"/>
                </a:cubicBezTo>
                <a:cubicBezTo>
                  <a:pt x="92211" y="359588"/>
                  <a:pt x="103853" y="286298"/>
                  <a:pt x="100413" y="246875"/>
                </a:cubicBezTo>
                <a:cubicBezTo>
                  <a:pt x="96973" y="207452"/>
                  <a:pt x="93798" y="207187"/>
                  <a:pt x="76600" y="167500"/>
                </a:cubicBezTo>
                <a:cubicBezTo>
                  <a:pt x="59402" y="127813"/>
                  <a:pt x="-5685" y="-11887"/>
                  <a:pt x="400" y="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F3651C49-07CE-4936-A777-BB83E2A0AA26}"/>
              </a:ext>
            </a:extLst>
          </p:cNvPr>
          <p:cNvSpPr/>
          <p:nvPr/>
        </p:nvSpPr>
        <p:spPr>
          <a:xfrm>
            <a:off x="7946979" y="3052760"/>
            <a:ext cx="406683" cy="209317"/>
          </a:xfrm>
          <a:custGeom>
            <a:avLst/>
            <a:gdLst>
              <a:gd name="connsiteX0" fmla="*/ 46 w 406683"/>
              <a:gd name="connsiteY0" fmla="*/ 3 h 209317"/>
              <a:gd name="connsiteX1" fmla="*/ 154034 w 406683"/>
              <a:gd name="connsiteY1" fmla="*/ 152403 h 209317"/>
              <a:gd name="connsiteX2" fmla="*/ 401684 w 406683"/>
              <a:gd name="connsiteY2" fmla="*/ 204790 h 209317"/>
              <a:gd name="connsiteX3" fmla="*/ 106409 w 406683"/>
              <a:gd name="connsiteY3" fmla="*/ 206378 h 209317"/>
              <a:gd name="connsiteX4" fmla="*/ 33384 w 406683"/>
              <a:gd name="connsiteY4" fmla="*/ 203203 h 209317"/>
              <a:gd name="connsiteX5" fmla="*/ 404859 w 406683"/>
              <a:gd name="connsiteY5" fmla="*/ 188915 h 209317"/>
              <a:gd name="connsiteX6" fmla="*/ 168321 w 406683"/>
              <a:gd name="connsiteY6" fmla="*/ 147640 h 209317"/>
              <a:gd name="connsiteX7" fmla="*/ 46 w 406683"/>
              <a:gd name="connsiteY7" fmla="*/ 3 h 20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683" h="209317">
                <a:moveTo>
                  <a:pt x="46" y="3"/>
                </a:moveTo>
                <a:cubicBezTo>
                  <a:pt x="-2335" y="797"/>
                  <a:pt x="87094" y="118272"/>
                  <a:pt x="154034" y="152403"/>
                </a:cubicBezTo>
                <a:cubicBezTo>
                  <a:pt x="220974" y="186534"/>
                  <a:pt x="409622" y="195794"/>
                  <a:pt x="401684" y="204790"/>
                </a:cubicBezTo>
                <a:cubicBezTo>
                  <a:pt x="393747" y="213786"/>
                  <a:pt x="167792" y="206642"/>
                  <a:pt x="106409" y="206378"/>
                </a:cubicBezTo>
                <a:cubicBezTo>
                  <a:pt x="45026" y="206114"/>
                  <a:pt x="-16358" y="206113"/>
                  <a:pt x="33384" y="203203"/>
                </a:cubicBezTo>
                <a:cubicBezTo>
                  <a:pt x="83126" y="200293"/>
                  <a:pt x="382370" y="198175"/>
                  <a:pt x="404859" y="188915"/>
                </a:cubicBezTo>
                <a:cubicBezTo>
                  <a:pt x="427348" y="179655"/>
                  <a:pt x="235790" y="176480"/>
                  <a:pt x="168321" y="147640"/>
                </a:cubicBezTo>
                <a:cubicBezTo>
                  <a:pt x="100852" y="118801"/>
                  <a:pt x="2427" y="-791"/>
                  <a:pt x="4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B668DAC8-4187-424E-BB50-7C9FA4FA93CB}"/>
              </a:ext>
            </a:extLst>
          </p:cNvPr>
          <p:cNvSpPr/>
          <p:nvPr/>
        </p:nvSpPr>
        <p:spPr>
          <a:xfrm>
            <a:off x="8401144" y="3235129"/>
            <a:ext cx="377824" cy="537155"/>
          </a:xfrm>
          <a:custGeom>
            <a:avLst/>
            <a:gdLst>
              <a:gd name="connsiteX0" fmla="*/ 307881 w 377824"/>
              <a:gd name="connsiteY0" fmla="*/ 196 h 537155"/>
              <a:gd name="connsiteX1" fmla="*/ 161831 w 377824"/>
              <a:gd name="connsiteY1" fmla="*/ 149421 h 537155"/>
              <a:gd name="connsiteX2" fmla="*/ 222156 w 377824"/>
              <a:gd name="connsiteY2" fmla="*/ 203396 h 537155"/>
              <a:gd name="connsiteX3" fmla="*/ 220569 w 377824"/>
              <a:gd name="connsiteY3" fmla="*/ 389134 h 537155"/>
              <a:gd name="connsiteX4" fmla="*/ 118969 w 377824"/>
              <a:gd name="connsiteY4" fmla="*/ 503434 h 537155"/>
              <a:gd name="connsiteX5" fmla="*/ 377731 w 377824"/>
              <a:gd name="connsiteY5" fmla="*/ 317696 h 537155"/>
              <a:gd name="connsiteX6" fmla="*/ 147544 w 377824"/>
              <a:gd name="connsiteY6" fmla="*/ 519309 h 537155"/>
              <a:gd name="connsiteX7" fmla="*/ 38006 w 377824"/>
              <a:gd name="connsiteY7" fmla="*/ 522484 h 537155"/>
              <a:gd name="connsiteX8" fmla="*/ 11019 w 377824"/>
              <a:gd name="connsiteY8" fmla="*/ 478034 h 537155"/>
              <a:gd name="connsiteX9" fmla="*/ 207869 w 377824"/>
              <a:gd name="connsiteY9" fmla="*/ 370084 h 537155"/>
              <a:gd name="connsiteX10" fmla="*/ 204694 w 377824"/>
              <a:gd name="connsiteY10" fmla="*/ 249434 h 537155"/>
              <a:gd name="connsiteX11" fmla="*/ 130081 w 377824"/>
              <a:gd name="connsiteY11" fmla="*/ 133546 h 537155"/>
              <a:gd name="connsiteX12" fmla="*/ 139606 w 377824"/>
              <a:gd name="connsiteY12" fmla="*/ 117671 h 537155"/>
              <a:gd name="connsiteX13" fmla="*/ 307881 w 377824"/>
              <a:gd name="connsiteY13" fmla="*/ 196 h 53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7824" h="537155">
                <a:moveTo>
                  <a:pt x="307881" y="196"/>
                </a:moveTo>
                <a:cubicBezTo>
                  <a:pt x="311585" y="5488"/>
                  <a:pt x="176119" y="115554"/>
                  <a:pt x="161831" y="149421"/>
                </a:cubicBezTo>
                <a:cubicBezTo>
                  <a:pt x="147543" y="183288"/>
                  <a:pt x="212366" y="163444"/>
                  <a:pt x="222156" y="203396"/>
                </a:cubicBezTo>
                <a:cubicBezTo>
                  <a:pt x="231946" y="243348"/>
                  <a:pt x="237767" y="339128"/>
                  <a:pt x="220569" y="389134"/>
                </a:cubicBezTo>
                <a:cubicBezTo>
                  <a:pt x="203371" y="439140"/>
                  <a:pt x="92775" y="515340"/>
                  <a:pt x="118969" y="503434"/>
                </a:cubicBezTo>
                <a:cubicBezTo>
                  <a:pt x="145163" y="491528"/>
                  <a:pt x="372969" y="315050"/>
                  <a:pt x="377731" y="317696"/>
                </a:cubicBezTo>
                <a:cubicBezTo>
                  <a:pt x="382493" y="320342"/>
                  <a:pt x="204165" y="485178"/>
                  <a:pt x="147544" y="519309"/>
                </a:cubicBezTo>
                <a:cubicBezTo>
                  <a:pt x="90923" y="553440"/>
                  <a:pt x="60760" y="529363"/>
                  <a:pt x="38006" y="522484"/>
                </a:cubicBezTo>
                <a:cubicBezTo>
                  <a:pt x="15252" y="515605"/>
                  <a:pt x="-17292" y="503434"/>
                  <a:pt x="11019" y="478034"/>
                </a:cubicBezTo>
                <a:cubicBezTo>
                  <a:pt x="39329" y="452634"/>
                  <a:pt x="175590" y="408184"/>
                  <a:pt x="207869" y="370084"/>
                </a:cubicBezTo>
                <a:cubicBezTo>
                  <a:pt x="240148" y="331984"/>
                  <a:pt x="217659" y="288857"/>
                  <a:pt x="204694" y="249434"/>
                </a:cubicBezTo>
                <a:cubicBezTo>
                  <a:pt x="191729" y="210011"/>
                  <a:pt x="140929" y="155507"/>
                  <a:pt x="130081" y="133546"/>
                </a:cubicBezTo>
                <a:cubicBezTo>
                  <a:pt x="119233" y="111586"/>
                  <a:pt x="109444" y="137515"/>
                  <a:pt x="139606" y="117671"/>
                </a:cubicBezTo>
                <a:cubicBezTo>
                  <a:pt x="169768" y="97827"/>
                  <a:pt x="304177" y="-5096"/>
                  <a:pt x="307881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080B8FBE-F518-4EA0-B54A-F9D68B39118E}"/>
              </a:ext>
            </a:extLst>
          </p:cNvPr>
          <p:cNvSpPr/>
          <p:nvPr/>
        </p:nvSpPr>
        <p:spPr>
          <a:xfrm>
            <a:off x="8110479" y="3314521"/>
            <a:ext cx="465952" cy="555810"/>
          </a:xfrm>
          <a:custGeom>
            <a:avLst/>
            <a:gdLst>
              <a:gd name="connsiteX0" fmla="*/ 460434 w 465952"/>
              <a:gd name="connsiteY0" fmla="*/ 187504 h 555810"/>
              <a:gd name="connsiteX1" fmla="*/ 257234 w 465952"/>
              <a:gd name="connsiteY1" fmla="*/ 74792 h 555810"/>
              <a:gd name="connsiteX2" fmla="*/ 12759 w 465952"/>
              <a:gd name="connsiteY2" fmla="*/ 179 h 555810"/>
              <a:gd name="connsiteX3" fmla="*/ 60384 w 465952"/>
              <a:gd name="connsiteY3" fmla="*/ 95429 h 555810"/>
              <a:gd name="connsiteX4" fmla="*/ 281046 w 465952"/>
              <a:gd name="connsiteY4" fmla="*/ 254179 h 555810"/>
              <a:gd name="connsiteX5" fmla="*/ 212784 w 465952"/>
              <a:gd name="connsiteY5" fmla="*/ 208142 h 555810"/>
              <a:gd name="connsiteX6" fmla="*/ 203259 w 465952"/>
              <a:gd name="connsiteY6" fmla="*/ 309742 h 555810"/>
              <a:gd name="connsiteX7" fmla="*/ 88959 w 465952"/>
              <a:gd name="connsiteY7" fmla="*/ 555804 h 555810"/>
              <a:gd name="connsiteX8" fmla="*/ 279459 w 465952"/>
              <a:gd name="connsiteY8" fmla="*/ 301804 h 555810"/>
              <a:gd name="connsiteX9" fmla="*/ 379471 w 465952"/>
              <a:gd name="connsiteY9" fmla="*/ 297042 h 555810"/>
              <a:gd name="connsiteX10" fmla="*/ 227071 w 465952"/>
              <a:gd name="connsiteY10" fmla="*/ 273229 h 555810"/>
              <a:gd name="connsiteX11" fmla="*/ 30221 w 465952"/>
              <a:gd name="connsiteY11" fmla="*/ 31929 h 555810"/>
              <a:gd name="connsiteX12" fmla="*/ 460434 w 465952"/>
              <a:gd name="connsiteY12" fmla="*/ 187504 h 55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5952" h="555810">
                <a:moveTo>
                  <a:pt x="460434" y="187504"/>
                </a:moveTo>
                <a:cubicBezTo>
                  <a:pt x="498269" y="194648"/>
                  <a:pt x="331846" y="106013"/>
                  <a:pt x="257234" y="74792"/>
                </a:cubicBezTo>
                <a:cubicBezTo>
                  <a:pt x="182622" y="43571"/>
                  <a:pt x="45567" y="-3261"/>
                  <a:pt x="12759" y="179"/>
                </a:cubicBezTo>
                <a:cubicBezTo>
                  <a:pt x="-20049" y="3619"/>
                  <a:pt x="15670" y="53096"/>
                  <a:pt x="60384" y="95429"/>
                </a:cubicBezTo>
                <a:cubicBezTo>
                  <a:pt x="105098" y="137762"/>
                  <a:pt x="255646" y="235394"/>
                  <a:pt x="281046" y="254179"/>
                </a:cubicBezTo>
                <a:cubicBezTo>
                  <a:pt x="306446" y="272964"/>
                  <a:pt x="225748" y="198882"/>
                  <a:pt x="212784" y="208142"/>
                </a:cubicBezTo>
                <a:cubicBezTo>
                  <a:pt x="199819" y="217403"/>
                  <a:pt x="223896" y="251798"/>
                  <a:pt x="203259" y="309742"/>
                </a:cubicBezTo>
                <a:cubicBezTo>
                  <a:pt x="182621" y="367686"/>
                  <a:pt x="76259" y="557127"/>
                  <a:pt x="88959" y="555804"/>
                </a:cubicBezTo>
                <a:cubicBezTo>
                  <a:pt x="101659" y="554481"/>
                  <a:pt x="231041" y="344931"/>
                  <a:pt x="279459" y="301804"/>
                </a:cubicBezTo>
                <a:cubicBezTo>
                  <a:pt x="327877" y="258677"/>
                  <a:pt x="388202" y="301804"/>
                  <a:pt x="379471" y="297042"/>
                </a:cubicBezTo>
                <a:cubicBezTo>
                  <a:pt x="370740" y="292280"/>
                  <a:pt x="285279" y="317415"/>
                  <a:pt x="227071" y="273229"/>
                </a:cubicBezTo>
                <a:cubicBezTo>
                  <a:pt x="168863" y="229044"/>
                  <a:pt x="-3910" y="48598"/>
                  <a:pt x="30221" y="31929"/>
                </a:cubicBezTo>
                <a:cubicBezTo>
                  <a:pt x="64352" y="15260"/>
                  <a:pt x="422599" y="180360"/>
                  <a:pt x="460434" y="187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AB989C0E-4C54-473F-953E-7E9215AC0DFF}"/>
              </a:ext>
            </a:extLst>
          </p:cNvPr>
          <p:cNvSpPr/>
          <p:nvPr/>
        </p:nvSpPr>
        <p:spPr>
          <a:xfrm>
            <a:off x="7919127" y="3521046"/>
            <a:ext cx="650198" cy="627115"/>
          </a:xfrm>
          <a:custGeom>
            <a:avLst/>
            <a:gdLst>
              <a:gd name="connsiteX0" fmla="*/ 19961 w 650198"/>
              <a:gd name="connsiteY0" fmla="*/ 29 h 627115"/>
              <a:gd name="connsiteX1" fmla="*/ 105686 w 650198"/>
              <a:gd name="connsiteY1" fmla="*/ 225454 h 627115"/>
              <a:gd name="connsiteX2" fmla="*/ 42186 w 650198"/>
              <a:gd name="connsiteY2" fmla="*/ 506442 h 627115"/>
              <a:gd name="connsiteX3" fmla="*/ 7261 w 650198"/>
              <a:gd name="connsiteY3" fmla="*/ 627092 h 627115"/>
              <a:gd name="connsiteX4" fmla="*/ 40598 w 650198"/>
              <a:gd name="connsiteY4" fmla="*/ 498504 h 627115"/>
              <a:gd name="connsiteX5" fmla="*/ 388261 w 650198"/>
              <a:gd name="connsiteY5" fmla="*/ 482629 h 627115"/>
              <a:gd name="connsiteX6" fmla="*/ 650198 w 650198"/>
              <a:gd name="connsiteY6" fmla="*/ 485804 h 627115"/>
              <a:gd name="connsiteX7" fmla="*/ 166011 w 650198"/>
              <a:gd name="connsiteY7" fmla="*/ 485804 h 627115"/>
              <a:gd name="connsiteX8" fmla="*/ 29486 w 650198"/>
              <a:gd name="connsiteY8" fmla="*/ 522317 h 627115"/>
              <a:gd name="connsiteX9" fmla="*/ 99336 w 650198"/>
              <a:gd name="connsiteY9" fmla="*/ 239742 h 627115"/>
              <a:gd name="connsiteX10" fmla="*/ 19961 w 650198"/>
              <a:gd name="connsiteY10" fmla="*/ 29 h 62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0198" h="627115">
                <a:moveTo>
                  <a:pt x="19961" y="29"/>
                </a:moveTo>
                <a:cubicBezTo>
                  <a:pt x="21019" y="-2352"/>
                  <a:pt x="101982" y="141052"/>
                  <a:pt x="105686" y="225454"/>
                </a:cubicBezTo>
                <a:cubicBezTo>
                  <a:pt x="109390" y="309856"/>
                  <a:pt x="58590" y="439502"/>
                  <a:pt x="42186" y="506442"/>
                </a:cubicBezTo>
                <a:cubicBezTo>
                  <a:pt x="25782" y="573382"/>
                  <a:pt x="7526" y="628415"/>
                  <a:pt x="7261" y="627092"/>
                </a:cubicBezTo>
                <a:cubicBezTo>
                  <a:pt x="6996" y="625769"/>
                  <a:pt x="-22902" y="522581"/>
                  <a:pt x="40598" y="498504"/>
                </a:cubicBezTo>
                <a:cubicBezTo>
                  <a:pt x="104098" y="474427"/>
                  <a:pt x="286661" y="484746"/>
                  <a:pt x="388261" y="482629"/>
                </a:cubicBezTo>
                <a:lnTo>
                  <a:pt x="650198" y="485804"/>
                </a:lnTo>
                <a:cubicBezTo>
                  <a:pt x="613156" y="486333"/>
                  <a:pt x="269463" y="479719"/>
                  <a:pt x="166011" y="485804"/>
                </a:cubicBezTo>
                <a:cubicBezTo>
                  <a:pt x="62559" y="491890"/>
                  <a:pt x="40598" y="563327"/>
                  <a:pt x="29486" y="522317"/>
                </a:cubicBezTo>
                <a:cubicBezTo>
                  <a:pt x="18374" y="481307"/>
                  <a:pt x="99601" y="324938"/>
                  <a:pt x="99336" y="239742"/>
                </a:cubicBezTo>
                <a:cubicBezTo>
                  <a:pt x="99071" y="154546"/>
                  <a:pt x="18903" y="2410"/>
                  <a:pt x="19961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4B2FFFD2-0874-4E10-B21A-12276718688F}"/>
              </a:ext>
            </a:extLst>
          </p:cNvPr>
          <p:cNvSpPr/>
          <p:nvPr/>
        </p:nvSpPr>
        <p:spPr>
          <a:xfrm>
            <a:off x="8051941" y="3800311"/>
            <a:ext cx="597703" cy="306642"/>
          </a:xfrm>
          <a:custGeom>
            <a:avLst/>
            <a:gdLst>
              <a:gd name="connsiteX0" fmla="*/ 452297 w 597703"/>
              <a:gd name="connsiteY0" fmla="*/ 164 h 306642"/>
              <a:gd name="connsiteX1" fmla="*/ 585647 w 597703"/>
              <a:gd name="connsiteY1" fmla="*/ 103352 h 306642"/>
              <a:gd name="connsiteX2" fmla="*/ 555484 w 597703"/>
              <a:gd name="connsiteY2" fmla="*/ 230352 h 306642"/>
              <a:gd name="connsiteX3" fmla="*/ 268147 w 597703"/>
              <a:gd name="connsiteY3" fmla="*/ 250989 h 306642"/>
              <a:gd name="connsiteX4" fmla="*/ 1447 w 597703"/>
              <a:gd name="connsiteY4" fmla="*/ 306552 h 306642"/>
              <a:gd name="connsiteX5" fmla="*/ 388797 w 597703"/>
              <a:gd name="connsiteY5" fmla="*/ 236702 h 306642"/>
              <a:gd name="connsiteX6" fmla="*/ 560247 w 597703"/>
              <a:gd name="connsiteY6" fmla="*/ 197014 h 306642"/>
              <a:gd name="connsiteX7" fmla="*/ 566597 w 597703"/>
              <a:gd name="connsiteY7" fmla="*/ 127164 h 306642"/>
              <a:gd name="connsiteX8" fmla="*/ 452297 w 597703"/>
              <a:gd name="connsiteY8" fmla="*/ 164 h 30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7703" h="306642">
                <a:moveTo>
                  <a:pt x="452297" y="164"/>
                </a:moveTo>
                <a:cubicBezTo>
                  <a:pt x="455472" y="-3805"/>
                  <a:pt x="568449" y="64987"/>
                  <a:pt x="585647" y="103352"/>
                </a:cubicBezTo>
                <a:cubicBezTo>
                  <a:pt x="602845" y="141717"/>
                  <a:pt x="608401" y="205746"/>
                  <a:pt x="555484" y="230352"/>
                </a:cubicBezTo>
                <a:cubicBezTo>
                  <a:pt x="502567" y="254958"/>
                  <a:pt x="360486" y="238289"/>
                  <a:pt x="268147" y="250989"/>
                </a:cubicBezTo>
                <a:cubicBezTo>
                  <a:pt x="175808" y="263689"/>
                  <a:pt x="-18661" y="308933"/>
                  <a:pt x="1447" y="306552"/>
                </a:cubicBezTo>
                <a:cubicBezTo>
                  <a:pt x="21555" y="304171"/>
                  <a:pt x="295664" y="254958"/>
                  <a:pt x="388797" y="236702"/>
                </a:cubicBezTo>
                <a:cubicBezTo>
                  <a:pt x="481930" y="218446"/>
                  <a:pt x="530614" y="215270"/>
                  <a:pt x="560247" y="197014"/>
                </a:cubicBezTo>
                <a:cubicBezTo>
                  <a:pt x="589880" y="178758"/>
                  <a:pt x="580884" y="157856"/>
                  <a:pt x="566597" y="127164"/>
                </a:cubicBezTo>
                <a:cubicBezTo>
                  <a:pt x="552310" y="96472"/>
                  <a:pt x="449122" y="4133"/>
                  <a:pt x="452297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83602FB6-0FF3-48CB-8DF3-FCE6AE8FE703}"/>
              </a:ext>
            </a:extLst>
          </p:cNvPr>
          <p:cNvSpPr/>
          <p:nvPr/>
        </p:nvSpPr>
        <p:spPr>
          <a:xfrm>
            <a:off x="6927189" y="3152206"/>
            <a:ext cx="528218" cy="759762"/>
          </a:xfrm>
          <a:custGeom>
            <a:avLst/>
            <a:gdLst>
              <a:gd name="connsiteX0" fmla="*/ 243549 w 528218"/>
              <a:gd name="connsiteY0" fmla="*/ 569 h 759762"/>
              <a:gd name="connsiteX1" fmla="*/ 126074 w 528218"/>
              <a:gd name="connsiteY1" fmla="*/ 187894 h 759762"/>
              <a:gd name="connsiteX2" fmla="*/ 100674 w 528218"/>
              <a:gd name="connsiteY2" fmla="*/ 306957 h 759762"/>
              <a:gd name="connsiteX3" fmla="*/ 33999 w 528218"/>
              <a:gd name="connsiteY3" fmla="*/ 462532 h 759762"/>
              <a:gd name="connsiteX4" fmla="*/ 21299 w 528218"/>
              <a:gd name="connsiteY4" fmla="*/ 756219 h 759762"/>
              <a:gd name="connsiteX5" fmla="*/ 16536 w 528218"/>
              <a:gd name="connsiteY5" fmla="*/ 616519 h 759762"/>
              <a:gd name="connsiteX6" fmla="*/ 7011 w 528218"/>
              <a:gd name="connsiteY6" fmla="*/ 487932 h 759762"/>
              <a:gd name="connsiteX7" fmla="*/ 132424 w 528218"/>
              <a:gd name="connsiteY7" fmla="*/ 329182 h 759762"/>
              <a:gd name="connsiteX8" fmla="*/ 126074 w 528218"/>
              <a:gd name="connsiteY8" fmla="*/ 446657 h 759762"/>
              <a:gd name="connsiteX9" fmla="*/ 321336 w 528218"/>
              <a:gd name="connsiteY9" fmla="*/ 543494 h 759762"/>
              <a:gd name="connsiteX10" fmla="*/ 527711 w 528218"/>
              <a:gd name="connsiteY10" fmla="*/ 440307 h 759762"/>
              <a:gd name="connsiteX11" fmla="*/ 259424 w 528218"/>
              <a:gd name="connsiteY11" fmla="*/ 502219 h 759762"/>
              <a:gd name="connsiteX12" fmla="*/ 124486 w 528218"/>
              <a:gd name="connsiteY12" fmla="*/ 333944 h 759762"/>
              <a:gd name="connsiteX13" fmla="*/ 94324 w 528218"/>
              <a:gd name="connsiteY13" fmla="*/ 332357 h 759762"/>
              <a:gd name="connsiteX14" fmla="*/ 502311 w 528218"/>
              <a:gd name="connsiteY14" fmla="*/ 456182 h 759762"/>
              <a:gd name="connsiteX15" fmla="*/ 110199 w 528218"/>
              <a:gd name="connsiteY15" fmla="*/ 410144 h 759762"/>
              <a:gd name="connsiteX16" fmla="*/ 127661 w 528218"/>
              <a:gd name="connsiteY16" fmla="*/ 252982 h 759762"/>
              <a:gd name="connsiteX17" fmla="*/ 243549 w 528218"/>
              <a:gd name="connsiteY17" fmla="*/ 569 h 75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8218" h="759762">
                <a:moveTo>
                  <a:pt x="243549" y="569"/>
                </a:moveTo>
                <a:cubicBezTo>
                  <a:pt x="243285" y="-10279"/>
                  <a:pt x="149886" y="136829"/>
                  <a:pt x="126074" y="187894"/>
                </a:cubicBezTo>
                <a:cubicBezTo>
                  <a:pt x="102261" y="238959"/>
                  <a:pt x="116020" y="261184"/>
                  <a:pt x="100674" y="306957"/>
                </a:cubicBezTo>
                <a:cubicBezTo>
                  <a:pt x="85328" y="352730"/>
                  <a:pt x="47228" y="387655"/>
                  <a:pt x="33999" y="462532"/>
                </a:cubicBezTo>
                <a:cubicBezTo>
                  <a:pt x="20770" y="537409"/>
                  <a:pt x="24209" y="730555"/>
                  <a:pt x="21299" y="756219"/>
                </a:cubicBezTo>
                <a:cubicBezTo>
                  <a:pt x="18388" y="781884"/>
                  <a:pt x="18917" y="661234"/>
                  <a:pt x="16536" y="616519"/>
                </a:cubicBezTo>
                <a:cubicBezTo>
                  <a:pt x="14155" y="571805"/>
                  <a:pt x="-12304" y="535822"/>
                  <a:pt x="7011" y="487932"/>
                </a:cubicBezTo>
                <a:cubicBezTo>
                  <a:pt x="26326" y="440042"/>
                  <a:pt x="112580" y="336061"/>
                  <a:pt x="132424" y="329182"/>
                </a:cubicBezTo>
                <a:cubicBezTo>
                  <a:pt x="152268" y="322303"/>
                  <a:pt x="94589" y="410939"/>
                  <a:pt x="126074" y="446657"/>
                </a:cubicBezTo>
                <a:cubicBezTo>
                  <a:pt x="157559" y="482375"/>
                  <a:pt x="254397" y="544552"/>
                  <a:pt x="321336" y="543494"/>
                </a:cubicBezTo>
                <a:cubicBezTo>
                  <a:pt x="388275" y="542436"/>
                  <a:pt x="538030" y="447186"/>
                  <a:pt x="527711" y="440307"/>
                </a:cubicBezTo>
                <a:cubicBezTo>
                  <a:pt x="517392" y="433428"/>
                  <a:pt x="326628" y="519946"/>
                  <a:pt x="259424" y="502219"/>
                </a:cubicBezTo>
                <a:cubicBezTo>
                  <a:pt x="192220" y="484492"/>
                  <a:pt x="152003" y="362254"/>
                  <a:pt x="124486" y="333944"/>
                </a:cubicBezTo>
                <a:cubicBezTo>
                  <a:pt x="96969" y="305634"/>
                  <a:pt x="31353" y="311984"/>
                  <a:pt x="94324" y="332357"/>
                </a:cubicBezTo>
                <a:cubicBezTo>
                  <a:pt x="157295" y="352730"/>
                  <a:pt x="499665" y="443218"/>
                  <a:pt x="502311" y="456182"/>
                </a:cubicBezTo>
                <a:cubicBezTo>
                  <a:pt x="504957" y="469147"/>
                  <a:pt x="172641" y="444011"/>
                  <a:pt x="110199" y="410144"/>
                </a:cubicBezTo>
                <a:cubicBezTo>
                  <a:pt x="47757" y="376277"/>
                  <a:pt x="106230" y="322303"/>
                  <a:pt x="127661" y="252982"/>
                </a:cubicBezTo>
                <a:cubicBezTo>
                  <a:pt x="149092" y="183661"/>
                  <a:pt x="243813" y="11417"/>
                  <a:pt x="243549" y="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0B461A77-071B-4894-92A2-ABC9D78B22E0}"/>
              </a:ext>
            </a:extLst>
          </p:cNvPr>
          <p:cNvSpPr/>
          <p:nvPr/>
        </p:nvSpPr>
        <p:spPr>
          <a:xfrm>
            <a:off x="6889731" y="3201852"/>
            <a:ext cx="493732" cy="805357"/>
          </a:xfrm>
          <a:custGeom>
            <a:avLst/>
            <a:gdLst>
              <a:gd name="connsiteX0" fmla="*/ 319107 w 493732"/>
              <a:gd name="connsiteY0" fmla="*/ 136 h 805357"/>
              <a:gd name="connsiteX1" fmla="*/ 255607 w 493732"/>
              <a:gd name="connsiteY1" fmla="*/ 195398 h 805357"/>
              <a:gd name="connsiteX2" fmla="*/ 154007 w 493732"/>
              <a:gd name="connsiteY2" fmla="*/ 389073 h 805357"/>
              <a:gd name="connsiteX3" fmla="*/ 215919 w 493732"/>
              <a:gd name="connsiteY3" fmla="*/ 527186 h 805357"/>
              <a:gd name="connsiteX4" fmla="*/ 339744 w 493732"/>
              <a:gd name="connsiteY4" fmla="*/ 574811 h 805357"/>
              <a:gd name="connsiteX5" fmla="*/ 333394 w 493732"/>
              <a:gd name="connsiteY5" fmla="*/ 620848 h 805357"/>
              <a:gd name="connsiteX6" fmla="*/ 112732 w 493732"/>
              <a:gd name="connsiteY6" fmla="*/ 741498 h 805357"/>
              <a:gd name="connsiteX7" fmla="*/ 298469 w 493732"/>
              <a:gd name="connsiteY7" fmla="*/ 662123 h 805357"/>
              <a:gd name="connsiteX8" fmla="*/ 152419 w 493732"/>
              <a:gd name="connsiteY8" fmla="*/ 766898 h 805357"/>
              <a:gd name="connsiteX9" fmla="*/ 242907 w 493732"/>
              <a:gd name="connsiteY9" fmla="*/ 725623 h 805357"/>
              <a:gd name="connsiteX10" fmla="*/ 19 w 493732"/>
              <a:gd name="connsiteY10" fmla="*/ 804998 h 805357"/>
              <a:gd name="connsiteX11" fmla="*/ 257194 w 493732"/>
              <a:gd name="connsiteY11" fmla="*/ 754198 h 805357"/>
              <a:gd name="connsiteX12" fmla="*/ 493732 w 493732"/>
              <a:gd name="connsiteY12" fmla="*/ 735148 h 805357"/>
              <a:gd name="connsiteX13" fmla="*/ 192107 w 493732"/>
              <a:gd name="connsiteY13" fmla="*/ 751023 h 805357"/>
              <a:gd name="connsiteX14" fmla="*/ 428644 w 493732"/>
              <a:gd name="connsiteY14" fmla="*/ 622436 h 805357"/>
              <a:gd name="connsiteX15" fmla="*/ 238144 w 493732"/>
              <a:gd name="connsiteY15" fmla="*/ 531948 h 805357"/>
              <a:gd name="connsiteX16" fmla="*/ 177819 w 493732"/>
              <a:gd name="connsiteY16" fmla="*/ 487498 h 805357"/>
              <a:gd name="connsiteX17" fmla="*/ 171469 w 493732"/>
              <a:gd name="connsiteY17" fmla="*/ 377961 h 805357"/>
              <a:gd name="connsiteX18" fmla="*/ 261957 w 493732"/>
              <a:gd name="connsiteY18" fmla="*/ 225561 h 805357"/>
              <a:gd name="connsiteX19" fmla="*/ 319107 w 493732"/>
              <a:gd name="connsiteY19" fmla="*/ 136 h 80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3732" h="805357">
                <a:moveTo>
                  <a:pt x="319107" y="136"/>
                </a:moveTo>
                <a:cubicBezTo>
                  <a:pt x="318049" y="-4891"/>
                  <a:pt x="283124" y="130575"/>
                  <a:pt x="255607" y="195398"/>
                </a:cubicBezTo>
                <a:cubicBezTo>
                  <a:pt x="228090" y="260221"/>
                  <a:pt x="160622" y="333775"/>
                  <a:pt x="154007" y="389073"/>
                </a:cubicBezTo>
                <a:cubicBezTo>
                  <a:pt x="147392" y="444371"/>
                  <a:pt x="184963" y="496230"/>
                  <a:pt x="215919" y="527186"/>
                </a:cubicBezTo>
                <a:cubicBezTo>
                  <a:pt x="246875" y="558142"/>
                  <a:pt x="320165" y="559201"/>
                  <a:pt x="339744" y="574811"/>
                </a:cubicBezTo>
                <a:cubicBezTo>
                  <a:pt x="359323" y="590421"/>
                  <a:pt x="371229" y="593067"/>
                  <a:pt x="333394" y="620848"/>
                </a:cubicBezTo>
                <a:cubicBezTo>
                  <a:pt x="295559" y="648629"/>
                  <a:pt x="118553" y="734619"/>
                  <a:pt x="112732" y="741498"/>
                </a:cubicBezTo>
                <a:cubicBezTo>
                  <a:pt x="106911" y="748377"/>
                  <a:pt x="291855" y="657890"/>
                  <a:pt x="298469" y="662123"/>
                </a:cubicBezTo>
                <a:cubicBezTo>
                  <a:pt x="305083" y="666356"/>
                  <a:pt x="161679" y="756315"/>
                  <a:pt x="152419" y="766898"/>
                </a:cubicBezTo>
                <a:cubicBezTo>
                  <a:pt x="143159" y="777481"/>
                  <a:pt x="268307" y="719273"/>
                  <a:pt x="242907" y="725623"/>
                </a:cubicBezTo>
                <a:cubicBezTo>
                  <a:pt x="217507" y="731973"/>
                  <a:pt x="-2362" y="800236"/>
                  <a:pt x="19" y="804998"/>
                </a:cubicBezTo>
                <a:cubicBezTo>
                  <a:pt x="2400" y="809760"/>
                  <a:pt x="174909" y="765840"/>
                  <a:pt x="257194" y="754198"/>
                </a:cubicBezTo>
                <a:cubicBezTo>
                  <a:pt x="339479" y="742556"/>
                  <a:pt x="493732" y="735148"/>
                  <a:pt x="493732" y="735148"/>
                </a:cubicBezTo>
                <a:cubicBezTo>
                  <a:pt x="482884" y="734619"/>
                  <a:pt x="202955" y="769808"/>
                  <a:pt x="192107" y="751023"/>
                </a:cubicBezTo>
                <a:cubicBezTo>
                  <a:pt x="181259" y="732238"/>
                  <a:pt x="420971" y="658948"/>
                  <a:pt x="428644" y="622436"/>
                </a:cubicBezTo>
                <a:cubicBezTo>
                  <a:pt x="436317" y="585924"/>
                  <a:pt x="279948" y="554438"/>
                  <a:pt x="238144" y="531948"/>
                </a:cubicBezTo>
                <a:cubicBezTo>
                  <a:pt x="196340" y="509458"/>
                  <a:pt x="188931" y="513162"/>
                  <a:pt x="177819" y="487498"/>
                </a:cubicBezTo>
                <a:cubicBezTo>
                  <a:pt x="166707" y="461834"/>
                  <a:pt x="157446" y="421617"/>
                  <a:pt x="171469" y="377961"/>
                </a:cubicBezTo>
                <a:cubicBezTo>
                  <a:pt x="185492" y="334305"/>
                  <a:pt x="237351" y="286680"/>
                  <a:pt x="261957" y="225561"/>
                </a:cubicBezTo>
                <a:cubicBezTo>
                  <a:pt x="286563" y="164442"/>
                  <a:pt x="320165" y="5163"/>
                  <a:pt x="319107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8E72B764-6857-4C37-8646-A59ED623C9E3}"/>
              </a:ext>
            </a:extLst>
          </p:cNvPr>
          <p:cNvSpPr/>
          <p:nvPr/>
        </p:nvSpPr>
        <p:spPr>
          <a:xfrm>
            <a:off x="7317856" y="3614580"/>
            <a:ext cx="375186" cy="544671"/>
          </a:xfrm>
          <a:custGeom>
            <a:avLst/>
            <a:gdLst>
              <a:gd name="connsiteX0" fmla="*/ 325957 w 375186"/>
              <a:gd name="connsiteY0" fmla="*/ 1745 h 544671"/>
              <a:gd name="connsiteX1" fmla="*/ 359294 w 375186"/>
              <a:gd name="connsiteY1" fmla="*/ 174783 h 544671"/>
              <a:gd name="connsiteX2" fmla="*/ 360882 w 375186"/>
              <a:gd name="connsiteY2" fmla="*/ 301783 h 544671"/>
              <a:gd name="connsiteX3" fmla="*/ 232294 w 375186"/>
              <a:gd name="connsiteY3" fmla="*/ 458945 h 544671"/>
              <a:gd name="connsiteX4" fmla="*/ 351357 w 375186"/>
              <a:gd name="connsiteY4" fmla="*/ 298608 h 544671"/>
              <a:gd name="connsiteX5" fmla="*/ 324369 w 375186"/>
              <a:gd name="connsiteY5" fmla="*/ 81120 h 544671"/>
              <a:gd name="connsiteX6" fmla="*/ 324369 w 375186"/>
              <a:gd name="connsiteY6" fmla="*/ 297020 h 544671"/>
              <a:gd name="connsiteX7" fmla="*/ 264044 w 375186"/>
              <a:gd name="connsiteY7" fmla="*/ 25558 h 544671"/>
              <a:gd name="connsiteX8" fmla="*/ 316432 w 375186"/>
              <a:gd name="connsiteY8" fmla="*/ 309720 h 544671"/>
              <a:gd name="connsiteX9" fmla="*/ 249757 w 375186"/>
              <a:gd name="connsiteY9" fmla="*/ 62070 h 544671"/>
              <a:gd name="connsiteX10" fmla="*/ 283094 w 375186"/>
              <a:gd name="connsiteY10" fmla="*/ 284320 h 544671"/>
              <a:gd name="connsiteX11" fmla="*/ 198957 w 375186"/>
              <a:gd name="connsiteY11" fmla="*/ 146208 h 544671"/>
              <a:gd name="connsiteX12" fmla="*/ 251344 w 375186"/>
              <a:gd name="connsiteY12" fmla="*/ 295433 h 544671"/>
              <a:gd name="connsiteX13" fmla="*/ 157682 w 375186"/>
              <a:gd name="connsiteY13" fmla="*/ 165258 h 544671"/>
              <a:gd name="connsiteX14" fmla="*/ 218007 w 375186"/>
              <a:gd name="connsiteY14" fmla="*/ 428783 h 544671"/>
              <a:gd name="connsiteX15" fmla="*/ 206894 w 375186"/>
              <a:gd name="connsiteY15" fmla="*/ 335120 h 544671"/>
              <a:gd name="connsiteX16" fmla="*/ 75132 w 375186"/>
              <a:gd name="connsiteY16" fmla="*/ 65245 h 544671"/>
              <a:gd name="connsiteX17" fmla="*/ 203719 w 375186"/>
              <a:gd name="connsiteY17" fmla="*/ 512920 h 544671"/>
              <a:gd name="connsiteX18" fmla="*/ 27507 w 375186"/>
              <a:gd name="connsiteY18" fmla="*/ 114458 h 544671"/>
              <a:gd name="connsiteX19" fmla="*/ 106882 w 375186"/>
              <a:gd name="connsiteY19" fmla="*/ 544670 h 544671"/>
              <a:gd name="connsiteX20" fmla="*/ 519 w 375186"/>
              <a:gd name="connsiteY20" fmla="*/ 108108 h 544671"/>
              <a:gd name="connsiteX21" fmla="*/ 160857 w 375186"/>
              <a:gd name="connsiteY21" fmla="*/ 441483 h 544671"/>
              <a:gd name="connsiteX22" fmla="*/ 149744 w 375186"/>
              <a:gd name="connsiteY22" fmla="*/ 293845 h 544671"/>
              <a:gd name="connsiteX23" fmla="*/ 194194 w 375186"/>
              <a:gd name="connsiteY23" fmla="*/ 420845 h 544671"/>
              <a:gd name="connsiteX24" fmla="*/ 232294 w 375186"/>
              <a:gd name="connsiteY24" fmla="*/ 297020 h 544671"/>
              <a:gd name="connsiteX25" fmla="*/ 246582 w 375186"/>
              <a:gd name="connsiteY25" fmla="*/ 408145 h 544671"/>
              <a:gd name="connsiteX26" fmla="*/ 278332 w 375186"/>
              <a:gd name="connsiteY26" fmla="*/ 268445 h 544671"/>
              <a:gd name="connsiteX27" fmla="*/ 338657 w 375186"/>
              <a:gd name="connsiteY27" fmla="*/ 404970 h 544671"/>
              <a:gd name="connsiteX28" fmla="*/ 375169 w 375186"/>
              <a:gd name="connsiteY28" fmla="*/ 289083 h 544671"/>
              <a:gd name="connsiteX29" fmla="*/ 325957 w 375186"/>
              <a:gd name="connsiteY29" fmla="*/ 1745 h 544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75186" h="544671">
                <a:moveTo>
                  <a:pt x="325957" y="1745"/>
                </a:moveTo>
                <a:cubicBezTo>
                  <a:pt x="323311" y="-17305"/>
                  <a:pt x="353473" y="124777"/>
                  <a:pt x="359294" y="174783"/>
                </a:cubicBezTo>
                <a:cubicBezTo>
                  <a:pt x="365115" y="224789"/>
                  <a:pt x="382049" y="254423"/>
                  <a:pt x="360882" y="301783"/>
                </a:cubicBezTo>
                <a:cubicBezTo>
                  <a:pt x="339715" y="349143"/>
                  <a:pt x="233881" y="459474"/>
                  <a:pt x="232294" y="458945"/>
                </a:cubicBezTo>
                <a:cubicBezTo>
                  <a:pt x="230707" y="458416"/>
                  <a:pt x="336011" y="361579"/>
                  <a:pt x="351357" y="298608"/>
                </a:cubicBezTo>
                <a:cubicBezTo>
                  <a:pt x="366703" y="235637"/>
                  <a:pt x="328867" y="81385"/>
                  <a:pt x="324369" y="81120"/>
                </a:cubicBezTo>
                <a:cubicBezTo>
                  <a:pt x="319871" y="80855"/>
                  <a:pt x="334423" y="306280"/>
                  <a:pt x="324369" y="297020"/>
                </a:cubicBezTo>
                <a:cubicBezTo>
                  <a:pt x="314315" y="287760"/>
                  <a:pt x="265367" y="23441"/>
                  <a:pt x="264044" y="25558"/>
                </a:cubicBezTo>
                <a:cubicBezTo>
                  <a:pt x="262721" y="27675"/>
                  <a:pt x="318813" y="303635"/>
                  <a:pt x="316432" y="309720"/>
                </a:cubicBezTo>
                <a:cubicBezTo>
                  <a:pt x="314051" y="315805"/>
                  <a:pt x="255313" y="66303"/>
                  <a:pt x="249757" y="62070"/>
                </a:cubicBezTo>
                <a:cubicBezTo>
                  <a:pt x="244201" y="57837"/>
                  <a:pt x="291561" y="270297"/>
                  <a:pt x="283094" y="284320"/>
                </a:cubicBezTo>
                <a:cubicBezTo>
                  <a:pt x="274627" y="298343"/>
                  <a:pt x="204249" y="144356"/>
                  <a:pt x="198957" y="146208"/>
                </a:cubicBezTo>
                <a:cubicBezTo>
                  <a:pt x="193665" y="148060"/>
                  <a:pt x="258223" y="292258"/>
                  <a:pt x="251344" y="295433"/>
                </a:cubicBezTo>
                <a:cubicBezTo>
                  <a:pt x="244465" y="298608"/>
                  <a:pt x="163238" y="143033"/>
                  <a:pt x="157682" y="165258"/>
                </a:cubicBezTo>
                <a:cubicBezTo>
                  <a:pt x="152126" y="187483"/>
                  <a:pt x="209805" y="400473"/>
                  <a:pt x="218007" y="428783"/>
                </a:cubicBezTo>
                <a:cubicBezTo>
                  <a:pt x="226209" y="457093"/>
                  <a:pt x="230706" y="395710"/>
                  <a:pt x="206894" y="335120"/>
                </a:cubicBezTo>
                <a:cubicBezTo>
                  <a:pt x="183081" y="274530"/>
                  <a:pt x="75661" y="35612"/>
                  <a:pt x="75132" y="65245"/>
                </a:cubicBezTo>
                <a:cubicBezTo>
                  <a:pt x="74603" y="94878"/>
                  <a:pt x="211656" y="504718"/>
                  <a:pt x="203719" y="512920"/>
                </a:cubicBezTo>
                <a:cubicBezTo>
                  <a:pt x="195782" y="521122"/>
                  <a:pt x="43646" y="109166"/>
                  <a:pt x="27507" y="114458"/>
                </a:cubicBezTo>
                <a:cubicBezTo>
                  <a:pt x="11368" y="119750"/>
                  <a:pt x="111380" y="545728"/>
                  <a:pt x="106882" y="544670"/>
                </a:cubicBezTo>
                <a:cubicBezTo>
                  <a:pt x="102384" y="543612"/>
                  <a:pt x="-8477" y="125306"/>
                  <a:pt x="519" y="108108"/>
                </a:cubicBezTo>
                <a:cubicBezTo>
                  <a:pt x="9515" y="90910"/>
                  <a:pt x="135986" y="410527"/>
                  <a:pt x="160857" y="441483"/>
                </a:cubicBezTo>
                <a:cubicBezTo>
                  <a:pt x="185728" y="472439"/>
                  <a:pt x="144188" y="297285"/>
                  <a:pt x="149744" y="293845"/>
                </a:cubicBezTo>
                <a:cubicBezTo>
                  <a:pt x="155300" y="290405"/>
                  <a:pt x="180436" y="420316"/>
                  <a:pt x="194194" y="420845"/>
                </a:cubicBezTo>
                <a:cubicBezTo>
                  <a:pt x="207952" y="421374"/>
                  <a:pt x="223563" y="299137"/>
                  <a:pt x="232294" y="297020"/>
                </a:cubicBezTo>
                <a:cubicBezTo>
                  <a:pt x="241025" y="294903"/>
                  <a:pt x="238909" y="412907"/>
                  <a:pt x="246582" y="408145"/>
                </a:cubicBezTo>
                <a:cubicBezTo>
                  <a:pt x="254255" y="403383"/>
                  <a:pt x="262986" y="268974"/>
                  <a:pt x="278332" y="268445"/>
                </a:cubicBezTo>
                <a:cubicBezTo>
                  <a:pt x="293678" y="267916"/>
                  <a:pt x="322518" y="401530"/>
                  <a:pt x="338657" y="404970"/>
                </a:cubicBezTo>
                <a:cubicBezTo>
                  <a:pt x="354796" y="408410"/>
                  <a:pt x="374111" y="354700"/>
                  <a:pt x="375169" y="289083"/>
                </a:cubicBezTo>
                <a:cubicBezTo>
                  <a:pt x="376227" y="223466"/>
                  <a:pt x="328603" y="20795"/>
                  <a:pt x="325957" y="1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394FA61F-414F-49C8-AD61-0AE54203A24A}"/>
              </a:ext>
            </a:extLst>
          </p:cNvPr>
          <p:cNvSpPr/>
          <p:nvPr/>
        </p:nvSpPr>
        <p:spPr>
          <a:xfrm>
            <a:off x="7231060" y="3735980"/>
            <a:ext cx="695170" cy="677211"/>
          </a:xfrm>
          <a:custGeom>
            <a:avLst/>
            <a:gdLst>
              <a:gd name="connsiteX0" fmla="*/ 3 w 695170"/>
              <a:gd name="connsiteY0" fmla="*/ 281983 h 677211"/>
              <a:gd name="connsiteX1" fmla="*/ 231778 w 695170"/>
              <a:gd name="connsiteY1" fmla="*/ 413745 h 677211"/>
              <a:gd name="connsiteX2" fmla="*/ 354015 w 695170"/>
              <a:gd name="connsiteY2" fmla="*/ 347070 h 677211"/>
              <a:gd name="connsiteX3" fmla="*/ 635003 w 695170"/>
              <a:gd name="connsiteY3" fmla="*/ 5758 h 677211"/>
              <a:gd name="connsiteX4" fmla="*/ 512765 w 695170"/>
              <a:gd name="connsiteY4" fmla="*/ 153395 h 677211"/>
              <a:gd name="connsiteX5" fmla="*/ 434978 w 695170"/>
              <a:gd name="connsiteY5" fmla="*/ 420095 h 677211"/>
              <a:gd name="connsiteX6" fmla="*/ 563565 w 695170"/>
              <a:gd name="connsiteY6" fmla="*/ 145458 h 677211"/>
              <a:gd name="connsiteX7" fmla="*/ 531815 w 695170"/>
              <a:gd name="connsiteY7" fmla="*/ 397870 h 677211"/>
              <a:gd name="connsiteX8" fmla="*/ 623890 w 695170"/>
              <a:gd name="connsiteY8" fmla="*/ 175620 h 677211"/>
              <a:gd name="connsiteX9" fmla="*/ 620715 w 695170"/>
              <a:gd name="connsiteY9" fmla="*/ 445495 h 677211"/>
              <a:gd name="connsiteX10" fmla="*/ 661990 w 695170"/>
              <a:gd name="connsiteY10" fmla="*/ 629645 h 677211"/>
              <a:gd name="connsiteX11" fmla="*/ 595315 w 695170"/>
              <a:gd name="connsiteY11" fmla="*/ 674095 h 677211"/>
              <a:gd name="connsiteX12" fmla="*/ 317503 w 695170"/>
              <a:gd name="connsiteY12" fmla="*/ 670920 h 677211"/>
              <a:gd name="connsiteX13" fmla="*/ 635003 w 695170"/>
              <a:gd name="connsiteY13" fmla="*/ 650283 h 677211"/>
              <a:gd name="connsiteX14" fmla="*/ 606428 w 695170"/>
              <a:gd name="connsiteY14" fmla="*/ 462958 h 677211"/>
              <a:gd name="connsiteX15" fmla="*/ 663578 w 695170"/>
              <a:gd name="connsiteY15" fmla="*/ 193083 h 677211"/>
              <a:gd name="connsiteX16" fmla="*/ 674690 w 695170"/>
              <a:gd name="connsiteY16" fmla="*/ 77195 h 677211"/>
              <a:gd name="connsiteX17" fmla="*/ 382590 w 695170"/>
              <a:gd name="connsiteY17" fmla="*/ 388345 h 677211"/>
              <a:gd name="connsiteX18" fmla="*/ 574678 w 695170"/>
              <a:gd name="connsiteY18" fmla="*/ 10520 h 677211"/>
              <a:gd name="connsiteX19" fmla="*/ 227015 w 695170"/>
              <a:gd name="connsiteY19" fmla="*/ 405808 h 677211"/>
              <a:gd name="connsiteX20" fmla="*/ 3 w 695170"/>
              <a:gd name="connsiteY20" fmla="*/ 281983 h 67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95170" h="677211">
                <a:moveTo>
                  <a:pt x="3" y="281983"/>
                </a:moveTo>
                <a:cubicBezTo>
                  <a:pt x="797" y="283306"/>
                  <a:pt x="172776" y="402897"/>
                  <a:pt x="231778" y="413745"/>
                </a:cubicBezTo>
                <a:cubicBezTo>
                  <a:pt x="290780" y="424593"/>
                  <a:pt x="286811" y="415068"/>
                  <a:pt x="354015" y="347070"/>
                </a:cubicBezTo>
                <a:cubicBezTo>
                  <a:pt x="421219" y="279072"/>
                  <a:pt x="608545" y="38037"/>
                  <a:pt x="635003" y="5758"/>
                </a:cubicBezTo>
                <a:cubicBezTo>
                  <a:pt x="661461" y="-26521"/>
                  <a:pt x="546102" y="84339"/>
                  <a:pt x="512765" y="153395"/>
                </a:cubicBezTo>
                <a:cubicBezTo>
                  <a:pt x="479428" y="222451"/>
                  <a:pt x="426511" y="421418"/>
                  <a:pt x="434978" y="420095"/>
                </a:cubicBezTo>
                <a:cubicBezTo>
                  <a:pt x="443445" y="418772"/>
                  <a:pt x="547426" y="149162"/>
                  <a:pt x="563565" y="145458"/>
                </a:cubicBezTo>
                <a:cubicBezTo>
                  <a:pt x="579704" y="141754"/>
                  <a:pt x="521761" y="392843"/>
                  <a:pt x="531815" y="397870"/>
                </a:cubicBezTo>
                <a:cubicBezTo>
                  <a:pt x="541869" y="402897"/>
                  <a:pt x="609073" y="167682"/>
                  <a:pt x="623890" y="175620"/>
                </a:cubicBezTo>
                <a:cubicBezTo>
                  <a:pt x="638707" y="183557"/>
                  <a:pt x="614365" y="369824"/>
                  <a:pt x="620715" y="445495"/>
                </a:cubicBezTo>
                <a:cubicBezTo>
                  <a:pt x="627065" y="521166"/>
                  <a:pt x="666223" y="591545"/>
                  <a:pt x="661990" y="629645"/>
                </a:cubicBezTo>
                <a:cubicBezTo>
                  <a:pt x="657757" y="667745"/>
                  <a:pt x="652730" y="667216"/>
                  <a:pt x="595315" y="674095"/>
                </a:cubicBezTo>
                <a:cubicBezTo>
                  <a:pt x="537900" y="680974"/>
                  <a:pt x="310888" y="674889"/>
                  <a:pt x="317503" y="670920"/>
                </a:cubicBezTo>
                <a:cubicBezTo>
                  <a:pt x="324118" y="666951"/>
                  <a:pt x="586849" y="684943"/>
                  <a:pt x="635003" y="650283"/>
                </a:cubicBezTo>
                <a:cubicBezTo>
                  <a:pt x="683157" y="615623"/>
                  <a:pt x="601666" y="539158"/>
                  <a:pt x="606428" y="462958"/>
                </a:cubicBezTo>
                <a:cubicBezTo>
                  <a:pt x="611190" y="386758"/>
                  <a:pt x="652201" y="257377"/>
                  <a:pt x="663578" y="193083"/>
                </a:cubicBezTo>
                <a:cubicBezTo>
                  <a:pt x="674955" y="128789"/>
                  <a:pt x="721521" y="44651"/>
                  <a:pt x="674690" y="77195"/>
                </a:cubicBezTo>
                <a:cubicBezTo>
                  <a:pt x="627859" y="109739"/>
                  <a:pt x="399259" y="399457"/>
                  <a:pt x="382590" y="388345"/>
                </a:cubicBezTo>
                <a:cubicBezTo>
                  <a:pt x="365921" y="377233"/>
                  <a:pt x="600607" y="7609"/>
                  <a:pt x="574678" y="10520"/>
                </a:cubicBezTo>
                <a:cubicBezTo>
                  <a:pt x="548749" y="13430"/>
                  <a:pt x="321207" y="356860"/>
                  <a:pt x="227015" y="405808"/>
                </a:cubicBezTo>
                <a:cubicBezTo>
                  <a:pt x="132823" y="454756"/>
                  <a:pt x="-791" y="280660"/>
                  <a:pt x="3" y="28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8990AD70-FE35-48E1-ACFB-1E87D84B8538}"/>
              </a:ext>
            </a:extLst>
          </p:cNvPr>
          <p:cNvSpPr/>
          <p:nvPr/>
        </p:nvSpPr>
        <p:spPr>
          <a:xfrm>
            <a:off x="7779619" y="4009670"/>
            <a:ext cx="534916" cy="544865"/>
          </a:xfrm>
          <a:custGeom>
            <a:avLst/>
            <a:gdLst>
              <a:gd name="connsiteX0" fmla="*/ 178519 w 534916"/>
              <a:gd name="connsiteY0" fmla="*/ 3530 h 544865"/>
              <a:gd name="connsiteX1" fmla="*/ 232494 w 534916"/>
              <a:gd name="connsiteY1" fmla="*/ 30518 h 544865"/>
              <a:gd name="connsiteX2" fmla="*/ 521419 w 534916"/>
              <a:gd name="connsiteY2" fmla="*/ 152755 h 544865"/>
              <a:gd name="connsiteX3" fmla="*/ 489669 w 534916"/>
              <a:gd name="connsiteY3" fmla="*/ 262293 h 544865"/>
              <a:gd name="connsiteX4" fmla="*/ 510306 w 534916"/>
              <a:gd name="connsiteY4" fmla="*/ 433743 h 544865"/>
              <a:gd name="connsiteX5" fmla="*/ 470619 w 534916"/>
              <a:gd name="connsiteY5" fmla="*/ 233718 h 544865"/>
              <a:gd name="connsiteX6" fmla="*/ 413469 w 534916"/>
              <a:gd name="connsiteY6" fmla="*/ 473430 h 544865"/>
              <a:gd name="connsiteX7" fmla="*/ 332506 w 534916"/>
              <a:gd name="connsiteY7" fmla="*/ 543280 h 544865"/>
              <a:gd name="connsiteX8" fmla="*/ 397594 w 534916"/>
              <a:gd name="connsiteY8" fmla="*/ 494068 h 544865"/>
              <a:gd name="connsiteX9" fmla="*/ 434106 w 534916"/>
              <a:gd name="connsiteY9" fmla="*/ 209905 h 544865"/>
              <a:gd name="connsiteX10" fmla="*/ 354731 w 534916"/>
              <a:gd name="connsiteY10" fmla="*/ 478193 h 544865"/>
              <a:gd name="connsiteX11" fmla="*/ 329331 w 534916"/>
              <a:gd name="connsiteY11" fmla="*/ 217843 h 544865"/>
              <a:gd name="connsiteX12" fmla="*/ 319806 w 534916"/>
              <a:gd name="connsiteY12" fmla="*/ 375005 h 544865"/>
              <a:gd name="connsiteX13" fmla="*/ 295994 w 534916"/>
              <a:gd name="connsiteY13" fmla="*/ 138468 h 544865"/>
              <a:gd name="connsiteX14" fmla="*/ 272181 w 534916"/>
              <a:gd name="connsiteY14" fmla="*/ 289280 h 544865"/>
              <a:gd name="connsiteX15" fmla="*/ 168994 w 534916"/>
              <a:gd name="connsiteY15" fmla="*/ 406755 h 544865"/>
              <a:gd name="connsiteX16" fmla="*/ 300756 w 534916"/>
              <a:gd name="connsiteY16" fmla="*/ 390880 h 544865"/>
              <a:gd name="connsiteX17" fmla="*/ 153119 w 534916"/>
              <a:gd name="connsiteY17" fmla="*/ 452793 h 544865"/>
              <a:gd name="connsiteX18" fmla="*/ 315044 w 534916"/>
              <a:gd name="connsiteY18" fmla="*/ 497243 h 544865"/>
              <a:gd name="connsiteX19" fmla="*/ 41994 w 534916"/>
              <a:gd name="connsiteY19" fmla="*/ 448030 h 544865"/>
              <a:gd name="connsiteX20" fmla="*/ 16594 w 534916"/>
              <a:gd name="connsiteY20" fmla="*/ 422630 h 544865"/>
              <a:gd name="connsiteX21" fmla="*/ 197569 w 534916"/>
              <a:gd name="connsiteY21" fmla="*/ 313093 h 544865"/>
              <a:gd name="connsiteX22" fmla="*/ 13419 w 534916"/>
              <a:gd name="connsiteY22" fmla="*/ 159105 h 544865"/>
              <a:gd name="connsiteX23" fmla="*/ 221381 w 534916"/>
              <a:gd name="connsiteY23" fmla="*/ 278168 h 544865"/>
              <a:gd name="connsiteX24" fmla="*/ 103906 w 534916"/>
              <a:gd name="connsiteY24" fmla="*/ 371830 h 544865"/>
              <a:gd name="connsiteX25" fmla="*/ 137244 w 534916"/>
              <a:gd name="connsiteY25" fmla="*/ 452793 h 544865"/>
              <a:gd name="connsiteX26" fmla="*/ 340444 w 534916"/>
              <a:gd name="connsiteY26" fmla="*/ 521055 h 544865"/>
              <a:gd name="connsiteX27" fmla="*/ 207094 w 534916"/>
              <a:gd name="connsiteY27" fmla="*/ 344843 h 544865"/>
              <a:gd name="connsiteX28" fmla="*/ 337269 w 534916"/>
              <a:gd name="connsiteY28" fmla="*/ 340080 h 544865"/>
              <a:gd name="connsiteX29" fmla="*/ 361081 w 534916"/>
              <a:gd name="connsiteY29" fmla="*/ 509943 h 544865"/>
              <a:gd name="connsiteX30" fmla="*/ 469031 w 534916"/>
              <a:gd name="connsiteY30" fmla="*/ 262293 h 544865"/>
              <a:gd name="connsiteX31" fmla="*/ 497606 w 534916"/>
              <a:gd name="connsiteY31" fmla="*/ 373418 h 544865"/>
              <a:gd name="connsiteX32" fmla="*/ 530944 w 534916"/>
              <a:gd name="connsiteY32" fmla="*/ 205143 h 544865"/>
              <a:gd name="connsiteX33" fmla="*/ 478556 w 534916"/>
              <a:gd name="connsiteY33" fmla="*/ 146405 h 544865"/>
              <a:gd name="connsiteX34" fmla="*/ 369019 w 534916"/>
              <a:gd name="connsiteY34" fmla="*/ 90843 h 544865"/>
              <a:gd name="connsiteX35" fmla="*/ 178519 w 534916"/>
              <a:gd name="connsiteY35" fmla="*/ 3530 h 54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34916" h="544865">
                <a:moveTo>
                  <a:pt x="178519" y="3530"/>
                </a:moveTo>
                <a:cubicBezTo>
                  <a:pt x="155765" y="-6524"/>
                  <a:pt x="175344" y="5647"/>
                  <a:pt x="232494" y="30518"/>
                </a:cubicBezTo>
                <a:cubicBezTo>
                  <a:pt x="289644" y="55389"/>
                  <a:pt x="478557" y="114126"/>
                  <a:pt x="521419" y="152755"/>
                </a:cubicBezTo>
                <a:cubicBezTo>
                  <a:pt x="564282" y="191384"/>
                  <a:pt x="491521" y="215462"/>
                  <a:pt x="489669" y="262293"/>
                </a:cubicBezTo>
                <a:cubicBezTo>
                  <a:pt x="487817" y="309124"/>
                  <a:pt x="513481" y="438505"/>
                  <a:pt x="510306" y="433743"/>
                </a:cubicBezTo>
                <a:cubicBezTo>
                  <a:pt x="507131" y="428981"/>
                  <a:pt x="486759" y="227104"/>
                  <a:pt x="470619" y="233718"/>
                </a:cubicBezTo>
                <a:cubicBezTo>
                  <a:pt x="454480" y="240333"/>
                  <a:pt x="436488" y="421836"/>
                  <a:pt x="413469" y="473430"/>
                </a:cubicBezTo>
                <a:cubicBezTo>
                  <a:pt x="390450" y="525024"/>
                  <a:pt x="335152" y="539840"/>
                  <a:pt x="332506" y="543280"/>
                </a:cubicBezTo>
                <a:cubicBezTo>
                  <a:pt x="329860" y="546720"/>
                  <a:pt x="380661" y="549631"/>
                  <a:pt x="397594" y="494068"/>
                </a:cubicBezTo>
                <a:cubicBezTo>
                  <a:pt x="414527" y="438506"/>
                  <a:pt x="441250" y="212551"/>
                  <a:pt x="434106" y="209905"/>
                </a:cubicBezTo>
                <a:cubicBezTo>
                  <a:pt x="426962" y="207259"/>
                  <a:pt x="372194" y="476870"/>
                  <a:pt x="354731" y="478193"/>
                </a:cubicBezTo>
                <a:cubicBezTo>
                  <a:pt x="337268" y="479516"/>
                  <a:pt x="335152" y="235041"/>
                  <a:pt x="329331" y="217843"/>
                </a:cubicBezTo>
                <a:cubicBezTo>
                  <a:pt x="323510" y="200645"/>
                  <a:pt x="325362" y="388234"/>
                  <a:pt x="319806" y="375005"/>
                </a:cubicBezTo>
                <a:cubicBezTo>
                  <a:pt x="314250" y="361776"/>
                  <a:pt x="303931" y="152755"/>
                  <a:pt x="295994" y="138468"/>
                </a:cubicBezTo>
                <a:cubicBezTo>
                  <a:pt x="288057" y="124181"/>
                  <a:pt x="293348" y="244566"/>
                  <a:pt x="272181" y="289280"/>
                </a:cubicBezTo>
                <a:cubicBezTo>
                  <a:pt x="251014" y="333994"/>
                  <a:pt x="164232" y="389822"/>
                  <a:pt x="168994" y="406755"/>
                </a:cubicBezTo>
                <a:cubicBezTo>
                  <a:pt x="173756" y="423688"/>
                  <a:pt x="303402" y="383207"/>
                  <a:pt x="300756" y="390880"/>
                </a:cubicBezTo>
                <a:cubicBezTo>
                  <a:pt x="298110" y="398553"/>
                  <a:pt x="150738" y="435066"/>
                  <a:pt x="153119" y="452793"/>
                </a:cubicBezTo>
                <a:cubicBezTo>
                  <a:pt x="155500" y="470520"/>
                  <a:pt x="333565" y="498037"/>
                  <a:pt x="315044" y="497243"/>
                </a:cubicBezTo>
                <a:cubicBezTo>
                  <a:pt x="296523" y="496449"/>
                  <a:pt x="91736" y="460466"/>
                  <a:pt x="41994" y="448030"/>
                </a:cubicBezTo>
                <a:cubicBezTo>
                  <a:pt x="-7748" y="435595"/>
                  <a:pt x="-9335" y="445120"/>
                  <a:pt x="16594" y="422630"/>
                </a:cubicBezTo>
                <a:cubicBezTo>
                  <a:pt x="42523" y="400140"/>
                  <a:pt x="198098" y="357014"/>
                  <a:pt x="197569" y="313093"/>
                </a:cubicBezTo>
                <a:cubicBezTo>
                  <a:pt x="197040" y="269172"/>
                  <a:pt x="9450" y="164926"/>
                  <a:pt x="13419" y="159105"/>
                </a:cubicBezTo>
                <a:cubicBezTo>
                  <a:pt x="17388" y="153284"/>
                  <a:pt x="206300" y="242714"/>
                  <a:pt x="221381" y="278168"/>
                </a:cubicBezTo>
                <a:cubicBezTo>
                  <a:pt x="236462" y="313622"/>
                  <a:pt x="117929" y="342726"/>
                  <a:pt x="103906" y="371830"/>
                </a:cubicBezTo>
                <a:cubicBezTo>
                  <a:pt x="89883" y="400934"/>
                  <a:pt x="97821" y="427922"/>
                  <a:pt x="137244" y="452793"/>
                </a:cubicBezTo>
                <a:cubicBezTo>
                  <a:pt x="176667" y="477664"/>
                  <a:pt x="328802" y="539047"/>
                  <a:pt x="340444" y="521055"/>
                </a:cubicBezTo>
                <a:cubicBezTo>
                  <a:pt x="352086" y="503063"/>
                  <a:pt x="207623" y="375006"/>
                  <a:pt x="207094" y="344843"/>
                </a:cubicBezTo>
                <a:cubicBezTo>
                  <a:pt x="206565" y="314681"/>
                  <a:pt x="311605" y="312563"/>
                  <a:pt x="337269" y="340080"/>
                </a:cubicBezTo>
                <a:cubicBezTo>
                  <a:pt x="362933" y="367597"/>
                  <a:pt x="339121" y="522907"/>
                  <a:pt x="361081" y="509943"/>
                </a:cubicBezTo>
                <a:cubicBezTo>
                  <a:pt x="383041" y="496979"/>
                  <a:pt x="446277" y="285047"/>
                  <a:pt x="469031" y="262293"/>
                </a:cubicBezTo>
                <a:cubicBezTo>
                  <a:pt x="491785" y="239539"/>
                  <a:pt x="487287" y="382943"/>
                  <a:pt x="497606" y="373418"/>
                </a:cubicBezTo>
                <a:cubicBezTo>
                  <a:pt x="507925" y="363893"/>
                  <a:pt x="534119" y="242978"/>
                  <a:pt x="530944" y="205143"/>
                </a:cubicBezTo>
                <a:cubicBezTo>
                  <a:pt x="527769" y="167308"/>
                  <a:pt x="505543" y="165455"/>
                  <a:pt x="478556" y="146405"/>
                </a:cubicBezTo>
                <a:cubicBezTo>
                  <a:pt x="451569" y="127355"/>
                  <a:pt x="416379" y="112803"/>
                  <a:pt x="369019" y="90843"/>
                </a:cubicBezTo>
                <a:lnTo>
                  <a:pt x="178519" y="35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E1DEC51C-0277-4F35-821C-66CD12FC41EB}"/>
              </a:ext>
            </a:extLst>
          </p:cNvPr>
          <p:cNvSpPr/>
          <p:nvPr/>
        </p:nvSpPr>
        <p:spPr>
          <a:xfrm>
            <a:off x="7224114" y="3996135"/>
            <a:ext cx="661650" cy="1132524"/>
          </a:xfrm>
          <a:custGeom>
            <a:avLst/>
            <a:gdLst>
              <a:gd name="connsiteX0" fmla="*/ 69 w 661650"/>
              <a:gd name="connsiteY0" fmla="*/ 132 h 1132524"/>
              <a:gd name="connsiteX1" fmla="*/ 171519 w 661650"/>
              <a:gd name="connsiteY1" fmla="*/ 211798 h 1132524"/>
              <a:gd name="connsiteX2" fmla="*/ 309103 w 661650"/>
              <a:gd name="connsiteY2" fmla="*/ 370548 h 1132524"/>
              <a:gd name="connsiteX3" fmla="*/ 529236 w 661650"/>
              <a:gd name="connsiteY3" fmla="*/ 567398 h 1132524"/>
              <a:gd name="connsiteX4" fmla="*/ 654119 w 661650"/>
              <a:gd name="connsiteY4" fmla="*/ 1100798 h 1132524"/>
              <a:gd name="connsiteX5" fmla="*/ 635069 w 661650"/>
              <a:gd name="connsiteY5" fmla="*/ 1020365 h 1132524"/>
              <a:gd name="connsiteX6" fmla="*/ 531353 w 661650"/>
              <a:gd name="connsiteY6" fmla="*/ 599148 h 1132524"/>
              <a:gd name="connsiteX7" fmla="*/ 319686 w 661650"/>
              <a:gd name="connsiteY7" fmla="*/ 398065 h 1132524"/>
              <a:gd name="connsiteX8" fmla="*/ 152469 w 661650"/>
              <a:gd name="connsiteY8" fmla="*/ 243548 h 1132524"/>
              <a:gd name="connsiteX9" fmla="*/ 69 w 661650"/>
              <a:gd name="connsiteY9" fmla="*/ 132 h 113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650" h="1132524">
                <a:moveTo>
                  <a:pt x="69" y="132"/>
                </a:moveTo>
                <a:cubicBezTo>
                  <a:pt x="3244" y="-5160"/>
                  <a:pt x="120013" y="150062"/>
                  <a:pt x="171519" y="211798"/>
                </a:cubicBezTo>
                <a:cubicBezTo>
                  <a:pt x="223025" y="273534"/>
                  <a:pt x="249484" y="311281"/>
                  <a:pt x="309103" y="370548"/>
                </a:cubicBezTo>
                <a:cubicBezTo>
                  <a:pt x="368723" y="429815"/>
                  <a:pt x="471733" y="445690"/>
                  <a:pt x="529236" y="567398"/>
                </a:cubicBezTo>
                <a:cubicBezTo>
                  <a:pt x="586739" y="689106"/>
                  <a:pt x="636480" y="1025304"/>
                  <a:pt x="654119" y="1100798"/>
                </a:cubicBezTo>
                <a:cubicBezTo>
                  <a:pt x="671758" y="1176292"/>
                  <a:pt x="655530" y="1103973"/>
                  <a:pt x="635069" y="1020365"/>
                </a:cubicBezTo>
                <a:cubicBezTo>
                  <a:pt x="614608" y="936757"/>
                  <a:pt x="583917" y="702865"/>
                  <a:pt x="531353" y="599148"/>
                </a:cubicBezTo>
                <a:cubicBezTo>
                  <a:pt x="478789" y="495431"/>
                  <a:pt x="382833" y="457332"/>
                  <a:pt x="319686" y="398065"/>
                </a:cubicBezTo>
                <a:cubicBezTo>
                  <a:pt x="256539" y="338798"/>
                  <a:pt x="201505" y="306695"/>
                  <a:pt x="152469" y="243548"/>
                </a:cubicBezTo>
                <a:cubicBezTo>
                  <a:pt x="103433" y="180401"/>
                  <a:pt x="-3106" y="5424"/>
                  <a:pt x="69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EF65DB11-4114-4773-A400-F3B27DE164FE}"/>
              </a:ext>
            </a:extLst>
          </p:cNvPr>
          <p:cNvSpPr/>
          <p:nvPr/>
        </p:nvSpPr>
        <p:spPr>
          <a:xfrm>
            <a:off x="7036368" y="4215253"/>
            <a:ext cx="624960" cy="232122"/>
          </a:xfrm>
          <a:custGeom>
            <a:avLst/>
            <a:gdLst>
              <a:gd name="connsiteX0" fmla="*/ 1549 w 624960"/>
              <a:gd name="connsiteY0" fmla="*/ 73114 h 232122"/>
              <a:gd name="connsiteX1" fmla="*/ 177232 w 624960"/>
              <a:gd name="connsiteY1" fmla="*/ 5380 h 232122"/>
              <a:gd name="connsiteX2" fmla="*/ 302115 w 624960"/>
              <a:gd name="connsiteY2" fmla="*/ 28664 h 232122"/>
              <a:gd name="connsiteX3" fmla="*/ 604799 w 624960"/>
              <a:gd name="connsiteY3" fmla="*/ 221280 h 232122"/>
              <a:gd name="connsiteX4" fmla="*/ 562465 w 624960"/>
              <a:gd name="connsiteY4" fmla="*/ 187414 h 232122"/>
              <a:gd name="connsiteX5" fmla="*/ 285182 w 624960"/>
              <a:gd name="connsiteY5" fmla="*/ 15964 h 232122"/>
              <a:gd name="connsiteX6" fmla="*/ 1549 w 624960"/>
              <a:gd name="connsiteY6" fmla="*/ 73114 h 23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4960" h="232122">
                <a:moveTo>
                  <a:pt x="1549" y="73114"/>
                </a:moveTo>
                <a:cubicBezTo>
                  <a:pt x="-16442" y="71350"/>
                  <a:pt x="127138" y="12788"/>
                  <a:pt x="177232" y="5380"/>
                </a:cubicBezTo>
                <a:cubicBezTo>
                  <a:pt x="227326" y="-2028"/>
                  <a:pt x="230854" y="-7319"/>
                  <a:pt x="302115" y="28664"/>
                </a:cubicBezTo>
                <a:cubicBezTo>
                  <a:pt x="373376" y="64647"/>
                  <a:pt x="561407" y="194822"/>
                  <a:pt x="604799" y="221280"/>
                </a:cubicBezTo>
                <a:cubicBezTo>
                  <a:pt x="648191" y="247738"/>
                  <a:pt x="615734" y="221633"/>
                  <a:pt x="562465" y="187414"/>
                </a:cubicBezTo>
                <a:cubicBezTo>
                  <a:pt x="509196" y="153195"/>
                  <a:pt x="373729" y="36778"/>
                  <a:pt x="285182" y="15964"/>
                </a:cubicBezTo>
                <a:cubicBezTo>
                  <a:pt x="196635" y="-4850"/>
                  <a:pt x="19540" y="74878"/>
                  <a:pt x="1549" y="73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3C53B28D-576F-4029-9BA6-E37EAE539891}"/>
              </a:ext>
            </a:extLst>
          </p:cNvPr>
          <p:cNvSpPr/>
          <p:nvPr/>
        </p:nvSpPr>
        <p:spPr>
          <a:xfrm>
            <a:off x="6883797" y="3904952"/>
            <a:ext cx="193902" cy="286221"/>
          </a:xfrm>
          <a:custGeom>
            <a:avLst/>
            <a:gdLst>
              <a:gd name="connsiteX0" fmla="*/ 193278 w 193902"/>
              <a:gd name="connsiteY0" fmla="*/ 298 h 286221"/>
              <a:gd name="connsiteX1" fmla="*/ 66278 w 193902"/>
              <a:gd name="connsiteY1" fmla="*/ 136823 h 286221"/>
              <a:gd name="connsiteX2" fmla="*/ 56753 w 193902"/>
              <a:gd name="connsiteY2" fmla="*/ 286048 h 286221"/>
              <a:gd name="connsiteX3" fmla="*/ 40878 w 193902"/>
              <a:gd name="connsiteY3" fmla="*/ 165398 h 286221"/>
              <a:gd name="connsiteX4" fmla="*/ 5953 w 193902"/>
              <a:gd name="connsiteY4" fmla="*/ 101898 h 286221"/>
              <a:gd name="connsiteX5" fmla="*/ 193278 w 193902"/>
              <a:gd name="connsiteY5" fmla="*/ 298 h 28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902" h="286221">
                <a:moveTo>
                  <a:pt x="193278" y="298"/>
                </a:moveTo>
                <a:cubicBezTo>
                  <a:pt x="203332" y="6119"/>
                  <a:pt x="89032" y="89198"/>
                  <a:pt x="66278" y="136823"/>
                </a:cubicBezTo>
                <a:cubicBezTo>
                  <a:pt x="43524" y="184448"/>
                  <a:pt x="60986" y="281286"/>
                  <a:pt x="56753" y="286048"/>
                </a:cubicBezTo>
                <a:cubicBezTo>
                  <a:pt x="52520" y="290810"/>
                  <a:pt x="49345" y="196090"/>
                  <a:pt x="40878" y="165398"/>
                </a:cubicBezTo>
                <a:cubicBezTo>
                  <a:pt x="32411" y="134706"/>
                  <a:pt x="-16801" y="128356"/>
                  <a:pt x="5953" y="101898"/>
                </a:cubicBezTo>
                <a:cubicBezTo>
                  <a:pt x="28707" y="75440"/>
                  <a:pt x="183224" y="-5523"/>
                  <a:pt x="193278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0A2AC18-5DC6-459E-85F8-CFAB75C0AA70}"/>
              </a:ext>
            </a:extLst>
          </p:cNvPr>
          <p:cNvSpPr/>
          <p:nvPr/>
        </p:nvSpPr>
        <p:spPr>
          <a:xfrm>
            <a:off x="6108546" y="4206766"/>
            <a:ext cx="1074366" cy="483109"/>
          </a:xfrm>
          <a:custGeom>
            <a:avLst/>
            <a:gdLst>
              <a:gd name="connsiteX0" fmla="*/ 14971 w 1074366"/>
              <a:gd name="connsiteY0" fmla="*/ 475301 h 483109"/>
              <a:gd name="connsiteX1" fmla="*/ 216054 w 1074366"/>
              <a:gd name="connsiteY1" fmla="*/ 297501 h 483109"/>
              <a:gd name="connsiteX2" fmla="*/ 434071 w 1074366"/>
              <a:gd name="connsiteY2" fmla="*/ 130284 h 483109"/>
              <a:gd name="connsiteX3" fmla="*/ 584354 w 1074366"/>
              <a:gd name="connsiteY3" fmla="*/ 71017 h 483109"/>
              <a:gd name="connsiteX4" fmla="*/ 732521 w 1074366"/>
              <a:gd name="connsiteY4" fmla="*/ 56201 h 483109"/>
              <a:gd name="connsiteX5" fmla="*/ 961121 w 1074366"/>
              <a:gd name="connsiteY5" fmla="*/ 115467 h 483109"/>
              <a:gd name="connsiteX6" fmla="*/ 1073304 w 1074366"/>
              <a:gd name="connsiteY6" fmla="*/ 151451 h 483109"/>
              <a:gd name="connsiteX7" fmla="*/ 899737 w 1074366"/>
              <a:gd name="connsiteY7" fmla="*/ 71017 h 483109"/>
              <a:gd name="connsiteX8" fmla="*/ 643621 w 1074366"/>
              <a:gd name="connsiteY8" fmla="*/ 24451 h 483109"/>
              <a:gd name="connsiteX9" fmla="*/ 14971 w 1074366"/>
              <a:gd name="connsiteY9" fmla="*/ 475301 h 48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4366" h="483109">
                <a:moveTo>
                  <a:pt x="14971" y="475301"/>
                </a:moveTo>
                <a:cubicBezTo>
                  <a:pt x="-56290" y="520809"/>
                  <a:pt x="146204" y="355004"/>
                  <a:pt x="216054" y="297501"/>
                </a:cubicBezTo>
                <a:cubicBezTo>
                  <a:pt x="285904" y="239998"/>
                  <a:pt x="372688" y="168031"/>
                  <a:pt x="434071" y="130284"/>
                </a:cubicBezTo>
                <a:cubicBezTo>
                  <a:pt x="495454" y="92537"/>
                  <a:pt x="534612" y="83364"/>
                  <a:pt x="584354" y="71017"/>
                </a:cubicBezTo>
                <a:cubicBezTo>
                  <a:pt x="634096" y="58670"/>
                  <a:pt x="669727" y="48793"/>
                  <a:pt x="732521" y="56201"/>
                </a:cubicBezTo>
                <a:cubicBezTo>
                  <a:pt x="795316" y="63609"/>
                  <a:pt x="904324" y="99592"/>
                  <a:pt x="961121" y="115467"/>
                </a:cubicBezTo>
                <a:cubicBezTo>
                  <a:pt x="1017918" y="131342"/>
                  <a:pt x="1083535" y="158859"/>
                  <a:pt x="1073304" y="151451"/>
                </a:cubicBezTo>
                <a:cubicBezTo>
                  <a:pt x="1063073" y="144043"/>
                  <a:pt x="971351" y="92184"/>
                  <a:pt x="899737" y="71017"/>
                </a:cubicBezTo>
                <a:cubicBezTo>
                  <a:pt x="828123" y="49850"/>
                  <a:pt x="793551" y="-43635"/>
                  <a:pt x="643621" y="24451"/>
                </a:cubicBezTo>
                <a:cubicBezTo>
                  <a:pt x="493691" y="92537"/>
                  <a:pt x="86232" y="429793"/>
                  <a:pt x="14971" y="475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9082ECD8-9DDE-4FAB-A8E9-D512066107DA}"/>
              </a:ext>
            </a:extLst>
          </p:cNvPr>
          <p:cNvSpPr/>
          <p:nvPr/>
        </p:nvSpPr>
        <p:spPr>
          <a:xfrm>
            <a:off x="7794974" y="5037531"/>
            <a:ext cx="172528" cy="1532141"/>
          </a:xfrm>
          <a:custGeom>
            <a:avLst/>
            <a:gdLst>
              <a:gd name="connsiteX0" fmla="*/ 117126 w 172528"/>
              <a:gd name="connsiteY0" fmla="*/ 136 h 1532141"/>
              <a:gd name="connsiteX1" fmla="*/ 172159 w 172528"/>
              <a:gd name="connsiteY1" fmla="*/ 584336 h 1532141"/>
              <a:gd name="connsiteX2" fmla="*/ 134059 w 172528"/>
              <a:gd name="connsiteY2" fmla="*/ 969569 h 1532141"/>
              <a:gd name="connsiteX3" fmla="*/ 7059 w 172528"/>
              <a:gd name="connsiteY3" fmla="*/ 1502969 h 1532141"/>
              <a:gd name="connsiteX4" fmla="*/ 32459 w 172528"/>
              <a:gd name="connsiteY4" fmla="*/ 1363269 h 1532141"/>
              <a:gd name="connsiteX5" fmla="*/ 167926 w 172528"/>
              <a:gd name="connsiteY5" fmla="*/ 537769 h 1532141"/>
              <a:gd name="connsiteX6" fmla="*/ 117126 w 172528"/>
              <a:gd name="connsiteY6" fmla="*/ 136 h 1532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528" h="1532141">
                <a:moveTo>
                  <a:pt x="117126" y="136"/>
                </a:moveTo>
                <a:cubicBezTo>
                  <a:pt x="117831" y="7897"/>
                  <a:pt x="169337" y="422764"/>
                  <a:pt x="172159" y="584336"/>
                </a:cubicBezTo>
                <a:cubicBezTo>
                  <a:pt x="174981" y="745908"/>
                  <a:pt x="161576" y="816464"/>
                  <a:pt x="134059" y="969569"/>
                </a:cubicBezTo>
                <a:cubicBezTo>
                  <a:pt x="106542" y="1122674"/>
                  <a:pt x="23992" y="1437352"/>
                  <a:pt x="7059" y="1502969"/>
                </a:cubicBezTo>
                <a:cubicBezTo>
                  <a:pt x="-9874" y="1568586"/>
                  <a:pt x="5648" y="1524136"/>
                  <a:pt x="32459" y="1363269"/>
                </a:cubicBezTo>
                <a:cubicBezTo>
                  <a:pt x="59270" y="1202402"/>
                  <a:pt x="155932" y="759313"/>
                  <a:pt x="167926" y="537769"/>
                </a:cubicBezTo>
                <a:cubicBezTo>
                  <a:pt x="179920" y="316225"/>
                  <a:pt x="116421" y="-7625"/>
                  <a:pt x="117126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D14089B9-343C-4360-9EAF-7316FEB856E4}"/>
              </a:ext>
            </a:extLst>
          </p:cNvPr>
          <p:cNvSpPr/>
          <p:nvPr/>
        </p:nvSpPr>
        <p:spPr>
          <a:xfrm>
            <a:off x="7182699" y="4368485"/>
            <a:ext cx="567461" cy="2217994"/>
          </a:xfrm>
          <a:custGeom>
            <a:avLst/>
            <a:gdLst>
              <a:gd name="connsiteX0" fmla="*/ 1268 w 567461"/>
              <a:gd name="connsiteY0" fmla="*/ 4548 h 2217994"/>
              <a:gd name="connsiteX1" fmla="*/ 289134 w 567461"/>
              <a:gd name="connsiteY1" fmla="*/ 228915 h 2217994"/>
              <a:gd name="connsiteX2" fmla="*/ 454234 w 567461"/>
              <a:gd name="connsiteY2" fmla="*/ 656482 h 2217994"/>
              <a:gd name="connsiteX3" fmla="*/ 530434 w 567461"/>
              <a:gd name="connsiteY3" fmla="*/ 1100982 h 2217994"/>
              <a:gd name="connsiteX4" fmla="*/ 488101 w 567461"/>
              <a:gd name="connsiteY4" fmla="*/ 1579348 h 2217994"/>
              <a:gd name="connsiteX5" fmla="*/ 458468 w 567461"/>
              <a:gd name="connsiteY5" fmla="*/ 2201648 h 2217994"/>
              <a:gd name="connsiteX6" fmla="*/ 466934 w 567461"/>
              <a:gd name="connsiteY6" fmla="*/ 1973048 h 2217994"/>
              <a:gd name="connsiteX7" fmla="*/ 560068 w 567461"/>
              <a:gd name="connsiteY7" fmla="*/ 1295715 h 2217994"/>
              <a:gd name="connsiteX8" fmla="*/ 560068 w 567461"/>
              <a:gd name="connsiteY8" fmla="*/ 1054415 h 2217994"/>
              <a:gd name="connsiteX9" fmla="*/ 547368 w 567461"/>
              <a:gd name="connsiteY9" fmla="*/ 842748 h 2217994"/>
              <a:gd name="connsiteX10" fmla="*/ 411901 w 567461"/>
              <a:gd name="connsiteY10" fmla="*/ 423648 h 2217994"/>
              <a:gd name="connsiteX11" fmla="*/ 1268 w 567461"/>
              <a:gd name="connsiteY11" fmla="*/ 4548 h 221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7461" h="2217994">
                <a:moveTo>
                  <a:pt x="1268" y="4548"/>
                </a:moveTo>
                <a:cubicBezTo>
                  <a:pt x="-19193" y="-27907"/>
                  <a:pt x="213640" y="120259"/>
                  <a:pt x="289134" y="228915"/>
                </a:cubicBezTo>
                <a:cubicBezTo>
                  <a:pt x="364628" y="337571"/>
                  <a:pt x="414017" y="511138"/>
                  <a:pt x="454234" y="656482"/>
                </a:cubicBezTo>
                <a:cubicBezTo>
                  <a:pt x="494451" y="801827"/>
                  <a:pt x="524790" y="947171"/>
                  <a:pt x="530434" y="1100982"/>
                </a:cubicBezTo>
                <a:cubicBezTo>
                  <a:pt x="536078" y="1254793"/>
                  <a:pt x="500095" y="1395904"/>
                  <a:pt x="488101" y="1579348"/>
                </a:cubicBezTo>
                <a:cubicBezTo>
                  <a:pt x="476107" y="1762792"/>
                  <a:pt x="461996" y="2136031"/>
                  <a:pt x="458468" y="2201648"/>
                </a:cubicBezTo>
                <a:cubicBezTo>
                  <a:pt x="454940" y="2267265"/>
                  <a:pt x="450001" y="2124037"/>
                  <a:pt x="466934" y="1973048"/>
                </a:cubicBezTo>
                <a:cubicBezTo>
                  <a:pt x="483867" y="1822059"/>
                  <a:pt x="544546" y="1448820"/>
                  <a:pt x="560068" y="1295715"/>
                </a:cubicBezTo>
                <a:cubicBezTo>
                  <a:pt x="575590" y="1142610"/>
                  <a:pt x="562185" y="1129909"/>
                  <a:pt x="560068" y="1054415"/>
                </a:cubicBezTo>
                <a:cubicBezTo>
                  <a:pt x="557951" y="978921"/>
                  <a:pt x="572062" y="947876"/>
                  <a:pt x="547368" y="842748"/>
                </a:cubicBezTo>
                <a:cubicBezTo>
                  <a:pt x="522674" y="737620"/>
                  <a:pt x="504329" y="561231"/>
                  <a:pt x="411901" y="423648"/>
                </a:cubicBezTo>
                <a:cubicBezTo>
                  <a:pt x="319473" y="286065"/>
                  <a:pt x="21729" y="37003"/>
                  <a:pt x="1268" y="4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BC9B505A-87CF-43E0-9472-E1931FD19655}"/>
              </a:ext>
            </a:extLst>
          </p:cNvPr>
          <p:cNvSpPr/>
          <p:nvPr/>
        </p:nvSpPr>
        <p:spPr>
          <a:xfrm>
            <a:off x="7215305" y="4318930"/>
            <a:ext cx="637528" cy="2314485"/>
          </a:xfrm>
          <a:custGeom>
            <a:avLst/>
            <a:gdLst>
              <a:gd name="connsiteX0" fmla="*/ 2528 w 637528"/>
              <a:gd name="connsiteY0" fmla="*/ 3303 h 2314485"/>
              <a:gd name="connsiteX1" fmla="*/ 252295 w 637528"/>
              <a:gd name="connsiteY1" fmla="*/ 185337 h 2314485"/>
              <a:gd name="connsiteX2" fmla="*/ 438562 w 637528"/>
              <a:gd name="connsiteY2" fmla="*/ 397003 h 2314485"/>
              <a:gd name="connsiteX3" fmla="*/ 595195 w 637528"/>
              <a:gd name="connsiteY3" fmla="*/ 900770 h 2314485"/>
              <a:gd name="connsiteX4" fmla="*/ 607895 w 637528"/>
              <a:gd name="connsiteY4" fmla="*/ 1400303 h 2314485"/>
              <a:gd name="connsiteX5" fmla="*/ 569795 w 637528"/>
              <a:gd name="connsiteY5" fmla="*/ 1747437 h 2314485"/>
              <a:gd name="connsiteX6" fmla="*/ 506295 w 637528"/>
              <a:gd name="connsiteY6" fmla="*/ 2302003 h 2314485"/>
              <a:gd name="connsiteX7" fmla="*/ 514762 w 637528"/>
              <a:gd name="connsiteY7" fmla="*/ 2090337 h 2314485"/>
              <a:gd name="connsiteX8" fmla="*/ 557095 w 637528"/>
              <a:gd name="connsiteY8" fmla="*/ 1595037 h 2314485"/>
              <a:gd name="connsiteX9" fmla="*/ 629062 w 637528"/>
              <a:gd name="connsiteY9" fmla="*/ 1180170 h 2314485"/>
              <a:gd name="connsiteX10" fmla="*/ 633295 w 637528"/>
              <a:gd name="connsiteY10" fmla="*/ 1048937 h 2314485"/>
              <a:gd name="connsiteX11" fmla="*/ 603662 w 637528"/>
              <a:gd name="connsiteY11" fmla="*/ 811870 h 2314485"/>
              <a:gd name="connsiteX12" fmla="*/ 417395 w 637528"/>
              <a:gd name="connsiteY12" fmla="*/ 346203 h 2314485"/>
              <a:gd name="connsiteX13" fmla="*/ 2528 w 637528"/>
              <a:gd name="connsiteY13" fmla="*/ 3303 h 231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7528" h="2314485">
                <a:moveTo>
                  <a:pt x="2528" y="3303"/>
                </a:moveTo>
                <a:cubicBezTo>
                  <a:pt x="-24989" y="-23508"/>
                  <a:pt x="179623" y="119720"/>
                  <a:pt x="252295" y="185337"/>
                </a:cubicBezTo>
                <a:cubicBezTo>
                  <a:pt x="324967" y="250954"/>
                  <a:pt x="381412" y="277764"/>
                  <a:pt x="438562" y="397003"/>
                </a:cubicBezTo>
                <a:cubicBezTo>
                  <a:pt x="495712" y="516242"/>
                  <a:pt x="566973" y="733553"/>
                  <a:pt x="595195" y="900770"/>
                </a:cubicBezTo>
                <a:cubicBezTo>
                  <a:pt x="623417" y="1067987"/>
                  <a:pt x="612128" y="1259192"/>
                  <a:pt x="607895" y="1400303"/>
                </a:cubicBezTo>
                <a:cubicBezTo>
                  <a:pt x="603662" y="1541414"/>
                  <a:pt x="586728" y="1597154"/>
                  <a:pt x="569795" y="1747437"/>
                </a:cubicBezTo>
                <a:cubicBezTo>
                  <a:pt x="552862" y="1897720"/>
                  <a:pt x="515467" y="2244853"/>
                  <a:pt x="506295" y="2302003"/>
                </a:cubicBezTo>
                <a:cubicBezTo>
                  <a:pt x="497123" y="2359153"/>
                  <a:pt x="506295" y="2208165"/>
                  <a:pt x="514762" y="2090337"/>
                </a:cubicBezTo>
                <a:cubicBezTo>
                  <a:pt x="523229" y="1972509"/>
                  <a:pt x="538045" y="1746731"/>
                  <a:pt x="557095" y="1595037"/>
                </a:cubicBezTo>
                <a:cubicBezTo>
                  <a:pt x="576145" y="1443343"/>
                  <a:pt x="616362" y="1271187"/>
                  <a:pt x="629062" y="1180170"/>
                </a:cubicBezTo>
                <a:cubicBezTo>
                  <a:pt x="641762" y="1089153"/>
                  <a:pt x="637528" y="1110320"/>
                  <a:pt x="633295" y="1048937"/>
                </a:cubicBezTo>
                <a:cubicBezTo>
                  <a:pt x="629062" y="987554"/>
                  <a:pt x="639645" y="928992"/>
                  <a:pt x="603662" y="811870"/>
                </a:cubicBezTo>
                <a:cubicBezTo>
                  <a:pt x="567679" y="694748"/>
                  <a:pt x="516878" y="484492"/>
                  <a:pt x="417395" y="346203"/>
                </a:cubicBezTo>
                <a:cubicBezTo>
                  <a:pt x="317912" y="207914"/>
                  <a:pt x="30045" y="30114"/>
                  <a:pt x="2528" y="3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F266933-129D-4A7C-AA7F-6FC756A66A55}"/>
              </a:ext>
            </a:extLst>
          </p:cNvPr>
          <p:cNvSpPr/>
          <p:nvPr/>
        </p:nvSpPr>
        <p:spPr>
          <a:xfrm>
            <a:off x="5284664" y="4710991"/>
            <a:ext cx="858581" cy="953767"/>
          </a:xfrm>
          <a:custGeom>
            <a:avLst/>
            <a:gdLst>
              <a:gd name="connsiteX0" fmla="*/ 857903 w 858581"/>
              <a:gd name="connsiteY0" fmla="*/ 4942 h 953767"/>
              <a:gd name="connsiteX1" fmla="*/ 586969 w 858581"/>
              <a:gd name="connsiteY1" fmla="*/ 424042 h 953767"/>
              <a:gd name="connsiteX2" fmla="*/ 459969 w 858581"/>
              <a:gd name="connsiteY2" fmla="*/ 551042 h 953767"/>
              <a:gd name="connsiteX3" fmla="*/ 7003 w 858581"/>
              <a:gd name="connsiteY3" fmla="*/ 944742 h 953767"/>
              <a:gd name="connsiteX4" fmla="*/ 214436 w 858581"/>
              <a:gd name="connsiteY4" fmla="*/ 783876 h 953767"/>
              <a:gd name="connsiteX5" fmla="*/ 612369 w 858581"/>
              <a:gd name="connsiteY5" fmla="*/ 301276 h 953767"/>
              <a:gd name="connsiteX6" fmla="*/ 663169 w 858581"/>
              <a:gd name="connsiteY6" fmla="*/ 199676 h 953767"/>
              <a:gd name="connsiteX7" fmla="*/ 857903 w 858581"/>
              <a:gd name="connsiteY7" fmla="*/ 4942 h 95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8581" h="953767">
                <a:moveTo>
                  <a:pt x="857903" y="4942"/>
                </a:moveTo>
                <a:cubicBezTo>
                  <a:pt x="845203" y="42336"/>
                  <a:pt x="653291" y="333025"/>
                  <a:pt x="586969" y="424042"/>
                </a:cubicBezTo>
                <a:cubicBezTo>
                  <a:pt x="520647" y="515059"/>
                  <a:pt x="556630" y="464259"/>
                  <a:pt x="459969" y="551042"/>
                </a:cubicBezTo>
                <a:cubicBezTo>
                  <a:pt x="363308" y="637825"/>
                  <a:pt x="47925" y="905936"/>
                  <a:pt x="7003" y="944742"/>
                </a:cubicBezTo>
                <a:cubicBezTo>
                  <a:pt x="-33919" y="983548"/>
                  <a:pt x="113542" y="891120"/>
                  <a:pt x="214436" y="783876"/>
                </a:cubicBezTo>
                <a:cubicBezTo>
                  <a:pt x="315330" y="676632"/>
                  <a:pt x="537580" y="398643"/>
                  <a:pt x="612369" y="301276"/>
                </a:cubicBezTo>
                <a:cubicBezTo>
                  <a:pt x="687158" y="203909"/>
                  <a:pt x="625069" y="246243"/>
                  <a:pt x="663169" y="199676"/>
                </a:cubicBezTo>
                <a:cubicBezTo>
                  <a:pt x="701269" y="153109"/>
                  <a:pt x="870603" y="-32452"/>
                  <a:pt x="857903" y="4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B7E9F7F9-272E-46BB-8035-18DE3217CB32}"/>
              </a:ext>
            </a:extLst>
          </p:cNvPr>
          <p:cNvSpPr/>
          <p:nvPr/>
        </p:nvSpPr>
        <p:spPr>
          <a:xfrm>
            <a:off x="6112899" y="5711485"/>
            <a:ext cx="922475" cy="741392"/>
          </a:xfrm>
          <a:custGeom>
            <a:avLst/>
            <a:gdLst>
              <a:gd name="connsiteX0" fmla="*/ 914434 w 922475"/>
              <a:gd name="connsiteY0" fmla="*/ 7748 h 741392"/>
              <a:gd name="connsiteX1" fmla="*/ 588468 w 922475"/>
              <a:gd name="connsiteY1" fmla="*/ 151682 h 741392"/>
              <a:gd name="connsiteX2" fmla="*/ 351401 w 922475"/>
              <a:gd name="connsiteY2" fmla="*/ 380282 h 741392"/>
              <a:gd name="connsiteX3" fmla="*/ 143968 w 922475"/>
              <a:gd name="connsiteY3" fmla="*/ 625815 h 741392"/>
              <a:gd name="connsiteX4" fmla="*/ 34 w 922475"/>
              <a:gd name="connsiteY4" fmla="*/ 740115 h 741392"/>
              <a:gd name="connsiteX5" fmla="*/ 131268 w 922475"/>
              <a:gd name="connsiteY5" fmla="*/ 558082 h 741392"/>
              <a:gd name="connsiteX6" fmla="*/ 228634 w 922475"/>
              <a:gd name="connsiteY6" fmla="*/ 388748 h 741392"/>
              <a:gd name="connsiteX7" fmla="*/ 914434 w 922475"/>
              <a:gd name="connsiteY7" fmla="*/ 7748 h 74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2475" h="741392">
                <a:moveTo>
                  <a:pt x="914434" y="7748"/>
                </a:moveTo>
                <a:cubicBezTo>
                  <a:pt x="974406" y="-31763"/>
                  <a:pt x="682307" y="89593"/>
                  <a:pt x="588468" y="151682"/>
                </a:cubicBezTo>
                <a:cubicBezTo>
                  <a:pt x="494629" y="213771"/>
                  <a:pt x="425484" y="301260"/>
                  <a:pt x="351401" y="380282"/>
                </a:cubicBezTo>
                <a:cubicBezTo>
                  <a:pt x="277318" y="459304"/>
                  <a:pt x="202529" y="565843"/>
                  <a:pt x="143968" y="625815"/>
                </a:cubicBezTo>
                <a:cubicBezTo>
                  <a:pt x="85407" y="685787"/>
                  <a:pt x="2151" y="751404"/>
                  <a:pt x="34" y="740115"/>
                </a:cubicBezTo>
                <a:cubicBezTo>
                  <a:pt x="-2083" y="728826"/>
                  <a:pt x="93168" y="616643"/>
                  <a:pt x="131268" y="558082"/>
                </a:cubicBezTo>
                <a:cubicBezTo>
                  <a:pt x="169368" y="499521"/>
                  <a:pt x="100929" y="479765"/>
                  <a:pt x="228634" y="388748"/>
                </a:cubicBezTo>
                <a:cubicBezTo>
                  <a:pt x="356339" y="297731"/>
                  <a:pt x="854462" y="47259"/>
                  <a:pt x="914434" y="7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CC6C120B-B315-47E7-B3EB-3DCB80B12D77}"/>
              </a:ext>
            </a:extLst>
          </p:cNvPr>
          <p:cNvSpPr/>
          <p:nvPr/>
        </p:nvSpPr>
        <p:spPr>
          <a:xfrm>
            <a:off x="5045733" y="6399853"/>
            <a:ext cx="1139190" cy="480511"/>
          </a:xfrm>
          <a:custGeom>
            <a:avLst/>
            <a:gdLst>
              <a:gd name="connsiteX0" fmla="*/ 400 w 1139190"/>
              <a:gd name="connsiteY0" fmla="*/ 479314 h 480511"/>
              <a:gd name="connsiteX1" fmla="*/ 576134 w 1139190"/>
              <a:gd name="connsiteY1" fmla="*/ 250714 h 480511"/>
              <a:gd name="connsiteX2" fmla="*/ 906334 w 1139190"/>
              <a:gd name="connsiteY2" fmla="*/ 94080 h 480511"/>
              <a:gd name="connsiteX3" fmla="*/ 1139167 w 1139190"/>
              <a:gd name="connsiteY3" fmla="*/ 947 h 480511"/>
              <a:gd name="connsiteX4" fmla="*/ 919034 w 1139190"/>
              <a:gd name="connsiteY4" fmla="*/ 51747 h 480511"/>
              <a:gd name="connsiteX5" fmla="*/ 669267 w 1139190"/>
              <a:gd name="connsiteY5" fmla="*/ 144880 h 480511"/>
              <a:gd name="connsiteX6" fmla="*/ 400 w 1139190"/>
              <a:gd name="connsiteY6" fmla="*/ 479314 h 48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9190" h="480511">
                <a:moveTo>
                  <a:pt x="400" y="479314"/>
                </a:moveTo>
                <a:cubicBezTo>
                  <a:pt x="-15122" y="496953"/>
                  <a:pt x="425145" y="314920"/>
                  <a:pt x="576134" y="250714"/>
                </a:cubicBezTo>
                <a:cubicBezTo>
                  <a:pt x="727123" y="186508"/>
                  <a:pt x="812495" y="135708"/>
                  <a:pt x="906334" y="94080"/>
                </a:cubicBezTo>
                <a:cubicBezTo>
                  <a:pt x="1000173" y="52452"/>
                  <a:pt x="1137050" y="8002"/>
                  <a:pt x="1139167" y="947"/>
                </a:cubicBezTo>
                <a:cubicBezTo>
                  <a:pt x="1141284" y="-6108"/>
                  <a:pt x="997351" y="27758"/>
                  <a:pt x="919034" y="51747"/>
                </a:cubicBezTo>
                <a:cubicBezTo>
                  <a:pt x="840717" y="75736"/>
                  <a:pt x="823784" y="75735"/>
                  <a:pt x="669267" y="144880"/>
                </a:cubicBezTo>
                <a:cubicBezTo>
                  <a:pt x="514750" y="214024"/>
                  <a:pt x="15922" y="461675"/>
                  <a:pt x="400" y="479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3C353BA-F035-4D46-A8E6-3C9B6CFBC19C}"/>
              </a:ext>
            </a:extLst>
          </p:cNvPr>
          <p:cNvSpPr/>
          <p:nvPr/>
        </p:nvSpPr>
        <p:spPr>
          <a:xfrm>
            <a:off x="4260382" y="5508692"/>
            <a:ext cx="1171195" cy="795693"/>
          </a:xfrm>
          <a:custGeom>
            <a:avLst/>
            <a:gdLst>
              <a:gd name="connsiteX0" fmla="*/ 1149818 w 1171195"/>
              <a:gd name="connsiteY0" fmla="*/ 15808 h 795693"/>
              <a:gd name="connsiteX1" fmla="*/ 976251 w 1171195"/>
              <a:gd name="connsiteY1" fmla="*/ 176675 h 795693"/>
              <a:gd name="connsiteX2" fmla="*/ 718018 w 1171195"/>
              <a:gd name="connsiteY2" fmla="*/ 312141 h 795693"/>
              <a:gd name="connsiteX3" fmla="*/ 303151 w 1171195"/>
              <a:gd name="connsiteY3" fmla="*/ 701608 h 795693"/>
              <a:gd name="connsiteX4" fmla="*/ 2585 w 1171195"/>
              <a:gd name="connsiteY4" fmla="*/ 790508 h 795693"/>
              <a:gd name="connsiteX5" fmla="*/ 472485 w 1171195"/>
              <a:gd name="connsiteY5" fmla="*/ 595775 h 795693"/>
              <a:gd name="connsiteX6" fmla="*/ 1149818 w 1171195"/>
              <a:gd name="connsiteY6" fmla="*/ 15808 h 79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1195" h="795693">
                <a:moveTo>
                  <a:pt x="1149818" y="15808"/>
                </a:moveTo>
                <a:cubicBezTo>
                  <a:pt x="1233779" y="-54042"/>
                  <a:pt x="1048218" y="127286"/>
                  <a:pt x="976251" y="176675"/>
                </a:cubicBezTo>
                <a:cubicBezTo>
                  <a:pt x="904284" y="226064"/>
                  <a:pt x="830201" y="224652"/>
                  <a:pt x="718018" y="312141"/>
                </a:cubicBezTo>
                <a:cubicBezTo>
                  <a:pt x="605835" y="399630"/>
                  <a:pt x="422390" y="621880"/>
                  <a:pt x="303151" y="701608"/>
                </a:cubicBezTo>
                <a:cubicBezTo>
                  <a:pt x="183912" y="781336"/>
                  <a:pt x="-25637" y="808147"/>
                  <a:pt x="2585" y="790508"/>
                </a:cubicBezTo>
                <a:cubicBezTo>
                  <a:pt x="30807" y="772869"/>
                  <a:pt x="279163" y="718542"/>
                  <a:pt x="472485" y="595775"/>
                </a:cubicBezTo>
                <a:cubicBezTo>
                  <a:pt x="665807" y="473008"/>
                  <a:pt x="1065857" y="85658"/>
                  <a:pt x="1149818" y="15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E5B519F2-3DE4-4610-8923-8CE5756FCCA1}"/>
              </a:ext>
            </a:extLst>
          </p:cNvPr>
          <p:cNvSpPr/>
          <p:nvPr/>
        </p:nvSpPr>
        <p:spPr>
          <a:xfrm>
            <a:off x="2286000" y="6273782"/>
            <a:ext cx="2184531" cy="575751"/>
          </a:xfrm>
          <a:custGeom>
            <a:avLst/>
            <a:gdLst>
              <a:gd name="connsiteX0" fmla="*/ 0 w 2184531"/>
              <a:gd name="connsiteY0" fmla="*/ 575751 h 575751"/>
              <a:gd name="connsiteX1" fmla="*/ 139700 w 2184531"/>
              <a:gd name="connsiteY1" fmla="*/ 533418 h 575751"/>
              <a:gd name="connsiteX2" fmla="*/ 668867 w 2184531"/>
              <a:gd name="connsiteY2" fmla="*/ 325985 h 575751"/>
              <a:gd name="connsiteX3" fmla="*/ 1240367 w 2184531"/>
              <a:gd name="connsiteY3" fmla="*/ 152418 h 575751"/>
              <a:gd name="connsiteX4" fmla="*/ 1591733 w 2184531"/>
              <a:gd name="connsiteY4" fmla="*/ 105851 h 575751"/>
              <a:gd name="connsiteX5" fmla="*/ 2184400 w 2184531"/>
              <a:gd name="connsiteY5" fmla="*/ 18 h 575751"/>
              <a:gd name="connsiteX6" fmla="*/ 1642533 w 2184531"/>
              <a:gd name="connsiteY6" fmla="*/ 114318 h 575751"/>
              <a:gd name="connsiteX7" fmla="*/ 1303867 w 2184531"/>
              <a:gd name="connsiteY7" fmla="*/ 203218 h 575751"/>
              <a:gd name="connsiteX8" fmla="*/ 0 w 2184531"/>
              <a:gd name="connsiteY8" fmla="*/ 575751 h 57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4531" h="575751">
                <a:moveTo>
                  <a:pt x="0" y="575751"/>
                </a:moveTo>
                <a:cubicBezTo>
                  <a:pt x="14111" y="575398"/>
                  <a:pt x="28222" y="575046"/>
                  <a:pt x="139700" y="533418"/>
                </a:cubicBezTo>
                <a:cubicBezTo>
                  <a:pt x="251178" y="491790"/>
                  <a:pt x="485423" y="389485"/>
                  <a:pt x="668867" y="325985"/>
                </a:cubicBezTo>
                <a:cubicBezTo>
                  <a:pt x="852311" y="262485"/>
                  <a:pt x="1086556" y="189107"/>
                  <a:pt x="1240367" y="152418"/>
                </a:cubicBezTo>
                <a:cubicBezTo>
                  <a:pt x="1394178" y="115729"/>
                  <a:pt x="1434394" y="131251"/>
                  <a:pt x="1591733" y="105851"/>
                </a:cubicBezTo>
                <a:cubicBezTo>
                  <a:pt x="1749072" y="80451"/>
                  <a:pt x="2175933" y="-1393"/>
                  <a:pt x="2184400" y="18"/>
                </a:cubicBezTo>
                <a:cubicBezTo>
                  <a:pt x="2192867" y="1429"/>
                  <a:pt x="1789289" y="80451"/>
                  <a:pt x="1642533" y="114318"/>
                </a:cubicBezTo>
                <a:cubicBezTo>
                  <a:pt x="1495778" y="148185"/>
                  <a:pt x="1303867" y="203218"/>
                  <a:pt x="1303867" y="203218"/>
                </a:cubicBezTo>
                <a:lnTo>
                  <a:pt x="0" y="57575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FFB755C3-FE39-410E-B95B-5A1A6D5A732E}"/>
              </a:ext>
            </a:extLst>
          </p:cNvPr>
          <p:cNvSpPr/>
          <p:nvPr/>
        </p:nvSpPr>
        <p:spPr>
          <a:xfrm>
            <a:off x="3196167" y="6455321"/>
            <a:ext cx="1427093" cy="301079"/>
          </a:xfrm>
          <a:custGeom>
            <a:avLst/>
            <a:gdLst>
              <a:gd name="connsiteX0" fmla="*/ 0 w 1427093"/>
              <a:gd name="connsiteY0" fmla="*/ 301079 h 301079"/>
              <a:gd name="connsiteX1" fmla="*/ 575733 w 1427093"/>
              <a:gd name="connsiteY1" fmla="*/ 144446 h 301079"/>
              <a:gd name="connsiteX2" fmla="*/ 1405466 w 1427093"/>
              <a:gd name="connsiteY2" fmla="*/ 4746 h 301079"/>
              <a:gd name="connsiteX3" fmla="*/ 1202266 w 1427093"/>
              <a:gd name="connsiteY3" fmla="*/ 30146 h 301079"/>
              <a:gd name="connsiteX4" fmla="*/ 601133 w 1427093"/>
              <a:gd name="connsiteY4" fmla="*/ 123279 h 301079"/>
              <a:gd name="connsiteX5" fmla="*/ 304800 w 1427093"/>
              <a:gd name="connsiteY5" fmla="*/ 207946 h 301079"/>
              <a:gd name="connsiteX6" fmla="*/ 0 w 1427093"/>
              <a:gd name="connsiteY6" fmla="*/ 301079 h 30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7093" h="301079">
                <a:moveTo>
                  <a:pt x="0" y="301079"/>
                </a:moveTo>
                <a:cubicBezTo>
                  <a:pt x="170744" y="247457"/>
                  <a:pt x="341489" y="193835"/>
                  <a:pt x="575733" y="144446"/>
                </a:cubicBezTo>
                <a:cubicBezTo>
                  <a:pt x="809977" y="95057"/>
                  <a:pt x="1301044" y="23796"/>
                  <a:pt x="1405466" y="4746"/>
                </a:cubicBezTo>
                <a:cubicBezTo>
                  <a:pt x="1509888" y="-14304"/>
                  <a:pt x="1202266" y="30146"/>
                  <a:pt x="1202266" y="30146"/>
                </a:cubicBezTo>
                <a:cubicBezTo>
                  <a:pt x="1068211" y="49901"/>
                  <a:pt x="750711" y="93646"/>
                  <a:pt x="601133" y="123279"/>
                </a:cubicBezTo>
                <a:cubicBezTo>
                  <a:pt x="451555" y="152912"/>
                  <a:pt x="304800" y="207946"/>
                  <a:pt x="304800" y="207946"/>
                </a:cubicBezTo>
                <a:lnTo>
                  <a:pt x="0" y="30107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180EA58F-A885-4832-B09C-B1DD324C655F}"/>
              </a:ext>
            </a:extLst>
          </p:cNvPr>
          <p:cNvSpPr/>
          <p:nvPr/>
        </p:nvSpPr>
        <p:spPr>
          <a:xfrm>
            <a:off x="3629687" y="6663565"/>
            <a:ext cx="685370" cy="168343"/>
          </a:xfrm>
          <a:custGeom>
            <a:avLst/>
            <a:gdLst>
              <a:gd name="connsiteX0" fmla="*/ 46963 w 685370"/>
              <a:gd name="connsiteY0" fmla="*/ 80135 h 168343"/>
              <a:gd name="connsiteX1" fmla="*/ 97763 w 685370"/>
              <a:gd name="connsiteY1" fmla="*/ 82252 h 168343"/>
              <a:gd name="connsiteX2" fmla="*/ 559196 w 685370"/>
              <a:gd name="connsiteY2" fmla="*/ 6052 h 168343"/>
              <a:gd name="connsiteX3" fmla="*/ 671380 w 685370"/>
              <a:gd name="connsiteY3" fmla="*/ 22985 h 168343"/>
              <a:gd name="connsiteX4" fmla="*/ 554963 w 685370"/>
              <a:gd name="connsiteY4" fmla="*/ 166918 h 168343"/>
              <a:gd name="connsiteX5" fmla="*/ 612113 w 685370"/>
              <a:gd name="connsiteY5" fmla="*/ 99185 h 168343"/>
              <a:gd name="connsiteX6" fmla="*/ 339063 w 685370"/>
              <a:gd name="connsiteY6" fmla="*/ 141518 h 168343"/>
              <a:gd name="connsiteX7" fmla="*/ 603646 w 685370"/>
              <a:gd name="connsiteY7" fmla="*/ 101302 h 168343"/>
              <a:gd name="connsiteX8" fmla="*/ 605763 w 685370"/>
              <a:gd name="connsiteY8" fmla="*/ 88602 h 168343"/>
              <a:gd name="connsiteX9" fmla="*/ 650213 w 685370"/>
              <a:gd name="connsiteY9" fmla="*/ 18752 h 168343"/>
              <a:gd name="connsiteX10" fmla="*/ 46963 w 685370"/>
              <a:gd name="connsiteY10" fmla="*/ 80135 h 16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370" h="168343">
                <a:moveTo>
                  <a:pt x="46963" y="80135"/>
                </a:moveTo>
                <a:cubicBezTo>
                  <a:pt x="-45112" y="90718"/>
                  <a:pt x="12391" y="94599"/>
                  <a:pt x="97763" y="82252"/>
                </a:cubicBezTo>
                <a:cubicBezTo>
                  <a:pt x="183135" y="69905"/>
                  <a:pt x="463593" y="15930"/>
                  <a:pt x="559196" y="6052"/>
                </a:cubicBezTo>
                <a:cubicBezTo>
                  <a:pt x="654799" y="-3826"/>
                  <a:pt x="672085" y="-3826"/>
                  <a:pt x="671380" y="22985"/>
                </a:cubicBezTo>
                <a:cubicBezTo>
                  <a:pt x="670675" y="49796"/>
                  <a:pt x="564841" y="154218"/>
                  <a:pt x="554963" y="166918"/>
                </a:cubicBezTo>
                <a:cubicBezTo>
                  <a:pt x="545085" y="179618"/>
                  <a:pt x="648096" y="103418"/>
                  <a:pt x="612113" y="99185"/>
                </a:cubicBezTo>
                <a:cubicBezTo>
                  <a:pt x="576130" y="94952"/>
                  <a:pt x="340474" y="141165"/>
                  <a:pt x="339063" y="141518"/>
                </a:cubicBezTo>
                <a:cubicBezTo>
                  <a:pt x="337652" y="141871"/>
                  <a:pt x="559196" y="110121"/>
                  <a:pt x="603646" y="101302"/>
                </a:cubicBezTo>
                <a:cubicBezTo>
                  <a:pt x="648096" y="92483"/>
                  <a:pt x="598002" y="102360"/>
                  <a:pt x="605763" y="88602"/>
                </a:cubicBezTo>
                <a:cubicBezTo>
                  <a:pt x="613524" y="74844"/>
                  <a:pt x="747227" y="15577"/>
                  <a:pt x="650213" y="18752"/>
                </a:cubicBezTo>
                <a:cubicBezTo>
                  <a:pt x="553199" y="21927"/>
                  <a:pt x="139038" y="69552"/>
                  <a:pt x="46963" y="80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6CEA3075-AA20-4981-90ED-E4A9F41116A6}"/>
              </a:ext>
            </a:extLst>
          </p:cNvPr>
          <p:cNvSpPr/>
          <p:nvPr/>
        </p:nvSpPr>
        <p:spPr>
          <a:xfrm>
            <a:off x="4957934" y="5851916"/>
            <a:ext cx="1054540" cy="406729"/>
          </a:xfrm>
          <a:custGeom>
            <a:avLst/>
            <a:gdLst>
              <a:gd name="connsiteX0" fmla="*/ 146 w 1054540"/>
              <a:gd name="connsiteY0" fmla="*/ 406644 h 406729"/>
              <a:gd name="connsiteX1" fmla="*/ 340506 w 1054540"/>
              <a:gd name="connsiteY1" fmla="*/ 96764 h 406729"/>
              <a:gd name="connsiteX2" fmla="*/ 1031386 w 1054540"/>
              <a:gd name="connsiteY2" fmla="*/ 15484 h 406729"/>
              <a:gd name="connsiteX3" fmla="*/ 843426 w 1054540"/>
              <a:gd name="connsiteY3" fmla="*/ 10404 h 406729"/>
              <a:gd name="connsiteX4" fmla="*/ 376066 w 1054540"/>
              <a:gd name="connsiteY4" fmla="*/ 127244 h 406729"/>
              <a:gd name="connsiteX5" fmla="*/ 146 w 1054540"/>
              <a:gd name="connsiteY5" fmla="*/ 406644 h 40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4540" h="406729">
                <a:moveTo>
                  <a:pt x="146" y="406644"/>
                </a:moveTo>
                <a:cubicBezTo>
                  <a:pt x="-5781" y="401564"/>
                  <a:pt x="168633" y="161957"/>
                  <a:pt x="340506" y="96764"/>
                </a:cubicBezTo>
                <a:cubicBezTo>
                  <a:pt x="512379" y="31571"/>
                  <a:pt x="947566" y="29877"/>
                  <a:pt x="1031386" y="15484"/>
                </a:cubicBezTo>
                <a:cubicBezTo>
                  <a:pt x="1115206" y="1091"/>
                  <a:pt x="952646" y="-8223"/>
                  <a:pt x="843426" y="10404"/>
                </a:cubicBezTo>
                <a:cubicBezTo>
                  <a:pt x="734206" y="29031"/>
                  <a:pt x="514073" y="65437"/>
                  <a:pt x="376066" y="127244"/>
                </a:cubicBezTo>
                <a:cubicBezTo>
                  <a:pt x="238059" y="189051"/>
                  <a:pt x="6073" y="411724"/>
                  <a:pt x="146" y="406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6E2855CE-4982-42DC-8623-46D5DF87B770}"/>
              </a:ext>
            </a:extLst>
          </p:cNvPr>
          <p:cNvSpPr/>
          <p:nvPr/>
        </p:nvSpPr>
        <p:spPr>
          <a:xfrm>
            <a:off x="5947634" y="5397489"/>
            <a:ext cx="709392" cy="144616"/>
          </a:xfrm>
          <a:custGeom>
            <a:avLst/>
            <a:gdLst>
              <a:gd name="connsiteX0" fmla="*/ 199 w 709392"/>
              <a:gd name="connsiteY0" fmla="*/ 11 h 144616"/>
              <a:gd name="connsiteX1" fmla="*/ 199166 w 709392"/>
              <a:gd name="connsiteY1" fmla="*/ 143944 h 144616"/>
              <a:gd name="connsiteX2" fmla="*/ 698699 w 709392"/>
              <a:gd name="connsiteY2" fmla="*/ 55044 h 144616"/>
              <a:gd name="connsiteX3" fmla="*/ 516666 w 709392"/>
              <a:gd name="connsiteY3" fmla="*/ 80444 h 144616"/>
              <a:gd name="connsiteX4" fmla="*/ 228799 w 709392"/>
              <a:gd name="connsiteY4" fmla="*/ 135478 h 144616"/>
              <a:gd name="connsiteX5" fmla="*/ 199 w 709392"/>
              <a:gd name="connsiteY5" fmla="*/ 11 h 144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392" h="144616">
                <a:moveTo>
                  <a:pt x="199" y="11"/>
                </a:moveTo>
                <a:cubicBezTo>
                  <a:pt x="-4740" y="1422"/>
                  <a:pt x="82749" y="134772"/>
                  <a:pt x="199166" y="143944"/>
                </a:cubicBezTo>
                <a:cubicBezTo>
                  <a:pt x="315583" y="153116"/>
                  <a:pt x="645782" y="65627"/>
                  <a:pt x="698699" y="55044"/>
                </a:cubicBezTo>
                <a:cubicBezTo>
                  <a:pt x="751616" y="44461"/>
                  <a:pt x="594983" y="67038"/>
                  <a:pt x="516666" y="80444"/>
                </a:cubicBezTo>
                <a:cubicBezTo>
                  <a:pt x="438349" y="93850"/>
                  <a:pt x="314171" y="147472"/>
                  <a:pt x="228799" y="135478"/>
                </a:cubicBezTo>
                <a:cubicBezTo>
                  <a:pt x="143427" y="123484"/>
                  <a:pt x="5138" y="-1400"/>
                  <a:pt x="199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ED89B1B4-3419-4469-92B4-D0C11AB2164C}"/>
              </a:ext>
            </a:extLst>
          </p:cNvPr>
          <p:cNvSpPr/>
          <p:nvPr/>
        </p:nvSpPr>
        <p:spPr>
          <a:xfrm>
            <a:off x="6296901" y="4662277"/>
            <a:ext cx="827977" cy="233061"/>
          </a:xfrm>
          <a:custGeom>
            <a:avLst/>
            <a:gdLst>
              <a:gd name="connsiteX0" fmla="*/ 827799 w 827977"/>
              <a:gd name="connsiteY0" fmla="*/ 95990 h 233061"/>
              <a:gd name="connsiteX1" fmla="*/ 319799 w 827977"/>
              <a:gd name="connsiteY1" fmla="*/ 2856 h 233061"/>
              <a:gd name="connsiteX2" fmla="*/ 6532 w 827977"/>
              <a:gd name="connsiteY2" fmla="*/ 227223 h 233061"/>
              <a:gd name="connsiteX3" fmla="*/ 99666 w 827977"/>
              <a:gd name="connsiteY3" fmla="*/ 172190 h 233061"/>
              <a:gd name="connsiteX4" fmla="*/ 374832 w 827977"/>
              <a:gd name="connsiteY4" fmla="*/ 28256 h 233061"/>
              <a:gd name="connsiteX5" fmla="*/ 827799 w 827977"/>
              <a:gd name="connsiteY5" fmla="*/ 95990 h 23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7977" h="233061">
                <a:moveTo>
                  <a:pt x="827799" y="95990"/>
                </a:moveTo>
                <a:cubicBezTo>
                  <a:pt x="818627" y="91757"/>
                  <a:pt x="456677" y="-19016"/>
                  <a:pt x="319799" y="2856"/>
                </a:cubicBezTo>
                <a:cubicBezTo>
                  <a:pt x="182921" y="24728"/>
                  <a:pt x="43221" y="199001"/>
                  <a:pt x="6532" y="227223"/>
                </a:cubicBezTo>
                <a:cubicBezTo>
                  <a:pt x="-30157" y="255445"/>
                  <a:pt x="99666" y="172190"/>
                  <a:pt x="99666" y="172190"/>
                </a:cubicBezTo>
                <a:cubicBezTo>
                  <a:pt x="161049" y="139029"/>
                  <a:pt x="260532" y="43073"/>
                  <a:pt x="374832" y="28256"/>
                </a:cubicBezTo>
                <a:cubicBezTo>
                  <a:pt x="489132" y="13439"/>
                  <a:pt x="836971" y="100223"/>
                  <a:pt x="827799" y="95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CDC40C6F-1D7F-405A-9F65-B3F24D52F5A5}"/>
              </a:ext>
            </a:extLst>
          </p:cNvPr>
          <p:cNvSpPr/>
          <p:nvPr/>
        </p:nvSpPr>
        <p:spPr>
          <a:xfrm>
            <a:off x="7046267" y="5412178"/>
            <a:ext cx="458213" cy="335444"/>
          </a:xfrm>
          <a:custGeom>
            <a:avLst/>
            <a:gdLst>
              <a:gd name="connsiteX0" fmla="*/ 116 w 458213"/>
              <a:gd name="connsiteY0" fmla="*/ 211805 h 335444"/>
              <a:gd name="connsiteX1" fmla="*/ 366300 w 458213"/>
              <a:gd name="connsiteY1" fmla="*/ 17072 h 335444"/>
              <a:gd name="connsiteX2" fmla="*/ 345133 w 458213"/>
              <a:gd name="connsiteY2" fmla="*/ 29772 h 335444"/>
              <a:gd name="connsiteX3" fmla="*/ 332433 w 458213"/>
              <a:gd name="connsiteY3" fmla="*/ 192755 h 335444"/>
              <a:gd name="connsiteX4" fmla="*/ 429800 w 458213"/>
              <a:gd name="connsiteY4" fmla="*/ 323989 h 335444"/>
              <a:gd name="connsiteX5" fmla="*/ 190616 w 458213"/>
              <a:gd name="connsiteY5" fmla="*/ 328222 h 335444"/>
              <a:gd name="connsiteX6" fmla="*/ 444616 w 458213"/>
              <a:gd name="connsiteY6" fmla="*/ 319755 h 335444"/>
              <a:gd name="connsiteX7" fmla="*/ 410750 w 458213"/>
              <a:gd name="connsiteY7" fmla="*/ 279539 h 335444"/>
              <a:gd name="connsiteX8" fmla="*/ 300683 w 458213"/>
              <a:gd name="connsiteY8" fmla="*/ 190639 h 335444"/>
              <a:gd name="connsiteX9" fmla="*/ 326083 w 458213"/>
              <a:gd name="connsiteY9" fmla="*/ 74222 h 335444"/>
              <a:gd name="connsiteX10" fmla="*/ 116 w 458213"/>
              <a:gd name="connsiteY10" fmla="*/ 211805 h 33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8213" h="335444">
                <a:moveTo>
                  <a:pt x="116" y="211805"/>
                </a:moveTo>
                <a:cubicBezTo>
                  <a:pt x="6819" y="202280"/>
                  <a:pt x="308797" y="47411"/>
                  <a:pt x="366300" y="17072"/>
                </a:cubicBezTo>
                <a:cubicBezTo>
                  <a:pt x="423803" y="-13267"/>
                  <a:pt x="350778" y="491"/>
                  <a:pt x="345133" y="29772"/>
                </a:cubicBezTo>
                <a:cubicBezTo>
                  <a:pt x="339489" y="59052"/>
                  <a:pt x="318322" y="143719"/>
                  <a:pt x="332433" y="192755"/>
                </a:cubicBezTo>
                <a:cubicBezTo>
                  <a:pt x="346544" y="241791"/>
                  <a:pt x="453436" y="301411"/>
                  <a:pt x="429800" y="323989"/>
                </a:cubicBezTo>
                <a:cubicBezTo>
                  <a:pt x="406164" y="346567"/>
                  <a:pt x="188147" y="328928"/>
                  <a:pt x="190616" y="328222"/>
                </a:cubicBezTo>
                <a:cubicBezTo>
                  <a:pt x="193085" y="327516"/>
                  <a:pt x="407927" y="327869"/>
                  <a:pt x="444616" y="319755"/>
                </a:cubicBezTo>
                <a:cubicBezTo>
                  <a:pt x="481305" y="311641"/>
                  <a:pt x="434739" y="301058"/>
                  <a:pt x="410750" y="279539"/>
                </a:cubicBezTo>
                <a:cubicBezTo>
                  <a:pt x="386761" y="258020"/>
                  <a:pt x="314794" y="224858"/>
                  <a:pt x="300683" y="190639"/>
                </a:cubicBezTo>
                <a:cubicBezTo>
                  <a:pt x="286572" y="156420"/>
                  <a:pt x="374414" y="69989"/>
                  <a:pt x="326083" y="74222"/>
                </a:cubicBezTo>
                <a:cubicBezTo>
                  <a:pt x="277753" y="78455"/>
                  <a:pt x="-6587" y="221330"/>
                  <a:pt x="116" y="211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C459863C-6310-4E2B-AAA8-E2D24ABC0B9A}"/>
              </a:ext>
            </a:extLst>
          </p:cNvPr>
          <p:cNvSpPr/>
          <p:nvPr/>
        </p:nvSpPr>
        <p:spPr>
          <a:xfrm>
            <a:off x="6841021" y="5824056"/>
            <a:ext cx="311204" cy="124005"/>
          </a:xfrm>
          <a:custGeom>
            <a:avLst/>
            <a:gdLst>
              <a:gd name="connsiteX0" fmla="*/ 311196 w 311204"/>
              <a:gd name="connsiteY0" fmla="*/ 1011 h 124005"/>
              <a:gd name="connsiteX1" fmla="*/ 91062 w 311204"/>
              <a:gd name="connsiteY1" fmla="*/ 26411 h 124005"/>
              <a:gd name="connsiteX2" fmla="*/ 46 w 311204"/>
              <a:gd name="connsiteY2" fmla="*/ 123777 h 124005"/>
              <a:gd name="connsiteX3" fmla="*/ 82596 w 311204"/>
              <a:gd name="connsiteY3" fmla="*/ 51811 h 124005"/>
              <a:gd name="connsiteX4" fmla="*/ 311196 w 311204"/>
              <a:gd name="connsiteY4" fmla="*/ 1011 h 12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204" h="124005">
                <a:moveTo>
                  <a:pt x="311196" y="1011"/>
                </a:moveTo>
                <a:cubicBezTo>
                  <a:pt x="312607" y="-3222"/>
                  <a:pt x="142920" y="5950"/>
                  <a:pt x="91062" y="26411"/>
                </a:cubicBezTo>
                <a:cubicBezTo>
                  <a:pt x="39204" y="46872"/>
                  <a:pt x="1457" y="119544"/>
                  <a:pt x="46" y="123777"/>
                </a:cubicBezTo>
                <a:cubicBezTo>
                  <a:pt x="-1365" y="128010"/>
                  <a:pt x="29327" y="72272"/>
                  <a:pt x="82596" y="51811"/>
                </a:cubicBezTo>
                <a:cubicBezTo>
                  <a:pt x="135865" y="31350"/>
                  <a:pt x="309785" y="5244"/>
                  <a:pt x="311196" y="1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BF78F95F-AA29-48DB-83A4-CEEABBE158B9}"/>
              </a:ext>
            </a:extLst>
          </p:cNvPr>
          <p:cNvSpPr/>
          <p:nvPr/>
        </p:nvSpPr>
        <p:spPr>
          <a:xfrm>
            <a:off x="4521700" y="4734711"/>
            <a:ext cx="1437690" cy="107191"/>
          </a:xfrm>
          <a:custGeom>
            <a:avLst/>
            <a:gdLst>
              <a:gd name="connsiteX0" fmla="*/ 24900 w 1437690"/>
              <a:gd name="connsiteY0" fmla="*/ 94464 h 107191"/>
              <a:gd name="connsiteX1" fmla="*/ 75700 w 1437690"/>
              <a:gd name="connsiteY1" fmla="*/ 75414 h 107191"/>
              <a:gd name="connsiteX2" fmla="*/ 523375 w 1437690"/>
              <a:gd name="connsiteY2" fmla="*/ 15089 h 107191"/>
              <a:gd name="connsiteX3" fmla="*/ 1031375 w 1437690"/>
              <a:gd name="connsiteY3" fmla="*/ 72239 h 107191"/>
              <a:gd name="connsiteX4" fmla="*/ 1434600 w 1437690"/>
              <a:gd name="connsiteY4" fmla="*/ 107164 h 107191"/>
              <a:gd name="connsiteX5" fmla="*/ 1228225 w 1437690"/>
              <a:gd name="connsiteY5" fmla="*/ 78589 h 107191"/>
              <a:gd name="connsiteX6" fmla="*/ 659900 w 1437690"/>
              <a:gd name="connsiteY6" fmla="*/ 2389 h 107191"/>
              <a:gd name="connsiteX7" fmla="*/ 336050 w 1437690"/>
              <a:gd name="connsiteY7" fmla="*/ 27789 h 107191"/>
              <a:gd name="connsiteX8" fmla="*/ 24900 w 1437690"/>
              <a:gd name="connsiteY8" fmla="*/ 94464 h 107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7690" h="107191">
                <a:moveTo>
                  <a:pt x="24900" y="94464"/>
                </a:moveTo>
                <a:cubicBezTo>
                  <a:pt x="-18492" y="102402"/>
                  <a:pt x="-7379" y="88643"/>
                  <a:pt x="75700" y="75414"/>
                </a:cubicBezTo>
                <a:cubicBezTo>
                  <a:pt x="158779" y="62185"/>
                  <a:pt x="364096" y="15618"/>
                  <a:pt x="523375" y="15089"/>
                </a:cubicBezTo>
                <a:cubicBezTo>
                  <a:pt x="682654" y="14560"/>
                  <a:pt x="879504" y="56893"/>
                  <a:pt x="1031375" y="72239"/>
                </a:cubicBezTo>
                <a:cubicBezTo>
                  <a:pt x="1183246" y="87585"/>
                  <a:pt x="1401792" y="106106"/>
                  <a:pt x="1434600" y="107164"/>
                </a:cubicBezTo>
                <a:cubicBezTo>
                  <a:pt x="1467408" y="108222"/>
                  <a:pt x="1228225" y="78589"/>
                  <a:pt x="1228225" y="78589"/>
                </a:cubicBezTo>
                <a:cubicBezTo>
                  <a:pt x="1099108" y="61127"/>
                  <a:pt x="808596" y="10856"/>
                  <a:pt x="659900" y="2389"/>
                </a:cubicBezTo>
                <a:cubicBezTo>
                  <a:pt x="511204" y="-6078"/>
                  <a:pt x="447704" y="9268"/>
                  <a:pt x="336050" y="27789"/>
                </a:cubicBezTo>
                <a:cubicBezTo>
                  <a:pt x="224396" y="46310"/>
                  <a:pt x="68292" y="86526"/>
                  <a:pt x="24900" y="94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B7AD010F-72B2-42BC-91F6-858E4AFFE118}"/>
              </a:ext>
            </a:extLst>
          </p:cNvPr>
          <p:cNvSpPr/>
          <p:nvPr/>
        </p:nvSpPr>
        <p:spPr>
          <a:xfrm>
            <a:off x="4832346" y="4975184"/>
            <a:ext cx="333776" cy="667874"/>
          </a:xfrm>
          <a:custGeom>
            <a:avLst/>
            <a:gdLst>
              <a:gd name="connsiteX0" fmla="*/ 4 w 333776"/>
              <a:gd name="connsiteY0" fmla="*/ 41 h 667874"/>
              <a:gd name="connsiteX1" fmla="*/ 95254 w 333776"/>
              <a:gd name="connsiteY1" fmla="*/ 250866 h 667874"/>
              <a:gd name="connsiteX2" fmla="*/ 196854 w 333776"/>
              <a:gd name="connsiteY2" fmla="*/ 431841 h 667874"/>
              <a:gd name="connsiteX3" fmla="*/ 317504 w 333776"/>
              <a:gd name="connsiteY3" fmla="*/ 654091 h 667874"/>
              <a:gd name="connsiteX4" fmla="*/ 307979 w 333776"/>
              <a:gd name="connsiteY4" fmla="*/ 603291 h 667874"/>
              <a:gd name="connsiteX5" fmla="*/ 92079 w 333776"/>
              <a:gd name="connsiteY5" fmla="*/ 269916 h 667874"/>
              <a:gd name="connsiteX6" fmla="*/ 4 w 333776"/>
              <a:gd name="connsiteY6" fmla="*/ 41 h 6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776" h="667874">
                <a:moveTo>
                  <a:pt x="4" y="41"/>
                </a:moveTo>
                <a:cubicBezTo>
                  <a:pt x="533" y="-3134"/>
                  <a:pt x="62446" y="178899"/>
                  <a:pt x="95254" y="250866"/>
                </a:cubicBezTo>
                <a:cubicBezTo>
                  <a:pt x="128062" y="322833"/>
                  <a:pt x="159812" y="364637"/>
                  <a:pt x="196854" y="431841"/>
                </a:cubicBezTo>
                <a:cubicBezTo>
                  <a:pt x="233896" y="499045"/>
                  <a:pt x="298983" y="625516"/>
                  <a:pt x="317504" y="654091"/>
                </a:cubicBezTo>
                <a:cubicBezTo>
                  <a:pt x="336025" y="682666"/>
                  <a:pt x="345550" y="667320"/>
                  <a:pt x="307979" y="603291"/>
                </a:cubicBezTo>
                <a:cubicBezTo>
                  <a:pt x="270408" y="539262"/>
                  <a:pt x="142350" y="369928"/>
                  <a:pt x="92079" y="269916"/>
                </a:cubicBezTo>
                <a:cubicBezTo>
                  <a:pt x="41808" y="169904"/>
                  <a:pt x="-525" y="3216"/>
                  <a:pt x="4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DE565853-7D16-4E6F-AA6E-F8AB46B2EA3F}"/>
              </a:ext>
            </a:extLst>
          </p:cNvPr>
          <p:cNvSpPr/>
          <p:nvPr/>
        </p:nvSpPr>
        <p:spPr>
          <a:xfrm>
            <a:off x="3112913" y="5558296"/>
            <a:ext cx="1800007" cy="321703"/>
          </a:xfrm>
          <a:custGeom>
            <a:avLst/>
            <a:gdLst>
              <a:gd name="connsiteX0" fmla="*/ 4937 w 1800007"/>
              <a:gd name="connsiteY0" fmla="*/ 1129 h 321703"/>
              <a:gd name="connsiteX1" fmla="*/ 81137 w 1800007"/>
              <a:gd name="connsiteY1" fmla="*/ 29704 h 321703"/>
              <a:gd name="connsiteX2" fmla="*/ 805037 w 1800007"/>
              <a:gd name="connsiteY2" fmla="*/ 267829 h 321703"/>
              <a:gd name="connsiteX3" fmla="*/ 1116187 w 1800007"/>
              <a:gd name="connsiteY3" fmla="*/ 290054 h 321703"/>
              <a:gd name="connsiteX4" fmla="*/ 1773412 w 1800007"/>
              <a:gd name="connsiteY4" fmla="*/ 290054 h 321703"/>
              <a:gd name="connsiteX5" fmla="*/ 1624187 w 1800007"/>
              <a:gd name="connsiteY5" fmla="*/ 302754 h 321703"/>
              <a:gd name="connsiteX6" fmla="*/ 1186037 w 1800007"/>
              <a:gd name="connsiteY6" fmla="*/ 318629 h 321703"/>
              <a:gd name="connsiteX7" fmla="*/ 900287 w 1800007"/>
              <a:gd name="connsiteY7" fmla="*/ 236079 h 321703"/>
              <a:gd name="connsiteX8" fmla="*/ 4937 w 1800007"/>
              <a:gd name="connsiteY8" fmla="*/ 1129 h 321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0007" h="321703">
                <a:moveTo>
                  <a:pt x="4937" y="1129"/>
                </a:moveTo>
                <a:cubicBezTo>
                  <a:pt x="-23638" y="-6809"/>
                  <a:pt x="81137" y="29704"/>
                  <a:pt x="81137" y="29704"/>
                </a:cubicBezTo>
                <a:cubicBezTo>
                  <a:pt x="214487" y="74154"/>
                  <a:pt x="632529" y="224437"/>
                  <a:pt x="805037" y="267829"/>
                </a:cubicBezTo>
                <a:cubicBezTo>
                  <a:pt x="977545" y="311221"/>
                  <a:pt x="954791" y="286350"/>
                  <a:pt x="1116187" y="290054"/>
                </a:cubicBezTo>
                <a:cubicBezTo>
                  <a:pt x="1277583" y="293758"/>
                  <a:pt x="1688745" y="287937"/>
                  <a:pt x="1773412" y="290054"/>
                </a:cubicBezTo>
                <a:cubicBezTo>
                  <a:pt x="1858079" y="292171"/>
                  <a:pt x="1722083" y="297992"/>
                  <a:pt x="1624187" y="302754"/>
                </a:cubicBezTo>
                <a:cubicBezTo>
                  <a:pt x="1526291" y="307516"/>
                  <a:pt x="1306687" y="329741"/>
                  <a:pt x="1186037" y="318629"/>
                </a:cubicBezTo>
                <a:cubicBezTo>
                  <a:pt x="1065387" y="307517"/>
                  <a:pt x="900287" y="236079"/>
                  <a:pt x="900287" y="236079"/>
                </a:cubicBezTo>
                <a:lnTo>
                  <a:pt x="4937" y="112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26213E30-97B0-4874-AE63-D75D4D4485F9}"/>
              </a:ext>
            </a:extLst>
          </p:cNvPr>
          <p:cNvSpPr/>
          <p:nvPr/>
        </p:nvSpPr>
        <p:spPr>
          <a:xfrm>
            <a:off x="5548690" y="4852974"/>
            <a:ext cx="360392" cy="442435"/>
          </a:xfrm>
          <a:custGeom>
            <a:avLst/>
            <a:gdLst>
              <a:gd name="connsiteX0" fmla="*/ 359985 w 360392"/>
              <a:gd name="connsiteY0" fmla="*/ 14 h 442435"/>
              <a:gd name="connsiteX1" fmla="*/ 137735 w 360392"/>
              <a:gd name="connsiteY1" fmla="*/ 161939 h 442435"/>
              <a:gd name="connsiteX2" fmla="*/ 98048 w 360392"/>
              <a:gd name="connsiteY2" fmla="*/ 212739 h 442435"/>
              <a:gd name="connsiteX3" fmla="*/ 2798 w 360392"/>
              <a:gd name="connsiteY3" fmla="*/ 439751 h 442435"/>
              <a:gd name="connsiteX4" fmla="*/ 29785 w 360392"/>
              <a:gd name="connsiteY4" fmla="*/ 327039 h 442435"/>
              <a:gd name="connsiteX5" fmla="*/ 75823 w 360392"/>
              <a:gd name="connsiteY5" fmla="*/ 171464 h 442435"/>
              <a:gd name="connsiteX6" fmla="*/ 359985 w 360392"/>
              <a:gd name="connsiteY6" fmla="*/ 14 h 44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392" h="442435">
                <a:moveTo>
                  <a:pt x="359985" y="14"/>
                </a:moveTo>
                <a:cubicBezTo>
                  <a:pt x="370304" y="-1574"/>
                  <a:pt x="181391" y="126485"/>
                  <a:pt x="137735" y="161939"/>
                </a:cubicBezTo>
                <a:cubicBezTo>
                  <a:pt x="94079" y="197393"/>
                  <a:pt x="120537" y="166437"/>
                  <a:pt x="98048" y="212739"/>
                </a:cubicBezTo>
                <a:cubicBezTo>
                  <a:pt x="75558" y="259041"/>
                  <a:pt x="14175" y="420701"/>
                  <a:pt x="2798" y="439751"/>
                </a:cubicBezTo>
                <a:cubicBezTo>
                  <a:pt x="-8579" y="458801"/>
                  <a:pt x="17614" y="371753"/>
                  <a:pt x="29785" y="327039"/>
                </a:cubicBezTo>
                <a:cubicBezTo>
                  <a:pt x="41956" y="282325"/>
                  <a:pt x="19731" y="228614"/>
                  <a:pt x="75823" y="171464"/>
                </a:cubicBezTo>
                <a:cubicBezTo>
                  <a:pt x="131915" y="114314"/>
                  <a:pt x="349666" y="1602"/>
                  <a:pt x="35998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A6F03F24-B353-4581-9A1E-10E382BC68E0}"/>
              </a:ext>
            </a:extLst>
          </p:cNvPr>
          <p:cNvSpPr/>
          <p:nvPr/>
        </p:nvSpPr>
        <p:spPr>
          <a:xfrm>
            <a:off x="5324323" y="4816242"/>
            <a:ext cx="376433" cy="577532"/>
          </a:xfrm>
          <a:custGeom>
            <a:avLst/>
            <a:gdLst>
              <a:gd name="connsiteX0" fmla="*/ 376390 w 376433"/>
              <a:gd name="connsiteY0" fmla="*/ 233 h 577532"/>
              <a:gd name="connsiteX1" fmla="*/ 160490 w 376433"/>
              <a:gd name="connsiteY1" fmla="*/ 198671 h 577532"/>
              <a:gd name="connsiteX2" fmla="*/ 82702 w 376433"/>
              <a:gd name="connsiteY2" fmla="*/ 282808 h 577532"/>
              <a:gd name="connsiteX3" fmla="*/ 36665 w 376433"/>
              <a:gd name="connsiteY3" fmla="*/ 481246 h 577532"/>
              <a:gd name="connsiteX4" fmla="*/ 23965 w 376433"/>
              <a:gd name="connsiteY4" fmla="*/ 525696 h 577532"/>
              <a:gd name="connsiteX5" fmla="*/ 1740 w 376433"/>
              <a:gd name="connsiteY5" fmla="*/ 570146 h 577532"/>
              <a:gd name="connsiteX6" fmla="*/ 74765 w 376433"/>
              <a:gd name="connsiteY6" fmla="*/ 360596 h 577532"/>
              <a:gd name="connsiteX7" fmla="*/ 141440 w 376433"/>
              <a:gd name="connsiteY7" fmla="*/ 241533 h 577532"/>
              <a:gd name="connsiteX8" fmla="*/ 376390 w 376433"/>
              <a:gd name="connsiteY8" fmla="*/ 233 h 57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433" h="577532">
                <a:moveTo>
                  <a:pt x="376390" y="233"/>
                </a:moveTo>
                <a:cubicBezTo>
                  <a:pt x="379565" y="-6911"/>
                  <a:pt x="209438" y="151575"/>
                  <a:pt x="160490" y="198671"/>
                </a:cubicBezTo>
                <a:cubicBezTo>
                  <a:pt x="111542" y="245767"/>
                  <a:pt x="103339" y="235712"/>
                  <a:pt x="82702" y="282808"/>
                </a:cubicBezTo>
                <a:cubicBezTo>
                  <a:pt x="62065" y="329904"/>
                  <a:pt x="46454" y="440765"/>
                  <a:pt x="36665" y="481246"/>
                </a:cubicBezTo>
                <a:cubicBezTo>
                  <a:pt x="26875" y="521727"/>
                  <a:pt x="29786" y="510879"/>
                  <a:pt x="23965" y="525696"/>
                </a:cubicBezTo>
                <a:cubicBezTo>
                  <a:pt x="18144" y="540513"/>
                  <a:pt x="-6727" y="597663"/>
                  <a:pt x="1740" y="570146"/>
                </a:cubicBezTo>
                <a:cubicBezTo>
                  <a:pt x="10207" y="542629"/>
                  <a:pt x="51482" y="415365"/>
                  <a:pt x="74765" y="360596"/>
                </a:cubicBezTo>
                <a:cubicBezTo>
                  <a:pt x="98048" y="305827"/>
                  <a:pt x="89582" y="300800"/>
                  <a:pt x="141440" y="241533"/>
                </a:cubicBezTo>
                <a:cubicBezTo>
                  <a:pt x="193298" y="182266"/>
                  <a:pt x="373215" y="7377"/>
                  <a:pt x="376390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FBA04D80-0482-4BFD-8478-BA14FE8FEE6A}"/>
              </a:ext>
            </a:extLst>
          </p:cNvPr>
          <p:cNvSpPr/>
          <p:nvPr/>
        </p:nvSpPr>
        <p:spPr>
          <a:xfrm>
            <a:off x="5301867" y="5310311"/>
            <a:ext cx="247835" cy="120025"/>
          </a:xfrm>
          <a:custGeom>
            <a:avLst/>
            <a:gdLst>
              <a:gd name="connsiteX0" fmla="*/ 383 w 247835"/>
              <a:gd name="connsiteY0" fmla="*/ 115764 h 120025"/>
              <a:gd name="connsiteX1" fmla="*/ 98808 w 247835"/>
              <a:gd name="connsiteY1" fmla="*/ 34802 h 120025"/>
              <a:gd name="connsiteX2" fmla="*/ 205171 w 247835"/>
              <a:gd name="connsiteY2" fmla="*/ 7814 h 120025"/>
              <a:gd name="connsiteX3" fmla="*/ 244858 w 247835"/>
              <a:gd name="connsiteY3" fmla="*/ 1464 h 120025"/>
              <a:gd name="connsiteX4" fmla="*/ 132146 w 247835"/>
              <a:gd name="connsiteY4" fmla="*/ 31627 h 120025"/>
              <a:gd name="connsiteX5" fmla="*/ 92458 w 247835"/>
              <a:gd name="connsiteY5" fmla="*/ 74489 h 120025"/>
              <a:gd name="connsiteX6" fmla="*/ 65471 w 247835"/>
              <a:gd name="connsiteY6" fmla="*/ 104652 h 120025"/>
              <a:gd name="connsiteX7" fmla="*/ 383 w 247835"/>
              <a:gd name="connsiteY7" fmla="*/ 115764 h 12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835" h="120025">
                <a:moveTo>
                  <a:pt x="383" y="115764"/>
                </a:moveTo>
                <a:cubicBezTo>
                  <a:pt x="5939" y="104122"/>
                  <a:pt x="64677" y="52794"/>
                  <a:pt x="98808" y="34802"/>
                </a:cubicBezTo>
                <a:cubicBezTo>
                  <a:pt x="132939" y="16810"/>
                  <a:pt x="180829" y="13370"/>
                  <a:pt x="205171" y="7814"/>
                </a:cubicBezTo>
                <a:cubicBezTo>
                  <a:pt x="229513" y="2258"/>
                  <a:pt x="257029" y="-2505"/>
                  <a:pt x="244858" y="1464"/>
                </a:cubicBezTo>
                <a:cubicBezTo>
                  <a:pt x="232687" y="5433"/>
                  <a:pt x="157546" y="19456"/>
                  <a:pt x="132146" y="31627"/>
                </a:cubicBezTo>
                <a:cubicBezTo>
                  <a:pt x="106746" y="43798"/>
                  <a:pt x="103571" y="62318"/>
                  <a:pt x="92458" y="74489"/>
                </a:cubicBezTo>
                <a:cubicBezTo>
                  <a:pt x="81345" y="86660"/>
                  <a:pt x="79759" y="96979"/>
                  <a:pt x="65471" y="104652"/>
                </a:cubicBezTo>
                <a:cubicBezTo>
                  <a:pt x="51184" y="112325"/>
                  <a:pt x="-5173" y="127406"/>
                  <a:pt x="383" y="115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C8534E5-1A9C-45BE-BDB7-0B42B0CDA585}"/>
              </a:ext>
            </a:extLst>
          </p:cNvPr>
          <p:cNvSpPr/>
          <p:nvPr/>
        </p:nvSpPr>
        <p:spPr>
          <a:xfrm>
            <a:off x="5444480" y="5332372"/>
            <a:ext cx="115119" cy="170261"/>
          </a:xfrm>
          <a:custGeom>
            <a:avLst/>
            <a:gdLst>
              <a:gd name="connsiteX0" fmla="*/ 107008 w 115119"/>
              <a:gd name="connsiteY0" fmla="*/ 41 h 170261"/>
              <a:gd name="connsiteX1" fmla="*/ 86370 w 115119"/>
              <a:gd name="connsiteY1" fmla="*/ 79416 h 170261"/>
              <a:gd name="connsiteX2" fmla="*/ 30808 w 115119"/>
              <a:gd name="connsiteY2" fmla="*/ 120691 h 170261"/>
              <a:gd name="connsiteX3" fmla="*/ 16520 w 115119"/>
              <a:gd name="connsiteY3" fmla="*/ 142916 h 170261"/>
              <a:gd name="connsiteX4" fmla="*/ 2233 w 115119"/>
              <a:gd name="connsiteY4" fmla="*/ 169903 h 170261"/>
              <a:gd name="connsiteX5" fmla="*/ 67320 w 115119"/>
              <a:gd name="connsiteY5" fmla="*/ 122278 h 170261"/>
              <a:gd name="connsiteX6" fmla="*/ 113358 w 115119"/>
              <a:gd name="connsiteY6" fmla="*/ 90528 h 170261"/>
              <a:gd name="connsiteX7" fmla="*/ 107008 w 115119"/>
              <a:gd name="connsiteY7" fmla="*/ 41 h 17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119" h="170261">
                <a:moveTo>
                  <a:pt x="107008" y="41"/>
                </a:moveTo>
                <a:cubicBezTo>
                  <a:pt x="102510" y="-1811"/>
                  <a:pt x="99070" y="59308"/>
                  <a:pt x="86370" y="79416"/>
                </a:cubicBezTo>
                <a:cubicBezTo>
                  <a:pt x="73670" y="99524"/>
                  <a:pt x="42450" y="110108"/>
                  <a:pt x="30808" y="120691"/>
                </a:cubicBezTo>
                <a:cubicBezTo>
                  <a:pt x="19166" y="131274"/>
                  <a:pt x="21282" y="134714"/>
                  <a:pt x="16520" y="142916"/>
                </a:cubicBezTo>
                <a:cubicBezTo>
                  <a:pt x="11758" y="151118"/>
                  <a:pt x="-6234" y="173343"/>
                  <a:pt x="2233" y="169903"/>
                </a:cubicBezTo>
                <a:cubicBezTo>
                  <a:pt x="10700" y="166463"/>
                  <a:pt x="48799" y="135507"/>
                  <a:pt x="67320" y="122278"/>
                </a:cubicBezTo>
                <a:cubicBezTo>
                  <a:pt x="85841" y="109049"/>
                  <a:pt x="108331" y="110107"/>
                  <a:pt x="113358" y="90528"/>
                </a:cubicBezTo>
                <a:cubicBezTo>
                  <a:pt x="118385" y="70949"/>
                  <a:pt x="111506" y="1893"/>
                  <a:pt x="10700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24B6BDE8-3DF0-404B-8C2A-40DBA7475800}"/>
              </a:ext>
            </a:extLst>
          </p:cNvPr>
          <p:cNvSpPr/>
          <p:nvPr/>
        </p:nvSpPr>
        <p:spPr>
          <a:xfrm>
            <a:off x="5352522" y="5357640"/>
            <a:ext cx="146969" cy="87692"/>
          </a:xfrm>
          <a:custGeom>
            <a:avLst/>
            <a:gdLst>
              <a:gd name="connsiteX0" fmla="*/ 528 w 146969"/>
              <a:gd name="connsiteY0" fmla="*/ 87485 h 87692"/>
              <a:gd name="connsiteX1" fmla="*/ 94191 w 146969"/>
              <a:gd name="connsiteY1" fmla="*/ 52560 h 87692"/>
              <a:gd name="connsiteX2" fmla="*/ 140228 w 146969"/>
              <a:gd name="connsiteY2" fmla="*/ 173 h 87692"/>
              <a:gd name="connsiteX3" fmla="*/ 133878 w 146969"/>
              <a:gd name="connsiteY3" fmla="*/ 36685 h 87692"/>
              <a:gd name="connsiteX4" fmla="*/ 140228 w 146969"/>
              <a:gd name="connsiteY4" fmla="*/ 65260 h 87692"/>
              <a:gd name="connsiteX5" fmla="*/ 528 w 146969"/>
              <a:gd name="connsiteY5" fmla="*/ 87485 h 87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969" h="87692">
                <a:moveTo>
                  <a:pt x="528" y="87485"/>
                </a:moveTo>
                <a:cubicBezTo>
                  <a:pt x="-7145" y="85368"/>
                  <a:pt x="70908" y="67112"/>
                  <a:pt x="94191" y="52560"/>
                </a:cubicBezTo>
                <a:cubicBezTo>
                  <a:pt x="117474" y="38008"/>
                  <a:pt x="133614" y="2819"/>
                  <a:pt x="140228" y="173"/>
                </a:cubicBezTo>
                <a:cubicBezTo>
                  <a:pt x="146843" y="-2473"/>
                  <a:pt x="133878" y="25837"/>
                  <a:pt x="133878" y="36685"/>
                </a:cubicBezTo>
                <a:cubicBezTo>
                  <a:pt x="133878" y="47533"/>
                  <a:pt x="158484" y="55470"/>
                  <a:pt x="140228" y="65260"/>
                </a:cubicBezTo>
                <a:cubicBezTo>
                  <a:pt x="121972" y="75050"/>
                  <a:pt x="8201" y="89602"/>
                  <a:pt x="528" y="87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D69B18B-FA33-4ADC-8342-0B1E2BCCDBFC}"/>
              </a:ext>
            </a:extLst>
          </p:cNvPr>
          <p:cNvSpPr/>
          <p:nvPr/>
        </p:nvSpPr>
        <p:spPr>
          <a:xfrm>
            <a:off x="5252199" y="5409898"/>
            <a:ext cx="96373" cy="225752"/>
          </a:xfrm>
          <a:custGeom>
            <a:avLst/>
            <a:gdLst>
              <a:gd name="connsiteX0" fmla="*/ 96089 w 96373"/>
              <a:gd name="connsiteY0" fmla="*/ 302 h 225752"/>
              <a:gd name="connsiteX1" fmla="*/ 32589 w 96373"/>
              <a:gd name="connsiteY1" fmla="*/ 89202 h 225752"/>
              <a:gd name="connsiteX2" fmla="*/ 24651 w 96373"/>
              <a:gd name="connsiteY2" fmla="*/ 132065 h 225752"/>
              <a:gd name="connsiteX3" fmla="*/ 15126 w 96373"/>
              <a:gd name="connsiteY3" fmla="*/ 225727 h 225752"/>
              <a:gd name="connsiteX4" fmla="*/ 4014 w 96373"/>
              <a:gd name="connsiteY4" fmla="*/ 122540 h 225752"/>
              <a:gd name="connsiteX5" fmla="*/ 96089 w 96373"/>
              <a:gd name="connsiteY5" fmla="*/ 302 h 22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373" h="225752">
                <a:moveTo>
                  <a:pt x="96089" y="302"/>
                </a:moveTo>
                <a:cubicBezTo>
                  <a:pt x="100852" y="-5254"/>
                  <a:pt x="44495" y="67242"/>
                  <a:pt x="32589" y="89202"/>
                </a:cubicBezTo>
                <a:cubicBezTo>
                  <a:pt x="20683" y="111162"/>
                  <a:pt x="27562" y="109311"/>
                  <a:pt x="24651" y="132065"/>
                </a:cubicBezTo>
                <a:cubicBezTo>
                  <a:pt x="21740" y="154819"/>
                  <a:pt x="18565" y="227314"/>
                  <a:pt x="15126" y="225727"/>
                </a:cubicBezTo>
                <a:cubicBezTo>
                  <a:pt x="11687" y="224140"/>
                  <a:pt x="-8422" y="155878"/>
                  <a:pt x="4014" y="122540"/>
                </a:cubicBezTo>
                <a:cubicBezTo>
                  <a:pt x="16449" y="89203"/>
                  <a:pt x="91326" y="5858"/>
                  <a:pt x="96089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47B2477-6E76-4B9F-BF67-456490034A39}"/>
              </a:ext>
            </a:extLst>
          </p:cNvPr>
          <p:cNvSpPr/>
          <p:nvPr/>
        </p:nvSpPr>
        <p:spPr>
          <a:xfrm>
            <a:off x="3204429" y="4569940"/>
            <a:ext cx="1395652" cy="285804"/>
          </a:xfrm>
          <a:custGeom>
            <a:avLst/>
            <a:gdLst>
              <a:gd name="connsiteX0" fmla="*/ 2321 w 1395652"/>
              <a:gd name="connsiteY0" fmla="*/ 8410 h 285804"/>
              <a:gd name="connsiteX1" fmla="*/ 405546 w 1395652"/>
              <a:gd name="connsiteY1" fmla="*/ 21110 h 285804"/>
              <a:gd name="connsiteX2" fmla="*/ 859571 w 1395652"/>
              <a:gd name="connsiteY2" fmla="*/ 157635 h 285804"/>
              <a:gd name="connsiteX3" fmla="*/ 1380271 w 1395652"/>
              <a:gd name="connsiteY3" fmla="*/ 281460 h 285804"/>
              <a:gd name="connsiteX4" fmla="*/ 1227871 w 1395652"/>
              <a:gd name="connsiteY4" fmla="*/ 246535 h 285804"/>
              <a:gd name="connsiteX5" fmla="*/ 919896 w 1395652"/>
              <a:gd name="connsiteY5" fmla="*/ 138585 h 285804"/>
              <a:gd name="connsiteX6" fmla="*/ 592871 w 1395652"/>
              <a:gd name="connsiteY6" fmla="*/ 100485 h 285804"/>
              <a:gd name="connsiteX7" fmla="*/ 2321 w 1395652"/>
              <a:gd name="connsiteY7" fmla="*/ 8410 h 28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5652" h="285804">
                <a:moveTo>
                  <a:pt x="2321" y="8410"/>
                </a:moveTo>
                <a:cubicBezTo>
                  <a:pt x="-28900" y="-4819"/>
                  <a:pt x="262671" y="-3761"/>
                  <a:pt x="405546" y="21110"/>
                </a:cubicBezTo>
                <a:cubicBezTo>
                  <a:pt x="548421" y="45981"/>
                  <a:pt x="697117" y="114243"/>
                  <a:pt x="859571" y="157635"/>
                </a:cubicBezTo>
                <a:cubicBezTo>
                  <a:pt x="1022025" y="201027"/>
                  <a:pt x="1318888" y="266643"/>
                  <a:pt x="1380271" y="281460"/>
                </a:cubicBezTo>
                <a:cubicBezTo>
                  <a:pt x="1441654" y="296277"/>
                  <a:pt x="1304600" y="270347"/>
                  <a:pt x="1227871" y="246535"/>
                </a:cubicBezTo>
                <a:cubicBezTo>
                  <a:pt x="1151142" y="222723"/>
                  <a:pt x="1025729" y="162927"/>
                  <a:pt x="919896" y="138585"/>
                </a:cubicBezTo>
                <a:cubicBezTo>
                  <a:pt x="814063" y="114243"/>
                  <a:pt x="744742" y="121122"/>
                  <a:pt x="592871" y="100485"/>
                </a:cubicBezTo>
                <a:cubicBezTo>
                  <a:pt x="441000" y="79848"/>
                  <a:pt x="33542" y="21639"/>
                  <a:pt x="2321" y="8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9ED44956-C390-406F-B064-D112B7B75891}"/>
              </a:ext>
            </a:extLst>
          </p:cNvPr>
          <p:cNvSpPr/>
          <p:nvPr/>
        </p:nvSpPr>
        <p:spPr>
          <a:xfrm>
            <a:off x="2831506" y="4432298"/>
            <a:ext cx="546386" cy="188622"/>
          </a:xfrm>
          <a:custGeom>
            <a:avLst/>
            <a:gdLst>
              <a:gd name="connsiteX0" fmla="*/ 3769 w 546386"/>
              <a:gd name="connsiteY0" fmla="*/ 2 h 188622"/>
              <a:gd name="connsiteX1" fmla="*/ 283169 w 546386"/>
              <a:gd name="connsiteY1" fmla="*/ 130177 h 188622"/>
              <a:gd name="connsiteX2" fmla="*/ 543519 w 546386"/>
              <a:gd name="connsiteY2" fmla="*/ 187327 h 188622"/>
              <a:gd name="connsiteX3" fmla="*/ 429219 w 546386"/>
              <a:gd name="connsiteY3" fmla="*/ 171452 h 188622"/>
              <a:gd name="connsiteX4" fmla="*/ 140294 w 546386"/>
              <a:gd name="connsiteY4" fmla="*/ 133352 h 188622"/>
              <a:gd name="connsiteX5" fmla="*/ 3769 w 546386"/>
              <a:gd name="connsiteY5" fmla="*/ 2 h 188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386" h="188622">
                <a:moveTo>
                  <a:pt x="3769" y="2"/>
                </a:moveTo>
                <a:cubicBezTo>
                  <a:pt x="27581" y="-527"/>
                  <a:pt x="193211" y="98956"/>
                  <a:pt x="283169" y="130177"/>
                </a:cubicBezTo>
                <a:cubicBezTo>
                  <a:pt x="373127" y="161398"/>
                  <a:pt x="519177" y="180448"/>
                  <a:pt x="543519" y="187327"/>
                </a:cubicBezTo>
                <a:cubicBezTo>
                  <a:pt x="567861" y="194206"/>
                  <a:pt x="429219" y="171452"/>
                  <a:pt x="429219" y="171452"/>
                </a:cubicBezTo>
                <a:cubicBezTo>
                  <a:pt x="362015" y="162456"/>
                  <a:pt x="206440" y="159810"/>
                  <a:pt x="140294" y="133352"/>
                </a:cubicBezTo>
                <a:cubicBezTo>
                  <a:pt x="74148" y="106894"/>
                  <a:pt x="-20043" y="531"/>
                  <a:pt x="376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D8A6170B-A763-4213-BE4B-6B71074CD2DE}"/>
              </a:ext>
            </a:extLst>
          </p:cNvPr>
          <p:cNvSpPr/>
          <p:nvPr/>
        </p:nvSpPr>
        <p:spPr>
          <a:xfrm>
            <a:off x="1998032" y="4912571"/>
            <a:ext cx="870014" cy="193244"/>
          </a:xfrm>
          <a:custGeom>
            <a:avLst/>
            <a:gdLst>
              <a:gd name="connsiteX0" fmla="*/ 11743 w 870014"/>
              <a:gd name="connsiteY0" fmla="*/ 46779 h 193244"/>
              <a:gd name="connsiteX1" fmla="*/ 97468 w 870014"/>
              <a:gd name="connsiteY1" fmla="*/ 46779 h 193244"/>
              <a:gd name="connsiteX2" fmla="*/ 408618 w 870014"/>
              <a:gd name="connsiteY2" fmla="*/ 5504 h 193244"/>
              <a:gd name="connsiteX3" fmla="*/ 843593 w 870014"/>
              <a:gd name="connsiteY3" fmla="*/ 186479 h 193244"/>
              <a:gd name="connsiteX4" fmla="*/ 767393 w 870014"/>
              <a:gd name="connsiteY4" fmla="*/ 142029 h 193244"/>
              <a:gd name="connsiteX5" fmla="*/ 319718 w 870014"/>
              <a:gd name="connsiteY5" fmla="*/ 21379 h 193244"/>
              <a:gd name="connsiteX6" fmla="*/ 11743 w 870014"/>
              <a:gd name="connsiteY6" fmla="*/ 46779 h 19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014" h="193244">
                <a:moveTo>
                  <a:pt x="11743" y="46779"/>
                </a:moveTo>
                <a:cubicBezTo>
                  <a:pt x="-25299" y="51012"/>
                  <a:pt x="31322" y="53658"/>
                  <a:pt x="97468" y="46779"/>
                </a:cubicBezTo>
                <a:cubicBezTo>
                  <a:pt x="163614" y="39900"/>
                  <a:pt x="284264" y="-17779"/>
                  <a:pt x="408618" y="5504"/>
                </a:cubicBezTo>
                <a:cubicBezTo>
                  <a:pt x="532972" y="28787"/>
                  <a:pt x="783797" y="163725"/>
                  <a:pt x="843593" y="186479"/>
                </a:cubicBezTo>
                <a:cubicBezTo>
                  <a:pt x="903389" y="209233"/>
                  <a:pt x="854706" y="169546"/>
                  <a:pt x="767393" y="142029"/>
                </a:cubicBezTo>
                <a:cubicBezTo>
                  <a:pt x="680081" y="114512"/>
                  <a:pt x="441955" y="37254"/>
                  <a:pt x="319718" y="21379"/>
                </a:cubicBezTo>
                <a:cubicBezTo>
                  <a:pt x="197481" y="5504"/>
                  <a:pt x="48785" y="42546"/>
                  <a:pt x="11743" y="46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6E0B7D2E-901C-4DEC-884B-9AB9229025B3}"/>
              </a:ext>
            </a:extLst>
          </p:cNvPr>
          <p:cNvSpPr/>
          <p:nvPr/>
        </p:nvSpPr>
        <p:spPr>
          <a:xfrm>
            <a:off x="2092391" y="5060823"/>
            <a:ext cx="1003367" cy="480884"/>
          </a:xfrm>
          <a:custGeom>
            <a:avLst/>
            <a:gdLst>
              <a:gd name="connsiteX0" fmla="*/ 3109 w 1003367"/>
              <a:gd name="connsiteY0" fmla="*/ 127 h 480884"/>
              <a:gd name="connsiteX1" fmla="*/ 358709 w 1003367"/>
              <a:gd name="connsiteY1" fmla="*/ 127127 h 480884"/>
              <a:gd name="connsiteX2" fmla="*/ 479359 w 1003367"/>
              <a:gd name="connsiteY2" fmla="*/ 171577 h 480884"/>
              <a:gd name="connsiteX3" fmla="*/ 981009 w 1003367"/>
              <a:gd name="connsiteY3" fmla="*/ 470027 h 480884"/>
              <a:gd name="connsiteX4" fmla="*/ 882584 w 1003367"/>
              <a:gd name="connsiteY4" fmla="*/ 390652 h 480884"/>
              <a:gd name="connsiteX5" fmla="*/ 584134 w 1003367"/>
              <a:gd name="connsiteY5" fmla="*/ 152527 h 480884"/>
              <a:gd name="connsiteX6" fmla="*/ 3109 w 1003367"/>
              <a:gd name="connsiteY6" fmla="*/ 127 h 48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3367" h="480884">
                <a:moveTo>
                  <a:pt x="3109" y="127"/>
                </a:moveTo>
                <a:cubicBezTo>
                  <a:pt x="-34462" y="-4106"/>
                  <a:pt x="279334" y="98552"/>
                  <a:pt x="358709" y="127127"/>
                </a:cubicBezTo>
                <a:cubicBezTo>
                  <a:pt x="438084" y="155702"/>
                  <a:pt x="375642" y="114427"/>
                  <a:pt x="479359" y="171577"/>
                </a:cubicBezTo>
                <a:cubicBezTo>
                  <a:pt x="583076" y="228727"/>
                  <a:pt x="913805" y="433514"/>
                  <a:pt x="981009" y="470027"/>
                </a:cubicBezTo>
                <a:cubicBezTo>
                  <a:pt x="1048213" y="506540"/>
                  <a:pt x="948730" y="443569"/>
                  <a:pt x="882584" y="390652"/>
                </a:cubicBezTo>
                <a:cubicBezTo>
                  <a:pt x="816438" y="337735"/>
                  <a:pt x="725421" y="215498"/>
                  <a:pt x="584134" y="152527"/>
                </a:cubicBezTo>
                <a:cubicBezTo>
                  <a:pt x="442847" y="89556"/>
                  <a:pt x="40680" y="4360"/>
                  <a:pt x="3109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D16F25B1-690D-43BF-A025-31789BDA08DC}"/>
              </a:ext>
            </a:extLst>
          </p:cNvPr>
          <p:cNvSpPr/>
          <p:nvPr/>
        </p:nvSpPr>
        <p:spPr>
          <a:xfrm>
            <a:off x="1877768" y="2982243"/>
            <a:ext cx="125240" cy="1830211"/>
          </a:xfrm>
          <a:custGeom>
            <a:avLst/>
            <a:gdLst>
              <a:gd name="connsiteX0" fmla="*/ 124599 w 125240"/>
              <a:gd name="connsiteY0" fmla="*/ 2257 h 1830211"/>
              <a:gd name="connsiteX1" fmla="*/ 52632 w 125240"/>
              <a:gd name="connsiteY1" fmla="*/ 544124 h 1830211"/>
              <a:gd name="connsiteX2" fmla="*/ 35699 w 125240"/>
              <a:gd name="connsiteY2" fmla="*/ 1047890 h 1830211"/>
              <a:gd name="connsiteX3" fmla="*/ 14532 w 125240"/>
              <a:gd name="connsiteY3" fmla="*/ 1818357 h 1830211"/>
              <a:gd name="connsiteX4" fmla="*/ 27232 w 125240"/>
              <a:gd name="connsiteY4" fmla="*/ 1462757 h 1830211"/>
              <a:gd name="connsiteX5" fmla="*/ 6065 w 125240"/>
              <a:gd name="connsiteY5" fmla="*/ 760024 h 1830211"/>
              <a:gd name="connsiteX6" fmla="*/ 124599 w 125240"/>
              <a:gd name="connsiteY6" fmla="*/ 2257 h 1830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40" h="1830211">
                <a:moveTo>
                  <a:pt x="124599" y="2257"/>
                </a:moveTo>
                <a:cubicBezTo>
                  <a:pt x="132360" y="-33726"/>
                  <a:pt x="67449" y="369852"/>
                  <a:pt x="52632" y="544124"/>
                </a:cubicBezTo>
                <a:cubicBezTo>
                  <a:pt x="37815" y="718396"/>
                  <a:pt x="42049" y="835518"/>
                  <a:pt x="35699" y="1047890"/>
                </a:cubicBezTo>
                <a:cubicBezTo>
                  <a:pt x="29349" y="1260262"/>
                  <a:pt x="15943" y="1749213"/>
                  <a:pt x="14532" y="1818357"/>
                </a:cubicBezTo>
                <a:cubicBezTo>
                  <a:pt x="13121" y="1887501"/>
                  <a:pt x="28643" y="1639146"/>
                  <a:pt x="27232" y="1462757"/>
                </a:cubicBezTo>
                <a:cubicBezTo>
                  <a:pt x="25821" y="1286368"/>
                  <a:pt x="-15102" y="1000619"/>
                  <a:pt x="6065" y="760024"/>
                </a:cubicBezTo>
                <a:cubicBezTo>
                  <a:pt x="27232" y="519429"/>
                  <a:pt x="116838" y="38240"/>
                  <a:pt x="124599" y="2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4E498D7-048F-40E9-993E-48C5BF240797}"/>
              </a:ext>
            </a:extLst>
          </p:cNvPr>
          <p:cNvSpPr/>
          <p:nvPr/>
        </p:nvSpPr>
        <p:spPr>
          <a:xfrm>
            <a:off x="2601182" y="3221641"/>
            <a:ext cx="186906" cy="1069994"/>
          </a:xfrm>
          <a:custGeom>
            <a:avLst/>
            <a:gdLst>
              <a:gd name="connsiteX0" fmla="*/ 57351 w 186906"/>
              <a:gd name="connsiteY0" fmla="*/ 8392 h 1069994"/>
              <a:gd name="connsiteX1" fmla="*/ 57351 w 186906"/>
              <a:gd name="connsiteY1" fmla="*/ 84592 h 1069994"/>
              <a:gd name="connsiteX2" fmla="*/ 70051 w 186906"/>
              <a:gd name="connsiteY2" fmla="*/ 397859 h 1069994"/>
              <a:gd name="connsiteX3" fmla="*/ 171651 w 186906"/>
              <a:gd name="connsiteY3" fmla="*/ 939726 h 1069994"/>
              <a:gd name="connsiteX4" fmla="*/ 184351 w 186906"/>
              <a:gd name="connsiteY4" fmla="*/ 1066726 h 1069994"/>
              <a:gd name="connsiteX5" fmla="*/ 150485 w 186906"/>
              <a:gd name="connsiteY5" fmla="*/ 855059 h 1069994"/>
              <a:gd name="connsiteX6" fmla="*/ 2318 w 186906"/>
              <a:gd name="connsiteY6" fmla="*/ 241226 h 1069994"/>
              <a:gd name="connsiteX7" fmla="*/ 57351 w 186906"/>
              <a:gd name="connsiteY7" fmla="*/ 8392 h 10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906" h="1069994">
                <a:moveTo>
                  <a:pt x="57351" y="8392"/>
                </a:moveTo>
                <a:cubicBezTo>
                  <a:pt x="66523" y="-17714"/>
                  <a:pt x="55234" y="19681"/>
                  <a:pt x="57351" y="84592"/>
                </a:cubicBezTo>
                <a:cubicBezTo>
                  <a:pt x="59468" y="149503"/>
                  <a:pt x="51001" y="255337"/>
                  <a:pt x="70051" y="397859"/>
                </a:cubicBezTo>
                <a:cubicBezTo>
                  <a:pt x="89101" y="540381"/>
                  <a:pt x="152601" y="828248"/>
                  <a:pt x="171651" y="939726"/>
                </a:cubicBezTo>
                <a:cubicBezTo>
                  <a:pt x="190701" y="1051204"/>
                  <a:pt x="187879" y="1080837"/>
                  <a:pt x="184351" y="1066726"/>
                </a:cubicBezTo>
                <a:cubicBezTo>
                  <a:pt x="180823" y="1052615"/>
                  <a:pt x="180824" y="992642"/>
                  <a:pt x="150485" y="855059"/>
                </a:cubicBezTo>
                <a:cubicBezTo>
                  <a:pt x="120146" y="717476"/>
                  <a:pt x="17135" y="374576"/>
                  <a:pt x="2318" y="241226"/>
                </a:cubicBezTo>
                <a:cubicBezTo>
                  <a:pt x="-12499" y="107876"/>
                  <a:pt x="48179" y="34498"/>
                  <a:pt x="57351" y="8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75003655-AB74-4CB6-ADCE-F089AC9201EA}"/>
              </a:ext>
            </a:extLst>
          </p:cNvPr>
          <p:cNvSpPr/>
          <p:nvPr/>
        </p:nvSpPr>
        <p:spPr>
          <a:xfrm>
            <a:off x="1984579" y="2224361"/>
            <a:ext cx="165992" cy="760561"/>
          </a:xfrm>
          <a:custGeom>
            <a:avLst/>
            <a:gdLst>
              <a:gd name="connsiteX0" fmla="*/ 165954 w 165992"/>
              <a:gd name="connsiteY0" fmla="*/ 2372 h 760561"/>
              <a:gd name="connsiteX1" fmla="*/ 102454 w 165992"/>
              <a:gd name="connsiteY1" fmla="*/ 434172 h 760561"/>
              <a:gd name="connsiteX2" fmla="*/ 854 w 165992"/>
              <a:gd name="connsiteY2" fmla="*/ 760139 h 760561"/>
              <a:gd name="connsiteX3" fmla="*/ 55888 w 165992"/>
              <a:gd name="connsiteY3" fmla="*/ 497672 h 760561"/>
              <a:gd name="connsiteX4" fmla="*/ 93988 w 165992"/>
              <a:gd name="connsiteY4" fmla="*/ 269072 h 760561"/>
              <a:gd name="connsiteX5" fmla="*/ 165954 w 165992"/>
              <a:gd name="connsiteY5" fmla="*/ 2372 h 7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992" h="760561">
                <a:moveTo>
                  <a:pt x="165954" y="2372"/>
                </a:moveTo>
                <a:cubicBezTo>
                  <a:pt x="167365" y="29889"/>
                  <a:pt x="129971" y="307877"/>
                  <a:pt x="102454" y="434172"/>
                </a:cubicBezTo>
                <a:cubicBezTo>
                  <a:pt x="74937" y="560467"/>
                  <a:pt x="8615" y="749556"/>
                  <a:pt x="854" y="760139"/>
                </a:cubicBezTo>
                <a:cubicBezTo>
                  <a:pt x="-6907" y="770722"/>
                  <a:pt x="40366" y="579516"/>
                  <a:pt x="55888" y="497672"/>
                </a:cubicBezTo>
                <a:cubicBezTo>
                  <a:pt x="71410" y="415828"/>
                  <a:pt x="72821" y="343861"/>
                  <a:pt x="93988" y="269072"/>
                </a:cubicBezTo>
                <a:cubicBezTo>
                  <a:pt x="115155" y="194283"/>
                  <a:pt x="164543" y="-25145"/>
                  <a:pt x="165954" y="2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1BAE3A9C-0624-4A89-93FE-CD4A9309D233}"/>
              </a:ext>
            </a:extLst>
          </p:cNvPr>
          <p:cNvSpPr/>
          <p:nvPr/>
        </p:nvSpPr>
        <p:spPr>
          <a:xfrm>
            <a:off x="2538549" y="2158745"/>
            <a:ext cx="125228" cy="875302"/>
          </a:xfrm>
          <a:custGeom>
            <a:avLst/>
            <a:gdLst>
              <a:gd name="connsiteX0" fmla="*/ 124218 w 125228"/>
              <a:gd name="connsiteY0" fmla="*/ 255 h 875302"/>
              <a:gd name="connsiteX1" fmla="*/ 60718 w 125228"/>
              <a:gd name="connsiteY1" fmla="*/ 377022 h 875302"/>
              <a:gd name="connsiteX2" fmla="*/ 77651 w 125228"/>
              <a:gd name="connsiteY2" fmla="*/ 872322 h 875302"/>
              <a:gd name="connsiteX3" fmla="*/ 60718 w 125228"/>
              <a:gd name="connsiteY3" fmla="*/ 571755 h 875302"/>
              <a:gd name="connsiteX4" fmla="*/ 1451 w 125228"/>
              <a:gd name="connsiteY4" fmla="*/ 321988 h 875302"/>
              <a:gd name="connsiteX5" fmla="*/ 124218 w 125228"/>
              <a:gd name="connsiteY5" fmla="*/ 255 h 87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228" h="875302">
                <a:moveTo>
                  <a:pt x="124218" y="255"/>
                </a:moveTo>
                <a:cubicBezTo>
                  <a:pt x="134096" y="9427"/>
                  <a:pt x="68479" y="231678"/>
                  <a:pt x="60718" y="377022"/>
                </a:cubicBezTo>
                <a:cubicBezTo>
                  <a:pt x="52957" y="522366"/>
                  <a:pt x="77651" y="839867"/>
                  <a:pt x="77651" y="872322"/>
                </a:cubicBezTo>
                <a:cubicBezTo>
                  <a:pt x="77651" y="904777"/>
                  <a:pt x="73418" y="663477"/>
                  <a:pt x="60718" y="571755"/>
                </a:cubicBezTo>
                <a:cubicBezTo>
                  <a:pt x="48018" y="480033"/>
                  <a:pt x="-9838" y="413005"/>
                  <a:pt x="1451" y="321988"/>
                </a:cubicBezTo>
                <a:cubicBezTo>
                  <a:pt x="12740" y="230971"/>
                  <a:pt x="114340" y="-8917"/>
                  <a:pt x="124218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C4A170A7-505A-4112-BE49-5617735DB348}"/>
              </a:ext>
            </a:extLst>
          </p:cNvPr>
          <p:cNvSpPr/>
          <p:nvPr/>
        </p:nvSpPr>
        <p:spPr>
          <a:xfrm>
            <a:off x="2150291" y="1837005"/>
            <a:ext cx="144185" cy="152662"/>
          </a:xfrm>
          <a:custGeom>
            <a:avLst/>
            <a:gdLst>
              <a:gd name="connsiteX0" fmla="*/ 144176 w 144185"/>
              <a:gd name="connsiteY0" fmla="*/ 262 h 152662"/>
              <a:gd name="connsiteX1" fmla="*/ 31992 w 144185"/>
              <a:gd name="connsiteY1" fmla="*/ 99745 h 152662"/>
              <a:gd name="connsiteX2" fmla="*/ 15059 w 144185"/>
              <a:gd name="connsiteY2" fmla="*/ 118795 h 152662"/>
              <a:gd name="connsiteX3" fmla="*/ 12942 w 144185"/>
              <a:gd name="connsiteY3" fmla="*/ 152662 h 152662"/>
              <a:gd name="connsiteX4" fmla="*/ 242 w 144185"/>
              <a:gd name="connsiteY4" fmla="*/ 118795 h 152662"/>
              <a:gd name="connsiteX5" fmla="*/ 25642 w 144185"/>
              <a:gd name="connsiteY5" fmla="*/ 72228 h 152662"/>
              <a:gd name="connsiteX6" fmla="*/ 144176 w 144185"/>
              <a:gd name="connsiteY6" fmla="*/ 262 h 152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185" h="152662">
                <a:moveTo>
                  <a:pt x="144176" y="262"/>
                </a:moveTo>
                <a:cubicBezTo>
                  <a:pt x="145234" y="4848"/>
                  <a:pt x="53511" y="79990"/>
                  <a:pt x="31992" y="99745"/>
                </a:cubicBezTo>
                <a:cubicBezTo>
                  <a:pt x="10473" y="119500"/>
                  <a:pt x="18234" y="109976"/>
                  <a:pt x="15059" y="118795"/>
                </a:cubicBezTo>
                <a:cubicBezTo>
                  <a:pt x="11884" y="127615"/>
                  <a:pt x="15411" y="152662"/>
                  <a:pt x="12942" y="152662"/>
                </a:cubicBezTo>
                <a:cubicBezTo>
                  <a:pt x="10473" y="152662"/>
                  <a:pt x="-1875" y="132201"/>
                  <a:pt x="242" y="118795"/>
                </a:cubicBezTo>
                <a:cubicBezTo>
                  <a:pt x="2359" y="105389"/>
                  <a:pt x="242" y="91984"/>
                  <a:pt x="25642" y="72228"/>
                </a:cubicBezTo>
                <a:cubicBezTo>
                  <a:pt x="51042" y="52473"/>
                  <a:pt x="143118" y="-4324"/>
                  <a:pt x="144176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1994D92B-48CD-4268-A712-23435CF71720}"/>
              </a:ext>
            </a:extLst>
          </p:cNvPr>
          <p:cNvSpPr/>
          <p:nvPr/>
        </p:nvSpPr>
        <p:spPr>
          <a:xfrm>
            <a:off x="2077402" y="1752431"/>
            <a:ext cx="96521" cy="724234"/>
          </a:xfrm>
          <a:custGeom>
            <a:avLst/>
            <a:gdLst>
              <a:gd name="connsiteX0" fmla="*/ 96415 w 96521"/>
              <a:gd name="connsiteY0" fmla="*/ 169 h 724234"/>
              <a:gd name="connsiteX1" fmla="*/ 35031 w 96521"/>
              <a:gd name="connsiteY1" fmla="*/ 116586 h 724234"/>
              <a:gd name="connsiteX2" fmla="*/ 37148 w 96521"/>
              <a:gd name="connsiteY2" fmla="*/ 186436 h 724234"/>
              <a:gd name="connsiteX3" fmla="*/ 1165 w 96521"/>
              <a:gd name="connsiteY3" fmla="*/ 698669 h 724234"/>
              <a:gd name="connsiteX4" fmla="*/ 9631 w 96521"/>
              <a:gd name="connsiteY4" fmla="*/ 594952 h 724234"/>
              <a:gd name="connsiteX5" fmla="*/ 18098 w 96521"/>
              <a:gd name="connsiteY5" fmla="*/ 144102 h 724234"/>
              <a:gd name="connsiteX6" fmla="*/ 96415 w 96521"/>
              <a:gd name="connsiteY6" fmla="*/ 169 h 72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521" h="724234">
                <a:moveTo>
                  <a:pt x="96415" y="169"/>
                </a:moveTo>
                <a:cubicBezTo>
                  <a:pt x="99237" y="-4417"/>
                  <a:pt x="44909" y="85542"/>
                  <a:pt x="35031" y="116586"/>
                </a:cubicBezTo>
                <a:cubicBezTo>
                  <a:pt x="25153" y="147630"/>
                  <a:pt x="42792" y="89422"/>
                  <a:pt x="37148" y="186436"/>
                </a:cubicBezTo>
                <a:cubicBezTo>
                  <a:pt x="31504" y="283450"/>
                  <a:pt x="5751" y="630583"/>
                  <a:pt x="1165" y="698669"/>
                </a:cubicBezTo>
                <a:cubicBezTo>
                  <a:pt x="-3421" y="766755"/>
                  <a:pt x="6809" y="687380"/>
                  <a:pt x="9631" y="594952"/>
                </a:cubicBezTo>
                <a:cubicBezTo>
                  <a:pt x="12453" y="502524"/>
                  <a:pt x="106" y="244291"/>
                  <a:pt x="18098" y="144102"/>
                </a:cubicBezTo>
                <a:cubicBezTo>
                  <a:pt x="36090" y="43913"/>
                  <a:pt x="93593" y="4755"/>
                  <a:pt x="96415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58FDE360-9918-4487-B58A-8B9DECFC7BB8}"/>
              </a:ext>
            </a:extLst>
          </p:cNvPr>
          <p:cNvSpPr/>
          <p:nvPr/>
        </p:nvSpPr>
        <p:spPr>
          <a:xfrm>
            <a:off x="2463696" y="1991128"/>
            <a:ext cx="122880" cy="441710"/>
          </a:xfrm>
          <a:custGeom>
            <a:avLst/>
            <a:gdLst>
              <a:gd name="connsiteX0" fmla="*/ 122871 w 122880"/>
              <a:gd name="connsiteY0" fmla="*/ 655 h 441710"/>
              <a:gd name="connsiteX1" fmla="*/ 10687 w 122880"/>
              <a:gd name="connsiteY1" fmla="*/ 423989 h 441710"/>
              <a:gd name="connsiteX2" fmla="*/ 17037 w 122880"/>
              <a:gd name="connsiteY2" fmla="*/ 328739 h 441710"/>
              <a:gd name="connsiteX3" fmla="*/ 122871 w 122880"/>
              <a:gd name="connsiteY3" fmla="*/ 655 h 44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880" h="441710">
                <a:moveTo>
                  <a:pt x="122871" y="655"/>
                </a:moveTo>
                <a:cubicBezTo>
                  <a:pt x="121813" y="16530"/>
                  <a:pt x="28326" y="369308"/>
                  <a:pt x="10687" y="423989"/>
                </a:cubicBezTo>
                <a:cubicBezTo>
                  <a:pt x="-6952" y="478670"/>
                  <a:pt x="-1307" y="395414"/>
                  <a:pt x="17037" y="328739"/>
                </a:cubicBezTo>
                <a:cubicBezTo>
                  <a:pt x="35381" y="262064"/>
                  <a:pt x="123929" y="-15220"/>
                  <a:pt x="122871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ABC11575-3D3B-419E-99F1-9B698F270471}"/>
              </a:ext>
            </a:extLst>
          </p:cNvPr>
          <p:cNvSpPr/>
          <p:nvPr/>
        </p:nvSpPr>
        <p:spPr>
          <a:xfrm>
            <a:off x="2281673" y="1903430"/>
            <a:ext cx="84767" cy="312762"/>
          </a:xfrm>
          <a:custGeom>
            <a:avLst/>
            <a:gdLst>
              <a:gd name="connsiteX0" fmla="*/ 84760 w 84767"/>
              <a:gd name="connsiteY0" fmla="*/ 3687 h 312762"/>
              <a:gd name="connsiteX1" fmla="*/ 17027 w 84767"/>
              <a:gd name="connsiteY1" fmla="*/ 185720 h 312762"/>
              <a:gd name="connsiteX2" fmla="*/ 94 w 84767"/>
              <a:gd name="connsiteY2" fmla="*/ 312720 h 312762"/>
              <a:gd name="connsiteX3" fmla="*/ 10677 w 84767"/>
              <a:gd name="connsiteY3" fmla="*/ 173020 h 312762"/>
              <a:gd name="connsiteX4" fmla="*/ 21260 w 84767"/>
              <a:gd name="connsiteY4" fmla="*/ 71420 h 312762"/>
              <a:gd name="connsiteX5" fmla="*/ 84760 w 84767"/>
              <a:gd name="connsiteY5" fmla="*/ 3687 h 31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767" h="312762">
                <a:moveTo>
                  <a:pt x="84760" y="3687"/>
                </a:moveTo>
                <a:cubicBezTo>
                  <a:pt x="84054" y="22737"/>
                  <a:pt x="31138" y="134215"/>
                  <a:pt x="17027" y="185720"/>
                </a:cubicBezTo>
                <a:cubicBezTo>
                  <a:pt x="2916" y="237225"/>
                  <a:pt x="1152" y="314837"/>
                  <a:pt x="94" y="312720"/>
                </a:cubicBezTo>
                <a:cubicBezTo>
                  <a:pt x="-964" y="310603"/>
                  <a:pt x="7149" y="213237"/>
                  <a:pt x="10677" y="173020"/>
                </a:cubicBezTo>
                <a:cubicBezTo>
                  <a:pt x="14205" y="132803"/>
                  <a:pt x="8207" y="98584"/>
                  <a:pt x="21260" y="71420"/>
                </a:cubicBezTo>
                <a:cubicBezTo>
                  <a:pt x="34313" y="44256"/>
                  <a:pt x="85466" y="-15363"/>
                  <a:pt x="84760" y="3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95846672-580D-4BD3-9284-9731F6C98C95}"/>
              </a:ext>
            </a:extLst>
          </p:cNvPr>
          <p:cNvSpPr/>
          <p:nvPr/>
        </p:nvSpPr>
        <p:spPr>
          <a:xfrm>
            <a:off x="2130318" y="2012431"/>
            <a:ext cx="67022" cy="239381"/>
          </a:xfrm>
          <a:custGeom>
            <a:avLst/>
            <a:gdLst>
              <a:gd name="connsiteX0" fmla="*/ 26565 w 67022"/>
              <a:gd name="connsiteY0" fmla="*/ 8986 h 239381"/>
              <a:gd name="connsiteX1" fmla="*/ 64665 w 67022"/>
              <a:gd name="connsiteY1" fmla="*/ 231236 h 239381"/>
              <a:gd name="connsiteX2" fmla="*/ 56199 w 67022"/>
              <a:gd name="connsiteY2" fmla="*/ 178319 h 239381"/>
              <a:gd name="connsiteX3" fmla="*/ 1165 w 67022"/>
              <a:gd name="connsiteY3" fmla="*/ 55552 h 239381"/>
              <a:gd name="connsiteX4" fmla="*/ 26565 w 67022"/>
              <a:gd name="connsiteY4" fmla="*/ 8986 h 23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22" h="239381">
                <a:moveTo>
                  <a:pt x="26565" y="8986"/>
                </a:moveTo>
                <a:cubicBezTo>
                  <a:pt x="37148" y="38267"/>
                  <a:pt x="59726" y="203014"/>
                  <a:pt x="64665" y="231236"/>
                </a:cubicBezTo>
                <a:cubicBezTo>
                  <a:pt x="69604" y="259458"/>
                  <a:pt x="66782" y="207600"/>
                  <a:pt x="56199" y="178319"/>
                </a:cubicBezTo>
                <a:cubicBezTo>
                  <a:pt x="45616" y="149038"/>
                  <a:pt x="7515" y="82010"/>
                  <a:pt x="1165" y="55552"/>
                </a:cubicBezTo>
                <a:cubicBezTo>
                  <a:pt x="-5185" y="29094"/>
                  <a:pt x="15982" y="-20295"/>
                  <a:pt x="26565" y="8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6865CEB9-F07F-470C-AAD7-B9D1B130696C}"/>
              </a:ext>
            </a:extLst>
          </p:cNvPr>
          <p:cNvSpPr/>
          <p:nvPr/>
        </p:nvSpPr>
        <p:spPr>
          <a:xfrm>
            <a:off x="2728230" y="1623405"/>
            <a:ext cx="225844" cy="282473"/>
          </a:xfrm>
          <a:custGeom>
            <a:avLst/>
            <a:gdLst>
              <a:gd name="connsiteX0" fmla="*/ 224520 w 225844"/>
              <a:gd name="connsiteY0" fmla="*/ 78 h 282473"/>
              <a:gd name="connsiteX1" fmla="*/ 194887 w 225844"/>
              <a:gd name="connsiteY1" fmla="*/ 101678 h 282473"/>
              <a:gd name="connsiteX2" fmla="*/ 127153 w 225844"/>
              <a:gd name="connsiteY2" fmla="*/ 179995 h 282473"/>
              <a:gd name="connsiteX3" fmla="*/ 153 w 225844"/>
              <a:gd name="connsiteY3" fmla="*/ 281595 h 282473"/>
              <a:gd name="connsiteX4" fmla="*/ 154670 w 225844"/>
              <a:gd name="connsiteY4" fmla="*/ 118612 h 282473"/>
              <a:gd name="connsiteX5" fmla="*/ 224520 w 225844"/>
              <a:gd name="connsiteY5" fmla="*/ 78 h 28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844" h="282473">
                <a:moveTo>
                  <a:pt x="224520" y="78"/>
                </a:moveTo>
                <a:cubicBezTo>
                  <a:pt x="231223" y="-2744"/>
                  <a:pt x="211115" y="71692"/>
                  <a:pt x="194887" y="101678"/>
                </a:cubicBezTo>
                <a:cubicBezTo>
                  <a:pt x="178659" y="131664"/>
                  <a:pt x="159609" y="150009"/>
                  <a:pt x="127153" y="179995"/>
                </a:cubicBezTo>
                <a:cubicBezTo>
                  <a:pt x="94697" y="209981"/>
                  <a:pt x="-4433" y="291825"/>
                  <a:pt x="153" y="281595"/>
                </a:cubicBezTo>
                <a:cubicBezTo>
                  <a:pt x="4739" y="271365"/>
                  <a:pt x="117275" y="164120"/>
                  <a:pt x="154670" y="118612"/>
                </a:cubicBezTo>
                <a:cubicBezTo>
                  <a:pt x="192065" y="73104"/>
                  <a:pt x="217817" y="2900"/>
                  <a:pt x="224520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8751DEC3-3CF1-4914-A3AD-F0F2B2A63E70}"/>
              </a:ext>
            </a:extLst>
          </p:cNvPr>
          <p:cNvSpPr/>
          <p:nvPr/>
        </p:nvSpPr>
        <p:spPr>
          <a:xfrm>
            <a:off x="2324080" y="1748117"/>
            <a:ext cx="476038" cy="155665"/>
          </a:xfrm>
          <a:custGeom>
            <a:avLst/>
            <a:gdLst>
              <a:gd name="connsiteX0" fmla="*/ 20 w 476038"/>
              <a:gd name="connsiteY0" fmla="*/ 44700 h 155665"/>
              <a:gd name="connsiteX1" fmla="*/ 101620 w 476038"/>
              <a:gd name="connsiteY1" fmla="*/ 23533 h 155665"/>
              <a:gd name="connsiteX2" fmla="*/ 146070 w 476038"/>
              <a:gd name="connsiteY2" fmla="*/ 36233 h 155665"/>
              <a:gd name="connsiteX3" fmla="*/ 186287 w 476038"/>
              <a:gd name="connsiteY3" fmla="*/ 4483 h 155665"/>
              <a:gd name="connsiteX4" fmla="*/ 463570 w 476038"/>
              <a:gd name="connsiteY4" fmla="*/ 150533 h 155665"/>
              <a:gd name="connsiteX5" fmla="*/ 408537 w 476038"/>
              <a:gd name="connsiteY5" fmla="*/ 114550 h 155665"/>
              <a:gd name="connsiteX6" fmla="*/ 232853 w 476038"/>
              <a:gd name="connsiteY6" fmla="*/ 36233 h 155665"/>
              <a:gd name="connsiteX7" fmla="*/ 294237 w 476038"/>
              <a:gd name="connsiteY7" fmla="*/ 93383 h 155665"/>
              <a:gd name="connsiteX8" fmla="*/ 237087 w 476038"/>
              <a:gd name="connsiteY8" fmla="*/ 70100 h 155665"/>
              <a:gd name="connsiteX9" fmla="*/ 270953 w 476038"/>
              <a:gd name="connsiteY9" fmla="*/ 103966 h 155665"/>
              <a:gd name="connsiteX10" fmla="*/ 129137 w 476038"/>
              <a:gd name="connsiteY10" fmla="*/ 46816 h 155665"/>
              <a:gd name="connsiteX11" fmla="*/ 93153 w 476038"/>
              <a:gd name="connsiteY11" fmla="*/ 8716 h 155665"/>
              <a:gd name="connsiteX12" fmla="*/ 20 w 476038"/>
              <a:gd name="connsiteY12" fmla="*/ 44700 h 15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6038" h="155665">
                <a:moveTo>
                  <a:pt x="20" y="44700"/>
                </a:moveTo>
                <a:cubicBezTo>
                  <a:pt x="1431" y="47170"/>
                  <a:pt x="77278" y="24944"/>
                  <a:pt x="101620" y="23533"/>
                </a:cubicBezTo>
                <a:cubicBezTo>
                  <a:pt x="125962" y="22122"/>
                  <a:pt x="131959" y="39408"/>
                  <a:pt x="146070" y="36233"/>
                </a:cubicBezTo>
                <a:cubicBezTo>
                  <a:pt x="160181" y="33058"/>
                  <a:pt x="133370" y="-14567"/>
                  <a:pt x="186287" y="4483"/>
                </a:cubicBezTo>
                <a:cubicBezTo>
                  <a:pt x="239204" y="23533"/>
                  <a:pt x="426528" y="132189"/>
                  <a:pt x="463570" y="150533"/>
                </a:cubicBezTo>
                <a:cubicBezTo>
                  <a:pt x="500612" y="168877"/>
                  <a:pt x="446990" y="133600"/>
                  <a:pt x="408537" y="114550"/>
                </a:cubicBezTo>
                <a:cubicBezTo>
                  <a:pt x="370084" y="95500"/>
                  <a:pt x="251903" y="39761"/>
                  <a:pt x="232853" y="36233"/>
                </a:cubicBezTo>
                <a:cubicBezTo>
                  <a:pt x="213803" y="32705"/>
                  <a:pt x="293531" y="87739"/>
                  <a:pt x="294237" y="93383"/>
                </a:cubicBezTo>
                <a:cubicBezTo>
                  <a:pt x="294943" y="99028"/>
                  <a:pt x="240968" y="68336"/>
                  <a:pt x="237087" y="70100"/>
                </a:cubicBezTo>
                <a:cubicBezTo>
                  <a:pt x="233206" y="71864"/>
                  <a:pt x="288945" y="107847"/>
                  <a:pt x="270953" y="103966"/>
                </a:cubicBezTo>
                <a:cubicBezTo>
                  <a:pt x="252961" y="100085"/>
                  <a:pt x="158770" y="62691"/>
                  <a:pt x="129137" y="46816"/>
                </a:cubicBezTo>
                <a:cubicBezTo>
                  <a:pt x="99504" y="30941"/>
                  <a:pt x="116084" y="10127"/>
                  <a:pt x="93153" y="8716"/>
                </a:cubicBezTo>
                <a:cubicBezTo>
                  <a:pt x="70222" y="7305"/>
                  <a:pt x="-1391" y="42230"/>
                  <a:pt x="20" y="44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A61B7F9C-3414-4EDD-AC6C-69378821D26A}"/>
              </a:ext>
            </a:extLst>
          </p:cNvPr>
          <p:cNvSpPr/>
          <p:nvPr/>
        </p:nvSpPr>
        <p:spPr>
          <a:xfrm>
            <a:off x="2207677" y="1604432"/>
            <a:ext cx="110545" cy="241421"/>
          </a:xfrm>
          <a:custGeom>
            <a:avLst/>
            <a:gdLst>
              <a:gd name="connsiteX0" fmla="*/ 110073 w 110545"/>
              <a:gd name="connsiteY0" fmla="*/ 1 h 241421"/>
              <a:gd name="connsiteX1" fmla="*/ 55040 w 110545"/>
              <a:gd name="connsiteY1" fmla="*/ 116418 h 241421"/>
              <a:gd name="connsiteX2" fmla="*/ 61390 w 110545"/>
              <a:gd name="connsiteY2" fmla="*/ 175685 h 241421"/>
              <a:gd name="connsiteX3" fmla="*/ 6 w 110545"/>
              <a:gd name="connsiteY3" fmla="*/ 241301 h 241421"/>
              <a:gd name="connsiteX4" fmla="*/ 57156 w 110545"/>
              <a:gd name="connsiteY4" fmla="*/ 158751 h 241421"/>
              <a:gd name="connsiteX5" fmla="*/ 19056 w 110545"/>
              <a:gd name="connsiteY5" fmla="*/ 118535 h 241421"/>
              <a:gd name="connsiteX6" fmla="*/ 110073 w 110545"/>
              <a:gd name="connsiteY6" fmla="*/ 1 h 241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545" h="241421">
                <a:moveTo>
                  <a:pt x="110073" y="1"/>
                </a:moveTo>
                <a:cubicBezTo>
                  <a:pt x="116070" y="-352"/>
                  <a:pt x="63154" y="87137"/>
                  <a:pt x="55040" y="116418"/>
                </a:cubicBezTo>
                <a:cubicBezTo>
                  <a:pt x="46926" y="145699"/>
                  <a:pt x="70562" y="154871"/>
                  <a:pt x="61390" y="175685"/>
                </a:cubicBezTo>
                <a:cubicBezTo>
                  <a:pt x="52218" y="196499"/>
                  <a:pt x="712" y="244123"/>
                  <a:pt x="6" y="241301"/>
                </a:cubicBezTo>
                <a:cubicBezTo>
                  <a:pt x="-700" y="238479"/>
                  <a:pt x="53981" y="179212"/>
                  <a:pt x="57156" y="158751"/>
                </a:cubicBezTo>
                <a:cubicBezTo>
                  <a:pt x="60331" y="138290"/>
                  <a:pt x="9884" y="141465"/>
                  <a:pt x="19056" y="118535"/>
                </a:cubicBezTo>
                <a:cubicBezTo>
                  <a:pt x="28228" y="95605"/>
                  <a:pt x="104076" y="354"/>
                  <a:pt x="11007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A4506458-E1D7-4D9D-A898-9C875E2CA4D4}"/>
              </a:ext>
            </a:extLst>
          </p:cNvPr>
          <p:cNvSpPr/>
          <p:nvPr/>
        </p:nvSpPr>
        <p:spPr>
          <a:xfrm>
            <a:off x="2159000" y="1396886"/>
            <a:ext cx="192543" cy="349698"/>
          </a:xfrm>
          <a:custGeom>
            <a:avLst/>
            <a:gdLst>
              <a:gd name="connsiteX0" fmla="*/ 190500 w 192543"/>
              <a:gd name="connsiteY0" fmla="*/ 114 h 349698"/>
              <a:gd name="connsiteX1" fmla="*/ 146050 w 192543"/>
              <a:gd name="connsiteY1" fmla="*/ 116531 h 349698"/>
              <a:gd name="connsiteX2" fmla="*/ 71967 w 192543"/>
              <a:gd name="connsiteY2" fmla="*/ 201197 h 349698"/>
              <a:gd name="connsiteX3" fmla="*/ 0 w 192543"/>
              <a:gd name="connsiteY3" fmla="*/ 349364 h 349698"/>
              <a:gd name="connsiteX4" fmla="*/ 71967 w 192543"/>
              <a:gd name="connsiteY4" fmla="*/ 237181 h 349698"/>
              <a:gd name="connsiteX5" fmla="*/ 173567 w 192543"/>
              <a:gd name="connsiteY5" fmla="*/ 97481 h 349698"/>
              <a:gd name="connsiteX6" fmla="*/ 190500 w 192543"/>
              <a:gd name="connsiteY6" fmla="*/ 114 h 34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543" h="349698">
                <a:moveTo>
                  <a:pt x="190500" y="114"/>
                </a:moveTo>
                <a:cubicBezTo>
                  <a:pt x="185914" y="3289"/>
                  <a:pt x="165805" y="83017"/>
                  <a:pt x="146050" y="116531"/>
                </a:cubicBezTo>
                <a:cubicBezTo>
                  <a:pt x="126294" y="150045"/>
                  <a:pt x="96309" y="162392"/>
                  <a:pt x="71967" y="201197"/>
                </a:cubicBezTo>
                <a:cubicBezTo>
                  <a:pt x="47625" y="240003"/>
                  <a:pt x="0" y="343367"/>
                  <a:pt x="0" y="349364"/>
                </a:cubicBezTo>
                <a:cubicBezTo>
                  <a:pt x="0" y="355361"/>
                  <a:pt x="43039" y="279161"/>
                  <a:pt x="71967" y="237181"/>
                </a:cubicBezTo>
                <a:cubicBezTo>
                  <a:pt x="100895" y="195201"/>
                  <a:pt x="154164" y="134170"/>
                  <a:pt x="173567" y="97481"/>
                </a:cubicBezTo>
                <a:cubicBezTo>
                  <a:pt x="192970" y="60792"/>
                  <a:pt x="195086" y="-3061"/>
                  <a:pt x="190500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CFAEBA2B-59B7-42A6-A7BC-F8F98216FD76}"/>
              </a:ext>
            </a:extLst>
          </p:cNvPr>
          <p:cNvSpPr/>
          <p:nvPr/>
        </p:nvSpPr>
        <p:spPr>
          <a:xfrm>
            <a:off x="2354679" y="901373"/>
            <a:ext cx="329381" cy="467578"/>
          </a:xfrm>
          <a:custGeom>
            <a:avLst/>
            <a:gdLst>
              <a:gd name="connsiteX0" fmla="*/ 329254 w 329381"/>
              <a:gd name="connsiteY0" fmla="*/ 327 h 467578"/>
              <a:gd name="connsiteX1" fmla="*/ 267871 w 329381"/>
              <a:gd name="connsiteY1" fmla="*/ 125210 h 467578"/>
              <a:gd name="connsiteX2" fmla="*/ 212838 w 329381"/>
              <a:gd name="connsiteY2" fmla="*/ 201410 h 467578"/>
              <a:gd name="connsiteX3" fmla="*/ 123938 w 329381"/>
              <a:gd name="connsiteY3" fmla="*/ 303010 h 467578"/>
              <a:gd name="connsiteX4" fmla="*/ 1171 w 329381"/>
              <a:gd name="connsiteY4" fmla="*/ 465994 h 467578"/>
              <a:gd name="connsiteX5" fmla="*/ 73138 w 329381"/>
              <a:gd name="connsiteY5" fmla="*/ 372860 h 467578"/>
              <a:gd name="connsiteX6" fmla="*/ 250938 w 329381"/>
              <a:gd name="connsiteY6" fmla="*/ 165427 h 467578"/>
              <a:gd name="connsiteX7" fmla="*/ 329254 w 329381"/>
              <a:gd name="connsiteY7" fmla="*/ 327 h 46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381" h="467578">
                <a:moveTo>
                  <a:pt x="329254" y="327"/>
                </a:moveTo>
                <a:cubicBezTo>
                  <a:pt x="332076" y="-6376"/>
                  <a:pt x="287274" y="91696"/>
                  <a:pt x="267871" y="125210"/>
                </a:cubicBezTo>
                <a:cubicBezTo>
                  <a:pt x="248468" y="158724"/>
                  <a:pt x="236827" y="171777"/>
                  <a:pt x="212838" y="201410"/>
                </a:cubicBezTo>
                <a:cubicBezTo>
                  <a:pt x="188849" y="231043"/>
                  <a:pt x="159216" y="258913"/>
                  <a:pt x="123938" y="303010"/>
                </a:cubicBezTo>
                <a:cubicBezTo>
                  <a:pt x="88660" y="347107"/>
                  <a:pt x="9638" y="454352"/>
                  <a:pt x="1171" y="465994"/>
                </a:cubicBezTo>
                <a:cubicBezTo>
                  <a:pt x="-7296" y="477636"/>
                  <a:pt x="31510" y="422955"/>
                  <a:pt x="73138" y="372860"/>
                </a:cubicBezTo>
                <a:cubicBezTo>
                  <a:pt x="114766" y="322765"/>
                  <a:pt x="206488" y="228927"/>
                  <a:pt x="250938" y="165427"/>
                </a:cubicBezTo>
                <a:cubicBezTo>
                  <a:pt x="295388" y="101927"/>
                  <a:pt x="326432" y="7030"/>
                  <a:pt x="329254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7F0EB0D5-CA09-410B-BB09-43F32AB5783B}"/>
              </a:ext>
            </a:extLst>
          </p:cNvPr>
          <p:cNvSpPr/>
          <p:nvPr/>
        </p:nvSpPr>
        <p:spPr>
          <a:xfrm>
            <a:off x="2658913" y="838241"/>
            <a:ext cx="308326" cy="139659"/>
          </a:xfrm>
          <a:custGeom>
            <a:avLst/>
            <a:gdLst>
              <a:gd name="connsiteX0" fmla="*/ 308125 w 308326"/>
              <a:gd name="connsiteY0" fmla="*/ 139659 h 139659"/>
              <a:gd name="connsiteX1" fmla="*/ 220812 w 308326"/>
              <a:gd name="connsiteY1" fmla="*/ 20597 h 139659"/>
              <a:gd name="connsiteX2" fmla="*/ 189062 w 308326"/>
              <a:gd name="connsiteY2" fmla="*/ 4722 h 139659"/>
              <a:gd name="connsiteX3" fmla="*/ 93812 w 308326"/>
              <a:gd name="connsiteY3" fmla="*/ 1547 h 139659"/>
              <a:gd name="connsiteX4" fmla="*/ 39837 w 308326"/>
              <a:gd name="connsiteY4" fmla="*/ 26947 h 139659"/>
              <a:gd name="connsiteX5" fmla="*/ 150 w 308326"/>
              <a:gd name="connsiteY5" fmla="*/ 107909 h 139659"/>
              <a:gd name="connsiteX6" fmla="*/ 54125 w 308326"/>
              <a:gd name="connsiteY6" fmla="*/ 23772 h 139659"/>
              <a:gd name="connsiteX7" fmla="*/ 155725 w 308326"/>
              <a:gd name="connsiteY7" fmla="*/ 12659 h 139659"/>
              <a:gd name="connsiteX8" fmla="*/ 193825 w 308326"/>
              <a:gd name="connsiteY8" fmla="*/ 20597 h 139659"/>
              <a:gd name="connsiteX9" fmla="*/ 308125 w 308326"/>
              <a:gd name="connsiteY9" fmla="*/ 139659 h 139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326" h="139659">
                <a:moveTo>
                  <a:pt x="308125" y="139659"/>
                </a:moveTo>
                <a:cubicBezTo>
                  <a:pt x="312623" y="139659"/>
                  <a:pt x="240656" y="43087"/>
                  <a:pt x="220812" y="20597"/>
                </a:cubicBezTo>
                <a:cubicBezTo>
                  <a:pt x="200968" y="-1893"/>
                  <a:pt x="210229" y="7897"/>
                  <a:pt x="189062" y="4722"/>
                </a:cubicBezTo>
                <a:cubicBezTo>
                  <a:pt x="167895" y="1547"/>
                  <a:pt x="118683" y="-2157"/>
                  <a:pt x="93812" y="1547"/>
                </a:cubicBezTo>
                <a:cubicBezTo>
                  <a:pt x="68941" y="5251"/>
                  <a:pt x="55447" y="9220"/>
                  <a:pt x="39837" y="26947"/>
                </a:cubicBezTo>
                <a:cubicBezTo>
                  <a:pt x="24227" y="44674"/>
                  <a:pt x="-2231" y="108438"/>
                  <a:pt x="150" y="107909"/>
                </a:cubicBezTo>
                <a:cubicBezTo>
                  <a:pt x="2531" y="107380"/>
                  <a:pt x="28196" y="39647"/>
                  <a:pt x="54125" y="23772"/>
                </a:cubicBezTo>
                <a:cubicBezTo>
                  <a:pt x="80054" y="7897"/>
                  <a:pt x="132442" y="13188"/>
                  <a:pt x="155725" y="12659"/>
                </a:cubicBezTo>
                <a:cubicBezTo>
                  <a:pt x="179008" y="12130"/>
                  <a:pt x="170012" y="2605"/>
                  <a:pt x="193825" y="20597"/>
                </a:cubicBezTo>
                <a:cubicBezTo>
                  <a:pt x="217637" y="38589"/>
                  <a:pt x="303627" y="139659"/>
                  <a:pt x="308125" y="139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4E73CEE7-0A38-4C3C-8C3D-53BBC255040D}"/>
              </a:ext>
            </a:extLst>
          </p:cNvPr>
          <p:cNvSpPr/>
          <p:nvPr/>
        </p:nvSpPr>
        <p:spPr>
          <a:xfrm>
            <a:off x="2690805" y="951620"/>
            <a:ext cx="229498" cy="70994"/>
          </a:xfrm>
          <a:custGeom>
            <a:avLst/>
            <a:gdLst>
              <a:gd name="connsiteX0" fmla="*/ 8 w 229498"/>
              <a:gd name="connsiteY0" fmla="*/ 70730 h 70994"/>
              <a:gd name="connsiteX1" fmla="*/ 128595 w 229498"/>
              <a:gd name="connsiteY1" fmla="*/ 26280 h 70994"/>
              <a:gd name="connsiteX2" fmla="*/ 228608 w 229498"/>
              <a:gd name="connsiteY2" fmla="*/ 65968 h 70994"/>
              <a:gd name="connsiteX3" fmla="*/ 174633 w 229498"/>
              <a:gd name="connsiteY3" fmla="*/ 26280 h 70994"/>
              <a:gd name="connsiteX4" fmla="*/ 122245 w 229498"/>
              <a:gd name="connsiteY4" fmla="*/ 880 h 70994"/>
              <a:gd name="connsiteX5" fmla="*/ 8 w 229498"/>
              <a:gd name="connsiteY5" fmla="*/ 70730 h 7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498" h="70994">
                <a:moveTo>
                  <a:pt x="8" y="70730"/>
                </a:moveTo>
                <a:cubicBezTo>
                  <a:pt x="1066" y="74963"/>
                  <a:pt x="90495" y="27074"/>
                  <a:pt x="128595" y="26280"/>
                </a:cubicBezTo>
                <a:cubicBezTo>
                  <a:pt x="166695" y="25486"/>
                  <a:pt x="220935" y="65968"/>
                  <a:pt x="228608" y="65968"/>
                </a:cubicBezTo>
                <a:cubicBezTo>
                  <a:pt x="236281" y="65968"/>
                  <a:pt x="192360" y="37128"/>
                  <a:pt x="174633" y="26280"/>
                </a:cubicBezTo>
                <a:cubicBezTo>
                  <a:pt x="156906" y="15432"/>
                  <a:pt x="149497" y="-4412"/>
                  <a:pt x="122245" y="880"/>
                </a:cubicBezTo>
                <a:cubicBezTo>
                  <a:pt x="94993" y="6172"/>
                  <a:pt x="-1050" y="66497"/>
                  <a:pt x="8" y="70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2BD974AA-D836-4CE1-85F9-FC6F204884C8}"/>
              </a:ext>
            </a:extLst>
          </p:cNvPr>
          <p:cNvSpPr/>
          <p:nvPr/>
        </p:nvSpPr>
        <p:spPr>
          <a:xfrm>
            <a:off x="2628163" y="1038117"/>
            <a:ext cx="94407" cy="78000"/>
          </a:xfrm>
          <a:custGeom>
            <a:avLst/>
            <a:gdLst>
              <a:gd name="connsiteX0" fmla="*/ 737 w 94407"/>
              <a:gd name="connsiteY0" fmla="*/ 77896 h 78000"/>
              <a:gd name="connsiteX1" fmla="*/ 51537 w 94407"/>
              <a:gd name="connsiteY1" fmla="*/ 17571 h 78000"/>
              <a:gd name="connsiteX2" fmla="*/ 94400 w 94407"/>
              <a:gd name="connsiteY2" fmla="*/ 108 h 78000"/>
              <a:gd name="connsiteX3" fmla="*/ 54712 w 94407"/>
              <a:gd name="connsiteY3" fmla="*/ 11221 h 78000"/>
              <a:gd name="connsiteX4" fmla="*/ 22962 w 94407"/>
              <a:gd name="connsiteY4" fmla="*/ 31858 h 78000"/>
              <a:gd name="connsiteX5" fmla="*/ 737 w 94407"/>
              <a:gd name="connsiteY5" fmla="*/ 77896 h 7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07" h="78000">
                <a:moveTo>
                  <a:pt x="737" y="77896"/>
                </a:moveTo>
                <a:cubicBezTo>
                  <a:pt x="5499" y="75515"/>
                  <a:pt x="35927" y="30536"/>
                  <a:pt x="51537" y="17571"/>
                </a:cubicBezTo>
                <a:cubicBezTo>
                  <a:pt x="67147" y="4606"/>
                  <a:pt x="93871" y="1166"/>
                  <a:pt x="94400" y="108"/>
                </a:cubicBezTo>
                <a:cubicBezTo>
                  <a:pt x="94929" y="-950"/>
                  <a:pt x="66618" y="5929"/>
                  <a:pt x="54712" y="11221"/>
                </a:cubicBezTo>
                <a:cubicBezTo>
                  <a:pt x="42806" y="16513"/>
                  <a:pt x="30370" y="22333"/>
                  <a:pt x="22962" y="31858"/>
                </a:cubicBezTo>
                <a:cubicBezTo>
                  <a:pt x="15554" y="41383"/>
                  <a:pt x="-4025" y="80277"/>
                  <a:pt x="737" y="77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643BA8A9-15BB-426C-A4F4-6CA93F37A4DF}"/>
              </a:ext>
            </a:extLst>
          </p:cNvPr>
          <p:cNvSpPr/>
          <p:nvPr/>
        </p:nvSpPr>
        <p:spPr>
          <a:xfrm>
            <a:off x="2768522" y="1147444"/>
            <a:ext cx="110721" cy="118371"/>
          </a:xfrm>
          <a:custGeom>
            <a:avLst/>
            <a:gdLst>
              <a:gd name="connsiteX0" fmla="*/ 78 w 110721"/>
              <a:gd name="connsiteY0" fmla="*/ 1906 h 118371"/>
              <a:gd name="connsiteX1" fmla="*/ 81041 w 110721"/>
              <a:gd name="connsiteY1" fmla="*/ 35244 h 118371"/>
              <a:gd name="connsiteX2" fmla="*/ 109616 w 110721"/>
              <a:gd name="connsiteY2" fmla="*/ 116206 h 118371"/>
              <a:gd name="connsiteX3" fmla="*/ 96916 w 110721"/>
              <a:gd name="connsiteY3" fmla="*/ 87631 h 118371"/>
              <a:gd name="connsiteX4" fmla="*/ 78 w 110721"/>
              <a:gd name="connsiteY4" fmla="*/ 1906 h 11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721" h="118371">
                <a:moveTo>
                  <a:pt x="78" y="1906"/>
                </a:moveTo>
                <a:cubicBezTo>
                  <a:pt x="-2568" y="-6825"/>
                  <a:pt x="62785" y="16194"/>
                  <a:pt x="81041" y="35244"/>
                </a:cubicBezTo>
                <a:cubicBezTo>
                  <a:pt x="99297" y="54294"/>
                  <a:pt x="106970" y="107475"/>
                  <a:pt x="109616" y="116206"/>
                </a:cubicBezTo>
                <a:cubicBezTo>
                  <a:pt x="112262" y="124937"/>
                  <a:pt x="110939" y="105623"/>
                  <a:pt x="96916" y="87631"/>
                </a:cubicBezTo>
                <a:cubicBezTo>
                  <a:pt x="82893" y="69639"/>
                  <a:pt x="2724" y="10637"/>
                  <a:pt x="78" y="1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50886514-97FA-4948-A5C9-B4F5771517EC}"/>
              </a:ext>
            </a:extLst>
          </p:cNvPr>
          <p:cNvSpPr/>
          <p:nvPr/>
        </p:nvSpPr>
        <p:spPr>
          <a:xfrm>
            <a:off x="2893545" y="1054093"/>
            <a:ext cx="61797" cy="125956"/>
          </a:xfrm>
          <a:custGeom>
            <a:avLst/>
            <a:gdLst>
              <a:gd name="connsiteX0" fmla="*/ 468 w 61797"/>
              <a:gd name="connsiteY0" fmla="*/ 7 h 125956"/>
              <a:gd name="connsiteX1" fmla="*/ 54443 w 61797"/>
              <a:gd name="connsiteY1" fmla="*/ 82557 h 125956"/>
              <a:gd name="connsiteX2" fmla="*/ 60793 w 61797"/>
              <a:gd name="connsiteY2" fmla="*/ 125420 h 125956"/>
              <a:gd name="connsiteX3" fmla="*/ 49680 w 61797"/>
              <a:gd name="connsiteY3" fmla="*/ 104782 h 125956"/>
              <a:gd name="connsiteX4" fmla="*/ 29043 w 61797"/>
              <a:gd name="connsiteY4" fmla="*/ 77795 h 125956"/>
              <a:gd name="connsiteX5" fmla="*/ 468 w 61797"/>
              <a:gd name="connsiteY5" fmla="*/ 7 h 12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797" h="125956">
                <a:moveTo>
                  <a:pt x="468" y="7"/>
                </a:moveTo>
                <a:cubicBezTo>
                  <a:pt x="4701" y="801"/>
                  <a:pt x="44389" y="61655"/>
                  <a:pt x="54443" y="82557"/>
                </a:cubicBezTo>
                <a:cubicBezTo>
                  <a:pt x="64497" y="103459"/>
                  <a:pt x="61587" y="121716"/>
                  <a:pt x="60793" y="125420"/>
                </a:cubicBezTo>
                <a:cubicBezTo>
                  <a:pt x="59999" y="129124"/>
                  <a:pt x="54972" y="112719"/>
                  <a:pt x="49680" y="104782"/>
                </a:cubicBezTo>
                <a:cubicBezTo>
                  <a:pt x="44388" y="96845"/>
                  <a:pt x="36187" y="90230"/>
                  <a:pt x="29043" y="77795"/>
                </a:cubicBezTo>
                <a:cubicBezTo>
                  <a:pt x="21899" y="65360"/>
                  <a:pt x="-3765" y="-787"/>
                  <a:pt x="468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06D08BB0-DE7F-4D9C-9333-2F48D1574BA1}"/>
              </a:ext>
            </a:extLst>
          </p:cNvPr>
          <p:cNvSpPr/>
          <p:nvPr/>
        </p:nvSpPr>
        <p:spPr>
          <a:xfrm>
            <a:off x="2552377" y="1191581"/>
            <a:ext cx="211705" cy="215084"/>
          </a:xfrm>
          <a:custGeom>
            <a:avLst/>
            <a:gdLst>
              <a:gd name="connsiteX0" fmla="*/ 211461 w 211705"/>
              <a:gd name="connsiteY0" fmla="*/ 632 h 215084"/>
              <a:gd name="connsiteX1" fmla="*/ 146373 w 211705"/>
              <a:gd name="connsiteY1" fmla="*/ 119694 h 215084"/>
              <a:gd name="connsiteX2" fmla="*/ 147961 w 211705"/>
              <a:gd name="connsiteY2" fmla="*/ 200657 h 215084"/>
              <a:gd name="connsiteX3" fmla="*/ 323 w 211705"/>
              <a:gd name="connsiteY3" fmla="*/ 214944 h 215084"/>
              <a:gd name="connsiteX4" fmla="*/ 193998 w 211705"/>
              <a:gd name="connsiteY4" fmla="*/ 199069 h 215084"/>
              <a:gd name="connsiteX5" fmla="*/ 124148 w 211705"/>
              <a:gd name="connsiteY5" fmla="*/ 187957 h 215084"/>
              <a:gd name="connsiteX6" fmla="*/ 119386 w 211705"/>
              <a:gd name="connsiteY6" fmla="*/ 175257 h 215084"/>
              <a:gd name="connsiteX7" fmla="*/ 211461 w 211705"/>
              <a:gd name="connsiteY7" fmla="*/ 632 h 21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705" h="215084">
                <a:moveTo>
                  <a:pt x="211461" y="632"/>
                </a:moveTo>
                <a:cubicBezTo>
                  <a:pt x="215959" y="-8628"/>
                  <a:pt x="156956" y="86357"/>
                  <a:pt x="146373" y="119694"/>
                </a:cubicBezTo>
                <a:cubicBezTo>
                  <a:pt x="135790" y="153032"/>
                  <a:pt x="172303" y="184782"/>
                  <a:pt x="147961" y="200657"/>
                </a:cubicBezTo>
                <a:cubicBezTo>
                  <a:pt x="123619" y="216532"/>
                  <a:pt x="-7350" y="215209"/>
                  <a:pt x="323" y="214944"/>
                </a:cubicBezTo>
                <a:cubicBezTo>
                  <a:pt x="7996" y="214679"/>
                  <a:pt x="173361" y="203567"/>
                  <a:pt x="193998" y="199069"/>
                </a:cubicBezTo>
                <a:cubicBezTo>
                  <a:pt x="214635" y="194571"/>
                  <a:pt x="136583" y="191926"/>
                  <a:pt x="124148" y="187957"/>
                </a:cubicBezTo>
                <a:cubicBezTo>
                  <a:pt x="111713" y="183988"/>
                  <a:pt x="102453" y="207801"/>
                  <a:pt x="119386" y="175257"/>
                </a:cubicBezTo>
                <a:cubicBezTo>
                  <a:pt x="136319" y="142713"/>
                  <a:pt x="206963" y="9892"/>
                  <a:pt x="211461" y="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FE0FEE1D-6AD3-4966-A99B-3AEF5349D276}"/>
              </a:ext>
            </a:extLst>
          </p:cNvPr>
          <p:cNvSpPr/>
          <p:nvPr/>
        </p:nvSpPr>
        <p:spPr>
          <a:xfrm>
            <a:off x="2381059" y="1407559"/>
            <a:ext cx="258934" cy="252073"/>
          </a:xfrm>
          <a:custGeom>
            <a:avLst/>
            <a:gdLst>
              <a:gd name="connsiteX0" fmla="*/ 257366 w 258934"/>
              <a:gd name="connsiteY0" fmla="*/ 554 h 252073"/>
              <a:gd name="connsiteX1" fmla="*/ 171641 w 258934"/>
              <a:gd name="connsiteY1" fmla="*/ 51354 h 252073"/>
              <a:gd name="connsiteX2" fmla="*/ 55754 w 258934"/>
              <a:gd name="connsiteY2" fmla="*/ 67229 h 252073"/>
              <a:gd name="connsiteX3" fmla="*/ 162116 w 258934"/>
              <a:gd name="connsiteY3" fmla="*/ 68816 h 252073"/>
              <a:gd name="connsiteX4" fmla="*/ 71629 w 258934"/>
              <a:gd name="connsiteY4" fmla="*/ 95804 h 252073"/>
              <a:gd name="connsiteX5" fmla="*/ 77979 w 258934"/>
              <a:gd name="connsiteY5" fmla="*/ 132316 h 252073"/>
              <a:gd name="connsiteX6" fmla="*/ 33529 w 258934"/>
              <a:gd name="connsiteY6" fmla="*/ 168829 h 252073"/>
              <a:gd name="connsiteX7" fmla="*/ 116079 w 258934"/>
              <a:gd name="connsiteY7" fmla="*/ 251379 h 252073"/>
              <a:gd name="connsiteX8" fmla="*/ 66866 w 258934"/>
              <a:gd name="connsiteY8" fmla="*/ 205341 h 252073"/>
              <a:gd name="connsiteX9" fmla="*/ 191 w 258934"/>
              <a:gd name="connsiteY9" fmla="*/ 151366 h 252073"/>
              <a:gd name="connsiteX10" fmla="*/ 89091 w 258934"/>
              <a:gd name="connsiteY10" fmla="*/ 103741 h 252073"/>
              <a:gd name="connsiteX11" fmla="*/ 97029 w 258934"/>
              <a:gd name="connsiteY11" fmla="*/ 87866 h 252073"/>
              <a:gd name="connsiteX12" fmla="*/ 257366 w 258934"/>
              <a:gd name="connsiteY12" fmla="*/ 554 h 25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8934" h="252073">
                <a:moveTo>
                  <a:pt x="257366" y="554"/>
                </a:moveTo>
                <a:cubicBezTo>
                  <a:pt x="269801" y="-5531"/>
                  <a:pt x="205243" y="40242"/>
                  <a:pt x="171641" y="51354"/>
                </a:cubicBezTo>
                <a:cubicBezTo>
                  <a:pt x="138039" y="62466"/>
                  <a:pt x="57341" y="64319"/>
                  <a:pt x="55754" y="67229"/>
                </a:cubicBezTo>
                <a:cubicBezTo>
                  <a:pt x="54167" y="70139"/>
                  <a:pt x="159470" y="64054"/>
                  <a:pt x="162116" y="68816"/>
                </a:cubicBezTo>
                <a:cubicBezTo>
                  <a:pt x="164762" y="73578"/>
                  <a:pt x="85652" y="85221"/>
                  <a:pt x="71629" y="95804"/>
                </a:cubicBezTo>
                <a:cubicBezTo>
                  <a:pt x="57606" y="106387"/>
                  <a:pt x="84329" y="120145"/>
                  <a:pt x="77979" y="132316"/>
                </a:cubicBezTo>
                <a:cubicBezTo>
                  <a:pt x="71629" y="144487"/>
                  <a:pt x="27179" y="148985"/>
                  <a:pt x="33529" y="168829"/>
                </a:cubicBezTo>
                <a:cubicBezTo>
                  <a:pt x="39879" y="188673"/>
                  <a:pt x="110523" y="245294"/>
                  <a:pt x="116079" y="251379"/>
                </a:cubicBezTo>
                <a:cubicBezTo>
                  <a:pt x="121635" y="257464"/>
                  <a:pt x="86181" y="222010"/>
                  <a:pt x="66866" y="205341"/>
                </a:cubicBezTo>
                <a:cubicBezTo>
                  <a:pt x="47551" y="188672"/>
                  <a:pt x="-3513" y="168299"/>
                  <a:pt x="191" y="151366"/>
                </a:cubicBezTo>
                <a:cubicBezTo>
                  <a:pt x="3895" y="134433"/>
                  <a:pt x="72951" y="114324"/>
                  <a:pt x="89091" y="103741"/>
                </a:cubicBezTo>
                <a:cubicBezTo>
                  <a:pt x="105231" y="93158"/>
                  <a:pt x="69777" y="102683"/>
                  <a:pt x="97029" y="87866"/>
                </a:cubicBezTo>
                <a:lnTo>
                  <a:pt x="257366" y="5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D62CC3FF-35B4-4026-8825-3AC532B1C0E9}"/>
              </a:ext>
            </a:extLst>
          </p:cNvPr>
          <p:cNvSpPr/>
          <p:nvPr/>
        </p:nvSpPr>
        <p:spPr>
          <a:xfrm>
            <a:off x="2827132" y="1030284"/>
            <a:ext cx="61589" cy="200778"/>
          </a:xfrm>
          <a:custGeom>
            <a:avLst/>
            <a:gdLst>
              <a:gd name="connsiteX0" fmla="*/ 206 w 61589"/>
              <a:gd name="connsiteY0" fmla="*/ 4 h 200778"/>
              <a:gd name="connsiteX1" fmla="*/ 57356 w 61589"/>
              <a:gd name="connsiteY1" fmla="*/ 69854 h 200778"/>
              <a:gd name="connsiteX2" fmla="*/ 57356 w 61589"/>
              <a:gd name="connsiteY2" fmla="*/ 200029 h 200778"/>
              <a:gd name="connsiteX3" fmla="*/ 57356 w 61589"/>
              <a:gd name="connsiteY3" fmla="*/ 120654 h 200778"/>
              <a:gd name="connsiteX4" fmla="*/ 38306 w 61589"/>
              <a:gd name="connsiteY4" fmla="*/ 66679 h 200778"/>
              <a:gd name="connsiteX5" fmla="*/ 206 w 61589"/>
              <a:gd name="connsiteY5" fmla="*/ 4 h 20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89" h="200778">
                <a:moveTo>
                  <a:pt x="206" y="4"/>
                </a:moveTo>
                <a:cubicBezTo>
                  <a:pt x="3381" y="533"/>
                  <a:pt x="47831" y="36517"/>
                  <a:pt x="57356" y="69854"/>
                </a:cubicBezTo>
                <a:cubicBezTo>
                  <a:pt x="66881" y="103192"/>
                  <a:pt x="57356" y="200029"/>
                  <a:pt x="57356" y="200029"/>
                </a:cubicBezTo>
                <a:cubicBezTo>
                  <a:pt x="57356" y="208496"/>
                  <a:pt x="60531" y="142879"/>
                  <a:pt x="57356" y="120654"/>
                </a:cubicBezTo>
                <a:cubicBezTo>
                  <a:pt x="54181" y="98429"/>
                  <a:pt x="45185" y="83877"/>
                  <a:pt x="38306" y="66679"/>
                </a:cubicBezTo>
                <a:cubicBezTo>
                  <a:pt x="31427" y="49481"/>
                  <a:pt x="-2969" y="-525"/>
                  <a:pt x="20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D95D0B26-F7CE-466B-A9A7-52F6CDF64C2C}"/>
              </a:ext>
            </a:extLst>
          </p:cNvPr>
          <p:cNvSpPr/>
          <p:nvPr/>
        </p:nvSpPr>
        <p:spPr>
          <a:xfrm>
            <a:off x="2981221" y="991953"/>
            <a:ext cx="227463" cy="243122"/>
          </a:xfrm>
          <a:custGeom>
            <a:avLst/>
            <a:gdLst>
              <a:gd name="connsiteX0" fmla="*/ 104 w 227463"/>
              <a:gd name="connsiteY0" fmla="*/ 235 h 243122"/>
              <a:gd name="connsiteX1" fmla="*/ 141392 w 227463"/>
              <a:gd name="connsiteY1" fmla="*/ 70085 h 243122"/>
              <a:gd name="connsiteX2" fmla="*/ 209654 w 227463"/>
              <a:gd name="connsiteY2" fmla="*/ 120885 h 243122"/>
              <a:gd name="connsiteX3" fmla="*/ 227117 w 227463"/>
              <a:gd name="connsiteY3" fmla="*/ 138347 h 243122"/>
              <a:gd name="connsiteX4" fmla="*/ 220767 w 227463"/>
              <a:gd name="connsiteY4" fmla="*/ 243122 h 243122"/>
              <a:gd name="connsiteX5" fmla="*/ 214417 w 227463"/>
              <a:gd name="connsiteY5" fmla="*/ 138347 h 243122"/>
              <a:gd name="connsiteX6" fmla="*/ 165204 w 227463"/>
              <a:gd name="connsiteY6" fmla="*/ 95485 h 243122"/>
              <a:gd name="connsiteX7" fmla="*/ 104 w 227463"/>
              <a:gd name="connsiteY7" fmla="*/ 235 h 24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463" h="243122">
                <a:moveTo>
                  <a:pt x="104" y="235"/>
                </a:moveTo>
                <a:cubicBezTo>
                  <a:pt x="-3865" y="-3998"/>
                  <a:pt x="106467" y="49977"/>
                  <a:pt x="141392" y="70085"/>
                </a:cubicBezTo>
                <a:cubicBezTo>
                  <a:pt x="176317" y="90193"/>
                  <a:pt x="195366" y="109508"/>
                  <a:pt x="209654" y="120885"/>
                </a:cubicBezTo>
                <a:cubicBezTo>
                  <a:pt x="223942" y="132262"/>
                  <a:pt x="225265" y="117974"/>
                  <a:pt x="227117" y="138347"/>
                </a:cubicBezTo>
                <a:cubicBezTo>
                  <a:pt x="228969" y="158720"/>
                  <a:pt x="222884" y="243122"/>
                  <a:pt x="220767" y="243122"/>
                </a:cubicBezTo>
                <a:cubicBezTo>
                  <a:pt x="218650" y="243122"/>
                  <a:pt x="223677" y="162953"/>
                  <a:pt x="214417" y="138347"/>
                </a:cubicBezTo>
                <a:cubicBezTo>
                  <a:pt x="205157" y="113741"/>
                  <a:pt x="199864" y="117710"/>
                  <a:pt x="165204" y="95485"/>
                </a:cubicBezTo>
                <a:cubicBezTo>
                  <a:pt x="130544" y="73260"/>
                  <a:pt x="4073" y="4468"/>
                  <a:pt x="104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057B60DF-957A-4B7C-A333-EDD645431504}"/>
              </a:ext>
            </a:extLst>
          </p:cNvPr>
          <p:cNvSpPr/>
          <p:nvPr/>
        </p:nvSpPr>
        <p:spPr>
          <a:xfrm>
            <a:off x="3073398" y="1224610"/>
            <a:ext cx="107720" cy="172817"/>
          </a:xfrm>
          <a:custGeom>
            <a:avLst/>
            <a:gdLst>
              <a:gd name="connsiteX0" fmla="*/ 71440 w 107720"/>
              <a:gd name="connsiteY0" fmla="*/ 940 h 172817"/>
              <a:gd name="connsiteX1" fmla="*/ 106365 w 107720"/>
              <a:gd name="connsiteY1" fmla="*/ 97778 h 172817"/>
              <a:gd name="connsiteX2" fmla="*/ 90490 w 107720"/>
              <a:gd name="connsiteY2" fmla="*/ 135878 h 172817"/>
              <a:gd name="connsiteX3" fmla="*/ 2 w 107720"/>
              <a:gd name="connsiteY3" fmla="*/ 172390 h 172817"/>
              <a:gd name="connsiteX4" fmla="*/ 87315 w 107720"/>
              <a:gd name="connsiteY4" fmla="*/ 110478 h 172817"/>
              <a:gd name="connsiteX5" fmla="*/ 84140 w 107720"/>
              <a:gd name="connsiteY5" fmla="*/ 51740 h 172817"/>
              <a:gd name="connsiteX6" fmla="*/ 71440 w 107720"/>
              <a:gd name="connsiteY6" fmla="*/ 940 h 17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720" h="172817">
                <a:moveTo>
                  <a:pt x="71440" y="940"/>
                </a:moveTo>
                <a:cubicBezTo>
                  <a:pt x="75144" y="8613"/>
                  <a:pt x="103190" y="75288"/>
                  <a:pt x="106365" y="97778"/>
                </a:cubicBezTo>
                <a:cubicBezTo>
                  <a:pt x="109540" y="120268"/>
                  <a:pt x="108217" y="123443"/>
                  <a:pt x="90490" y="135878"/>
                </a:cubicBezTo>
                <a:cubicBezTo>
                  <a:pt x="72763" y="148313"/>
                  <a:pt x="531" y="176623"/>
                  <a:pt x="2" y="172390"/>
                </a:cubicBezTo>
                <a:cubicBezTo>
                  <a:pt x="-527" y="168157"/>
                  <a:pt x="73292" y="130586"/>
                  <a:pt x="87315" y="110478"/>
                </a:cubicBezTo>
                <a:cubicBezTo>
                  <a:pt x="101338" y="90370"/>
                  <a:pt x="87844" y="68938"/>
                  <a:pt x="84140" y="51740"/>
                </a:cubicBezTo>
                <a:cubicBezTo>
                  <a:pt x="80436" y="34542"/>
                  <a:pt x="67736" y="-6733"/>
                  <a:pt x="71440" y="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170003FF-99CC-4B34-9E21-EA00C978627D}"/>
              </a:ext>
            </a:extLst>
          </p:cNvPr>
          <p:cNvSpPr/>
          <p:nvPr/>
        </p:nvSpPr>
        <p:spPr>
          <a:xfrm>
            <a:off x="2924009" y="1282698"/>
            <a:ext cx="150991" cy="111806"/>
          </a:xfrm>
          <a:custGeom>
            <a:avLst/>
            <a:gdLst>
              <a:gd name="connsiteX0" fmla="*/ 166 w 150991"/>
              <a:gd name="connsiteY0" fmla="*/ 2 h 111806"/>
              <a:gd name="connsiteX1" fmla="*/ 49379 w 150991"/>
              <a:gd name="connsiteY1" fmla="*/ 88902 h 111806"/>
              <a:gd name="connsiteX2" fmla="*/ 97004 w 150991"/>
              <a:gd name="connsiteY2" fmla="*/ 106365 h 111806"/>
              <a:gd name="connsiteX3" fmla="*/ 150979 w 150991"/>
              <a:gd name="connsiteY3" fmla="*/ 111127 h 111806"/>
              <a:gd name="connsiteX4" fmla="*/ 92241 w 150991"/>
              <a:gd name="connsiteY4" fmla="*/ 93665 h 111806"/>
              <a:gd name="connsiteX5" fmla="*/ 66841 w 150991"/>
              <a:gd name="connsiteY5" fmla="*/ 85727 h 111806"/>
              <a:gd name="connsiteX6" fmla="*/ 166 w 150991"/>
              <a:gd name="connsiteY6" fmla="*/ 2 h 11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991" h="111806">
                <a:moveTo>
                  <a:pt x="166" y="2"/>
                </a:moveTo>
                <a:cubicBezTo>
                  <a:pt x="-2744" y="531"/>
                  <a:pt x="33240" y="71175"/>
                  <a:pt x="49379" y="88902"/>
                </a:cubicBezTo>
                <a:cubicBezTo>
                  <a:pt x="65518" y="106629"/>
                  <a:pt x="80071" y="102661"/>
                  <a:pt x="97004" y="106365"/>
                </a:cubicBezTo>
                <a:cubicBezTo>
                  <a:pt x="113937" y="110069"/>
                  <a:pt x="151773" y="113244"/>
                  <a:pt x="150979" y="111127"/>
                </a:cubicBezTo>
                <a:cubicBezTo>
                  <a:pt x="150185" y="109010"/>
                  <a:pt x="106264" y="97898"/>
                  <a:pt x="92241" y="93665"/>
                </a:cubicBezTo>
                <a:cubicBezTo>
                  <a:pt x="78218" y="89432"/>
                  <a:pt x="81658" y="97633"/>
                  <a:pt x="66841" y="85727"/>
                </a:cubicBezTo>
                <a:cubicBezTo>
                  <a:pt x="52024" y="73821"/>
                  <a:pt x="3076" y="-527"/>
                  <a:pt x="16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D9AFA6E5-BCFF-43A1-A8F7-E60FDD143658}"/>
              </a:ext>
            </a:extLst>
          </p:cNvPr>
          <p:cNvSpPr/>
          <p:nvPr/>
        </p:nvSpPr>
        <p:spPr>
          <a:xfrm>
            <a:off x="2944625" y="1168170"/>
            <a:ext cx="181914" cy="87543"/>
          </a:xfrm>
          <a:custGeom>
            <a:avLst/>
            <a:gdLst>
              <a:gd name="connsiteX0" fmla="*/ 188 w 181914"/>
              <a:gd name="connsiteY0" fmla="*/ 230 h 87543"/>
              <a:gd name="connsiteX1" fmla="*/ 92263 w 181914"/>
              <a:gd name="connsiteY1" fmla="*/ 46268 h 87543"/>
              <a:gd name="connsiteX2" fmla="*/ 168463 w 181914"/>
              <a:gd name="connsiteY2" fmla="*/ 19280 h 87543"/>
              <a:gd name="connsiteX3" fmla="*/ 74800 w 181914"/>
              <a:gd name="connsiteY3" fmla="*/ 87543 h 87543"/>
              <a:gd name="connsiteX4" fmla="*/ 181163 w 181914"/>
              <a:gd name="connsiteY4" fmla="*/ 20868 h 87543"/>
              <a:gd name="connsiteX5" fmla="*/ 117663 w 181914"/>
              <a:gd name="connsiteY5" fmla="*/ 27218 h 87543"/>
              <a:gd name="connsiteX6" fmla="*/ 188 w 181914"/>
              <a:gd name="connsiteY6" fmla="*/ 230 h 8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914" h="87543">
                <a:moveTo>
                  <a:pt x="188" y="230"/>
                </a:moveTo>
                <a:cubicBezTo>
                  <a:pt x="-4045" y="3405"/>
                  <a:pt x="64217" y="43093"/>
                  <a:pt x="92263" y="46268"/>
                </a:cubicBezTo>
                <a:cubicBezTo>
                  <a:pt x="120309" y="49443"/>
                  <a:pt x="171374" y="12401"/>
                  <a:pt x="168463" y="19280"/>
                </a:cubicBezTo>
                <a:cubicBezTo>
                  <a:pt x="165553" y="26159"/>
                  <a:pt x="72683" y="87278"/>
                  <a:pt x="74800" y="87543"/>
                </a:cubicBezTo>
                <a:cubicBezTo>
                  <a:pt x="76917" y="87808"/>
                  <a:pt x="174019" y="30922"/>
                  <a:pt x="181163" y="20868"/>
                </a:cubicBezTo>
                <a:cubicBezTo>
                  <a:pt x="188307" y="10814"/>
                  <a:pt x="142798" y="26689"/>
                  <a:pt x="117663" y="27218"/>
                </a:cubicBezTo>
                <a:cubicBezTo>
                  <a:pt x="92528" y="27747"/>
                  <a:pt x="4421" y="-2945"/>
                  <a:pt x="188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2DA3FCC1-6894-4235-A91E-6C280D47FC2B}"/>
              </a:ext>
            </a:extLst>
          </p:cNvPr>
          <p:cNvSpPr/>
          <p:nvPr/>
        </p:nvSpPr>
        <p:spPr>
          <a:xfrm>
            <a:off x="2954335" y="1257271"/>
            <a:ext cx="125420" cy="87346"/>
          </a:xfrm>
          <a:custGeom>
            <a:avLst/>
            <a:gdLst>
              <a:gd name="connsiteX0" fmla="*/ 3 w 125420"/>
              <a:gd name="connsiteY0" fmla="*/ 29 h 87346"/>
              <a:gd name="connsiteX1" fmla="*/ 82553 w 125420"/>
              <a:gd name="connsiteY1" fmla="*/ 19079 h 87346"/>
              <a:gd name="connsiteX2" fmla="*/ 82553 w 125420"/>
              <a:gd name="connsiteY2" fmla="*/ 27017 h 87346"/>
              <a:gd name="connsiteX3" fmla="*/ 125415 w 125420"/>
              <a:gd name="connsiteY3" fmla="*/ 87342 h 87346"/>
              <a:gd name="connsiteX4" fmla="*/ 79378 w 125420"/>
              <a:gd name="connsiteY4" fmla="*/ 23842 h 87346"/>
              <a:gd name="connsiteX5" fmla="*/ 3 w 125420"/>
              <a:gd name="connsiteY5" fmla="*/ 29 h 8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420" h="87346">
                <a:moveTo>
                  <a:pt x="3" y="29"/>
                </a:moveTo>
                <a:cubicBezTo>
                  <a:pt x="532" y="-765"/>
                  <a:pt x="68795" y="14581"/>
                  <a:pt x="82553" y="19079"/>
                </a:cubicBezTo>
                <a:cubicBezTo>
                  <a:pt x="96311" y="23577"/>
                  <a:pt x="75409" y="15640"/>
                  <a:pt x="82553" y="27017"/>
                </a:cubicBezTo>
                <a:cubicBezTo>
                  <a:pt x="89697" y="38394"/>
                  <a:pt x="125944" y="87871"/>
                  <a:pt x="125415" y="87342"/>
                </a:cubicBezTo>
                <a:cubicBezTo>
                  <a:pt x="124886" y="86813"/>
                  <a:pt x="97105" y="34954"/>
                  <a:pt x="79378" y="23842"/>
                </a:cubicBezTo>
                <a:cubicBezTo>
                  <a:pt x="61651" y="12730"/>
                  <a:pt x="-526" y="823"/>
                  <a:pt x="3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C845DAD1-FE66-4071-B21B-75584D85E1A6}"/>
              </a:ext>
            </a:extLst>
          </p:cNvPr>
          <p:cNvSpPr/>
          <p:nvPr/>
        </p:nvSpPr>
        <p:spPr>
          <a:xfrm>
            <a:off x="3200383" y="1123430"/>
            <a:ext cx="138587" cy="148542"/>
          </a:xfrm>
          <a:custGeom>
            <a:avLst/>
            <a:gdLst>
              <a:gd name="connsiteX0" fmla="*/ 17 w 138587"/>
              <a:gd name="connsiteY0" fmla="*/ 11633 h 148542"/>
              <a:gd name="connsiteX1" fmla="*/ 101617 w 138587"/>
              <a:gd name="connsiteY1" fmla="*/ 2108 h 148542"/>
              <a:gd name="connsiteX2" fmla="*/ 115905 w 138587"/>
              <a:gd name="connsiteY2" fmla="*/ 56083 h 148542"/>
              <a:gd name="connsiteX3" fmla="*/ 138130 w 138587"/>
              <a:gd name="connsiteY3" fmla="*/ 148158 h 148542"/>
              <a:gd name="connsiteX4" fmla="*/ 93680 w 138587"/>
              <a:gd name="connsiteY4" fmla="*/ 17983 h 148542"/>
              <a:gd name="connsiteX5" fmla="*/ 17 w 138587"/>
              <a:gd name="connsiteY5" fmla="*/ 11633 h 148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587" h="148542">
                <a:moveTo>
                  <a:pt x="17" y="11633"/>
                </a:moveTo>
                <a:cubicBezTo>
                  <a:pt x="1340" y="8987"/>
                  <a:pt x="82302" y="-5300"/>
                  <a:pt x="101617" y="2108"/>
                </a:cubicBezTo>
                <a:cubicBezTo>
                  <a:pt x="120932" y="9516"/>
                  <a:pt x="109820" y="31741"/>
                  <a:pt x="115905" y="56083"/>
                </a:cubicBezTo>
                <a:cubicBezTo>
                  <a:pt x="121991" y="80425"/>
                  <a:pt x="141834" y="154508"/>
                  <a:pt x="138130" y="148158"/>
                </a:cubicBezTo>
                <a:cubicBezTo>
                  <a:pt x="134426" y="141808"/>
                  <a:pt x="113259" y="42060"/>
                  <a:pt x="93680" y="17983"/>
                </a:cubicBezTo>
                <a:cubicBezTo>
                  <a:pt x="74101" y="-6094"/>
                  <a:pt x="-1306" y="14279"/>
                  <a:pt x="17" y="11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D6FC126-2353-452B-9669-D9306ADF1829}"/>
              </a:ext>
            </a:extLst>
          </p:cNvPr>
          <p:cNvSpPr/>
          <p:nvPr/>
        </p:nvSpPr>
        <p:spPr>
          <a:xfrm>
            <a:off x="3249578" y="1127125"/>
            <a:ext cx="96073" cy="136706"/>
          </a:xfrm>
          <a:custGeom>
            <a:avLst/>
            <a:gdLst>
              <a:gd name="connsiteX0" fmla="*/ 12735 w 96073"/>
              <a:gd name="connsiteY0" fmla="*/ 0 h 136706"/>
              <a:gd name="connsiteX1" fmla="*/ 1622 w 96073"/>
              <a:gd name="connsiteY1" fmla="*/ 68263 h 136706"/>
              <a:gd name="connsiteX2" fmla="*/ 52422 w 96073"/>
              <a:gd name="connsiteY2" fmla="*/ 88900 h 136706"/>
              <a:gd name="connsiteX3" fmla="*/ 95285 w 96073"/>
              <a:gd name="connsiteY3" fmla="*/ 136525 h 136706"/>
              <a:gd name="connsiteX4" fmla="*/ 14322 w 96073"/>
              <a:gd name="connsiteY4" fmla="*/ 69850 h 136706"/>
              <a:gd name="connsiteX5" fmla="*/ 12735 w 96073"/>
              <a:gd name="connsiteY5" fmla="*/ 0 h 13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73" h="136706">
                <a:moveTo>
                  <a:pt x="12735" y="0"/>
                </a:moveTo>
                <a:cubicBezTo>
                  <a:pt x="10618" y="-264"/>
                  <a:pt x="-4993" y="53446"/>
                  <a:pt x="1622" y="68263"/>
                </a:cubicBezTo>
                <a:cubicBezTo>
                  <a:pt x="8237" y="83080"/>
                  <a:pt x="36812" y="77523"/>
                  <a:pt x="52422" y="88900"/>
                </a:cubicBezTo>
                <a:cubicBezTo>
                  <a:pt x="68032" y="100277"/>
                  <a:pt x="101635" y="139700"/>
                  <a:pt x="95285" y="136525"/>
                </a:cubicBezTo>
                <a:cubicBezTo>
                  <a:pt x="88935" y="133350"/>
                  <a:pt x="26757" y="88635"/>
                  <a:pt x="14322" y="69850"/>
                </a:cubicBezTo>
                <a:cubicBezTo>
                  <a:pt x="1887" y="51065"/>
                  <a:pt x="14852" y="264"/>
                  <a:pt x="127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46C5AB26-1171-4307-9A3F-64CD46F25CFC}"/>
              </a:ext>
            </a:extLst>
          </p:cNvPr>
          <p:cNvSpPr/>
          <p:nvPr/>
        </p:nvSpPr>
        <p:spPr>
          <a:xfrm>
            <a:off x="3159196" y="1257300"/>
            <a:ext cx="162706" cy="201194"/>
          </a:xfrm>
          <a:custGeom>
            <a:avLst/>
            <a:gdLst>
              <a:gd name="connsiteX0" fmla="*/ 157092 w 162706"/>
              <a:gd name="connsiteY0" fmla="*/ 0 h 201194"/>
              <a:gd name="connsiteX1" fmla="*/ 142804 w 162706"/>
              <a:gd name="connsiteY1" fmla="*/ 73025 h 201194"/>
              <a:gd name="connsiteX2" fmla="*/ 77717 w 162706"/>
              <a:gd name="connsiteY2" fmla="*/ 69850 h 201194"/>
              <a:gd name="connsiteX3" fmla="*/ 52317 w 162706"/>
              <a:gd name="connsiteY3" fmla="*/ 115888 h 201194"/>
              <a:gd name="connsiteX4" fmla="*/ 4692 w 162706"/>
              <a:gd name="connsiteY4" fmla="*/ 198438 h 201194"/>
              <a:gd name="connsiteX5" fmla="*/ 7867 w 162706"/>
              <a:gd name="connsiteY5" fmla="*/ 171450 h 201194"/>
              <a:gd name="connsiteX6" fmla="*/ 58667 w 162706"/>
              <a:gd name="connsiteY6" fmla="*/ 73025 h 201194"/>
              <a:gd name="connsiteX7" fmla="*/ 157092 w 162706"/>
              <a:gd name="connsiteY7" fmla="*/ 0 h 20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706" h="201194">
                <a:moveTo>
                  <a:pt x="157092" y="0"/>
                </a:moveTo>
                <a:cubicBezTo>
                  <a:pt x="171115" y="0"/>
                  <a:pt x="156033" y="61383"/>
                  <a:pt x="142804" y="73025"/>
                </a:cubicBezTo>
                <a:cubicBezTo>
                  <a:pt x="129575" y="84667"/>
                  <a:pt x="92798" y="62706"/>
                  <a:pt x="77717" y="69850"/>
                </a:cubicBezTo>
                <a:cubicBezTo>
                  <a:pt x="62636" y="76994"/>
                  <a:pt x="52317" y="115888"/>
                  <a:pt x="52317" y="115888"/>
                </a:cubicBezTo>
                <a:cubicBezTo>
                  <a:pt x="40146" y="137319"/>
                  <a:pt x="12100" y="189178"/>
                  <a:pt x="4692" y="198438"/>
                </a:cubicBezTo>
                <a:cubicBezTo>
                  <a:pt x="-2716" y="207698"/>
                  <a:pt x="-1129" y="192352"/>
                  <a:pt x="7867" y="171450"/>
                </a:cubicBezTo>
                <a:cubicBezTo>
                  <a:pt x="16863" y="150548"/>
                  <a:pt x="36177" y="93663"/>
                  <a:pt x="58667" y="73025"/>
                </a:cubicBezTo>
                <a:cubicBezTo>
                  <a:pt x="81156" y="52388"/>
                  <a:pt x="143069" y="0"/>
                  <a:pt x="15709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FD63CEFA-E2D1-4587-A32E-3C586F8B98AE}"/>
              </a:ext>
            </a:extLst>
          </p:cNvPr>
          <p:cNvSpPr/>
          <p:nvPr/>
        </p:nvSpPr>
        <p:spPr>
          <a:xfrm>
            <a:off x="2962425" y="1399813"/>
            <a:ext cx="235011" cy="133774"/>
          </a:xfrm>
          <a:custGeom>
            <a:avLst/>
            <a:gdLst>
              <a:gd name="connsiteX0" fmla="*/ 137963 w 235011"/>
              <a:gd name="connsiteY0" fmla="*/ 362 h 133774"/>
              <a:gd name="connsiteX1" fmla="*/ 176063 w 235011"/>
              <a:gd name="connsiteY1" fmla="*/ 38462 h 133774"/>
              <a:gd name="connsiteX2" fmla="*/ 149075 w 235011"/>
              <a:gd name="connsiteY2" fmla="*/ 74975 h 133774"/>
              <a:gd name="connsiteX3" fmla="*/ 87163 w 235011"/>
              <a:gd name="connsiteY3" fmla="*/ 84500 h 133774"/>
              <a:gd name="connsiteX4" fmla="*/ 4613 w 235011"/>
              <a:gd name="connsiteY4" fmla="*/ 100375 h 133774"/>
              <a:gd name="connsiteX5" fmla="*/ 231625 w 235011"/>
              <a:gd name="connsiteY5" fmla="*/ 55925 h 133774"/>
              <a:gd name="connsiteX6" fmla="*/ 136375 w 235011"/>
              <a:gd name="connsiteY6" fmla="*/ 101962 h 133774"/>
              <a:gd name="connsiteX7" fmla="*/ 74463 w 235011"/>
              <a:gd name="connsiteY7" fmla="*/ 133712 h 133774"/>
              <a:gd name="connsiteX8" fmla="*/ 3025 w 235011"/>
              <a:gd name="connsiteY8" fmla="*/ 94025 h 133774"/>
              <a:gd name="connsiteX9" fmla="*/ 182413 w 235011"/>
              <a:gd name="connsiteY9" fmla="*/ 62275 h 133774"/>
              <a:gd name="connsiteX10" fmla="*/ 137963 w 235011"/>
              <a:gd name="connsiteY10" fmla="*/ 362 h 13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5011" h="133774">
                <a:moveTo>
                  <a:pt x="137963" y="362"/>
                </a:moveTo>
                <a:cubicBezTo>
                  <a:pt x="136905" y="-3607"/>
                  <a:pt x="174211" y="26027"/>
                  <a:pt x="176063" y="38462"/>
                </a:cubicBezTo>
                <a:cubicBezTo>
                  <a:pt x="177915" y="50898"/>
                  <a:pt x="163892" y="67302"/>
                  <a:pt x="149075" y="74975"/>
                </a:cubicBezTo>
                <a:cubicBezTo>
                  <a:pt x="134258" y="82648"/>
                  <a:pt x="111240" y="80267"/>
                  <a:pt x="87163" y="84500"/>
                </a:cubicBezTo>
                <a:cubicBezTo>
                  <a:pt x="63086" y="88733"/>
                  <a:pt x="4613" y="100375"/>
                  <a:pt x="4613" y="100375"/>
                </a:cubicBezTo>
                <a:cubicBezTo>
                  <a:pt x="28690" y="95613"/>
                  <a:pt x="209665" y="55661"/>
                  <a:pt x="231625" y="55925"/>
                </a:cubicBezTo>
                <a:cubicBezTo>
                  <a:pt x="253585" y="56189"/>
                  <a:pt x="162569" y="88998"/>
                  <a:pt x="136375" y="101962"/>
                </a:cubicBezTo>
                <a:cubicBezTo>
                  <a:pt x="110181" y="114926"/>
                  <a:pt x="96688" y="135035"/>
                  <a:pt x="74463" y="133712"/>
                </a:cubicBezTo>
                <a:cubicBezTo>
                  <a:pt x="52238" y="132389"/>
                  <a:pt x="-14967" y="105931"/>
                  <a:pt x="3025" y="94025"/>
                </a:cubicBezTo>
                <a:cubicBezTo>
                  <a:pt x="21017" y="82119"/>
                  <a:pt x="159394" y="75240"/>
                  <a:pt x="182413" y="62275"/>
                </a:cubicBezTo>
                <a:cubicBezTo>
                  <a:pt x="205432" y="49310"/>
                  <a:pt x="139021" y="4331"/>
                  <a:pt x="137963" y="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40B4E856-B038-4FA5-837F-9A2A1F961A3F}"/>
              </a:ext>
            </a:extLst>
          </p:cNvPr>
          <p:cNvSpPr/>
          <p:nvPr/>
        </p:nvSpPr>
        <p:spPr>
          <a:xfrm>
            <a:off x="2844796" y="1141345"/>
            <a:ext cx="92597" cy="233745"/>
          </a:xfrm>
          <a:custGeom>
            <a:avLst/>
            <a:gdLst>
              <a:gd name="connsiteX0" fmla="*/ 88904 w 92597"/>
              <a:gd name="connsiteY0" fmla="*/ 68 h 233745"/>
              <a:gd name="connsiteX1" fmla="*/ 79379 w 92597"/>
              <a:gd name="connsiteY1" fmla="*/ 79443 h 233745"/>
              <a:gd name="connsiteX2" fmla="*/ 28579 w 92597"/>
              <a:gd name="connsiteY2" fmla="*/ 130243 h 233745"/>
              <a:gd name="connsiteX3" fmla="*/ 4 w 92597"/>
              <a:gd name="connsiteY3" fmla="*/ 233430 h 233745"/>
              <a:gd name="connsiteX4" fmla="*/ 26992 w 92597"/>
              <a:gd name="connsiteY4" fmla="*/ 93730 h 233745"/>
              <a:gd name="connsiteX5" fmla="*/ 88904 w 92597"/>
              <a:gd name="connsiteY5" fmla="*/ 68 h 23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97" h="233745">
                <a:moveTo>
                  <a:pt x="88904" y="68"/>
                </a:moveTo>
                <a:cubicBezTo>
                  <a:pt x="97635" y="-2313"/>
                  <a:pt x="89433" y="57747"/>
                  <a:pt x="79379" y="79443"/>
                </a:cubicBezTo>
                <a:cubicBezTo>
                  <a:pt x="69325" y="101139"/>
                  <a:pt x="41808" y="104579"/>
                  <a:pt x="28579" y="130243"/>
                </a:cubicBezTo>
                <a:cubicBezTo>
                  <a:pt x="15350" y="155907"/>
                  <a:pt x="268" y="239515"/>
                  <a:pt x="4" y="233430"/>
                </a:cubicBezTo>
                <a:cubicBezTo>
                  <a:pt x="-260" y="227345"/>
                  <a:pt x="11646" y="130242"/>
                  <a:pt x="26992" y="93730"/>
                </a:cubicBezTo>
                <a:cubicBezTo>
                  <a:pt x="42338" y="57218"/>
                  <a:pt x="80173" y="2449"/>
                  <a:pt x="88904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E95EC575-83F3-451F-B22A-BEE7469A865F}"/>
              </a:ext>
            </a:extLst>
          </p:cNvPr>
          <p:cNvSpPr/>
          <p:nvPr/>
        </p:nvSpPr>
        <p:spPr>
          <a:xfrm>
            <a:off x="2791694" y="1373201"/>
            <a:ext cx="53106" cy="292538"/>
          </a:xfrm>
          <a:custGeom>
            <a:avLst/>
            <a:gdLst>
              <a:gd name="connsiteX0" fmla="*/ 53106 w 53106"/>
              <a:gd name="connsiteY0" fmla="*/ 1574 h 292538"/>
              <a:gd name="connsiteX1" fmla="*/ 15006 w 53106"/>
              <a:gd name="connsiteY1" fmla="*/ 152387 h 292538"/>
              <a:gd name="connsiteX2" fmla="*/ 719 w 53106"/>
              <a:gd name="connsiteY2" fmla="*/ 239699 h 292538"/>
              <a:gd name="connsiteX3" fmla="*/ 2306 w 53106"/>
              <a:gd name="connsiteY3" fmla="*/ 287324 h 292538"/>
              <a:gd name="connsiteX4" fmla="*/ 3894 w 53106"/>
              <a:gd name="connsiteY4" fmla="*/ 115874 h 292538"/>
              <a:gd name="connsiteX5" fmla="*/ 15006 w 53106"/>
              <a:gd name="connsiteY5" fmla="*/ 76187 h 292538"/>
              <a:gd name="connsiteX6" fmla="*/ 53106 w 53106"/>
              <a:gd name="connsiteY6" fmla="*/ 1574 h 29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106" h="292538">
                <a:moveTo>
                  <a:pt x="53106" y="1574"/>
                </a:moveTo>
                <a:cubicBezTo>
                  <a:pt x="53106" y="14274"/>
                  <a:pt x="23737" y="112699"/>
                  <a:pt x="15006" y="152387"/>
                </a:cubicBezTo>
                <a:cubicBezTo>
                  <a:pt x="6275" y="192075"/>
                  <a:pt x="2836" y="217210"/>
                  <a:pt x="719" y="239699"/>
                </a:cubicBezTo>
                <a:cubicBezTo>
                  <a:pt x="-1398" y="262189"/>
                  <a:pt x="1777" y="307961"/>
                  <a:pt x="2306" y="287324"/>
                </a:cubicBezTo>
                <a:cubicBezTo>
                  <a:pt x="2835" y="266687"/>
                  <a:pt x="1777" y="151064"/>
                  <a:pt x="3894" y="115874"/>
                </a:cubicBezTo>
                <a:cubicBezTo>
                  <a:pt x="6011" y="80685"/>
                  <a:pt x="6804" y="95766"/>
                  <a:pt x="15006" y="76187"/>
                </a:cubicBezTo>
                <a:cubicBezTo>
                  <a:pt x="23208" y="56608"/>
                  <a:pt x="53106" y="-11126"/>
                  <a:pt x="53106" y="1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7B509F77-D06E-4FB5-97AA-2FA8484B0FB6}"/>
              </a:ext>
            </a:extLst>
          </p:cNvPr>
          <p:cNvSpPr/>
          <p:nvPr/>
        </p:nvSpPr>
        <p:spPr>
          <a:xfrm>
            <a:off x="2757384" y="1368229"/>
            <a:ext cx="246635" cy="293425"/>
          </a:xfrm>
          <a:custGeom>
            <a:avLst/>
            <a:gdLst>
              <a:gd name="connsiteX0" fmla="*/ 193779 w 246635"/>
              <a:gd name="connsiteY0" fmla="*/ 196 h 293425"/>
              <a:gd name="connsiteX1" fmla="*/ 246166 w 246635"/>
              <a:gd name="connsiteY1" fmla="*/ 84334 h 293425"/>
              <a:gd name="connsiteX2" fmla="*/ 219179 w 246635"/>
              <a:gd name="connsiteY2" fmla="*/ 160534 h 293425"/>
              <a:gd name="connsiteX3" fmla="*/ 212829 w 246635"/>
              <a:gd name="connsiteY3" fmla="*/ 220859 h 293425"/>
              <a:gd name="connsiteX4" fmla="*/ 133454 w 246635"/>
              <a:gd name="connsiteY4" fmla="*/ 233559 h 293425"/>
              <a:gd name="connsiteX5" fmla="*/ 66779 w 246635"/>
              <a:gd name="connsiteY5" fmla="*/ 273246 h 293425"/>
              <a:gd name="connsiteX6" fmla="*/ 4866 w 246635"/>
              <a:gd name="connsiteY6" fmla="*/ 289121 h 293425"/>
              <a:gd name="connsiteX7" fmla="*/ 203304 w 246635"/>
              <a:gd name="connsiteY7" fmla="*/ 195459 h 293425"/>
              <a:gd name="connsiteX8" fmla="*/ 219179 w 246635"/>
              <a:gd name="connsiteY8" fmla="*/ 112909 h 293425"/>
              <a:gd name="connsiteX9" fmla="*/ 220766 w 246635"/>
              <a:gd name="connsiteY9" fmla="*/ 62109 h 293425"/>
              <a:gd name="connsiteX10" fmla="*/ 193779 w 246635"/>
              <a:gd name="connsiteY10" fmla="*/ 196 h 29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35" h="293425">
                <a:moveTo>
                  <a:pt x="193779" y="196"/>
                </a:moveTo>
                <a:cubicBezTo>
                  <a:pt x="198012" y="3900"/>
                  <a:pt x="241933" y="57611"/>
                  <a:pt x="246166" y="84334"/>
                </a:cubicBezTo>
                <a:cubicBezTo>
                  <a:pt x="250399" y="111057"/>
                  <a:pt x="224735" y="137780"/>
                  <a:pt x="219179" y="160534"/>
                </a:cubicBezTo>
                <a:cubicBezTo>
                  <a:pt x="213623" y="183288"/>
                  <a:pt x="227116" y="208688"/>
                  <a:pt x="212829" y="220859"/>
                </a:cubicBezTo>
                <a:cubicBezTo>
                  <a:pt x="198542" y="233030"/>
                  <a:pt x="157796" y="224828"/>
                  <a:pt x="133454" y="233559"/>
                </a:cubicBezTo>
                <a:cubicBezTo>
                  <a:pt x="109112" y="242290"/>
                  <a:pt x="88210" y="263986"/>
                  <a:pt x="66779" y="273246"/>
                </a:cubicBezTo>
                <a:cubicBezTo>
                  <a:pt x="45348" y="282506"/>
                  <a:pt x="-17888" y="302085"/>
                  <a:pt x="4866" y="289121"/>
                </a:cubicBezTo>
                <a:cubicBezTo>
                  <a:pt x="27620" y="276157"/>
                  <a:pt x="167585" y="224828"/>
                  <a:pt x="203304" y="195459"/>
                </a:cubicBezTo>
                <a:cubicBezTo>
                  <a:pt x="239023" y="166090"/>
                  <a:pt x="216269" y="135134"/>
                  <a:pt x="219179" y="112909"/>
                </a:cubicBezTo>
                <a:cubicBezTo>
                  <a:pt x="222089" y="90684"/>
                  <a:pt x="224735" y="77984"/>
                  <a:pt x="220766" y="62109"/>
                </a:cubicBezTo>
                <a:cubicBezTo>
                  <a:pt x="216797" y="46234"/>
                  <a:pt x="189546" y="-3508"/>
                  <a:pt x="193779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6705ED27-E177-4275-A5B1-AFC8C4537834}"/>
              </a:ext>
            </a:extLst>
          </p:cNvPr>
          <p:cNvSpPr/>
          <p:nvPr/>
        </p:nvSpPr>
        <p:spPr>
          <a:xfrm>
            <a:off x="2483961" y="1272666"/>
            <a:ext cx="313440" cy="410162"/>
          </a:xfrm>
          <a:custGeom>
            <a:avLst/>
            <a:gdLst>
              <a:gd name="connsiteX0" fmla="*/ 310039 w 313440"/>
              <a:gd name="connsiteY0" fmla="*/ 2097 h 410162"/>
              <a:gd name="connsiteX1" fmla="*/ 295752 w 313440"/>
              <a:gd name="connsiteY1" fmla="*/ 113222 h 410162"/>
              <a:gd name="connsiteX2" fmla="*/ 256064 w 313440"/>
              <a:gd name="connsiteY2" fmla="*/ 159259 h 410162"/>
              <a:gd name="connsiteX3" fmla="*/ 194152 w 313440"/>
              <a:gd name="connsiteY3" fmla="*/ 211647 h 410162"/>
              <a:gd name="connsiteX4" fmla="*/ 171927 w 313440"/>
              <a:gd name="connsiteY4" fmla="*/ 252922 h 410162"/>
              <a:gd name="connsiteX5" fmla="*/ 62389 w 313440"/>
              <a:gd name="connsiteY5" fmla="*/ 318009 h 410162"/>
              <a:gd name="connsiteX6" fmla="*/ 227489 w 313440"/>
              <a:gd name="connsiteY6" fmla="*/ 254509 h 410162"/>
              <a:gd name="connsiteX7" fmla="*/ 70327 w 313440"/>
              <a:gd name="connsiteY7" fmla="*/ 344997 h 410162"/>
              <a:gd name="connsiteX8" fmla="*/ 170339 w 313440"/>
              <a:gd name="connsiteY8" fmla="*/ 410084 h 410162"/>
              <a:gd name="connsiteX9" fmla="*/ 477 w 313440"/>
              <a:gd name="connsiteY9" fmla="*/ 332297 h 410162"/>
              <a:gd name="connsiteX10" fmla="*/ 233839 w 313440"/>
              <a:gd name="connsiteY10" fmla="*/ 221172 h 410162"/>
              <a:gd name="connsiteX11" fmla="*/ 310039 w 313440"/>
              <a:gd name="connsiteY11" fmla="*/ 2097 h 41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3440" h="410162">
                <a:moveTo>
                  <a:pt x="310039" y="2097"/>
                </a:moveTo>
                <a:cubicBezTo>
                  <a:pt x="320358" y="-15895"/>
                  <a:pt x="304748" y="87028"/>
                  <a:pt x="295752" y="113222"/>
                </a:cubicBezTo>
                <a:cubicBezTo>
                  <a:pt x="286756" y="139416"/>
                  <a:pt x="272997" y="142855"/>
                  <a:pt x="256064" y="159259"/>
                </a:cubicBezTo>
                <a:cubicBezTo>
                  <a:pt x="239131" y="175663"/>
                  <a:pt x="208175" y="196037"/>
                  <a:pt x="194152" y="211647"/>
                </a:cubicBezTo>
                <a:cubicBezTo>
                  <a:pt x="180129" y="227257"/>
                  <a:pt x="193887" y="235195"/>
                  <a:pt x="171927" y="252922"/>
                </a:cubicBezTo>
                <a:cubicBezTo>
                  <a:pt x="149967" y="270649"/>
                  <a:pt x="53129" y="317745"/>
                  <a:pt x="62389" y="318009"/>
                </a:cubicBezTo>
                <a:cubicBezTo>
                  <a:pt x="71649" y="318274"/>
                  <a:pt x="226166" y="250011"/>
                  <a:pt x="227489" y="254509"/>
                </a:cubicBezTo>
                <a:cubicBezTo>
                  <a:pt x="228812" y="259007"/>
                  <a:pt x="79852" y="319068"/>
                  <a:pt x="70327" y="344997"/>
                </a:cubicBezTo>
                <a:cubicBezTo>
                  <a:pt x="60802" y="370926"/>
                  <a:pt x="181981" y="412201"/>
                  <a:pt x="170339" y="410084"/>
                </a:cubicBezTo>
                <a:cubicBezTo>
                  <a:pt x="158697" y="407967"/>
                  <a:pt x="-10106" y="363782"/>
                  <a:pt x="477" y="332297"/>
                </a:cubicBezTo>
                <a:cubicBezTo>
                  <a:pt x="11060" y="300812"/>
                  <a:pt x="181716" y="273560"/>
                  <a:pt x="233839" y="221172"/>
                </a:cubicBezTo>
                <a:cubicBezTo>
                  <a:pt x="285962" y="168785"/>
                  <a:pt x="299720" y="20089"/>
                  <a:pt x="310039" y="2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A8F36FBB-877E-4080-A0C9-E2D5D8C269E8}"/>
              </a:ext>
            </a:extLst>
          </p:cNvPr>
          <p:cNvSpPr/>
          <p:nvPr/>
        </p:nvSpPr>
        <p:spPr>
          <a:xfrm>
            <a:off x="2481593" y="1681153"/>
            <a:ext cx="317181" cy="24327"/>
          </a:xfrm>
          <a:custGeom>
            <a:avLst/>
            <a:gdLst>
              <a:gd name="connsiteX0" fmla="*/ 6020 w 317181"/>
              <a:gd name="connsiteY0" fmla="*/ 11122 h 24327"/>
              <a:gd name="connsiteX1" fmla="*/ 231445 w 317181"/>
              <a:gd name="connsiteY1" fmla="*/ 4772 h 24327"/>
              <a:gd name="connsiteX2" fmla="*/ 317170 w 317181"/>
              <a:gd name="connsiteY2" fmla="*/ 20647 h 24327"/>
              <a:gd name="connsiteX3" fmla="*/ 236207 w 317181"/>
              <a:gd name="connsiteY3" fmla="*/ 10 h 24327"/>
              <a:gd name="connsiteX4" fmla="*/ 79045 w 317181"/>
              <a:gd name="connsiteY4" fmla="*/ 23822 h 24327"/>
              <a:gd name="connsiteX5" fmla="*/ 6020 w 317181"/>
              <a:gd name="connsiteY5" fmla="*/ 11122 h 2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181" h="24327">
                <a:moveTo>
                  <a:pt x="6020" y="11122"/>
                </a:moveTo>
                <a:cubicBezTo>
                  <a:pt x="31420" y="7947"/>
                  <a:pt x="179587" y="3184"/>
                  <a:pt x="231445" y="4772"/>
                </a:cubicBezTo>
                <a:cubicBezTo>
                  <a:pt x="283303" y="6359"/>
                  <a:pt x="316376" y="21441"/>
                  <a:pt x="317170" y="20647"/>
                </a:cubicBezTo>
                <a:cubicBezTo>
                  <a:pt x="317964" y="19853"/>
                  <a:pt x="275894" y="-519"/>
                  <a:pt x="236207" y="10"/>
                </a:cubicBezTo>
                <a:cubicBezTo>
                  <a:pt x="196520" y="539"/>
                  <a:pt x="116616" y="20647"/>
                  <a:pt x="79045" y="23822"/>
                </a:cubicBezTo>
                <a:cubicBezTo>
                  <a:pt x="41474" y="26997"/>
                  <a:pt x="-19380" y="14297"/>
                  <a:pt x="6020" y="11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3D4D83B1-0D8F-49D8-91C4-496E224A4D35}"/>
              </a:ext>
            </a:extLst>
          </p:cNvPr>
          <p:cNvSpPr/>
          <p:nvPr/>
        </p:nvSpPr>
        <p:spPr>
          <a:xfrm>
            <a:off x="2303334" y="1671633"/>
            <a:ext cx="222420" cy="108002"/>
          </a:xfrm>
          <a:custGeom>
            <a:avLst/>
            <a:gdLst>
              <a:gd name="connsiteX0" fmla="*/ 222379 w 222420"/>
              <a:gd name="connsiteY0" fmla="*/ 5 h 108002"/>
              <a:gd name="connsiteX1" fmla="*/ 8066 w 222420"/>
              <a:gd name="connsiteY1" fmla="*/ 42867 h 108002"/>
              <a:gd name="connsiteX2" fmla="*/ 74741 w 222420"/>
              <a:gd name="connsiteY2" fmla="*/ 50805 h 108002"/>
              <a:gd name="connsiteX3" fmla="*/ 129 w 222420"/>
              <a:gd name="connsiteY3" fmla="*/ 107955 h 108002"/>
              <a:gd name="connsiteX4" fmla="*/ 96966 w 222420"/>
              <a:gd name="connsiteY4" fmla="*/ 60330 h 108002"/>
              <a:gd name="connsiteX5" fmla="*/ 27116 w 222420"/>
              <a:gd name="connsiteY5" fmla="*/ 46042 h 108002"/>
              <a:gd name="connsiteX6" fmla="*/ 222379 w 222420"/>
              <a:gd name="connsiteY6" fmla="*/ 5 h 10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420" h="108002">
                <a:moveTo>
                  <a:pt x="222379" y="5"/>
                </a:moveTo>
                <a:cubicBezTo>
                  <a:pt x="219204" y="-524"/>
                  <a:pt x="32672" y="34400"/>
                  <a:pt x="8066" y="42867"/>
                </a:cubicBezTo>
                <a:cubicBezTo>
                  <a:pt x="-16540" y="51334"/>
                  <a:pt x="76064" y="39957"/>
                  <a:pt x="74741" y="50805"/>
                </a:cubicBezTo>
                <a:cubicBezTo>
                  <a:pt x="73418" y="61653"/>
                  <a:pt x="-3575" y="106368"/>
                  <a:pt x="129" y="107955"/>
                </a:cubicBezTo>
                <a:cubicBezTo>
                  <a:pt x="3833" y="109542"/>
                  <a:pt x="92468" y="70649"/>
                  <a:pt x="96966" y="60330"/>
                </a:cubicBezTo>
                <a:cubicBezTo>
                  <a:pt x="101464" y="50011"/>
                  <a:pt x="10447" y="55038"/>
                  <a:pt x="27116" y="46042"/>
                </a:cubicBezTo>
                <a:cubicBezTo>
                  <a:pt x="43785" y="37046"/>
                  <a:pt x="225554" y="534"/>
                  <a:pt x="22237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F486A1A5-915F-4F2C-9AC3-6911AFA096EE}"/>
              </a:ext>
            </a:extLst>
          </p:cNvPr>
          <p:cNvSpPr/>
          <p:nvPr/>
        </p:nvSpPr>
        <p:spPr>
          <a:xfrm>
            <a:off x="3008235" y="1109313"/>
            <a:ext cx="153100" cy="59563"/>
          </a:xfrm>
          <a:custGeom>
            <a:avLst/>
            <a:gdLst>
              <a:gd name="connsiteX0" fmla="*/ 78 w 153100"/>
              <a:gd name="connsiteY0" fmla="*/ 5112 h 59563"/>
              <a:gd name="connsiteX1" fmla="*/ 115965 w 153100"/>
              <a:gd name="connsiteY1" fmla="*/ 5112 h 59563"/>
              <a:gd name="connsiteX2" fmla="*/ 149303 w 153100"/>
              <a:gd name="connsiteY2" fmla="*/ 59087 h 59563"/>
              <a:gd name="connsiteX3" fmla="*/ 135015 w 153100"/>
              <a:gd name="connsiteY3" fmla="*/ 30512 h 59563"/>
              <a:gd name="connsiteX4" fmla="*/ 78 w 153100"/>
              <a:gd name="connsiteY4" fmla="*/ 5112 h 5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00" h="59563">
                <a:moveTo>
                  <a:pt x="78" y="5112"/>
                </a:moveTo>
                <a:cubicBezTo>
                  <a:pt x="-3097" y="879"/>
                  <a:pt x="91094" y="-3884"/>
                  <a:pt x="115965" y="5112"/>
                </a:cubicBezTo>
                <a:cubicBezTo>
                  <a:pt x="140836" y="14108"/>
                  <a:pt x="146128" y="54854"/>
                  <a:pt x="149303" y="59087"/>
                </a:cubicBezTo>
                <a:cubicBezTo>
                  <a:pt x="152478" y="63320"/>
                  <a:pt x="160680" y="38185"/>
                  <a:pt x="135015" y="30512"/>
                </a:cubicBezTo>
                <a:cubicBezTo>
                  <a:pt x="109350" y="22839"/>
                  <a:pt x="3253" y="9345"/>
                  <a:pt x="78" y="5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59674E59-BBA3-4460-965B-97AE634B1DA0}"/>
              </a:ext>
            </a:extLst>
          </p:cNvPr>
          <p:cNvSpPr/>
          <p:nvPr/>
        </p:nvSpPr>
        <p:spPr>
          <a:xfrm>
            <a:off x="3166555" y="1206373"/>
            <a:ext cx="61015" cy="103352"/>
          </a:xfrm>
          <a:custGeom>
            <a:avLst/>
            <a:gdLst>
              <a:gd name="connsiteX0" fmla="*/ 60833 w 61015"/>
              <a:gd name="connsiteY0" fmla="*/ 127 h 103352"/>
              <a:gd name="connsiteX1" fmla="*/ 19558 w 61015"/>
              <a:gd name="connsiteY1" fmla="*/ 38227 h 103352"/>
              <a:gd name="connsiteX2" fmla="*/ 29083 w 61015"/>
              <a:gd name="connsiteY2" fmla="*/ 103315 h 103352"/>
              <a:gd name="connsiteX3" fmla="*/ 508 w 61015"/>
              <a:gd name="connsiteY3" fmla="*/ 28702 h 103352"/>
              <a:gd name="connsiteX4" fmla="*/ 60833 w 61015"/>
              <a:gd name="connsiteY4" fmla="*/ 127 h 103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15" h="103352">
                <a:moveTo>
                  <a:pt x="60833" y="127"/>
                </a:moveTo>
                <a:cubicBezTo>
                  <a:pt x="64008" y="1714"/>
                  <a:pt x="24850" y="21029"/>
                  <a:pt x="19558" y="38227"/>
                </a:cubicBezTo>
                <a:cubicBezTo>
                  <a:pt x="14266" y="55425"/>
                  <a:pt x="32258" y="104902"/>
                  <a:pt x="29083" y="103315"/>
                </a:cubicBezTo>
                <a:cubicBezTo>
                  <a:pt x="25908" y="101728"/>
                  <a:pt x="-4255" y="45371"/>
                  <a:pt x="508" y="28702"/>
                </a:cubicBezTo>
                <a:cubicBezTo>
                  <a:pt x="5270" y="12033"/>
                  <a:pt x="57658" y="-1460"/>
                  <a:pt x="60833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FCE15F5B-E15A-47D6-AE19-363B3E299617}"/>
              </a:ext>
            </a:extLst>
          </p:cNvPr>
          <p:cNvSpPr/>
          <p:nvPr/>
        </p:nvSpPr>
        <p:spPr>
          <a:xfrm>
            <a:off x="2659029" y="1088954"/>
            <a:ext cx="125449" cy="93735"/>
          </a:xfrm>
          <a:custGeom>
            <a:avLst/>
            <a:gdLst>
              <a:gd name="connsiteX0" fmla="*/ 125446 w 125449"/>
              <a:gd name="connsiteY0" fmla="*/ 71 h 93735"/>
              <a:gd name="connsiteX1" fmla="*/ 49246 w 125449"/>
              <a:gd name="connsiteY1" fmla="*/ 50871 h 93735"/>
              <a:gd name="connsiteX2" fmla="*/ 44484 w 125449"/>
              <a:gd name="connsiteY2" fmla="*/ 93734 h 93735"/>
              <a:gd name="connsiteX3" fmla="*/ 34 w 125449"/>
              <a:gd name="connsiteY3" fmla="*/ 52459 h 93735"/>
              <a:gd name="connsiteX4" fmla="*/ 52421 w 125449"/>
              <a:gd name="connsiteY4" fmla="*/ 39759 h 93735"/>
              <a:gd name="connsiteX5" fmla="*/ 125446 w 125449"/>
              <a:gd name="connsiteY5" fmla="*/ 71 h 93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449" h="93735">
                <a:moveTo>
                  <a:pt x="125446" y="71"/>
                </a:moveTo>
                <a:cubicBezTo>
                  <a:pt x="124917" y="1923"/>
                  <a:pt x="62740" y="35261"/>
                  <a:pt x="49246" y="50871"/>
                </a:cubicBezTo>
                <a:cubicBezTo>
                  <a:pt x="35752" y="66481"/>
                  <a:pt x="52686" y="93469"/>
                  <a:pt x="44484" y="93734"/>
                </a:cubicBezTo>
                <a:cubicBezTo>
                  <a:pt x="36282" y="93999"/>
                  <a:pt x="-1289" y="61455"/>
                  <a:pt x="34" y="52459"/>
                </a:cubicBezTo>
                <a:cubicBezTo>
                  <a:pt x="1357" y="43463"/>
                  <a:pt x="33900" y="46374"/>
                  <a:pt x="52421" y="39759"/>
                </a:cubicBezTo>
                <a:cubicBezTo>
                  <a:pt x="70942" y="33144"/>
                  <a:pt x="125975" y="-1781"/>
                  <a:pt x="125446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6FA70938-CB6D-49CB-99B0-CD6A49E4428F}"/>
              </a:ext>
            </a:extLst>
          </p:cNvPr>
          <p:cNvSpPr/>
          <p:nvPr/>
        </p:nvSpPr>
        <p:spPr>
          <a:xfrm>
            <a:off x="2428570" y="1160230"/>
            <a:ext cx="185363" cy="214636"/>
          </a:xfrm>
          <a:custGeom>
            <a:avLst/>
            <a:gdLst>
              <a:gd name="connsiteX0" fmla="*/ 184455 w 185363"/>
              <a:gd name="connsiteY0" fmla="*/ 233 h 214636"/>
              <a:gd name="connsiteX1" fmla="*/ 95555 w 185363"/>
              <a:gd name="connsiteY1" fmla="*/ 93895 h 214636"/>
              <a:gd name="connsiteX2" fmla="*/ 47930 w 185363"/>
              <a:gd name="connsiteY2" fmla="*/ 127233 h 214636"/>
              <a:gd name="connsiteX3" fmla="*/ 13005 w 185363"/>
              <a:gd name="connsiteY3" fmla="*/ 166920 h 214636"/>
              <a:gd name="connsiteX4" fmla="*/ 305 w 185363"/>
              <a:gd name="connsiteY4" fmla="*/ 214545 h 214636"/>
              <a:gd name="connsiteX5" fmla="*/ 6655 w 185363"/>
              <a:gd name="connsiteY5" fmla="*/ 154220 h 214636"/>
              <a:gd name="connsiteX6" fmla="*/ 35230 w 185363"/>
              <a:gd name="connsiteY6" fmla="*/ 124058 h 214636"/>
              <a:gd name="connsiteX7" fmla="*/ 184455 w 185363"/>
              <a:gd name="connsiteY7" fmla="*/ 233 h 2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363" h="214636">
                <a:moveTo>
                  <a:pt x="184455" y="233"/>
                </a:moveTo>
                <a:cubicBezTo>
                  <a:pt x="194509" y="-4794"/>
                  <a:pt x="118309" y="72728"/>
                  <a:pt x="95555" y="93895"/>
                </a:cubicBezTo>
                <a:cubicBezTo>
                  <a:pt x="72801" y="115062"/>
                  <a:pt x="61688" y="115062"/>
                  <a:pt x="47930" y="127233"/>
                </a:cubicBezTo>
                <a:cubicBezTo>
                  <a:pt x="34172" y="139404"/>
                  <a:pt x="20943" y="152368"/>
                  <a:pt x="13005" y="166920"/>
                </a:cubicBezTo>
                <a:cubicBezTo>
                  <a:pt x="5067" y="181472"/>
                  <a:pt x="1363" y="216662"/>
                  <a:pt x="305" y="214545"/>
                </a:cubicBezTo>
                <a:cubicBezTo>
                  <a:pt x="-753" y="212428"/>
                  <a:pt x="834" y="169301"/>
                  <a:pt x="6655" y="154220"/>
                </a:cubicBezTo>
                <a:cubicBezTo>
                  <a:pt x="12476" y="139139"/>
                  <a:pt x="5067" y="149723"/>
                  <a:pt x="35230" y="124058"/>
                </a:cubicBezTo>
                <a:cubicBezTo>
                  <a:pt x="65393" y="98393"/>
                  <a:pt x="174401" y="5260"/>
                  <a:pt x="184455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6BDE823A-B98E-4244-9B8E-48C6A97281EB}"/>
              </a:ext>
            </a:extLst>
          </p:cNvPr>
          <p:cNvSpPr/>
          <p:nvPr/>
        </p:nvSpPr>
        <p:spPr>
          <a:xfrm>
            <a:off x="2546304" y="1211004"/>
            <a:ext cx="166735" cy="170322"/>
          </a:xfrm>
          <a:custGeom>
            <a:avLst/>
            <a:gdLst>
              <a:gd name="connsiteX0" fmla="*/ 166734 w 166735"/>
              <a:gd name="connsiteY0" fmla="*/ 259 h 170322"/>
              <a:gd name="connsiteX1" fmla="*/ 114346 w 166735"/>
              <a:gd name="connsiteY1" fmla="*/ 85984 h 170322"/>
              <a:gd name="connsiteX2" fmla="*/ 87359 w 166735"/>
              <a:gd name="connsiteY2" fmla="*/ 124084 h 170322"/>
              <a:gd name="connsiteX3" fmla="*/ 46 w 166735"/>
              <a:gd name="connsiteY3" fmla="*/ 170121 h 170322"/>
              <a:gd name="connsiteX4" fmla="*/ 100059 w 166735"/>
              <a:gd name="connsiteY4" fmla="*/ 105034 h 170322"/>
              <a:gd name="connsiteX5" fmla="*/ 115934 w 166735"/>
              <a:gd name="connsiteY5" fmla="*/ 60584 h 170322"/>
              <a:gd name="connsiteX6" fmla="*/ 166734 w 166735"/>
              <a:gd name="connsiteY6" fmla="*/ 259 h 170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735" h="170322">
                <a:moveTo>
                  <a:pt x="166734" y="259"/>
                </a:moveTo>
                <a:cubicBezTo>
                  <a:pt x="166469" y="4492"/>
                  <a:pt x="127575" y="65346"/>
                  <a:pt x="114346" y="85984"/>
                </a:cubicBezTo>
                <a:cubicBezTo>
                  <a:pt x="101117" y="106622"/>
                  <a:pt x="106409" y="110061"/>
                  <a:pt x="87359" y="124084"/>
                </a:cubicBezTo>
                <a:cubicBezTo>
                  <a:pt x="68309" y="138107"/>
                  <a:pt x="-2071" y="173296"/>
                  <a:pt x="46" y="170121"/>
                </a:cubicBezTo>
                <a:cubicBezTo>
                  <a:pt x="2163" y="166946"/>
                  <a:pt x="80744" y="123290"/>
                  <a:pt x="100059" y="105034"/>
                </a:cubicBezTo>
                <a:cubicBezTo>
                  <a:pt x="119374" y="86778"/>
                  <a:pt x="105351" y="76459"/>
                  <a:pt x="115934" y="60584"/>
                </a:cubicBezTo>
                <a:cubicBezTo>
                  <a:pt x="126517" y="44709"/>
                  <a:pt x="166999" y="-3974"/>
                  <a:pt x="166734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FC79EFEA-F455-4FFE-99D3-88677B24129F}"/>
              </a:ext>
            </a:extLst>
          </p:cNvPr>
          <p:cNvSpPr/>
          <p:nvPr/>
        </p:nvSpPr>
        <p:spPr>
          <a:xfrm>
            <a:off x="2804451" y="1020485"/>
            <a:ext cx="170249" cy="81246"/>
          </a:xfrm>
          <a:custGeom>
            <a:avLst/>
            <a:gdLst>
              <a:gd name="connsiteX0" fmla="*/ 662 w 170249"/>
              <a:gd name="connsiteY0" fmla="*/ 278 h 81246"/>
              <a:gd name="connsiteX1" fmla="*/ 105437 w 170249"/>
              <a:gd name="connsiteY1" fmla="*/ 17740 h 81246"/>
              <a:gd name="connsiteX2" fmla="*/ 141949 w 170249"/>
              <a:gd name="connsiteY2" fmla="*/ 38378 h 81246"/>
              <a:gd name="connsiteX3" fmla="*/ 165762 w 170249"/>
              <a:gd name="connsiteY3" fmla="*/ 81240 h 81246"/>
              <a:gd name="connsiteX4" fmla="*/ 154649 w 170249"/>
              <a:gd name="connsiteY4" fmla="*/ 41553 h 81246"/>
              <a:gd name="connsiteX5" fmla="*/ 160999 w 170249"/>
              <a:gd name="connsiteY5" fmla="*/ 32028 h 81246"/>
              <a:gd name="connsiteX6" fmla="*/ 662 w 170249"/>
              <a:gd name="connsiteY6" fmla="*/ 278 h 8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249" h="81246">
                <a:moveTo>
                  <a:pt x="662" y="278"/>
                </a:moveTo>
                <a:cubicBezTo>
                  <a:pt x="-8598" y="-2103"/>
                  <a:pt x="81889" y="11390"/>
                  <a:pt x="105437" y="17740"/>
                </a:cubicBezTo>
                <a:cubicBezTo>
                  <a:pt x="128985" y="24090"/>
                  <a:pt x="131895" y="27795"/>
                  <a:pt x="141949" y="38378"/>
                </a:cubicBezTo>
                <a:cubicBezTo>
                  <a:pt x="152003" y="48961"/>
                  <a:pt x="163645" y="80711"/>
                  <a:pt x="165762" y="81240"/>
                </a:cubicBezTo>
                <a:cubicBezTo>
                  <a:pt x="167879" y="81769"/>
                  <a:pt x="155443" y="49755"/>
                  <a:pt x="154649" y="41553"/>
                </a:cubicBezTo>
                <a:cubicBezTo>
                  <a:pt x="153855" y="33351"/>
                  <a:pt x="185341" y="39436"/>
                  <a:pt x="160999" y="32028"/>
                </a:cubicBezTo>
                <a:cubicBezTo>
                  <a:pt x="136657" y="24620"/>
                  <a:pt x="9922" y="2659"/>
                  <a:pt x="662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EB57FA5C-5F8D-4CE4-81F3-9AFA2354DAC0}"/>
              </a:ext>
            </a:extLst>
          </p:cNvPr>
          <p:cNvSpPr/>
          <p:nvPr/>
        </p:nvSpPr>
        <p:spPr>
          <a:xfrm>
            <a:off x="3059105" y="1254126"/>
            <a:ext cx="70242" cy="42900"/>
          </a:xfrm>
          <a:custGeom>
            <a:avLst/>
            <a:gdLst>
              <a:gd name="connsiteX0" fmla="*/ 8 w 70242"/>
              <a:gd name="connsiteY0" fmla="*/ 4762 h 42900"/>
              <a:gd name="connsiteX1" fmla="*/ 65095 w 70242"/>
              <a:gd name="connsiteY1" fmla="*/ 4762 h 42900"/>
              <a:gd name="connsiteX2" fmla="*/ 60333 w 70242"/>
              <a:gd name="connsiteY2" fmla="*/ 42862 h 42900"/>
              <a:gd name="connsiteX3" fmla="*/ 8 w 70242"/>
              <a:gd name="connsiteY3" fmla="*/ 4762 h 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42" h="42900">
                <a:moveTo>
                  <a:pt x="8" y="4762"/>
                </a:moveTo>
                <a:cubicBezTo>
                  <a:pt x="802" y="-1588"/>
                  <a:pt x="55041" y="-1588"/>
                  <a:pt x="65095" y="4762"/>
                </a:cubicBezTo>
                <a:cubicBezTo>
                  <a:pt x="75149" y="11112"/>
                  <a:pt x="68800" y="41539"/>
                  <a:pt x="60333" y="42862"/>
                </a:cubicBezTo>
                <a:cubicBezTo>
                  <a:pt x="51866" y="44185"/>
                  <a:pt x="-786" y="11112"/>
                  <a:pt x="8" y="4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B818859B-AB48-4BB3-90B5-4828C257FBCA}"/>
              </a:ext>
            </a:extLst>
          </p:cNvPr>
          <p:cNvSpPr/>
          <p:nvPr/>
        </p:nvSpPr>
        <p:spPr>
          <a:xfrm>
            <a:off x="3217735" y="1160448"/>
            <a:ext cx="33702" cy="131912"/>
          </a:xfrm>
          <a:custGeom>
            <a:avLst/>
            <a:gdLst>
              <a:gd name="connsiteX0" fmla="*/ 19178 w 33702"/>
              <a:gd name="connsiteY0" fmla="*/ 15 h 131912"/>
              <a:gd name="connsiteX1" fmla="*/ 28703 w 33702"/>
              <a:gd name="connsiteY1" fmla="*/ 79390 h 131912"/>
              <a:gd name="connsiteX2" fmla="*/ 31878 w 33702"/>
              <a:gd name="connsiteY2" fmla="*/ 88915 h 131912"/>
              <a:gd name="connsiteX3" fmla="*/ 128 w 33702"/>
              <a:gd name="connsiteY3" fmla="*/ 131777 h 131912"/>
              <a:gd name="connsiteX4" fmla="*/ 20765 w 33702"/>
              <a:gd name="connsiteY4" fmla="*/ 73040 h 131912"/>
              <a:gd name="connsiteX5" fmla="*/ 19178 w 33702"/>
              <a:gd name="connsiteY5" fmla="*/ 15 h 13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2" h="131912">
                <a:moveTo>
                  <a:pt x="19178" y="15"/>
                </a:moveTo>
                <a:cubicBezTo>
                  <a:pt x="20501" y="1073"/>
                  <a:pt x="26586" y="64573"/>
                  <a:pt x="28703" y="79390"/>
                </a:cubicBezTo>
                <a:cubicBezTo>
                  <a:pt x="30820" y="94207"/>
                  <a:pt x="36640" y="80184"/>
                  <a:pt x="31878" y="88915"/>
                </a:cubicBezTo>
                <a:cubicBezTo>
                  <a:pt x="27116" y="97646"/>
                  <a:pt x="1980" y="134423"/>
                  <a:pt x="128" y="131777"/>
                </a:cubicBezTo>
                <a:cubicBezTo>
                  <a:pt x="-1724" y="129131"/>
                  <a:pt x="17061" y="92090"/>
                  <a:pt x="20765" y="73040"/>
                </a:cubicBezTo>
                <a:cubicBezTo>
                  <a:pt x="24469" y="53990"/>
                  <a:pt x="17855" y="-1043"/>
                  <a:pt x="19178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E02ACEC0-26C2-4C09-B989-EE74340458A8}"/>
              </a:ext>
            </a:extLst>
          </p:cNvPr>
          <p:cNvSpPr/>
          <p:nvPr/>
        </p:nvSpPr>
        <p:spPr>
          <a:xfrm>
            <a:off x="2778860" y="1143265"/>
            <a:ext cx="334249" cy="510629"/>
          </a:xfrm>
          <a:custGeom>
            <a:avLst/>
            <a:gdLst>
              <a:gd name="connsiteX0" fmla="*/ 334228 w 334249"/>
              <a:gd name="connsiteY0" fmla="*/ 53710 h 510629"/>
              <a:gd name="connsiteX1" fmla="*/ 248503 w 334249"/>
              <a:gd name="connsiteY1" fmla="*/ 115623 h 510629"/>
              <a:gd name="connsiteX2" fmla="*/ 167540 w 334249"/>
              <a:gd name="connsiteY2" fmla="*/ 125148 h 510629"/>
              <a:gd name="connsiteX3" fmla="*/ 154840 w 334249"/>
              <a:gd name="connsiteY3" fmla="*/ 147373 h 510629"/>
              <a:gd name="connsiteX4" fmla="*/ 177065 w 334249"/>
              <a:gd name="connsiteY4" fmla="*/ 215635 h 510629"/>
              <a:gd name="connsiteX5" fmla="*/ 185003 w 334249"/>
              <a:gd name="connsiteY5" fmla="*/ 221985 h 510629"/>
              <a:gd name="connsiteX6" fmla="*/ 202465 w 334249"/>
              <a:gd name="connsiteY6" fmla="*/ 263260 h 510629"/>
              <a:gd name="connsiteX7" fmla="*/ 200878 w 334249"/>
              <a:gd name="connsiteY7" fmla="*/ 388673 h 510629"/>
              <a:gd name="connsiteX8" fmla="*/ 185003 w 334249"/>
              <a:gd name="connsiteY8" fmla="*/ 437885 h 510629"/>
              <a:gd name="connsiteX9" fmla="*/ 78640 w 334249"/>
              <a:gd name="connsiteY9" fmla="*/ 482335 h 510629"/>
              <a:gd name="connsiteX10" fmla="*/ 2440 w 334249"/>
              <a:gd name="connsiteY10" fmla="*/ 509323 h 510629"/>
              <a:gd name="connsiteX11" fmla="*/ 21490 w 334249"/>
              <a:gd name="connsiteY11" fmla="*/ 441060 h 510629"/>
              <a:gd name="connsiteX12" fmla="*/ 48478 w 334249"/>
              <a:gd name="connsiteY12" fmla="*/ 288660 h 510629"/>
              <a:gd name="connsiteX13" fmla="*/ 123090 w 334249"/>
              <a:gd name="connsiteY13" fmla="*/ 82285 h 510629"/>
              <a:gd name="connsiteX14" fmla="*/ 153253 w 334249"/>
              <a:gd name="connsiteY14" fmla="*/ 1323 h 510629"/>
              <a:gd name="connsiteX15" fmla="*/ 189765 w 334249"/>
              <a:gd name="connsiteY15" fmla="*/ 33073 h 510629"/>
              <a:gd name="connsiteX16" fmla="*/ 240565 w 334249"/>
              <a:gd name="connsiteY16" fmla="*/ 47360 h 510629"/>
              <a:gd name="connsiteX17" fmla="*/ 334228 w 334249"/>
              <a:gd name="connsiteY17" fmla="*/ 53710 h 5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4249" h="510629">
                <a:moveTo>
                  <a:pt x="334228" y="53710"/>
                </a:moveTo>
                <a:cubicBezTo>
                  <a:pt x="335551" y="65087"/>
                  <a:pt x="276284" y="103717"/>
                  <a:pt x="248503" y="115623"/>
                </a:cubicBezTo>
                <a:cubicBezTo>
                  <a:pt x="220722" y="127529"/>
                  <a:pt x="183150" y="119856"/>
                  <a:pt x="167540" y="125148"/>
                </a:cubicBezTo>
                <a:cubicBezTo>
                  <a:pt x="151930" y="130440"/>
                  <a:pt x="153253" y="132292"/>
                  <a:pt x="154840" y="147373"/>
                </a:cubicBezTo>
                <a:cubicBezTo>
                  <a:pt x="156427" y="162454"/>
                  <a:pt x="172038" y="203200"/>
                  <a:pt x="177065" y="215635"/>
                </a:cubicBezTo>
                <a:cubicBezTo>
                  <a:pt x="182092" y="228070"/>
                  <a:pt x="180770" y="214048"/>
                  <a:pt x="185003" y="221985"/>
                </a:cubicBezTo>
                <a:cubicBezTo>
                  <a:pt x="189236" y="229922"/>
                  <a:pt x="199819" y="235479"/>
                  <a:pt x="202465" y="263260"/>
                </a:cubicBezTo>
                <a:cubicBezTo>
                  <a:pt x="205111" y="291041"/>
                  <a:pt x="203788" y="359569"/>
                  <a:pt x="200878" y="388673"/>
                </a:cubicBezTo>
                <a:cubicBezTo>
                  <a:pt x="197968" y="417777"/>
                  <a:pt x="205376" y="422275"/>
                  <a:pt x="185003" y="437885"/>
                </a:cubicBezTo>
                <a:cubicBezTo>
                  <a:pt x="164630" y="453495"/>
                  <a:pt x="109067" y="470429"/>
                  <a:pt x="78640" y="482335"/>
                </a:cubicBezTo>
                <a:cubicBezTo>
                  <a:pt x="48213" y="494241"/>
                  <a:pt x="11965" y="516202"/>
                  <a:pt x="2440" y="509323"/>
                </a:cubicBezTo>
                <a:cubicBezTo>
                  <a:pt x="-7085" y="502444"/>
                  <a:pt x="13817" y="477837"/>
                  <a:pt x="21490" y="441060"/>
                </a:cubicBezTo>
                <a:cubicBezTo>
                  <a:pt x="29163" y="404283"/>
                  <a:pt x="31545" y="348456"/>
                  <a:pt x="48478" y="288660"/>
                </a:cubicBezTo>
                <a:cubicBezTo>
                  <a:pt x="65411" y="228864"/>
                  <a:pt x="105627" y="130175"/>
                  <a:pt x="123090" y="82285"/>
                </a:cubicBezTo>
                <a:cubicBezTo>
                  <a:pt x="140553" y="34395"/>
                  <a:pt x="142141" y="9525"/>
                  <a:pt x="153253" y="1323"/>
                </a:cubicBezTo>
                <a:cubicBezTo>
                  <a:pt x="164365" y="-6879"/>
                  <a:pt x="175213" y="25400"/>
                  <a:pt x="189765" y="33073"/>
                </a:cubicBezTo>
                <a:cubicBezTo>
                  <a:pt x="204317" y="40746"/>
                  <a:pt x="217017" y="43921"/>
                  <a:pt x="240565" y="47360"/>
                </a:cubicBezTo>
                <a:cubicBezTo>
                  <a:pt x="264113" y="50799"/>
                  <a:pt x="332905" y="42333"/>
                  <a:pt x="334228" y="53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C03D0ABB-F278-43ED-94FB-50DAD31E2092}"/>
              </a:ext>
            </a:extLst>
          </p:cNvPr>
          <p:cNvSpPr/>
          <p:nvPr/>
        </p:nvSpPr>
        <p:spPr>
          <a:xfrm>
            <a:off x="2930240" y="1315758"/>
            <a:ext cx="183013" cy="182892"/>
          </a:xfrm>
          <a:custGeom>
            <a:avLst/>
            <a:gdLst>
              <a:gd name="connsiteX0" fmla="*/ 9810 w 183013"/>
              <a:gd name="connsiteY0" fmla="*/ 1867 h 182892"/>
              <a:gd name="connsiteX1" fmla="*/ 103473 w 183013"/>
              <a:gd name="connsiteY1" fmla="*/ 73305 h 182892"/>
              <a:gd name="connsiteX2" fmla="*/ 159035 w 183013"/>
              <a:gd name="connsiteY2" fmla="*/ 84417 h 182892"/>
              <a:gd name="connsiteX3" fmla="*/ 176498 w 183013"/>
              <a:gd name="connsiteY3" fmla="*/ 116167 h 182892"/>
              <a:gd name="connsiteX4" fmla="*/ 173323 w 183013"/>
              <a:gd name="connsiteY4" fmla="*/ 163792 h 182892"/>
              <a:gd name="connsiteX5" fmla="*/ 66960 w 183013"/>
              <a:gd name="connsiteY5" fmla="*/ 182842 h 182892"/>
              <a:gd name="connsiteX6" fmla="*/ 8223 w 183013"/>
              <a:gd name="connsiteY6" fmla="*/ 159030 h 182892"/>
              <a:gd name="connsiteX7" fmla="*/ 9810 w 183013"/>
              <a:gd name="connsiteY7" fmla="*/ 1867 h 182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13" h="182892">
                <a:moveTo>
                  <a:pt x="9810" y="1867"/>
                </a:moveTo>
                <a:cubicBezTo>
                  <a:pt x="25685" y="-12421"/>
                  <a:pt x="78602" y="59547"/>
                  <a:pt x="103473" y="73305"/>
                </a:cubicBezTo>
                <a:cubicBezTo>
                  <a:pt x="128344" y="87063"/>
                  <a:pt x="146864" y="77273"/>
                  <a:pt x="159035" y="84417"/>
                </a:cubicBezTo>
                <a:cubicBezTo>
                  <a:pt x="171206" y="91561"/>
                  <a:pt x="174117" y="102938"/>
                  <a:pt x="176498" y="116167"/>
                </a:cubicBezTo>
                <a:cubicBezTo>
                  <a:pt x="178879" y="129396"/>
                  <a:pt x="191579" y="152680"/>
                  <a:pt x="173323" y="163792"/>
                </a:cubicBezTo>
                <a:cubicBezTo>
                  <a:pt x="155067" y="174905"/>
                  <a:pt x="94477" y="183636"/>
                  <a:pt x="66960" y="182842"/>
                </a:cubicBezTo>
                <a:cubicBezTo>
                  <a:pt x="39443" y="182048"/>
                  <a:pt x="16161" y="185488"/>
                  <a:pt x="8223" y="159030"/>
                </a:cubicBezTo>
                <a:cubicBezTo>
                  <a:pt x="285" y="132572"/>
                  <a:pt x="-6065" y="16155"/>
                  <a:pt x="9810" y="1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4C8F7418-C67B-4688-A025-D13254A54D99}"/>
              </a:ext>
            </a:extLst>
          </p:cNvPr>
          <p:cNvSpPr/>
          <p:nvPr/>
        </p:nvSpPr>
        <p:spPr>
          <a:xfrm>
            <a:off x="3190744" y="1344028"/>
            <a:ext cx="132010" cy="86361"/>
          </a:xfrm>
          <a:custGeom>
            <a:avLst/>
            <a:gdLst>
              <a:gd name="connsiteX0" fmla="*/ 131894 w 132010"/>
              <a:gd name="connsiteY0" fmla="*/ 585 h 86361"/>
              <a:gd name="connsiteX1" fmla="*/ 57281 w 132010"/>
              <a:gd name="connsiteY1" fmla="*/ 68847 h 86361"/>
              <a:gd name="connsiteX2" fmla="*/ 131 w 132010"/>
              <a:gd name="connsiteY2" fmla="*/ 84722 h 86361"/>
              <a:gd name="connsiteX3" fmla="*/ 73156 w 132010"/>
              <a:gd name="connsiteY3" fmla="*/ 38685 h 86361"/>
              <a:gd name="connsiteX4" fmla="*/ 131894 w 132010"/>
              <a:gd name="connsiteY4" fmla="*/ 585 h 8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010" h="86361">
                <a:moveTo>
                  <a:pt x="131894" y="585"/>
                </a:moveTo>
                <a:cubicBezTo>
                  <a:pt x="129248" y="5612"/>
                  <a:pt x="79241" y="54824"/>
                  <a:pt x="57281" y="68847"/>
                </a:cubicBezTo>
                <a:cubicBezTo>
                  <a:pt x="35321" y="82870"/>
                  <a:pt x="-2515" y="89749"/>
                  <a:pt x="131" y="84722"/>
                </a:cubicBezTo>
                <a:cubicBezTo>
                  <a:pt x="2777" y="79695"/>
                  <a:pt x="54900" y="53237"/>
                  <a:pt x="73156" y="38685"/>
                </a:cubicBezTo>
                <a:cubicBezTo>
                  <a:pt x="91412" y="24133"/>
                  <a:pt x="134540" y="-4442"/>
                  <a:pt x="131894" y="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85E00D6A-BB74-4C92-9201-02AC9897E29C}"/>
              </a:ext>
            </a:extLst>
          </p:cNvPr>
          <p:cNvSpPr/>
          <p:nvPr/>
        </p:nvSpPr>
        <p:spPr>
          <a:xfrm>
            <a:off x="2981121" y="1483072"/>
            <a:ext cx="202365" cy="71420"/>
          </a:xfrm>
          <a:custGeom>
            <a:avLst/>
            <a:gdLst>
              <a:gd name="connsiteX0" fmla="*/ 204 w 202365"/>
              <a:gd name="connsiteY0" fmla="*/ 58391 h 71420"/>
              <a:gd name="connsiteX1" fmla="*/ 117679 w 202365"/>
              <a:gd name="connsiteY1" fmla="*/ 67916 h 71420"/>
              <a:gd name="connsiteX2" fmla="*/ 201817 w 202365"/>
              <a:gd name="connsiteY2" fmla="*/ 1241 h 71420"/>
              <a:gd name="connsiteX3" fmla="*/ 147842 w 202365"/>
              <a:gd name="connsiteY3" fmla="*/ 26641 h 71420"/>
              <a:gd name="connsiteX4" fmla="*/ 204 w 202365"/>
              <a:gd name="connsiteY4" fmla="*/ 58391 h 7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365" h="71420">
                <a:moveTo>
                  <a:pt x="204" y="58391"/>
                </a:moveTo>
                <a:cubicBezTo>
                  <a:pt x="-4823" y="65270"/>
                  <a:pt x="84077" y="77441"/>
                  <a:pt x="117679" y="67916"/>
                </a:cubicBezTo>
                <a:cubicBezTo>
                  <a:pt x="151281" y="58391"/>
                  <a:pt x="196790" y="8120"/>
                  <a:pt x="201817" y="1241"/>
                </a:cubicBezTo>
                <a:cubicBezTo>
                  <a:pt x="206844" y="-5638"/>
                  <a:pt x="176417" y="17910"/>
                  <a:pt x="147842" y="26641"/>
                </a:cubicBezTo>
                <a:cubicBezTo>
                  <a:pt x="119267" y="35372"/>
                  <a:pt x="5231" y="51512"/>
                  <a:pt x="204" y="58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1B28B03A-A47D-47B8-8380-F7DF0B64BC26}"/>
              </a:ext>
            </a:extLst>
          </p:cNvPr>
          <p:cNvSpPr/>
          <p:nvPr/>
        </p:nvSpPr>
        <p:spPr>
          <a:xfrm>
            <a:off x="2700338" y="1595965"/>
            <a:ext cx="98783" cy="130250"/>
          </a:xfrm>
          <a:custGeom>
            <a:avLst/>
            <a:gdLst>
              <a:gd name="connsiteX0" fmla="*/ 0 w 98783"/>
              <a:gd name="connsiteY0" fmla="*/ 1060 h 130250"/>
              <a:gd name="connsiteX1" fmla="*/ 85725 w 98783"/>
              <a:gd name="connsiteY1" fmla="*/ 37573 h 130250"/>
              <a:gd name="connsiteX2" fmla="*/ 98425 w 98783"/>
              <a:gd name="connsiteY2" fmla="*/ 129648 h 130250"/>
              <a:gd name="connsiteX3" fmla="*/ 85725 w 98783"/>
              <a:gd name="connsiteY3" fmla="*/ 74085 h 130250"/>
              <a:gd name="connsiteX4" fmla="*/ 0 w 98783"/>
              <a:gd name="connsiteY4" fmla="*/ 1060 h 13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83" h="130250">
                <a:moveTo>
                  <a:pt x="0" y="1060"/>
                </a:moveTo>
                <a:cubicBezTo>
                  <a:pt x="0" y="-5025"/>
                  <a:pt x="69321" y="16142"/>
                  <a:pt x="85725" y="37573"/>
                </a:cubicBezTo>
                <a:cubicBezTo>
                  <a:pt x="102129" y="59004"/>
                  <a:pt x="98425" y="123563"/>
                  <a:pt x="98425" y="129648"/>
                </a:cubicBezTo>
                <a:cubicBezTo>
                  <a:pt x="98425" y="135733"/>
                  <a:pt x="95779" y="94193"/>
                  <a:pt x="85725" y="74085"/>
                </a:cubicBezTo>
                <a:cubicBezTo>
                  <a:pt x="75671" y="53977"/>
                  <a:pt x="0" y="7145"/>
                  <a:pt x="0" y="1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93245F43-534E-43E5-94D6-4DF62016CB41}"/>
              </a:ext>
            </a:extLst>
          </p:cNvPr>
          <p:cNvSpPr/>
          <p:nvPr/>
        </p:nvSpPr>
        <p:spPr>
          <a:xfrm>
            <a:off x="2733549" y="889545"/>
            <a:ext cx="143141" cy="37555"/>
          </a:xfrm>
          <a:custGeom>
            <a:avLst/>
            <a:gdLst>
              <a:gd name="connsiteX0" fmla="*/ 126 w 143141"/>
              <a:gd name="connsiteY0" fmla="*/ 15330 h 37555"/>
              <a:gd name="connsiteX1" fmla="*/ 122364 w 143141"/>
              <a:gd name="connsiteY1" fmla="*/ 20093 h 37555"/>
              <a:gd name="connsiteX2" fmla="*/ 143001 w 143141"/>
              <a:gd name="connsiteY2" fmla="*/ 37555 h 37555"/>
              <a:gd name="connsiteX3" fmla="*/ 100139 w 143141"/>
              <a:gd name="connsiteY3" fmla="*/ 1043 h 37555"/>
              <a:gd name="connsiteX4" fmla="*/ 126 w 143141"/>
              <a:gd name="connsiteY4" fmla="*/ 15330 h 37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141" h="37555">
                <a:moveTo>
                  <a:pt x="126" y="15330"/>
                </a:moveTo>
                <a:cubicBezTo>
                  <a:pt x="3830" y="18505"/>
                  <a:pt x="98552" y="16389"/>
                  <a:pt x="122364" y="20093"/>
                </a:cubicBezTo>
                <a:cubicBezTo>
                  <a:pt x="146177" y="23797"/>
                  <a:pt x="143001" y="37555"/>
                  <a:pt x="143001" y="37555"/>
                </a:cubicBezTo>
                <a:cubicBezTo>
                  <a:pt x="139297" y="34380"/>
                  <a:pt x="125274" y="6335"/>
                  <a:pt x="100139" y="1043"/>
                </a:cubicBezTo>
                <a:cubicBezTo>
                  <a:pt x="75004" y="-4249"/>
                  <a:pt x="-3578" y="12155"/>
                  <a:pt x="126" y="15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F14D885B-EEEB-4FDA-9214-B2E3FD095F9D}"/>
              </a:ext>
            </a:extLst>
          </p:cNvPr>
          <p:cNvSpPr/>
          <p:nvPr/>
        </p:nvSpPr>
        <p:spPr>
          <a:xfrm>
            <a:off x="5665735" y="2111099"/>
            <a:ext cx="406578" cy="176736"/>
          </a:xfrm>
          <a:custGeom>
            <a:avLst/>
            <a:gdLst>
              <a:gd name="connsiteX0" fmla="*/ 12753 w 406578"/>
              <a:gd name="connsiteY0" fmla="*/ 176489 h 176736"/>
              <a:gd name="connsiteX1" fmla="*/ 73078 w 406578"/>
              <a:gd name="connsiteY1" fmla="*/ 89176 h 176736"/>
              <a:gd name="connsiteX2" fmla="*/ 127053 w 406578"/>
              <a:gd name="connsiteY2" fmla="*/ 60601 h 176736"/>
              <a:gd name="connsiteX3" fmla="*/ 284215 w 406578"/>
              <a:gd name="connsiteY3" fmla="*/ 46314 h 176736"/>
              <a:gd name="connsiteX4" fmla="*/ 317553 w 406578"/>
              <a:gd name="connsiteY4" fmla="*/ 44726 h 176736"/>
              <a:gd name="connsiteX5" fmla="*/ 406453 w 406578"/>
              <a:gd name="connsiteY5" fmla="*/ 90764 h 176736"/>
              <a:gd name="connsiteX6" fmla="*/ 335015 w 406578"/>
              <a:gd name="connsiteY6" fmla="*/ 43139 h 176736"/>
              <a:gd name="connsiteX7" fmla="*/ 250878 w 406578"/>
              <a:gd name="connsiteY7" fmla="*/ 8214 h 176736"/>
              <a:gd name="connsiteX8" fmla="*/ 92128 w 406578"/>
              <a:gd name="connsiteY8" fmla="*/ 33614 h 176736"/>
              <a:gd name="connsiteX9" fmla="*/ 19103 w 406578"/>
              <a:gd name="connsiteY9" fmla="*/ 36789 h 176736"/>
              <a:gd name="connsiteX10" fmla="*/ 1640 w 406578"/>
              <a:gd name="connsiteY10" fmla="*/ 276 h 176736"/>
              <a:gd name="connsiteX11" fmla="*/ 1640 w 406578"/>
              <a:gd name="connsiteY11" fmla="*/ 59014 h 176736"/>
              <a:gd name="connsiteX12" fmla="*/ 12753 w 406578"/>
              <a:gd name="connsiteY12" fmla="*/ 176489 h 17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6578" h="176736">
                <a:moveTo>
                  <a:pt x="12753" y="176489"/>
                </a:moveTo>
                <a:cubicBezTo>
                  <a:pt x="24659" y="181516"/>
                  <a:pt x="54028" y="108491"/>
                  <a:pt x="73078" y="89176"/>
                </a:cubicBezTo>
                <a:cubicBezTo>
                  <a:pt x="92128" y="69861"/>
                  <a:pt x="91863" y="67745"/>
                  <a:pt x="127053" y="60601"/>
                </a:cubicBezTo>
                <a:cubicBezTo>
                  <a:pt x="162243" y="53457"/>
                  <a:pt x="252465" y="48960"/>
                  <a:pt x="284215" y="46314"/>
                </a:cubicBezTo>
                <a:cubicBezTo>
                  <a:pt x="315965" y="43668"/>
                  <a:pt x="297180" y="37318"/>
                  <a:pt x="317553" y="44726"/>
                </a:cubicBezTo>
                <a:cubicBezTo>
                  <a:pt x="337926" y="52134"/>
                  <a:pt x="403543" y="91029"/>
                  <a:pt x="406453" y="90764"/>
                </a:cubicBezTo>
                <a:cubicBezTo>
                  <a:pt x="409363" y="90499"/>
                  <a:pt x="360944" y="56897"/>
                  <a:pt x="335015" y="43139"/>
                </a:cubicBezTo>
                <a:cubicBezTo>
                  <a:pt x="309086" y="29381"/>
                  <a:pt x="291359" y="9801"/>
                  <a:pt x="250878" y="8214"/>
                </a:cubicBezTo>
                <a:cubicBezTo>
                  <a:pt x="210397" y="6627"/>
                  <a:pt x="130757" y="28852"/>
                  <a:pt x="92128" y="33614"/>
                </a:cubicBezTo>
                <a:cubicBezTo>
                  <a:pt x="53499" y="38376"/>
                  <a:pt x="34184" y="42345"/>
                  <a:pt x="19103" y="36789"/>
                </a:cubicBezTo>
                <a:cubicBezTo>
                  <a:pt x="4022" y="31233"/>
                  <a:pt x="4550" y="-3428"/>
                  <a:pt x="1640" y="276"/>
                </a:cubicBezTo>
                <a:cubicBezTo>
                  <a:pt x="-1271" y="3980"/>
                  <a:pt x="317" y="33614"/>
                  <a:pt x="1640" y="59014"/>
                </a:cubicBezTo>
                <a:cubicBezTo>
                  <a:pt x="2963" y="84414"/>
                  <a:pt x="847" y="171462"/>
                  <a:pt x="12753" y="17648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49D4C247-D6F5-4EEB-AFA3-F053768BDFAC}"/>
              </a:ext>
            </a:extLst>
          </p:cNvPr>
          <p:cNvSpPr/>
          <p:nvPr/>
        </p:nvSpPr>
        <p:spPr>
          <a:xfrm>
            <a:off x="5711825" y="2393950"/>
            <a:ext cx="301736" cy="123831"/>
          </a:xfrm>
          <a:custGeom>
            <a:avLst/>
            <a:gdLst>
              <a:gd name="connsiteX0" fmla="*/ 0 w 301736"/>
              <a:gd name="connsiteY0" fmla="*/ 0 h 123831"/>
              <a:gd name="connsiteX1" fmla="*/ 136525 w 301736"/>
              <a:gd name="connsiteY1" fmla="*/ 9525 h 123831"/>
              <a:gd name="connsiteX2" fmla="*/ 171450 w 301736"/>
              <a:gd name="connsiteY2" fmla="*/ 22225 h 123831"/>
              <a:gd name="connsiteX3" fmla="*/ 231775 w 301736"/>
              <a:gd name="connsiteY3" fmla="*/ 25400 h 123831"/>
              <a:gd name="connsiteX4" fmla="*/ 279400 w 301736"/>
              <a:gd name="connsiteY4" fmla="*/ 49213 h 123831"/>
              <a:gd name="connsiteX5" fmla="*/ 223838 w 301736"/>
              <a:gd name="connsiteY5" fmla="*/ 60325 h 123831"/>
              <a:gd name="connsiteX6" fmla="*/ 301625 w 301736"/>
              <a:gd name="connsiteY6" fmla="*/ 87313 h 123831"/>
              <a:gd name="connsiteX7" fmla="*/ 203200 w 301736"/>
              <a:gd name="connsiteY7" fmla="*/ 71438 h 123831"/>
              <a:gd name="connsiteX8" fmla="*/ 165100 w 301736"/>
              <a:gd name="connsiteY8" fmla="*/ 90488 h 123831"/>
              <a:gd name="connsiteX9" fmla="*/ 144463 w 301736"/>
              <a:gd name="connsiteY9" fmla="*/ 123825 h 123831"/>
              <a:gd name="connsiteX10" fmla="*/ 155575 w 301736"/>
              <a:gd name="connsiteY10" fmla="*/ 93663 h 123831"/>
              <a:gd name="connsiteX11" fmla="*/ 125413 w 301736"/>
              <a:gd name="connsiteY11" fmla="*/ 120650 h 123831"/>
              <a:gd name="connsiteX12" fmla="*/ 100013 w 301736"/>
              <a:gd name="connsiteY12" fmla="*/ 76200 h 123831"/>
              <a:gd name="connsiteX13" fmla="*/ 52388 w 301736"/>
              <a:gd name="connsiteY13" fmla="*/ 55563 h 123831"/>
              <a:gd name="connsiteX14" fmla="*/ 0 w 301736"/>
              <a:gd name="connsiteY14" fmla="*/ 0 h 12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1736" h="123831">
                <a:moveTo>
                  <a:pt x="0" y="0"/>
                </a:moveTo>
                <a:cubicBezTo>
                  <a:pt x="53975" y="2910"/>
                  <a:pt x="107950" y="5821"/>
                  <a:pt x="136525" y="9525"/>
                </a:cubicBezTo>
                <a:cubicBezTo>
                  <a:pt x="165100" y="13229"/>
                  <a:pt x="155575" y="19579"/>
                  <a:pt x="171450" y="22225"/>
                </a:cubicBezTo>
                <a:cubicBezTo>
                  <a:pt x="187325" y="24871"/>
                  <a:pt x="213783" y="20902"/>
                  <a:pt x="231775" y="25400"/>
                </a:cubicBezTo>
                <a:cubicBezTo>
                  <a:pt x="249767" y="29898"/>
                  <a:pt x="280723" y="43392"/>
                  <a:pt x="279400" y="49213"/>
                </a:cubicBezTo>
                <a:cubicBezTo>
                  <a:pt x="278077" y="55034"/>
                  <a:pt x="220134" y="53975"/>
                  <a:pt x="223838" y="60325"/>
                </a:cubicBezTo>
                <a:cubicBezTo>
                  <a:pt x="227542" y="66675"/>
                  <a:pt x="305065" y="85461"/>
                  <a:pt x="301625" y="87313"/>
                </a:cubicBezTo>
                <a:cubicBezTo>
                  <a:pt x="298185" y="89165"/>
                  <a:pt x="225954" y="70909"/>
                  <a:pt x="203200" y="71438"/>
                </a:cubicBezTo>
                <a:cubicBezTo>
                  <a:pt x="180446" y="71967"/>
                  <a:pt x="174889" y="81757"/>
                  <a:pt x="165100" y="90488"/>
                </a:cubicBezTo>
                <a:cubicBezTo>
                  <a:pt x="155311" y="99219"/>
                  <a:pt x="146050" y="123296"/>
                  <a:pt x="144463" y="123825"/>
                </a:cubicBezTo>
                <a:cubicBezTo>
                  <a:pt x="142876" y="124354"/>
                  <a:pt x="158750" y="94192"/>
                  <a:pt x="155575" y="93663"/>
                </a:cubicBezTo>
                <a:cubicBezTo>
                  <a:pt x="152400" y="93134"/>
                  <a:pt x="134673" y="123560"/>
                  <a:pt x="125413" y="120650"/>
                </a:cubicBezTo>
                <a:cubicBezTo>
                  <a:pt x="116153" y="117740"/>
                  <a:pt x="112184" y="87048"/>
                  <a:pt x="100013" y="76200"/>
                </a:cubicBezTo>
                <a:cubicBezTo>
                  <a:pt x="87842" y="65352"/>
                  <a:pt x="52388" y="55563"/>
                  <a:pt x="52388" y="555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734230DB-5904-4E78-8616-30291BE9B5F7}"/>
              </a:ext>
            </a:extLst>
          </p:cNvPr>
          <p:cNvSpPr/>
          <p:nvPr/>
        </p:nvSpPr>
        <p:spPr>
          <a:xfrm>
            <a:off x="5356212" y="3047650"/>
            <a:ext cx="157196" cy="82961"/>
          </a:xfrm>
          <a:custGeom>
            <a:avLst/>
            <a:gdLst>
              <a:gd name="connsiteX0" fmla="*/ 13 w 157196"/>
              <a:gd name="connsiteY0" fmla="*/ 65438 h 82961"/>
              <a:gd name="connsiteX1" fmla="*/ 92088 w 157196"/>
              <a:gd name="connsiteY1" fmla="*/ 14638 h 82961"/>
              <a:gd name="connsiteX2" fmla="*/ 157176 w 157196"/>
              <a:gd name="connsiteY2" fmla="*/ 82900 h 82961"/>
              <a:gd name="connsiteX3" fmla="*/ 85738 w 157196"/>
              <a:gd name="connsiteY3" fmla="*/ 350 h 82961"/>
              <a:gd name="connsiteX4" fmla="*/ 13 w 157196"/>
              <a:gd name="connsiteY4" fmla="*/ 65438 h 8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196" h="82961">
                <a:moveTo>
                  <a:pt x="13" y="65438"/>
                </a:moveTo>
                <a:cubicBezTo>
                  <a:pt x="1071" y="67819"/>
                  <a:pt x="65894" y="11728"/>
                  <a:pt x="92088" y="14638"/>
                </a:cubicBezTo>
                <a:cubicBezTo>
                  <a:pt x="118282" y="17548"/>
                  <a:pt x="158234" y="85281"/>
                  <a:pt x="157176" y="82900"/>
                </a:cubicBezTo>
                <a:cubicBezTo>
                  <a:pt x="156118" y="80519"/>
                  <a:pt x="109551" y="6171"/>
                  <a:pt x="85738" y="350"/>
                </a:cubicBezTo>
                <a:cubicBezTo>
                  <a:pt x="61925" y="-5471"/>
                  <a:pt x="-1045" y="63057"/>
                  <a:pt x="13" y="654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71CE1427-2750-4A76-A172-D34556C710A6}"/>
              </a:ext>
            </a:extLst>
          </p:cNvPr>
          <p:cNvSpPr/>
          <p:nvPr/>
        </p:nvSpPr>
        <p:spPr>
          <a:xfrm>
            <a:off x="5385768" y="3104701"/>
            <a:ext cx="234280" cy="143570"/>
          </a:xfrm>
          <a:custGeom>
            <a:avLst/>
            <a:gdLst>
              <a:gd name="connsiteX0" fmla="*/ 620 w 234280"/>
              <a:gd name="connsiteY0" fmla="*/ 16324 h 143570"/>
              <a:gd name="connsiteX1" fmla="*/ 86345 w 234280"/>
              <a:gd name="connsiteY1" fmla="*/ 449 h 143570"/>
              <a:gd name="connsiteX2" fmla="*/ 140320 w 234280"/>
              <a:gd name="connsiteY2" fmla="*/ 32199 h 143570"/>
              <a:gd name="connsiteX3" fmla="*/ 200645 w 234280"/>
              <a:gd name="connsiteY3" fmla="*/ 76649 h 143570"/>
              <a:gd name="connsiteX4" fmla="*/ 230807 w 234280"/>
              <a:gd name="connsiteY4" fmla="*/ 111574 h 143570"/>
              <a:gd name="connsiteX5" fmla="*/ 232395 w 234280"/>
              <a:gd name="connsiteY5" fmla="*/ 143324 h 143570"/>
              <a:gd name="connsiteX6" fmla="*/ 219695 w 234280"/>
              <a:gd name="connsiteY6" fmla="*/ 94112 h 143570"/>
              <a:gd name="connsiteX7" fmla="*/ 133970 w 234280"/>
              <a:gd name="connsiteY7" fmla="*/ 54424 h 143570"/>
              <a:gd name="connsiteX8" fmla="*/ 620 w 234280"/>
              <a:gd name="connsiteY8" fmla="*/ 16324 h 14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280" h="143570">
                <a:moveTo>
                  <a:pt x="620" y="16324"/>
                </a:moveTo>
                <a:cubicBezTo>
                  <a:pt x="-7318" y="7328"/>
                  <a:pt x="63062" y="-2197"/>
                  <a:pt x="86345" y="449"/>
                </a:cubicBezTo>
                <a:cubicBezTo>
                  <a:pt x="109628" y="3095"/>
                  <a:pt x="121270" y="19499"/>
                  <a:pt x="140320" y="32199"/>
                </a:cubicBezTo>
                <a:cubicBezTo>
                  <a:pt x="159370" y="44899"/>
                  <a:pt x="185564" y="63420"/>
                  <a:pt x="200645" y="76649"/>
                </a:cubicBezTo>
                <a:cubicBezTo>
                  <a:pt x="215726" y="89878"/>
                  <a:pt x="225515" y="100462"/>
                  <a:pt x="230807" y="111574"/>
                </a:cubicBezTo>
                <a:cubicBezTo>
                  <a:pt x="236099" y="122687"/>
                  <a:pt x="234247" y="146234"/>
                  <a:pt x="232395" y="143324"/>
                </a:cubicBezTo>
                <a:cubicBezTo>
                  <a:pt x="230543" y="140414"/>
                  <a:pt x="236099" y="108929"/>
                  <a:pt x="219695" y="94112"/>
                </a:cubicBezTo>
                <a:cubicBezTo>
                  <a:pt x="203291" y="79295"/>
                  <a:pt x="167837" y="66066"/>
                  <a:pt x="133970" y="54424"/>
                </a:cubicBezTo>
                <a:cubicBezTo>
                  <a:pt x="100103" y="42782"/>
                  <a:pt x="8558" y="25320"/>
                  <a:pt x="620" y="163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D2F9AF87-32E6-4B46-A571-A6207CD0D6B8}"/>
              </a:ext>
            </a:extLst>
          </p:cNvPr>
          <p:cNvSpPr/>
          <p:nvPr/>
        </p:nvSpPr>
        <p:spPr>
          <a:xfrm>
            <a:off x="5405933" y="3258823"/>
            <a:ext cx="209663" cy="117415"/>
          </a:xfrm>
          <a:custGeom>
            <a:avLst/>
            <a:gdLst>
              <a:gd name="connsiteX0" fmla="*/ 209055 w 209663"/>
              <a:gd name="connsiteY0" fmla="*/ 315 h 117415"/>
              <a:gd name="connsiteX1" fmla="*/ 74117 w 209663"/>
              <a:gd name="connsiteY1" fmla="*/ 41590 h 117415"/>
              <a:gd name="connsiteX2" fmla="*/ 7442 w 209663"/>
              <a:gd name="connsiteY2" fmla="*/ 116202 h 117415"/>
              <a:gd name="connsiteX3" fmla="*/ 9030 w 209663"/>
              <a:gd name="connsiteY3" fmla="*/ 86040 h 117415"/>
              <a:gd name="connsiteX4" fmla="*/ 15380 w 209663"/>
              <a:gd name="connsiteY4" fmla="*/ 62227 h 117415"/>
              <a:gd name="connsiteX5" fmla="*/ 209055 w 209663"/>
              <a:gd name="connsiteY5" fmla="*/ 315 h 11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663" h="117415">
                <a:moveTo>
                  <a:pt x="209055" y="315"/>
                </a:moveTo>
                <a:cubicBezTo>
                  <a:pt x="218844" y="-3124"/>
                  <a:pt x="107719" y="22276"/>
                  <a:pt x="74117" y="41590"/>
                </a:cubicBezTo>
                <a:cubicBezTo>
                  <a:pt x="40515" y="60905"/>
                  <a:pt x="18290" y="108794"/>
                  <a:pt x="7442" y="116202"/>
                </a:cubicBezTo>
                <a:cubicBezTo>
                  <a:pt x="-3406" y="123610"/>
                  <a:pt x="7707" y="95036"/>
                  <a:pt x="9030" y="86040"/>
                </a:cubicBezTo>
                <a:cubicBezTo>
                  <a:pt x="10353" y="77044"/>
                  <a:pt x="-15841" y="75721"/>
                  <a:pt x="15380" y="62227"/>
                </a:cubicBezTo>
                <a:cubicBezTo>
                  <a:pt x="46601" y="48733"/>
                  <a:pt x="199266" y="3754"/>
                  <a:pt x="209055" y="3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5D635B5E-B06C-4641-A333-55C2B309D43A}"/>
              </a:ext>
            </a:extLst>
          </p:cNvPr>
          <p:cNvSpPr/>
          <p:nvPr/>
        </p:nvSpPr>
        <p:spPr>
          <a:xfrm>
            <a:off x="5376233" y="3254375"/>
            <a:ext cx="229230" cy="83646"/>
          </a:xfrm>
          <a:custGeom>
            <a:avLst/>
            <a:gdLst>
              <a:gd name="connsiteX0" fmla="*/ 229230 w 229230"/>
              <a:gd name="connsiteY0" fmla="*/ 0 h 83646"/>
              <a:gd name="connsiteX1" fmla="*/ 54605 w 229230"/>
              <a:gd name="connsiteY1" fmla="*/ 15875 h 83646"/>
              <a:gd name="connsiteX2" fmla="*/ 630 w 229230"/>
              <a:gd name="connsiteY2" fmla="*/ 82550 h 83646"/>
              <a:gd name="connsiteX3" fmla="*/ 30792 w 229230"/>
              <a:gd name="connsiteY3" fmla="*/ 55563 h 83646"/>
              <a:gd name="connsiteX4" fmla="*/ 113342 w 229230"/>
              <a:gd name="connsiteY4" fmla="*/ 31750 h 83646"/>
              <a:gd name="connsiteX5" fmla="*/ 229230 w 229230"/>
              <a:gd name="connsiteY5" fmla="*/ 0 h 8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30" h="83646">
                <a:moveTo>
                  <a:pt x="229230" y="0"/>
                </a:moveTo>
                <a:cubicBezTo>
                  <a:pt x="160967" y="1058"/>
                  <a:pt x="92705" y="2117"/>
                  <a:pt x="54605" y="15875"/>
                </a:cubicBezTo>
                <a:cubicBezTo>
                  <a:pt x="16505" y="29633"/>
                  <a:pt x="4599" y="75935"/>
                  <a:pt x="630" y="82550"/>
                </a:cubicBezTo>
                <a:cubicBezTo>
                  <a:pt x="-3339" y="89165"/>
                  <a:pt x="12007" y="64030"/>
                  <a:pt x="30792" y="55563"/>
                </a:cubicBezTo>
                <a:cubicBezTo>
                  <a:pt x="49577" y="47096"/>
                  <a:pt x="81592" y="41275"/>
                  <a:pt x="113342" y="31750"/>
                </a:cubicBezTo>
                <a:lnTo>
                  <a:pt x="22923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8B5461-FB54-4ABE-89A3-2E3AEEE1C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25CFED-9EDC-429E-AEA6-4535FAAFA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29F57BAB-CBDB-4ECE-9206-067AE97BB09E}"/>
              </a:ext>
            </a:extLst>
          </p:cNvPr>
          <p:cNvSpPr/>
          <p:nvPr/>
        </p:nvSpPr>
        <p:spPr>
          <a:xfrm>
            <a:off x="5727700" y="1965325"/>
            <a:ext cx="448149" cy="70558"/>
          </a:xfrm>
          <a:custGeom>
            <a:avLst/>
            <a:gdLst>
              <a:gd name="connsiteX0" fmla="*/ 0 w 448149"/>
              <a:gd name="connsiteY0" fmla="*/ 0 h 70558"/>
              <a:gd name="connsiteX1" fmla="*/ 87313 w 448149"/>
              <a:gd name="connsiteY1" fmla="*/ 11113 h 70558"/>
              <a:gd name="connsiteX2" fmla="*/ 447675 w 448149"/>
              <a:gd name="connsiteY2" fmla="*/ 69850 h 70558"/>
              <a:gd name="connsiteX3" fmla="*/ 160338 w 448149"/>
              <a:gd name="connsiteY3" fmla="*/ 41275 h 70558"/>
              <a:gd name="connsiteX4" fmla="*/ 0 w 448149"/>
              <a:gd name="connsiteY4" fmla="*/ 0 h 7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149" h="70558">
                <a:moveTo>
                  <a:pt x="0" y="0"/>
                </a:moveTo>
                <a:lnTo>
                  <a:pt x="87313" y="11113"/>
                </a:lnTo>
                <a:lnTo>
                  <a:pt x="447675" y="69850"/>
                </a:lnTo>
                <a:cubicBezTo>
                  <a:pt x="459846" y="74877"/>
                  <a:pt x="234686" y="51858"/>
                  <a:pt x="160338" y="41275"/>
                </a:cubicBezTo>
                <a:cubicBezTo>
                  <a:pt x="85990" y="30692"/>
                  <a:pt x="43789" y="18521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1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マドンナの名曲20曲ランキング。 - デンタルフロスの歌" hidden="1">
            <a:extLst>
              <a:ext uri="{FF2B5EF4-FFF2-40B4-BE49-F238E27FC236}">
                <a16:creationId xmlns:a16="http://schemas.microsoft.com/office/drawing/2014/main" id="{0B86A547-C2A4-47F7-9C36-50077393E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06" y="0"/>
            <a:ext cx="108039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ED21B788-6390-4C46-89AF-337EA1E7A78D}"/>
              </a:ext>
            </a:extLst>
          </p:cNvPr>
          <p:cNvSpPr/>
          <p:nvPr/>
        </p:nvSpPr>
        <p:spPr>
          <a:xfrm>
            <a:off x="5659401" y="2120881"/>
            <a:ext cx="17702" cy="161956"/>
          </a:xfrm>
          <a:custGeom>
            <a:avLst/>
            <a:gdLst>
              <a:gd name="connsiteX0" fmla="*/ 17499 w 17702"/>
              <a:gd name="connsiteY0" fmla="*/ 19 h 161956"/>
              <a:gd name="connsiteX1" fmla="*/ 37 w 17702"/>
              <a:gd name="connsiteY1" fmla="*/ 68282 h 161956"/>
              <a:gd name="connsiteX2" fmla="*/ 12737 w 17702"/>
              <a:gd name="connsiteY2" fmla="*/ 161944 h 161956"/>
              <a:gd name="connsiteX3" fmla="*/ 9562 w 17702"/>
              <a:gd name="connsiteY3" fmla="*/ 74632 h 161956"/>
              <a:gd name="connsiteX4" fmla="*/ 17499 w 17702"/>
              <a:gd name="connsiteY4" fmla="*/ 19 h 16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02" h="161956">
                <a:moveTo>
                  <a:pt x="17499" y="19"/>
                </a:moveTo>
                <a:cubicBezTo>
                  <a:pt x="15911" y="-1039"/>
                  <a:pt x="831" y="41295"/>
                  <a:pt x="37" y="68282"/>
                </a:cubicBezTo>
                <a:cubicBezTo>
                  <a:pt x="-757" y="95269"/>
                  <a:pt x="11149" y="160886"/>
                  <a:pt x="12737" y="161944"/>
                </a:cubicBezTo>
                <a:cubicBezTo>
                  <a:pt x="14325" y="163002"/>
                  <a:pt x="8239" y="98709"/>
                  <a:pt x="9562" y="74632"/>
                </a:cubicBezTo>
                <a:cubicBezTo>
                  <a:pt x="10885" y="50555"/>
                  <a:pt x="19087" y="1077"/>
                  <a:pt x="17499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59493FE-159E-45C8-A4DD-2056E94530E9}"/>
              </a:ext>
            </a:extLst>
          </p:cNvPr>
          <p:cNvSpPr/>
          <p:nvPr/>
        </p:nvSpPr>
        <p:spPr>
          <a:xfrm>
            <a:off x="5682567" y="2159172"/>
            <a:ext cx="154697" cy="131594"/>
          </a:xfrm>
          <a:custGeom>
            <a:avLst/>
            <a:gdLst>
              <a:gd name="connsiteX0" fmla="*/ 683 w 154697"/>
              <a:gd name="connsiteY0" fmla="*/ 131591 h 131594"/>
              <a:gd name="connsiteX1" fmla="*/ 48308 w 154697"/>
              <a:gd name="connsiteY1" fmla="*/ 56978 h 131594"/>
              <a:gd name="connsiteX2" fmla="*/ 107046 w 154697"/>
              <a:gd name="connsiteY2" fmla="*/ 23641 h 131594"/>
              <a:gd name="connsiteX3" fmla="*/ 154671 w 154697"/>
              <a:gd name="connsiteY3" fmla="*/ 1416 h 131594"/>
              <a:gd name="connsiteX4" fmla="*/ 100696 w 154697"/>
              <a:gd name="connsiteY4" fmla="*/ 4591 h 131594"/>
              <a:gd name="connsiteX5" fmla="*/ 68946 w 154697"/>
              <a:gd name="connsiteY5" fmla="*/ 23641 h 131594"/>
              <a:gd name="connsiteX6" fmla="*/ 22908 w 154697"/>
              <a:gd name="connsiteY6" fmla="*/ 60153 h 131594"/>
              <a:gd name="connsiteX7" fmla="*/ 683 w 154697"/>
              <a:gd name="connsiteY7" fmla="*/ 131591 h 13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697" h="131594">
                <a:moveTo>
                  <a:pt x="683" y="131591"/>
                </a:moveTo>
                <a:cubicBezTo>
                  <a:pt x="4916" y="131062"/>
                  <a:pt x="30581" y="74970"/>
                  <a:pt x="48308" y="56978"/>
                </a:cubicBezTo>
                <a:cubicBezTo>
                  <a:pt x="66035" y="38986"/>
                  <a:pt x="89319" y="32901"/>
                  <a:pt x="107046" y="23641"/>
                </a:cubicBezTo>
                <a:cubicBezTo>
                  <a:pt x="124773" y="14381"/>
                  <a:pt x="155729" y="4591"/>
                  <a:pt x="154671" y="1416"/>
                </a:cubicBezTo>
                <a:cubicBezTo>
                  <a:pt x="153613" y="-1759"/>
                  <a:pt x="114983" y="887"/>
                  <a:pt x="100696" y="4591"/>
                </a:cubicBezTo>
                <a:cubicBezTo>
                  <a:pt x="86409" y="8295"/>
                  <a:pt x="81911" y="14381"/>
                  <a:pt x="68946" y="23641"/>
                </a:cubicBezTo>
                <a:cubicBezTo>
                  <a:pt x="55981" y="32901"/>
                  <a:pt x="32962" y="44278"/>
                  <a:pt x="22908" y="60153"/>
                </a:cubicBezTo>
                <a:cubicBezTo>
                  <a:pt x="12854" y="76028"/>
                  <a:pt x="-3550" y="132120"/>
                  <a:pt x="683" y="131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1E14AC74-C065-4135-97CC-C147AC435C3F}"/>
              </a:ext>
            </a:extLst>
          </p:cNvPr>
          <p:cNvSpPr/>
          <p:nvPr/>
        </p:nvSpPr>
        <p:spPr>
          <a:xfrm>
            <a:off x="5672130" y="2117069"/>
            <a:ext cx="263003" cy="43766"/>
          </a:xfrm>
          <a:custGeom>
            <a:avLst/>
            <a:gdLst>
              <a:gd name="connsiteX0" fmla="*/ 8 w 263003"/>
              <a:gd name="connsiteY0" fmla="*/ 43519 h 43766"/>
              <a:gd name="connsiteX1" fmla="*/ 131770 w 263003"/>
              <a:gd name="connsiteY1" fmla="*/ 21294 h 43766"/>
              <a:gd name="connsiteX2" fmla="*/ 242895 w 263003"/>
              <a:gd name="connsiteY2" fmla="*/ 10181 h 43766"/>
              <a:gd name="connsiteX3" fmla="*/ 258770 w 263003"/>
              <a:gd name="connsiteY3" fmla="*/ 10181 h 43766"/>
              <a:gd name="connsiteX4" fmla="*/ 193683 w 263003"/>
              <a:gd name="connsiteY4" fmla="*/ 656 h 43766"/>
              <a:gd name="connsiteX5" fmla="*/ 125420 w 263003"/>
              <a:gd name="connsiteY5" fmla="*/ 5419 h 43766"/>
              <a:gd name="connsiteX6" fmla="*/ 8 w 263003"/>
              <a:gd name="connsiteY6" fmla="*/ 43519 h 4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003" h="43766">
                <a:moveTo>
                  <a:pt x="8" y="43519"/>
                </a:moveTo>
                <a:cubicBezTo>
                  <a:pt x="1066" y="46165"/>
                  <a:pt x="91289" y="26850"/>
                  <a:pt x="131770" y="21294"/>
                </a:cubicBezTo>
                <a:cubicBezTo>
                  <a:pt x="172251" y="15738"/>
                  <a:pt x="221728" y="12033"/>
                  <a:pt x="242895" y="10181"/>
                </a:cubicBezTo>
                <a:cubicBezTo>
                  <a:pt x="264062" y="8329"/>
                  <a:pt x="266972" y="11769"/>
                  <a:pt x="258770" y="10181"/>
                </a:cubicBezTo>
                <a:cubicBezTo>
                  <a:pt x="250568" y="8593"/>
                  <a:pt x="215908" y="1450"/>
                  <a:pt x="193683" y="656"/>
                </a:cubicBezTo>
                <a:cubicBezTo>
                  <a:pt x="171458" y="-138"/>
                  <a:pt x="158758" y="-1460"/>
                  <a:pt x="125420" y="5419"/>
                </a:cubicBezTo>
                <a:cubicBezTo>
                  <a:pt x="92082" y="12298"/>
                  <a:pt x="-1050" y="40873"/>
                  <a:pt x="8" y="43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452CB785-63B1-4D9F-898D-4A2F9D7B2A72}"/>
              </a:ext>
            </a:extLst>
          </p:cNvPr>
          <p:cNvSpPr/>
          <p:nvPr/>
        </p:nvSpPr>
        <p:spPr>
          <a:xfrm>
            <a:off x="5844753" y="2148385"/>
            <a:ext cx="203625" cy="45645"/>
          </a:xfrm>
          <a:custGeom>
            <a:avLst/>
            <a:gdLst>
              <a:gd name="connsiteX0" fmla="*/ 422 w 203625"/>
              <a:gd name="connsiteY0" fmla="*/ 13790 h 45645"/>
              <a:gd name="connsiteX1" fmla="*/ 73447 w 203625"/>
              <a:gd name="connsiteY1" fmla="*/ 24903 h 45645"/>
              <a:gd name="connsiteX2" fmla="*/ 106785 w 203625"/>
              <a:gd name="connsiteY2" fmla="*/ 13790 h 45645"/>
              <a:gd name="connsiteX3" fmla="*/ 203622 w 203625"/>
              <a:gd name="connsiteY3" fmla="*/ 45540 h 45645"/>
              <a:gd name="connsiteX4" fmla="*/ 109960 w 203625"/>
              <a:gd name="connsiteY4" fmla="*/ 1090 h 45645"/>
              <a:gd name="connsiteX5" fmla="*/ 422 w 203625"/>
              <a:gd name="connsiteY5" fmla="*/ 13790 h 45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625" h="45645">
                <a:moveTo>
                  <a:pt x="422" y="13790"/>
                </a:moveTo>
                <a:cubicBezTo>
                  <a:pt x="-5663" y="17759"/>
                  <a:pt x="55720" y="24903"/>
                  <a:pt x="73447" y="24903"/>
                </a:cubicBezTo>
                <a:cubicBezTo>
                  <a:pt x="91174" y="24903"/>
                  <a:pt x="85089" y="10351"/>
                  <a:pt x="106785" y="13790"/>
                </a:cubicBezTo>
                <a:cubicBezTo>
                  <a:pt x="128481" y="17229"/>
                  <a:pt x="203093" y="47657"/>
                  <a:pt x="203622" y="45540"/>
                </a:cubicBezTo>
                <a:cubicBezTo>
                  <a:pt x="204151" y="43423"/>
                  <a:pt x="136154" y="6117"/>
                  <a:pt x="109960" y="1090"/>
                </a:cubicBezTo>
                <a:cubicBezTo>
                  <a:pt x="83766" y="-3937"/>
                  <a:pt x="6507" y="9821"/>
                  <a:pt x="422" y="13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4A925D8-DCFE-41C9-BFD1-2BAC781F0B5C}"/>
              </a:ext>
            </a:extLst>
          </p:cNvPr>
          <p:cNvSpPr/>
          <p:nvPr/>
        </p:nvSpPr>
        <p:spPr>
          <a:xfrm>
            <a:off x="5913084" y="2119784"/>
            <a:ext cx="290972" cy="164452"/>
          </a:xfrm>
          <a:custGeom>
            <a:avLst/>
            <a:gdLst>
              <a:gd name="connsiteX0" fmla="*/ 1941 w 290972"/>
              <a:gd name="connsiteY0" fmla="*/ 4291 h 164452"/>
              <a:gd name="connsiteX1" fmla="*/ 165454 w 290972"/>
              <a:gd name="connsiteY1" fmla="*/ 77316 h 164452"/>
              <a:gd name="connsiteX2" fmla="*/ 286104 w 290972"/>
              <a:gd name="connsiteY2" fmla="*/ 156691 h 164452"/>
              <a:gd name="connsiteX3" fmla="*/ 252766 w 290972"/>
              <a:gd name="connsiteY3" fmla="*/ 151929 h 164452"/>
              <a:gd name="connsiteX4" fmla="*/ 119416 w 290972"/>
              <a:gd name="connsiteY4" fmla="*/ 72554 h 164452"/>
              <a:gd name="connsiteX5" fmla="*/ 262291 w 290972"/>
              <a:gd name="connsiteY5" fmla="*/ 137641 h 164452"/>
              <a:gd name="connsiteX6" fmla="*/ 178154 w 290972"/>
              <a:gd name="connsiteY6" fmla="*/ 97954 h 164452"/>
              <a:gd name="connsiteX7" fmla="*/ 81316 w 290972"/>
              <a:gd name="connsiteY7" fmla="*/ 16991 h 164452"/>
              <a:gd name="connsiteX8" fmla="*/ 1941 w 290972"/>
              <a:gd name="connsiteY8" fmla="*/ 4291 h 16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972" h="164452">
                <a:moveTo>
                  <a:pt x="1941" y="4291"/>
                </a:moveTo>
                <a:cubicBezTo>
                  <a:pt x="15964" y="14345"/>
                  <a:pt x="118094" y="51916"/>
                  <a:pt x="165454" y="77316"/>
                </a:cubicBezTo>
                <a:cubicBezTo>
                  <a:pt x="212814" y="102716"/>
                  <a:pt x="271552" y="144256"/>
                  <a:pt x="286104" y="156691"/>
                </a:cubicBezTo>
                <a:cubicBezTo>
                  <a:pt x="300656" y="169126"/>
                  <a:pt x="280547" y="165952"/>
                  <a:pt x="252766" y="151929"/>
                </a:cubicBezTo>
                <a:cubicBezTo>
                  <a:pt x="224985" y="137906"/>
                  <a:pt x="117829" y="74935"/>
                  <a:pt x="119416" y="72554"/>
                </a:cubicBezTo>
                <a:cubicBezTo>
                  <a:pt x="121003" y="70173"/>
                  <a:pt x="252501" y="133408"/>
                  <a:pt x="262291" y="137641"/>
                </a:cubicBezTo>
                <a:cubicBezTo>
                  <a:pt x="272081" y="141874"/>
                  <a:pt x="208317" y="118062"/>
                  <a:pt x="178154" y="97954"/>
                </a:cubicBezTo>
                <a:cubicBezTo>
                  <a:pt x="147991" y="77846"/>
                  <a:pt x="109097" y="30749"/>
                  <a:pt x="81316" y="16991"/>
                </a:cubicBezTo>
                <a:cubicBezTo>
                  <a:pt x="53535" y="3233"/>
                  <a:pt x="-12082" y="-5763"/>
                  <a:pt x="1941" y="4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527BD7C4-3554-4C2B-A28E-43668A65CF12}"/>
              </a:ext>
            </a:extLst>
          </p:cNvPr>
          <p:cNvSpPr/>
          <p:nvPr/>
        </p:nvSpPr>
        <p:spPr>
          <a:xfrm>
            <a:off x="5664121" y="2325185"/>
            <a:ext cx="331867" cy="108453"/>
          </a:xfrm>
          <a:custGeom>
            <a:avLst/>
            <a:gdLst>
              <a:gd name="connsiteX0" fmla="*/ 331867 w 331867"/>
              <a:gd name="connsiteY0" fmla="*/ 108453 h 108453"/>
              <a:gd name="connsiteX1" fmla="*/ 185817 w 331867"/>
              <a:gd name="connsiteY1" fmla="*/ 76703 h 108453"/>
              <a:gd name="connsiteX2" fmla="*/ 98504 w 331867"/>
              <a:gd name="connsiteY2" fmla="*/ 76703 h 108453"/>
              <a:gd name="connsiteX3" fmla="*/ 20717 w 331867"/>
              <a:gd name="connsiteY3" fmla="*/ 68765 h 108453"/>
              <a:gd name="connsiteX4" fmla="*/ 79 w 331867"/>
              <a:gd name="connsiteY4" fmla="*/ 503 h 108453"/>
              <a:gd name="connsiteX5" fmla="*/ 25479 w 331867"/>
              <a:gd name="connsiteY5" fmla="*/ 37015 h 108453"/>
              <a:gd name="connsiteX6" fmla="*/ 36592 w 331867"/>
              <a:gd name="connsiteY6" fmla="*/ 22728 h 108453"/>
              <a:gd name="connsiteX7" fmla="*/ 68342 w 331867"/>
              <a:gd name="connsiteY7" fmla="*/ 59240 h 108453"/>
              <a:gd name="connsiteX8" fmla="*/ 66754 w 331867"/>
              <a:gd name="connsiteY8" fmla="*/ 17965 h 108453"/>
              <a:gd name="connsiteX9" fmla="*/ 112792 w 331867"/>
              <a:gd name="connsiteY9" fmla="*/ 57653 h 108453"/>
              <a:gd name="connsiteX10" fmla="*/ 166767 w 331867"/>
              <a:gd name="connsiteY10" fmla="*/ 67178 h 108453"/>
              <a:gd name="connsiteX11" fmla="*/ 331867 w 331867"/>
              <a:gd name="connsiteY11" fmla="*/ 108453 h 10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867" h="108453">
                <a:moveTo>
                  <a:pt x="331867" y="108453"/>
                </a:moveTo>
                <a:cubicBezTo>
                  <a:pt x="278289" y="95224"/>
                  <a:pt x="224711" y="81995"/>
                  <a:pt x="185817" y="76703"/>
                </a:cubicBezTo>
                <a:cubicBezTo>
                  <a:pt x="146923" y="71411"/>
                  <a:pt x="126021" y="78026"/>
                  <a:pt x="98504" y="76703"/>
                </a:cubicBezTo>
                <a:cubicBezTo>
                  <a:pt x="70987" y="75380"/>
                  <a:pt x="37121" y="81465"/>
                  <a:pt x="20717" y="68765"/>
                </a:cubicBezTo>
                <a:cubicBezTo>
                  <a:pt x="4313" y="56065"/>
                  <a:pt x="-715" y="5795"/>
                  <a:pt x="79" y="503"/>
                </a:cubicBezTo>
                <a:cubicBezTo>
                  <a:pt x="873" y="-4789"/>
                  <a:pt x="19393" y="33311"/>
                  <a:pt x="25479" y="37015"/>
                </a:cubicBezTo>
                <a:cubicBezTo>
                  <a:pt x="31564" y="40719"/>
                  <a:pt x="29448" y="19024"/>
                  <a:pt x="36592" y="22728"/>
                </a:cubicBezTo>
                <a:cubicBezTo>
                  <a:pt x="43736" y="26432"/>
                  <a:pt x="63315" y="60034"/>
                  <a:pt x="68342" y="59240"/>
                </a:cubicBezTo>
                <a:cubicBezTo>
                  <a:pt x="73369" y="58446"/>
                  <a:pt x="59346" y="18229"/>
                  <a:pt x="66754" y="17965"/>
                </a:cubicBezTo>
                <a:cubicBezTo>
                  <a:pt x="74162" y="17700"/>
                  <a:pt x="96123" y="49451"/>
                  <a:pt x="112792" y="57653"/>
                </a:cubicBezTo>
                <a:cubicBezTo>
                  <a:pt x="129461" y="65855"/>
                  <a:pt x="166767" y="67178"/>
                  <a:pt x="166767" y="67178"/>
                </a:cubicBezTo>
                <a:lnTo>
                  <a:pt x="331867" y="1084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F77C915D-AD14-4147-9B12-718B634AFEB0}"/>
              </a:ext>
            </a:extLst>
          </p:cNvPr>
          <p:cNvSpPr/>
          <p:nvPr/>
        </p:nvSpPr>
        <p:spPr>
          <a:xfrm>
            <a:off x="5732463" y="2412955"/>
            <a:ext cx="321851" cy="168367"/>
          </a:xfrm>
          <a:custGeom>
            <a:avLst/>
            <a:gdLst>
              <a:gd name="connsiteX0" fmla="*/ 0 w 321851"/>
              <a:gd name="connsiteY0" fmla="*/ 168320 h 168367"/>
              <a:gd name="connsiteX1" fmla="*/ 117475 w 321851"/>
              <a:gd name="connsiteY1" fmla="*/ 117520 h 168367"/>
              <a:gd name="connsiteX2" fmla="*/ 122237 w 321851"/>
              <a:gd name="connsiteY2" fmla="*/ 84183 h 168367"/>
              <a:gd name="connsiteX3" fmla="*/ 185737 w 321851"/>
              <a:gd name="connsiteY3" fmla="*/ 90533 h 168367"/>
              <a:gd name="connsiteX4" fmla="*/ 280987 w 321851"/>
              <a:gd name="connsiteY4" fmla="*/ 60370 h 168367"/>
              <a:gd name="connsiteX5" fmla="*/ 319087 w 321851"/>
              <a:gd name="connsiteY5" fmla="*/ 71483 h 168367"/>
              <a:gd name="connsiteX6" fmla="*/ 211137 w 321851"/>
              <a:gd name="connsiteY6" fmla="*/ 46083 h 168367"/>
              <a:gd name="connsiteX7" fmla="*/ 282575 w 321851"/>
              <a:gd name="connsiteY7" fmla="*/ 31795 h 168367"/>
              <a:gd name="connsiteX8" fmla="*/ 187325 w 321851"/>
              <a:gd name="connsiteY8" fmla="*/ 45 h 168367"/>
              <a:gd name="connsiteX9" fmla="*/ 252412 w 321851"/>
              <a:gd name="connsiteY9" fmla="*/ 25445 h 168367"/>
              <a:gd name="connsiteX10" fmla="*/ 207962 w 321851"/>
              <a:gd name="connsiteY10" fmla="*/ 52433 h 168367"/>
              <a:gd name="connsiteX11" fmla="*/ 204787 w 321851"/>
              <a:gd name="connsiteY11" fmla="*/ 66720 h 168367"/>
              <a:gd name="connsiteX12" fmla="*/ 127000 w 321851"/>
              <a:gd name="connsiteY12" fmla="*/ 69895 h 168367"/>
              <a:gd name="connsiteX13" fmla="*/ 115887 w 321851"/>
              <a:gd name="connsiteY13" fmla="*/ 107995 h 168367"/>
              <a:gd name="connsiteX14" fmla="*/ 0 w 321851"/>
              <a:gd name="connsiteY14" fmla="*/ 168320 h 16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1851" h="168367">
                <a:moveTo>
                  <a:pt x="0" y="168320"/>
                </a:moveTo>
                <a:cubicBezTo>
                  <a:pt x="265" y="169908"/>
                  <a:pt x="97102" y="131543"/>
                  <a:pt x="117475" y="117520"/>
                </a:cubicBezTo>
                <a:cubicBezTo>
                  <a:pt x="137848" y="103497"/>
                  <a:pt x="110860" y="88681"/>
                  <a:pt x="122237" y="84183"/>
                </a:cubicBezTo>
                <a:cubicBezTo>
                  <a:pt x="133614" y="79685"/>
                  <a:pt x="159279" y="94502"/>
                  <a:pt x="185737" y="90533"/>
                </a:cubicBezTo>
                <a:cubicBezTo>
                  <a:pt x="212195" y="86564"/>
                  <a:pt x="258762" y="63545"/>
                  <a:pt x="280987" y="60370"/>
                </a:cubicBezTo>
                <a:cubicBezTo>
                  <a:pt x="303212" y="57195"/>
                  <a:pt x="330729" y="73864"/>
                  <a:pt x="319087" y="71483"/>
                </a:cubicBezTo>
                <a:cubicBezTo>
                  <a:pt x="307445" y="69102"/>
                  <a:pt x="217222" y="52698"/>
                  <a:pt x="211137" y="46083"/>
                </a:cubicBezTo>
                <a:cubicBezTo>
                  <a:pt x="205052" y="39468"/>
                  <a:pt x="286544" y="39468"/>
                  <a:pt x="282575" y="31795"/>
                </a:cubicBezTo>
                <a:cubicBezTo>
                  <a:pt x="278606" y="24122"/>
                  <a:pt x="192352" y="1103"/>
                  <a:pt x="187325" y="45"/>
                </a:cubicBezTo>
                <a:cubicBezTo>
                  <a:pt x="182298" y="-1013"/>
                  <a:pt x="248973" y="16714"/>
                  <a:pt x="252412" y="25445"/>
                </a:cubicBezTo>
                <a:cubicBezTo>
                  <a:pt x="255852" y="34176"/>
                  <a:pt x="215900" y="45554"/>
                  <a:pt x="207962" y="52433"/>
                </a:cubicBezTo>
                <a:cubicBezTo>
                  <a:pt x="200024" y="59312"/>
                  <a:pt x="218281" y="63810"/>
                  <a:pt x="204787" y="66720"/>
                </a:cubicBezTo>
                <a:cubicBezTo>
                  <a:pt x="191293" y="69630"/>
                  <a:pt x="141817" y="63016"/>
                  <a:pt x="127000" y="69895"/>
                </a:cubicBezTo>
                <a:cubicBezTo>
                  <a:pt x="112183" y="76774"/>
                  <a:pt x="134937" y="96353"/>
                  <a:pt x="115887" y="107995"/>
                </a:cubicBezTo>
                <a:cubicBezTo>
                  <a:pt x="96837" y="119637"/>
                  <a:pt x="-265" y="166732"/>
                  <a:pt x="0" y="168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D607F103-BEE1-49B1-A35E-CFEF4E29E29F}"/>
              </a:ext>
            </a:extLst>
          </p:cNvPr>
          <p:cNvSpPr/>
          <p:nvPr/>
        </p:nvSpPr>
        <p:spPr>
          <a:xfrm>
            <a:off x="5681164" y="2381086"/>
            <a:ext cx="158943" cy="198697"/>
          </a:xfrm>
          <a:custGeom>
            <a:avLst/>
            <a:gdLst>
              <a:gd name="connsiteX0" fmla="*/ 67174 w 158943"/>
              <a:gd name="connsiteY0" fmla="*/ 198602 h 198697"/>
              <a:gd name="connsiteX1" fmla="*/ 146549 w 158943"/>
              <a:gd name="connsiteY1" fmla="*/ 138277 h 198697"/>
              <a:gd name="connsiteX2" fmla="*/ 156074 w 158943"/>
              <a:gd name="connsiteY2" fmla="*/ 131927 h 198697"/>
              <a:gd name="connsiteX3" fmla="*/ 119561 w 158943"/>
              <a:gd name="connsiteY3" fmla="*/ 106527 h 198697"/>
              <a:gd name="connsiteX4" fmla="*/ 119561 w 158943"/>
              <a:gd name="connsiteY4" fmla="*/ 81127 h 198697"/>
              <a:gd name="connsiteX5" fmla="*/ 138611 w 158943"/>
              <a:gd name="connsiteY5" fmla="*/ 98589 h 198697"/>
              <a:gd name="connsiteX6" fmla="*/ 84636 w 158943"/>
              <a:gd name="connsiteY6" fmla="*/ 93827 h 198697"/>
              <a:gd name="connsiteX7" fmla="*/ 38599 w 158943"/>
              <a:gd name="connsiteY7" fmla="*/ 74777 h 198697"/>
              <a:gd name="connsiteX8" fmla="*/ 2086 w 158943"/>
              <a:gd name="connsiteY8" fmla="*/ 46202 h 198697"/>
              <a:gd name="connsiteX9" fmla="*/ 10024 w 158943"/>
              <a:gd name="connsiteY9" fmla="*/ 164 h 198697"/>
              <a:gd name="connsiteX10" fmla="*/ 56061 w 158943"/>
              <a:gd name="connsiteY10" fmla="*/ 63664 h 198697"/>
              <a:gd name="connsiteX11" fmla="*/ 94161 w 158943"/>
              <a:gd name="connsiteY11" fmla="*/ 74777 h 198697"/>
              <a:gd name="connsiteX12" fmla="*/ 127499 w 158943"/>
              <a:gd name="connsiteY12" fmla="*/ 82714 h 198697"/>
              <a:gd name="connsiteX13" fmla="*/ 135436 w 158943"/>
              <a:gd name="connsiteY13" fmla="*/ 106527 h 198697"/>
              <a:gd name="connsiteX14" fmla="*/ 132261 w 158943"/>
              <a:gd name="connsiteY14" fmla="*/ 125577 h 198697"/>
              <a:gd name="connsiteX15" fmla="*/ 86224 w 158943"/>
              <a:gd name="connsiteY15" fmla="*/ 136689 h 198697"/>
              <a:gd name="connsiteX16" fmla="*/ 71936 w 158943"/>
              <a:gd name="connsiteY16" fmla="*/ 139864 h 198697"/>
              <a:gd name="connsiteX17" fmla="*/ 108449 w 158943"/>
              <a:gd name="connsiteY17" fmla="*/ 152564 h 198697"/>
              <a:gd name="connsiteX18" fmla="*/ 67174 w 158943"/>
              <a:gd name="connsiteY18" fmla="*/ 198602 h 198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943" h="198697">
                <a:moveTo>
                  <a:pt x="67174" y="198602"/>
                </a:moveTo>
                <a:cubicBezTo>
                  <a:pt x="73524" y="196221"/>
                  <a:pt x="131733" y="149389"/>
                  <a:pt x="146549" y="138277"/>
                </a:cubicBezTo>
                <a:cubicBezTo>
                  <a:pt x="161365" y="127165"/>
                  <a:pt x="160572" y="137219"/>
                  <a:pt x="156074" y="131927"/>
                </a:cubicBezTo>
                <a:cubicBezTo>
                  <a:pt x="151576" y="126635"/>
                  <a:pt x="125647" y="114994"/>
                  <a:pt x="119561" y="106527"/>
                </a:cubicBezTo>
                <a:cubicBezTo>
                  <a:pt x="113475" y="98060"/>
                  <a:pt x="116386" y="82450"/>
                  <a:pt x="119561" y="81127"/>
                </a:cubicBezTo>
                <a:cubicBezTo>
                  <a:pt x="122736" y="79804"/>
                  <a:pt x="144432" y="96472"/>
                  <a:pt x="138611" y="98589"/>
                </a:cubicBezTo>
                <a:cubicBezTo>
                  <a:pt x="132790" y="100706"/>
                  <a:pt x="101305" y="97796"/>
                  <a:pt x="84636" y="93827"/>
                </a:cubicBezTo>
                <a:cubicBezTo>
                  <a:pt x="67967" y="89858"/>
                  <a:pt x="52357" y="82714"/>
                  <a:pt x="38599" y="74777"/>
                </a:cubicBezTo>
                <a:cubicBezTo>
                  <a:pt x="24841" y="66839"/>
                  <a:pt x="6849" y="58638"/>
                  <a:pt x="2086" y="46202"/>
                </a:cubicBezTo>
                <a:cubicBezTo>
                  <a:pt x="-2677" y="33766"/>
                  <a:pt x="1028" y="-2746"/>
                  <a:pt x="10024" y="164"/>
                </a:cubicBezTo>
                <a:cubicBezTo>
                  <a:pt x="19020" y="3074"/>
                  <a:pt x="42038" y="51229"/>
                  <a:pt x="56061" y="63664"/>
                </a:cubicBezTo>
                <a:cubicBezTo>
                  <a:pt x="70084" y="76099"/>
                  <a:pt x="82255" y="71602"/>
                  <a:pt x="94161" y="74777"/>
                </a:cubicBezTo>
                <a:cubicBezTo>
                  <a:pt x="106067" y="77952"/>
                  <a:pt x="120620" y="77422"/>
                  <a:pt x="127499" y="82714"/>
                </a:cubicBezTo>
                <a:cubicBezTo>
                  <a:pt x="134378" y="88006"/>
                  <a:pt x="134642" y="99383"/>
                  <a:pt x="135436" y="106527"/>
                </a:cubicBezTo>
                <a:cubicBezTo>
                  <a:pt x="136230" y="113671"/>
                  <a:pt x="140463" y="120550"/>
                  <a:pt x="132261" y="125577"/>
                </a:cubicBezTo>
                <a:cubicBezTo>
                  <a:pt x="124059" y="130604"/>
                  <a:pt x="96278" y="134308"/>
                  <a:pt x="86224" y="136689"/>
                </a:cubicBezTo>
                <a:cubicBezTo>
                  <a:pt x="76170" y="139070"/>
                  <a:pt x="68232" y="137218"/>
                  <a:pt x="71936" y="139864"/>
                </a:cubicBezTo>
                <a:cubicBezTo>
                  <a:pt x="75640" y="142510"/>
                  <a:pt x="106862" y="147008"/>
                  <a:pt x="108449" y="152564"/>
                </a:cubicBezTo>
                <a:cubicBezTo>
                  <a:pt x="110036" y="158120"/>
                  <a:pt x="60824" y="200983"/>
                  <a:pt x="67174" y="198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1EB1366F-0EC5-4A48-8AF9-61E24E4226F1}"/>
              </a:ext>
            </a:extLst>
          </p:cNvPr>
          <p:cNvSpPr/>
          <p:nvPr/>
        </p:nvSpPr>
        <p:spPr>
          <a:xfrm>
            <a:off x="5313203" y="2242788"/>
            <a:ext cx="350466" cy="636939"/>
          </a:xfrm>
          <a:custGeom>
            <a:avLst/>
            <a:gdLst>
              <a:gd name="connsiteX0" fmla="*/ 338297 w 350466"/>
              <a:gd name="connsiteY0" fmla="*/ 350 h 636939"/>
              <a:gd name="connsiteX1" fmla="*/ 331947 w 350466"/>
              <a:gd name="connsiteY1" fmla="*/ 176562 h 636939"/>
              <a:gd name="connsiteX2" fmla="*/ 314485 w 350466"/>
              <a:gd name="connsiteY2" fmla="*/ 224187 h 636939"/>
              <a:gd name="connsiteX3" fmla="*/ 284322 w 350466"/>
              <a:gd name="connsiteY3" fmla="*/ 268637 h 636939"/>
              <a:gd name="connsiteX4" fmla="*/ 31910 w 350466"/>
              <a:gd name="connsiteY4" fmla="*/ 506762 h 636939"/>
              <a:gd name="connsiteX5" fmla="*/ 14447 w 350466"/>
              <a:gd name="connsiteY5" fmla="*/ 540100 h 636939"/>
              <a:gd name="connsiteX6" fmla="*/ 160 w 350466"/>
              <a:gd name="connsiteY6" fmla="*/ 636937 h 636939"/>
              <a:gd name="connsiteX7" fmla="*/ 23972 w 350466"/>
              <a:gd name="connsiteY7" fmla="*/ 536925 h 636939"/>
              <a:gd name="connsiteX8" fmla="*/ 117635 w 350466"/>
              <a:gd name="connsiteY8" fmla="*/ 460725 h 636939"/>
              <a:gd name="connsiteX9" fmla="*/ 331947 w 350466"/>
              <a:gd name="connsiteY9" fmla="*/ 227362 h 636939"/>
              <a:gd name="connsiteX10" fmla="*/ 338297 w 350466"/>
              <a:gd name="connsiteY10" fmla="*/ 350 h 63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466" h="636939">
                <a:moveTo>
                  <a:pt x="338297" y="350"/>
                </a:moveTo>
                <a:cubicBezTo>
                  <a:pt x="338297" y="-8117"/>
                  <a:pt x="335916" y="139256"/>
                  <a:pt x="331947" y="176562"/>
                </a:cubicBezTo>
                <a:cubicBezTo>
                  <a:pt x="327978" y="213868"/>
                  <a:pt x="322422" y="208841"/>
                  <a:pt x="314485" y="224187"/>
                </a:cubicBezTo>
                <a:cubicBezTo>
                  <a:pt x="306548" y="239533"/>
                  <a:pt x="331418" y="221541"/>
                  <a:pt x="284322" y="268637"/>
                </a:cubicBezTo>
                <a:cubicBezTo>
                  <a:pt x="237226" y="315733"/>
                  <a:pt x="76889" y="461518"/>
                  <a:pt x="31910" y="506762"/>
                </a:cubicBezTo>
                <a:cubicBezTo>
                  <a:pt x="-13069" y="552006"/>
                  <a:pt x="19739" y="518404"/>
                  <a:pt x="14447" y="540100"/>
                </a:cubicBezTo>
                <a:cubicBezTo>
                  <a:pt x="9155" y="561796"/>
                  <a:pt x="-1427" y="637466"/>
                  <a:pt x="160" y="636937"/>
                </a:cubicBezTo>
                <a:cubicBezTo>
                  <a:pt x="1747" y="636408"/>
                  <a:pt x="4393" y="566294"/>
                  <a:pt x="23972" y="536925"/>
                </a:cubicBezTo>
                <a:cubicBezTo>
                  <a:pt x="43551" y="507556"/>
                  <a:pt x="66306" y="512319"/>
                  <a:pt x="117635" y="460725"/>
                </a:cubicBezTo>
                <a:cubicBezTo>
                  <a:pt x="168964" y="409131"/>
                  <a:pt x="294376" y="301975"/>
                  <a:pt x="331947" y="227362"/>
                </a:cubicBezTo>
                <a:cubicBezTo>
                  <a:pt x="369518" y="152750"/>
                  <a:pt x="338297" y="8817"/>
                  <a:pt x="338297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8B0898C-7FF6-4DD9-A282-8412341E46E8}"/>
              </a:ext>
            </a:extLst>
          </p:cNvPr>
          <p:cNvSpPr/>
          <p:nvPr/>
        </p:nvSpPr>
        <p:spPr>
          <a:xfrm>
            <a:off x="5522885" y="2753932"/>
            <a:ext cx="119578" cy="214850"/>
          </a:xfrm>
          <a:custGeom>
            <a:avLst/>
            <a:gdLst>
              <a:gd name="connsiteX0" fmla="*/ 28 w 119578"/>
              <a:gd name="connsiteY0" fmla="*/ 16256 h 214850"/>
              <a:gd name="connsiteX1" fmla="*/ 82578 w 119578"/>
              <a:gd name="connsiteY1" fmla="*/ 381 h 214850"/>
              <a:gd name="connsiteX2" fmla="*/ 111153 w 119578"/>
              <a:gd name="connsiteY2" fmla="*/ 33718 h 214850"/>
              <a:gd name="connsiteX3" fmla="*/ 117503 w 119578"/>
              <a:gd name="connsiteY3" fmla="*/ 113093 h 214850"/>
              <a:gd name="connsiteX4" fmla="*/ 79403 w 119578"/>
              <a:gd name="connsiteY4" fmla="*/ 149606 h 214850"/>
              <a:gd name="connsiteX5" fmla="*/ 30190 w 119578"/>
              <a:gd name="connsiteY5" fmla="*/ 175006 h 214850"/>
              <a:gd name="connsiteX6" fmla="*/ 17490 w 119578"/>
              <a:gd name="connsiteY6" fmla="*/ 214693 h 214850"/>
              <a:gd name="connsiteX7" fmla="*/ 33365 w 119578"/>
              <a:gd name="connsiteY7" fmla="*/ 159131 h 214850"/>
              <a:gd name="connsiteX8" fmla="*/ 98453 w 119578"/>
              <a:gd name="connsiteY8" fmla="*/ 119443 h 214850"/>
              <a:gd name="connsiteX9" fmla="*/ 107978 w 119578"/>
              <a:gd name="connsiteY9" fmla="*/ 92456 h 214850"/>
              <a:gd name="connsiteX10" fmla="*/ 109565 w 119578"/>
              <a:gd name="connsiteY10" fmla="*/ 55943 h 214850"/>
              <a:gd name="connsiteX11" fmla="*/ 92103 w 119578"/>
              <a:gd name="connsiteY11" fmla="*/ 25781 h 214850"/>
              <a:gd name="connsiteX12" fmla="*/ 28 w 119578"/>
              <a:gd name="connsiteY12" fmla="*/ 16256 h 21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578" h="214850">
                <a:moveTo>
                  <a:pt x="28" y="16256"/>
                </a:moveTo>
                <a:cubicBezTo>
                  <a:pt x="-1559" y="12023"/>
                  <a:pt x="64057" y="-2529"/>
                  <a:pt x="82578" y="381"/>
                </a:cubicBezTo>
                <a:cubicBezTo>
                  <a:pt x="101099" y="3291"/>
                  <a:pt x="105332" y="14933"/>
                  <a:pt x="111153" y="33718"/>
                </a:cubicBezTo>
                <a:cubicBezTo>
                  <a:pt x="116974" y="52503"/>
                  <a:pt x="122795" y="93778"/>
                  <a:pt x="117503" y="113093"/>
                </a:cubicBezTo>
                <a:cubicBezTo>
                  <a:pt x="112211" y="132408"/>
                  <a:pt x="93955" y="139287"/>
                  <a:pt x="79403" y="149606"/>
                </a:cubicBezTo>
                <a:cubicBezTo>
                  <a:pt x="64851" y="159925"/>
                  <a:pt x="40509" y="164158"/>
                  <a:pt x="30190" y="175006"/>
                </a:cubicBezTo>
                <a:cubicBezTo>
                  <a:pt x="19871" y="185854"/>
                  <a:pt x="16961" y="217339"/>
                  <a:pt x="17490" y="214693"/>
                </a:cubicBezTo>
                <a:cubicBezTo>
                  <a:pt x="18019" y="212047"/>
                  <a:pt x="19871" y="175006"/>
                  <a:pt x="33365" y="159131"/>
                </a:cubicBezTo>
                <a:cubicBezTo>
                  <a:pt x="46859" y="143256"/>
                  <a:pt x="86018" y="130555"/>
                  <a:pt x="98453" y="119443"/>
                </a:cubicBezTo>
                <a:cubicBezTo>
                  <a:pt x="110888" y="108331"/>
                  <a:pt x="106126" y="103039"/>
                  <a:pt x="107978" y="92456"/>
                </a:cubicBezTo>
                <a:cubicBezTo>
                  <a:pt x="109830" y="81873"/>
                  <a:pt x="112211" y="67056"/>
                  <a:pt x="109565" y="55943"/>
                </a:cubicBezTo>
                <a:cubicBezTo>
                  <a:pt x="106919" y="44830"/>
                  <a:pt x="109830" y="32396"/>
                  <a:pt x="92103" y="25781"/>
                </a:cubicBezTo>
                <a:cubicBezTo>
                  <a:pt x="74376" y="19167"/>
                  <a:pt x="1615" y="20489"/>
                  <a:pt x="28" y="16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7B6B63B5-5AA3-4EED-8680-814AB1EDED4E}"/>
              </a:ext>
            </a:extLst>
          </p:cNvPr>
          <p:cNvSpPr/>
          <p:nvPr/>
        </p:nvSpPr>
        <p:spPr>
          <a:xfrm>
            <a:off x="5413236" y="2801578"/>
            <a:ext cx="131911" cy="99323"/>
          </a:xfrm>
          <a:custGeom>
            <a:avLst/>
            <a:gdLst>
              <a:gd name="connsiteX0" fmla="*/ 139 w 131911"/>
              <a:gd name="connsiteY0" fmla="*/ 35285 h 99323"/>
              <a:gd name="connsiteX1" fmla="*/ 73164 w 131911"/>
              <a:gd name="connsiteY1" fmla="*/ 17822 h 99323"/>
              <a:gd name="connsiteX2" fmla="*/ 90627 w 131911"/>
              <a:gd name="connsiteY2" fmla="*/ 40047 h 99323"/>
              <a:gd name="connsiteX3" fmla="*/ 131902 w 131911"/>
              <a:gd name="connsiteY3" fmla="*/ 98785 h 99323"/>
              <a:gd name="connsiteX4" fmla="*/ 93802 w 131911"/>
              <a:gd name="connsiteY4" fmla="*/ 1947 h 99323"/>
              <a:gd name="connsiteX5" fmla="*/ 139 w 131911"/>
              <a:gd name="connsiteY5" fmla="*/ 35285 h 9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911" h="99323">
                <a:moveTo>
                  <a:pt x="139" y="35285"/>
                </a:moveTo>
                <a:cubicBezTo>
                  <a:pt x="-3301" y="37931"/>
                  <a:pt x="58083" y="17028"/>
                  <a:pt x="73164" y="17822"/>
                </a:cubicBezTo>
                <a:cubicBezTo>
                  <a:pt x="88245" y="18616"/>
                  <a:pt x="80837" y="26553"/>
                  <a:pt x="90627" y="40047"/>
                </a:cubicBezTo>
                <a:cubicBezTo>
                  <a:pt x="100417" y="53541"/>
                  <a:pt x="131373" y="105135"/>
                  <a:pt x="131902" y="98785"/>
                </a:cubicBezTo>
                <a:cubicBezTo>
                  <a:pt x="132431" y="92435"/>
                  <a:pt x="110735" y="13324"/>
                  <a:pt x="93802" y="1947"/>
                </a:cubicBezTo>
                <a:cubicBezTo>
                  <a:pt x="76869" y="-9430"/>
                  <a:pt x="3579" y="32639"/>
                  <a:pt x="139" y="35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9D3AA61-8648-434D-A17C-F281919DB854}"/>
              </a:ext>
            </a:extLst>
          </p:cNvPr>
          <p:cNvSpPr/>
          <p:nvPr/>
        </p:nvSpPr>
        <p:spPr>
          <a:xfrm>
            <a:off x="5307013" y="2789098"/>
            <a:ext cx="144645" cy="127177"/>
          </a:xfrm>
          <a:custGeom>
            <a:avLst/>
            <a:gdLst>
              <a:gd name="connsiteX0" fmla="*/ 144462 w 144645"/>
              <a:gd name="connsiteY0" fmla="*/ 140 h 127177"/>
              <a:gd name="connsiteX1" fmla="*/ 85725 w 144645"/>
              <a:gd name="connsiteY1" fmla="*/ 54115 h 127177"/>
              <a:gd name="connsiteX2" fmla="*/ 90487 w 144645"/>
              <a:gd name="connsiteY2" fmla="*/ 82690 h 127177"/>
              <a:gd name="connsiteX3" fmla="*/ 82550 w 144645"/>
              <a:gd name="connsiteY3" fmla="*/ 127140 h 127177"/>
              <a:gd name="connsiteX4" fmla="*/ 0 w 144645"/>
              <a:gd name="connsiteY4" fmla="*/ 74752 h 127177"/>
              <a:gd name="connsiteX5" fmla="*/ 80962 w 144645"/>
              <a:gd name="connsiteY5" fmla="*/ 101740 h 127177"/>
              <a:gd name="connsiteX6" fmla="*/ 63500 w 144645"/>
              <a:gd name="connsiteY6" fmla="*/ 71577 h 127177"/>
              <a:gd name="connsiteX7" fmla="*/ 144462 w 144645"/>
              <a:gd name="connsiteY7" fmla="*/ 140 h 12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645" h="127177">
                <a:moveTo>
                  <a:pt x="144462" y="140"/>
                </a:moveTo>
                <a:cubicBezTo>
                  <a:pt x="148166" y="-2770"/>
                  <a:pt x="94721" y="40357"/>
                  <a:pt x="85725" y="54115"/>
                </a:cubicBezTo>
                <a:cubicBezTo>
                  <a:pt x="76729" y="67873"/>
                  <a:pt x="91016" y="70519"/>
                  <a:pt x="90487" y="82690"/>
                </a:cubicBezTo>
                <a:cubicBezTo>
                  <a:pt x="89958" y="94861"/>
                  <a:pt x="97631" y="128463"/>
                  <a:pt x="82550" y="127140"/>
                </a:cubicBezTo>
                <a:cubicBezTo>
                  <a:pt x="67469" y="125817"/>
                  <a:pt x="265" y="78985"/>
                  <a:pt x="0" y="74752"/>
                </a:cubicBezTo>
                <a:cubicBezTo>
                  <a:pt x="-265" y="70519"/>
                  <a:pt x="70379" y="102269"/>
                  <a:pt x="80962" y="101740"/>
                </a:cubicBezTo>
                <a:cubicBezTo>
                  <a:pt x="91545" y="101211"/>
                  <a:pt x="55827" y="84806"/>
                  <a:pt x="63500" y="71577"/>
                </a:cubicBezTo>
                <a:cubicBezTo>
                  <a:pt x="71173" y="58348"/>
                  <a:pt x="140758" y="3050"/>
                  <a:pt x="144462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1D937F30-A044-4F5A-AA3C-DE71BA2A279B}"/>
              </a:ext>
            </a:extLst>
          </p:cNvPr>
          <p:cNvSpPr/>
          <p:nvPr/>
        </p:nvSpPr>
        <p:spPr>
          <a:xfrm>
            <a:off x="5407371" y="2923677"/>
            <a:ext cx="81290" cy="135121"/>
          </a:xfrm>
          <a:custGeom>
            <a:avLst/>
            <a:gdLst>
              <a:gd name="connsiteX0" fmla="*/ 77442 w 81290"/>
              <a:gd name="connsiteY0" fmla="*/ 498 h 135121"/>
              <a:gd name="connsiteX1" fmla="*/ 34579 w 81290"/>
              <a:gd name="connsiteY1" fmla="*/ 86223 h 135121"/>
              <a:gd name="connsiteX2" fmla="*/ 21879 w 81290"/>
              <a:gd name="connsiteY2" fmla="*/ 113211 h 135121"/>
              <a:gd name="connsiteX3" fmla="*/ 1242 w 81290"/>
              <a:gd name="connsiteY3" fmla="*/ 133848 h 135121"/>
              <a:gd name="connsiteX4" fmla="*/ 61567 w 81290"/>
              <a:gd name="connsiteY4" fmla="*/ 75111 h 135121"/>
              <a:gd name="connsiteX5" fmla="*/ 77442 w 81290"/>
              <a:gd name="connsiteY5" fmla="*/ 51298 h 135121"/>
              <a:gd name="connsiteX6" fmla="*/ 77442 w 81290"/>
              <a:gd name="connsiteY6" fmla="*/ 498 h 13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290" h="135121">
                <a:moveTo>
                  <a:pt x="77442" y="498"/>
                </a:moveTo>
                <a:cubicBezTo>
                  <a:pt x="70298" y="6319"/>
                  <a:pt x="34579" y="86223"/>
                  <a:pt x="34579" y="86223"/>
                </a:cubicBezTo>
                <a:cubicBezTo>
                  <a:pt x="25319" y="105008"/>
                  <a:pt x="27435" y="105273"/>
                  <a:pt x="21879" y="113211"/>
                </a:cubicBezTo>
                <a:cubicBezTo>
                  <a:pt x="16323" y="121149"/>
                  <a:pt x="-5373" y="140198"/>
                  <a:pt x="1242" y="133848"/>
                </a:cubicBezTo>
                <a:cubicBezTo>
                  <a:pt x="7857" y="127498"/>
                  <a:pt x="48867" y="88869"/>
                  <a:pt x="61567" y="75111"/>
                </a:cubicBezTo>
                <a:cubicBezTo>
                  <a:pt x="74267" y="61353"/>
                  <a:pt x="74796" y="61088"/>
                  <a:pt x="77442" y="51298"/>
                </a:cubicBezTo>
                <a:cubicBezTo>
                  <a:pt x="80088" y="41508"/>
                  <a:pt x="84586" y="-5323"/>
                  <a:pt x="77442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30A508E0-88D1-42AA-8FA9-0C5C539622AB}"/>
              </a:ext>
            </a:extLst>
          </p:cNvPr>
          <p:cNvSpPr/>
          <p:nvPr/>
        </p:nvSpPr>
        <p:spPr>
          <a:xfrm>
            <a:off x="5359400" y="3069820"/>
            <a:ext cx="270312" cy="184566"/>
          </a:xfrm>
          <a:custGeom>
            <a:avLst/>
            <a:gdLst>
              <a:gd name="connsiteX0" fmla="*/ 0 w 270312"/>
              <a:gd name="connsiteY0" fmla="*/ 59143 h 184566"/>
              <a:gd name="connsiteX1" fmla="*/ 87313 w 270312"/>
              <a:gd name="connsiteY1" fmla="*/ 405 h 184566"/>
              <a:gd name="connsiteX2" fmla="*/ 122238 w 270312"/>
              <a:gd name="connsiteY2" fmla="*/ 35330 h 184566"/>
              <a:gd name="connsiteX3" fmla="*/ 177800 w 270312"/>
              <a:gd name="connsiteY3" fmla="*/ 76605 h 184566"/>
              <a:gd name="connsiteX4" fmla="*/ 255588 w 270312"/>
              <a:gd name="connsiteY4" fmla="*/ 116293 h 184566"/>
              <a:gd name="connsiteX5" fmla="*/ 255588 w 270312"/>
              <a:gd name="connsiteY5" fmla="*/ 117880 h 184566"/>
              <a:gd name="connsiteX6" fmla="*/ 269875 w 270312"/>
              <a:gd name="connsiteY6" fmla="*/ 184555 h 184566"/>
              <a:gd name="connsiteX7" fmla="*/ 236538 w 270312"/>
              <a:gd name="connsiteY7" fmla="*/ 122643 h 184566"/>
              <a:gd name="connsiteX8" fmla="*/ 134938 w 270312"/>
              <a:gd name="connsiteY8" fmla="*/ 49618 h 184566"/>
              <a:gd name="connsiteX9" fmla="*/ 87313 w 270312"/>
              <a:gd name="connsiteY9" fmla="*/ 32155 h 184566"/>
              <a:gd name="connsiteX10" fmla="*/ 0 w 270312"/>
              <a:gd name="connsiteY10" fmla="*/ 59143 h 18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0312" h="184566">
                <a:moveTo>
                  <a:pt x="0" y="59143"/>
                </a:moveTo>
                <a:cubicBezTo>
                  <a:pt x="0" y="53851"/>
                  <a:pt x="66940" y="4374"/>
                  <a:pt x="87313" y="405"/>
                </a:cubicBezTo>
                <a:cubicBezTo>
                  <a:pt x="107686" y="-3564"/>
                  <a:pt x="107157" y="22630"/>
                  <a:pt x="122238" y="35330"/>
                </a:cubicBezTo>
                <a:cubicBezTo>
                  <a:pt x="137319" y="48030"/>
                  <a:pt x="155575" y="63111"/>
                  <a:pt x="177800" y="76605"/>
                </a:cubicBezTo>
                <a:cubicBezTo>
                  <a:pt x="200025" y="90099"/>
                  <a:pt x="255588" y="116293"/>
                  <a:pt x="255588" y="116293"/>
                </a:cubicBezTo>
                <a:cubicBezTo>
                  <a:pt x="268553" y="123172"/>
                  <a:pt x="253207" y="106503"/>
                  <a:pt x="255588" y="117880"/>
                </a:cubicBezTo>
                <a:cubicBezTo>
                  <a:pt x="257969" y="129257"/>
                  <a:pt x="273050" y="183761"/>
                  <a:pt x="269875" y="184555"/>
                </a:cubicBezTo>
                <a:cubicBezTo>
                  <a:pt x="266700" y="185349"/>
                  <a:pt x="259027" y="145132"/>
                  <a:pt x="236538" y="122643"/>
                </a:cubicBezTo>
                <a:cubicBezTo>
                  <a:pt x="214049" y="100154"/>
                  <a:pt x="159809" y="64699"/>
                  <a:pt x="134938" y="49618"/>
                </a:cubicBezTo>
                <a:cubicBezTo>
                  <a:pt x="110067" y="34537"/>
                  <a:pt x="106363" y="32155"/>
                  <a:pt x="87313" y="32155"/>
                </a:cubicBezTo>
                <a:cubicBezTo>
                  <a:pt x="68263" y="32155"/>
                  <a:pt x="0" y="64435"/>
                  <a:pt x="0" y="59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D9DB3FB-AECD-4CD9-B742-1B390FAFD05D}"/>
              </a:ext>
            </a:extLst>
          </p:cNvPr>
          <p:cNvSpPr/>
          <p:nvPr/>
        </p:nvSpPr>
        <p:spPr>
          <a:xfrm>
            <a:off x="5365665" y="3250940"/>
            <a:ext cx="263242" cy="156483"/>
          </a:xfrm>
          <a:custGeom>
            <a:avLst/>
            <a:gdLst>
              <a:gd name="connsiteX0" fmla="*/ 262023 w 263242"/>
              <a:gd name="connsiteY0" fmla="*/ 260 h 156483"/>
              <a:gd name="connsiteX1" fmla="*/ 133435 w 263242"/>
              <a:gd name="connsiteY1" fmla="*/ 33598 h 156483"/>
              <a:gd name="connsiteX2" fmla="*/ 71523 w 263242"/>
              <a:gd name="connsiteY2" fmla="*/ 58998 h 156483"/>
              <a:gd name="connsiteX3" fmla="*/ 49298 w 263242"/>
              <a:gd name="connsiteY3" fmla="*/ 85985 h 156483"/>
              <a:gd name="connsiteX4" fmla="*/ 71523 w 263242"/>
              <a:gd name="connsiteY4" fmla="*/ 154248 h 156483"/>
              <a:gd name="connsiteX5" fmla="*/ 52473 w 263242"/>
              <a:gd name="connsiteY5" fmla="*/ 136785 h 156483"/>
              <a:gd name="connsiteX6" fmla="*/ 27073 w 263242"/>
              <a:gd name="connsiteY6" fmla="*/ 105035 h 156483"/>
              <a:gd name="connsiteX7" fmla="*/ 85 w 263242"/>
              <a:gd name="connsiteY7" fmla="*/ 97098 h 156483"/>
              <a:gd name="connsiteX8" fmla="*/ 19135 w 263242"/>
              <a:gd name="connsiteY8" fmla="*/ 97098 h 156483"/>
              <a:gd name="connsiteX9" fmla="*/ 36598 w 263242"/>
              <a:gd name="connsiteY9" fmla="*/ 76460 h 156483"/>
              <a:gd name="connsiteX10" fmla="*/ 49298 w 263242"/>
              <a:gd name="connsiteY10" fmla="*/ 52648 h 156483"/>
              <a:gd name="connsiteX11" fmla="*/ 262023 w 263242"/>
              <a:gd name="connsiteY11" fmla="*/ 260 h 15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3242" h="156483">
                <a:moveTo>
                  <a:pt x="262023" y="260"/>
                </a:moveTo>
                <a:cubicBezTo>
                  <a:pt x="276046" y="-2915"/>
                  <a:pt x="165185" y="23808"/>
                  <a:pt x="133435" y="33598"/>
                </a:cubicBezTo>
                <a:cubicBezTo>
                  <a:pt x="101685" y="43388"/>
                  <a:pt x="85546" y="50267"/>
                  <a:pt x="71523" y="58998"/>
                </a:cubicBezTo>
                <a:cubicBezTo>
                  <a:pt x="57500" y="67729"/>
                  <a:pt x="49298" y="70110"/>
                  <a:pt x="49298" y="85985"/>
                </a:cubicBezTo>
                <a:cubicBezTo>
                  <a:pt x="49298" y="101860"/>
                  <a:pt x="70994" y="145781"/>
                  <a:pt x="71523" y="154248"/>
                </a:cubicBezTo>
                <a:cubicBezTo>
                  <a:pt x="72052" y="162715"/>
                  <a:pt x="59881" y="144987"/>
                  <a:pt x="52473" y="136785"/>
                </a:cubicBezTo>
                <a:cubicBezTo>
                  <a:pt x="45065" y="128583"/>
                  <a:pt x="35804" y="111650"/>
                  <a:pt x="27073" y="105035"/>
                </a:cubicBezTo>
                <a:cubicBezTo>
                  <a:pt x="18342" y="98420"/>
                  <a:pt x="1408" y="98421"/>
                  <a:pt x="85" y="97098"/>
                </a:cubicBezTo>
                <a:cubicBezTo>
                  <a:pt x="-1238" y="95775"/>
                  <a:pt x="13050" y="100538"/>
                  <a:pt x="19135" y="97098"/>
                </a:cubicBezTo>
                <a:cubicBezTo>
                  <a:pt x="25220" y="93658"/>
                  <a:pt x="31571" y="83868"/>
                  <a:pt x="36598" y="76460"/>
                </a:cubicBezTo>
                <a:cubicBezTo>
                  <a:pt x="41625" y="69052"/>
                  <a:pt x="8023" y="66671"/>
                  <a:pt x="49298" y="52648"/>
                </a:cubicBezTo>
                <a:cubicBezTo>
                  <a:pt x="90573" y="38625"/>
                  <a:pt x="248000" y="3435"/>
                  <a:pt x="262023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ED3BDCD-611B-480B-BDEF-C9C0D38F468F}"/>
              </a:ext>
            </a:extLst>
          </p:cNvPr>
          <p:cNvSpPr/>
          <p:nvPr/>
        </p:nvSpPr>
        <p:spPr>
          <a:xfrm>
            <a:off x="5373985" y="3122482"/>
            <a:ext cx="258634" cy="93924"/>
          </a:xfrm>
          <a:custGeom>
            <a:avLst/>
            <a:gdLst>
              <a:gd name="connsiteX0" fmla="*/ 1290 w 258634"/>
              <a:gd name="connsiteY0" fmla="*/ 131 h 93924"/>
              <a:gd name="connsiteX1" fmla="*/ 82253 w 258634"/>
              <a:gd name="connsiteY1" fmla="*/ 33468 h 93924"/>
              <a:gd name="connsiteX2" fmla="*/ 94953 w 258634"/>
              <a:gd name="connsiteY2" fmla="*/ 30293 h 93924"/>
              <a:gd name="connsiteX3" fmla="*/ 147340 w 258634"/>
              <a:gd name="connsiteY3" fmla="*/ 58868 h 93924"/>
              <a:gd name="connsiteX4" fmla="*/ 174328 w 258634"/>
              <a:gd name="connsiteY4" fmla="*/ 76331 h 93924"/>
              <a:gd name="connsiteX5" fmla="*/ 258465 w 258634"/>
              <a:gd name="connsiteY5" fmla="*/ 93793 h 93924"/>
              <a:gd name="connsiteX6" fmla="*/ 194965 w 258634"/>
              <a:gd name="connsiteY6" fmla="*/ 66806 h 93924"/>
              <a:gd name="connsiteX7" fmla="*/ 155278 w 258634"/>
              <a:gd name="connsiteY7" fmla="*/ 47756 h 93924"/>
              <a:gd name="connsiteX8" fmla="*/ 1290 w 258634"/>
              <a:gd name="connsiteY8" fmla="*/ 131 h 9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634" h="93924">
                <a:moveTo>
                  <a:pt x="1290" y="131"/>
                </a:moveTo>
                <a:cubicBezTo>
                  <a:pt x="-10881" y="-2250"/>
                  <a:pt x="66643" y="28441"/>
                  <a:pt x="82253" y="33468"/>
                </a:cubicBezTo>
                <a:cubicBezTo>
                  <a:pt x="97863" y="38495"/>
                  <a:pt x="84105" y="26060"/>
                  <a:pt x="94953" y="30293"/>
                </a:cubicBezTo>
                <a:cubicBezTo>
                  <a:pt x="105801" y="34526"/>
                  <a:pt x="134111" y="51195"/>
                  <a:pt x="147340" y="58868"/>
                </a:cubicBezTo>
                <a:cubicBezTo>
                  <a:pt x="160569" y="66541"/>
                  <a:pt x="155807" y="70510"/>
                  <a:pt x="174328" y="76331"/>
                </a:cubicBezTo>
                <a:cubicBezTo>
                  <a:pt x="192849" y="82152"/>
                  <a:pt x="255026" y="95380"/>
                  <a:pt x="258465" y="93793"/>
                </a:cubicBezTo>
                <a:cubicBezTo>
                  <a:pt x="261904" y="92206"/>
                  <a:pt x="212163" y="74479"/>
                  <a:pt x="194965" y="66806"/>
                </a:cubicBezTo>
                <a:cubicBezTo>
                  <a:pt x="177767" y="59133"/>
                  <a:pt x="185440" y="59662"/>
                  <a:pt x="155278" y="47756"/>
                </a:cubicBezTo>
                <a:cubicBezTo>
                  <a:pt x="125116" y="35850"/>
                  <a:pt x="13461" y="2512"/>
                  <a:pt x="129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2FBBD1FF-471A-41F3-A55D-94DE721397AE}"/>
              </a:ext>
            </a:extLst>
          </p:cNvPr>
          <p:cNvSpPr/>
          <p:nvPr/>
        </p:nvSpPr>
        <p:spPr>
          <a:xfrm>
            <a:off x="5381597" y="3244702"/>
            <a:ext cx="229005" cy="84407"/>
          </a:xfrm>
          <a:custGeom>
            <a:avLst/>
            <a:gdLst>
              <a:gd name="connsiteX0" fmla="*/ 228628 w 229005"/>
              <a:gd name="connsiteY0" fmla="*/ 148 h 84407"/>
              <a:gd name="connsiteX1" fmla="*/ 60353 w 229005"/>
              <a:gd name="connsiteY1" fmla="*/ 8086 h 84407"/>
              <a:gd name="connsiteX2" fmla="*/ 54003 w 229005"/>
              <a:gd name="connsiteY2" fmla="*/ 8086 h 84407"/>
              <a:gd name="connsiteX3" fmla="*/ 28 w 229005"/>
              <a:gd name="connsiteY3" fmla="*/ 84286 h 84407"/>
              <a:gd name="connsiteX4" fmla="*/ 61941 w 229005"/>
              <a:gd name="connsiteY4" fmla="*/ 25548 h 84407"/>
              <a:gd name="connsiteX5" fmla="*/ 104803 w 229005"/>
              <a:gd name="connsiteY5" fmla="*/ 16023 h 84407"/>
              <a:gd name="connsiteX6" fmla="*/ 228628 w 229005"/>
              <a:gd name="connsiteY6" fmla="*/ 148 h 8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005" h="84407">
                <a:moveTo>
                  <a:pt x="228628" y="148"/>
                </a:moveTo>
                <a:cubicBezTo>
                  <a:pt x="221220" y="-1175"/>
                  <a:pt x="89457" y="6763"/>
                  <a:pt x="60353" y="8086"/>
                </a:cubicBezTo>
                <a:cubicBezTo>
                  <a:pt x="31249" y="9409"/>
                  <a:pt x="64057" y="-4614"/>
                  <a:pt x="54003" y="8086"/>
                </a:cubicBezTo>
                <a:cubicBezTo>
                  <a:pt x="43949" y="20786"/>
                  <a:pt x="-1295" y="81376"/>
                  <a:pt x="28" y="84286"/>
                </a:cubicBezTo>
                <a:cubicBezTo>
                  <a:pt x="1351" y="87196"/>
                  <a:pt x="44479" y="36925"/>
                  <a:pt x="61941" y="25548"/>
                </a:cubicBezTo>
                <a:cubicBezTo>
                  <a:pt x="79403" y="14171"/>
                  <a:pt x="77286" y="18140"/>
                  <a:pt x="104803" y="16023"/>
                </a:cubicBezTo>
                <a:cubicBezTo>
                  <a:pt x="132320" y="13906"/>
                  <a:pt x="236036" y="1471"/>
                  <a:pt x="228628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4DB4A3C4-A26D-411D-83CF-A5BC7100A38A}"/>
              </a:ext>
            </a:extLst>
          </p:cNvPr>
          <p:cNvSpPr/>
          <p:nvPr/>
        </p:nvSpPr>
        <p:spPr>
          <a:xfrm>
            <a:off x="5397270" y="3144833"/>
            <a:ext cx="86271" cy="93850"/>
          </a:xfrm>
          <a:custGeom>
            <a:avLst/>
            <a:gdLst>
              <a:gd name="connsiteX0" fmla="*/ 230 w 86271"/>
              <a:gd name="connsiteY0" fmla="*/ 5 h 93850"/>
              <a:gd name="connsiteX1" fmla="*/ 84368 w 86271"/>
              <a:gd name="connsiteY1" fmla="*/ 46042 h 93850"/>
              <a:gd name="connsiteX2" fmla="*/ 58968 w 86271"/>
              <a:gd name="connsiteY2" fmla="*/ 66680 h 93850"/>
              <a:gd name="connsiteX3" fmla="*/ 58968 w 86271"/>
              <a:gd name="connsiteY3" fmla="*/ 93667 h 93850"/>
              <a:gd name="connsiteX4" fmla="*/ 49443 w 86271"/>
              <a:gd name="connsiteY4" fmla="*/ 52392 h 93850"/>
              <a:gd name="connsiteX5" fmla="*/ 58968 w 86271"/>
              <a:gd name="connsiteY5" fmla="*/ 42867 h 93850"/>
              <a:gd name="connsiteX6" fmla="*/ 230 w 86271"/>
              <a:gd name="connsiteY6" fmla="*/ 5 h 9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71" h="93850">
                <a:moveTo>
                  <a:pt x="230" y="5"/>
                </a:moveTo>
                <a:cubicBezTo>
                  <a:pt x="4463" y="534"/>
                  <a:pt x="74578" y="34930"/>
                  <a:pt x="84368" y="46042"/>
                </a:cubicBezTo>
                <a:cubicBezTo>
                  <a:pt x="94158" y="57155"/>
                  <a:pt x="63201" y="58743"/>
                  <a:pt x="58968" y="66680"/>
                </a:cubicBezTo>
                <a:cubicBezTo>
                  <a:pt x="54735" y="74617"/>
                  <a:pt x="60555" y="96048"/>
                  <a:pt x="58968" y="93667"/>
                </a:cubicBezTo>
                <a:cubicBezTo>
                  <a:pt x="57381" y="91286"/>
                  <a:pt x="49443" y="60859"/>
                  <a:pt x="49443" y="52392"/>
                </a:cubicBezTo>
                <a:cubicBezTo>
                  <a:pt x="49443" y="43925"/>
                  <a:pt x="66641" y="50805"/>
                  <a:pt x="58968" y="42867"/>
                </a:cubicBezTo>
                <a:cubicBezTo>
                  <a:pt x="51295" y="34930"/>
                  <a:pt x="-4003" y="-524"/>
                  <a:pt x="23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27BD98A4-FC6A-44D8-9726-3559E169C765}"/>
              </a:ext>
            </a:extLst>
          </p:cNvPr>
          <p:cNvSpPr/>
          <p:nvPr/>
        </p:nvSpPr>
        <p:spPr>
          <a:xfrm>
            <a:off x="5358067" y="3074761"/>
            <a:ext cx="96744" cy="174852"/>
          </a:xfrm>
          <a:custGeom>
            <a:avLst/>
            <a:gdLst>
              <a:gd name="connsiteX0" fmla="*/ 69596 w 96744"/>
              <a:gd name="connsiteY0" fmla="*/ 227 h 174852"/>
              <a:gd name="connsiteX1" fmla="*/ 6096 w 96744"/>
              <a:gd name="connsiteY1" fmla="*/ 38327 h 174852"/>
              <a:gd name="connsiteX2" fmla="*/ 4508 w 96744"/>
              <a:gd name="connsiteY2" fmla="*/ 62139 h 174852"/>
              <a:gd name="connsiteX3" fmla="*/ 23558 w 96744"/>
              <a:gd name="connsiteY3" fmla="*/ 95477 h 174852"/>
              <a:gd name="connsiteX4" fmla="*/ 96583 w 96744"/>
              <a:gd name="connsiteY4" fmla="*/ 174852 h 174852"/>
              <a:gd name="connsiteX5" fmla="*/ 42608 w 96744"/>
              <a:gd name="connsiteY5" fmla="*/ 93889 h 174852"/>
              <a:gd name="connsiteX6" fmla="*/ 20383 w 96744"/>
              <a:gd name="connsiteY6" fmla="*/ 57377 h 174852"/>
              <a:gd name="connsiteX7" fmla="*/ 69596 w 96744"/>
              <a:gd name="connsiteY7" fmla="*/ 227 h 17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44" h="174852">
                <a:moveTo>
                  <a:pt x="69596" y="227"/>
                </a:moveTo>
                <a:cubicBezTo>
                  <a:pt x="67215" y="-2948"/>
                  <a:pt x="16944" y="28008"/>
                  <a:pt x="6096" y="38327"/>
                </a:cubicBezTo>
                <a:cubicBezTo>
                  <a:pt x="-4752" y="48646"/>
                  <a:pt x="1598" y="52614"/>
                  <a:pt x="4508" y="62139"/>
                </a:cubicBezTo>
                <a:cubicBezTo>
                  <a:pt x="7418" y="71664"/>
                  <a:pt x="8212" y="76692"/>
                  <a:pt x="23558" y="95477"/>
                </a:cubicBezTo>
                <a:cubicBezTo>
                  <a:pt x="38904" y="114262"/>
                  <a:pt x="93408" y="175117"/>
                  <a:pt x="96583" y="174852"/>
                </a:cubicBezTo>
                <a:cubicBezTo>
                  <a:pt x="99758" y="174587"/>
                  <a:pt x="55308" y="113468"/>
                  <a:pt x="42608" y="93889"/>
                </a:cubicBezTo>
                <a:cubicBezTo>
                  <a:pt x="29908" y="74310"/>
                  <a:pt x="17737" y="70077"/>
                  <a:pt x="20383" y="57377"/>
                </a:cubicBezTo>
                <a:cubicBezTo>
                  <a:pt x="23029" y="44677"/>
                  <a:pt x="71977" y="3402"/>
                  <a:pt x="69596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38AA9732-3998-41F2-95D3-09941C79FC21}"/>
              </a:ext>
            </a:extLst>
          </p:cNvPr>
          <p:cNvSpPr/>
          <p:nvPr/>
        </p:nvSpPr>
        <p:spPr>
          <a:xfrm>
            <a:off x="5381619" y="3426918"/>
            <a:ext cx="427824" cy="403217"/>
          </a:xfrm>
          <a:custGeom>
            <a:avLst/>
            <a:gdLst>
              <a:gd name="connsiteX0" fmla="*/ 69856 w 427824"/>
              <a:gd name="connsiteY0" fmla="*/ 495 h 403217"/>
              <a:gd name="connsiteX1" fmla="*/ 61919 w 427824"/>
              <a:gd name="connsiteY1" fmla="*/ 76695 h 403217"/>
              <a:gd name="connsiteX2" fmla="*/ 6356 w 427824"/>
              <a:gd name="connsiteY2" fmla="*/ 157657 h 403217"/>
              <a:gd name="connsiteX3" fmla="*/ 4769 w 427824"/>
              <a:gd name="connsiteY3" fmla="*/ 224332 h 403217"/>
              <a:gd name="connsiteX4" fmla="*/ 38106 w 427824"/>
              <a:gd name="connsiteY4" fmla="*/ 303707 h 403217"/>
              <a:gd name="connsiteX5" fmla="*/ 98431 w 427824"/>
              <a:gd name="connsiteY5" fmla="*/ 365620 h 403217"/>
              <a:gd name="connsiteX6" fmla="*/ 198444 w 427824"/>
              <a:gd name="connsiteY6" fmla="*/ 395782 h 403217"/>
              <a:gd name="connsiteX7" fmla="*/ 266706 w 427824"/>
              <a:gd name="connsiteY7" fmla="*/ 394195 h 403217"/>
              <a:gd name="connsiteX8" fmla="*/ 406406 w 427824"/>
              <a:gd name="connsiteY8" fmla="*/ 297357 h 403217"/>
              <a:gd name="connsiteX9" fmla="*/ 422281 w 427824"/>
              <a:gd name="connsiteY9" fmla="*/ 287832 h 403217"/>
              <a:gd name="connsiteX10" fmla="*/ 355606 w 427824"/>
              <a:gd name="connsiteY10" fmla="*/ 311645 h 403217"/>
              <a:gd name="connsiteX11" fmla="*/ 276231 w 427824"/>
              <a:gd name="connsiteY11" fmla="*/ 371970 h 403217"/>
              <a:gd name="connsiteX12" fmla="*/ 179394 w 427824"/>
              <a:gd name="connsiteY12" fmla="*/ 379907 h 403217"/>
              <a:gd name="connsiteX13" fmla="*/ 88906 w 427824"/>
              <a:gd name="connsiteY13" fmla="*/ 322757 h 403217"/>
              <a:gd name="connsiteX14" fmla="*/ 14294 w 427824"/>
              <a:gd name="connsiteY14" fmla="*/ 195757 h 403217"/>
              <a:gd name="connsiteX15" fmla="*/ 63506 w 427824"/>
              <a:gd name="connsiteY15" fmla="*/ 114795 h 403217"/>
              <a:gd name="connsiteX16" fmla="*/ 69856 w 427824"/>
              <a:gd name="connsiteY16" fmla="*/ 495 h 40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7824" h="403217">
                <a:moveTo>
                  <a:pt x="69856" y="495"/>
                </a:moveTo>
                <a:cubicBezTo>
                  <a:pt x="69592" y="-5855"/>
                  <a:pt x="72502" y="50501"/>
                  <a:pt x="61919" y="76695"/>
                </a:cubicBezTo>
                <a:cubicBezTo>
                  <a:pt x="51336" y="102889"/>
                  <a:pt x="15881" y="133051"/>
                  <a:pt x="6356" y="157657"/>
                </a:cubicBezTo>
                <a:cubicBezTo>
                  <a:pt x="-3169" y="182263"/>
                  <a:pt x="-523" y="199990"/>
                  <a:pt x="4769" y="224332"/>
                </a:cubicBezTo>
                <a:cubicBezTo>
                  <a:pt x="10061" y="248674"/>
                  <a:pt x="22496" y="280159"/>
                  <a:pt x="38106" y="303707"/>
                </a:cubicBezTo>
                <a:cubicBezTo>
                  <a:pt x="53716" y="327255"/>
                  <a:pt x="71708" y="350274"/>
                  <a:pt x="98431" y="365620"/>
                </a:cubicBezTo>
                <a:cubicBezTo>
                  <a:pt x="125154" y="380966"/>
                  <a:pt x="170398" y="391020"/>
                  <a:pt x="198444" y="395782"/>
                </a:cubicBezTo>
                <a:cubicBezTo>
                  <a:pt x="226490" y="400544"/>
                  <a:pt x="232046" y="410599"/>
                  <a:pt x="266706" y="394195"/>
                </a:cubicBezTo>
                <a:cubicBezTo>
                  <a:pt x="301366" y="377791"/>
                  <a:pt x="380477" y="315084"/>
                  <a:pt x="406406" y="297357"/>
                </a:cubicBezTo>
                <a:cubicBezTo>
                  <a:pt x="432335" y="279630"/>
                  <a:pt x="430748" y="285451"/>
                  <a:pt x="422281" y="287832"/>
                </a:cubicBezTo>
                <a:cubicBezTo>
                  <a:pt x="413814" y="290213"/>
                  <a:pt x="379948" y="297622"/>
                  <a:pt x="355606" y="311645"/>
                </a:cubicBezTo>
                <a:cubicBezTo>
                  <a:pt x="331264" y="325668"/>
                  <a:pt x="305600" y="360593"/>
                  <a:pt x="276231" y="371970"/>
                </a:cubicBezTo>
                <a:cubicBezTo>
                  <a:pt x="246862" y="383347"/>
                  <a:pt x="210615" y="388109"/>
                  <a:pt x="179394" y="379907"/>
                </a:cubicBezTo>
                <a:cubicBezTo>
                  <a:pt x="148173" y="371705"/>
                  <a:pt x="116423" y="353449"/>
                  <a:pt x="88906" y="322757"/>
                </a:cubicBezTo>
                <a:cubicBezTo>
                  <a:pt x="61389" y="292065"/>
                  <a:pt x="18527" y="230417"/>
                  <a:pt x="14294" y="195757"/>
                </a:cubicBezTo>
                <a:cubicBezTo>
                  <a:pt x="10061" y="161097"/>
                  <a:pt x="53452" y="146016"/>
                  <a:pt x="63506" y="114795"/>
                </a:cubicBezTo>
                <a:cubicBezTo>
                  <a:pt x="73560" y="83574"/>
                  <a:pt x="70120" y="6845"/>
                  <a:pt x="69856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6BE842D8-B127-4870-9561-BCDB50AEFCC2}"/>
              </a:ext>
            </a:extLst>
          </p:cNvPr>
          <p:cNvSpPr/>
          <p:nvPr/>
        </p:nvSpPr>
        <p:spPr>
          <a:xfrm>
            <a:off x="5654437" y="1727417"/>
            <a:ext cx="362311" cy="413992"/>
          </a:xfrm>
          <a:custGeom>
            <a:avLst/>
            <a:gdLst>
              <a:gd name="connsiteX0" fmla="*/ 362188 w 362311"/>
              <a:gd name="connsiteY0" fmla="*/ 1371 h 413992"/>
              <a:gd name="connsiteX1" fmla="*/ 284401 w 362311"/>
              <a:gd name="connsiteY1" fmla="*/ 42646 h 413992"/>
              <a:gd name="connsiteX2" fmla="*/ 230426 w 362311"/>
              <a:gd name="connsiteY2" fmla="*/ 102971 h 413992"/>
              <a:gd name="connsiteX3" fmla="*/ 9763 w 362311"/>
              <a:gd name="connsiteY3" fmla="*/ 401421 h 413992"/>
              <a:gd name="connsiteX4" fmla="*/ 54213 w 362311"/>
              <a:gd name="connsiteY4" fmla="*/ 342683 h 413992"/>
              <a:gd name="connsiteX5" fmla="*/ 192326 w 362311"/>
              <a:gd name="connsiteY5" fmla="*/ 199808 h 413992"/>
              <a:gd name="connsiteX6" fmla="*/ 265351 w 362311"/>
              <a:gd name="connsiteY6" fmla="*/ 93446 h 413992"/>
              <a:gd name="connsiteX7" fmla="*/ 362188 w 362311"/>
              <a:gd name="connsiteY7" fmla="*/ 1371 h 41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2311" h="413992">
                <a:moveTo>
                  <a:pt x="362188" y="1371"/>
                </a:moveTo>
                <a:cubicBezTo>
                  <a:pt x="365363" y="-7096"/>
                  <a:pt x="306361" y="25713"/>
                  <a:pt x="284401" y="42646"/>
                </a:cubicBezTo>
                <a:cubicBezTo>
                  <a:pt x="262441" y="59579"/>
                  <a:pt x="276199" y="43175"/>
                  <a:pt x="230426" y="102971"/>
                </a:cubicBezTo>
                <a:cubicBezTo>
                  <a:pt x="184653" y="162767"/>
                  <a:pt x="39132" y="361469"/>
                  <a:pt x="9763" y="401421"/>
                </a:cubicBezTo>
                <a:cubicBezTo>
                  <a:pt x="-19606" y="441373"/>
                  <a:pt x="23786" y="376285"/>
                  <a:pt x="54213" y="342683"/>
                </a:cubicBezTo>
                <a:cubicBezTo>
                  <a:pt x="84640" y="309081"/>
                  <a:pt x="157136" y="241348"/>
                  <a:pt x="192326" y="199808"/>
                </a:cubicBezTo>
                <a:cubicBezTo>
                  <a:pt x="227516" y="158269"/>
                  <a:pt x="236247" y="124138"/>
                  <a:pt x="265351" y="93446"/>
                </a:cubicBezTo>
                <a:cubicBezTo>
                  <a:pt x="294455" y="62754"/>
                  <a:pt x="359013" y="9838"/>
                  <a:pt x="362188" y="1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68DFC099-1906-4F79-9478-9F8D0CFC6492}"/>
              </a:ext>
            </a:extLst>
          </p:cNvPr>
          <p:cNvSpPr/>
          <p:nvPr/>
        </p:nvSpPr>
        <p:spPr>
          <a:xfrm>
            <a:off x="5484037" y="3350665"/>
            <a:ext cx="613606" cy="220152"/>
          </a:xfrm>
          <a:custGeom>
            <a:avLst/>
            <a:gdLst>
              <a:gd name="connsiteX0" fmla="*/ 246 w 613606"/>
              <a:gd name="connsiteY0" fmla="*/ 220152 h 220152"/>
              <a:gd name="connsiteX1" fmla="*/ 245780 w 613606"/>
              <a:gd name="connsiteY1" fmla="*/ 160885 h 220152"/>
              <a:gd name="connsiteX2" fmla="*/ 319863 w 613606"/>
              <a:gd name="connsiteY2" fmla="*/ 71985 h 220152"/>
              <a:gd name="connsiteX3" fmla="*/ 603496 w 613606"/>
              <a:gd name="connsiteY3" fmla="*/ 6368 h 220152"/>
              <a:gd name="connsiteX4" fmla="*/ 529413 w 613606"/>
              <a:gd name="connsiteY4" fmla="*/ 6368 h 220152"/>
              <a:gd name="connsiteX5" fmla="*/ 328330 w 613606"/>
              <a:gd name="connsiteY5" fmla="*/ 40235 h 220152"/>
              <a:gd name="connsiteX6" fmla="*/ 269063 w 613606"/>
              <a:gd name="connsiteY6" fmla="*/ 112202 h 220152"/>
              <a:gd name="connsiteX7" fmla="*/ 201330 w 613606"/>
              <a:gd name="connsiteY7" fmla="*/ 160885 h 220152"/>
              <a:gd name="connsiteX8" fmla="*/ 246 w 613606"/>
              <a:gd name="connsiteY8" fmla="*/ 220152 h 220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3606" h="220152">
                <a:moveTo>
                  <a:pt x="246" y="220152"/>
                </a:moveTo>
                <a:cubicBezTo>
                  <a:pt x="7654" y="220152"/>
                  <a:pt x="192511" y="185579"/>
                  <a:pt x="245780" y="160885"/>
                </a:cubicBezTo>
                <a:cubicBezTo>
                  <a:pt x="299049" y="136191"/>
                  <a:pt x="260244" y="97738"/>
                  <a:pt x="319863" y="71985"/>
                </a:cubicBezTo>
                <a:cubicBezTo>
                  <a:pt x="379482" y="46232"/>
                  <a:pt x="568571" y="17304"/>
                  <a:pt x="603496" y="6368"/>
                </a:cubicBezTo>
                <a:cubicBezTo>
                  <a:pt x="638421" y="-4568"/>
                  <a:pt x="575274" y="723"/>
                  <a:pt x="529413" y="6368"/>
                </a:cubicBezTo>
                <a:cubicBezTo>
                  <a:pt x="483552" y="12012"/>
                  <a:pt x="371722" y="22596"/>
                  <a:pt x="328330" y="40235"/>
                </a:cubicBezTo>
                <a:cubicBezTo>
                  <a:pt x="284938" y="57874"/>
                  <a:pt x="290230" y="92094"/>
                  <a:pt x="269063" y="112202"/>
                </a:cubicBezTo>
                <a:cubicBezTo>
                  <a:pt x="247896" y="132310"/>
                  <a:pt x="248249" y="140071"/>
                  <a:pt x="201330" y="160885"/>
                </a:cubicBezTo>
                <a:cubicBezTo>
                  <a:pt x="154411" y="181699"/>
                  <a:pt x="-7162" y="220152"/>
                  <a:pt x="246" y="220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06FA257-A80D-4CDF-AE6A-DB3F6AAB7662}"/>
              </a:ext>
            </a:extLst>
          </p:cNvPr>
          <p:cNvSpPr/>
          <p:nvPr/>
        </p:nvSpPr>
        <p:spPr>
          <a:xfrm>
            <a:off x="5871732" y="3481152"/>
            <a:ext cx="520506" cy="148229"/>
          </a:xfrm>
          <a:custGeom>
            <a:avLst/>
            <a:gdLst>
              <a:gd name="connsiteX0" fmla="*/ 2018 w 520506"/>
              <a:gd name="connsiteY0" fmla="*/ 144698 h 148229"/>
              <a:gd name="connsiteX1" fmla="*/ 54935 w 520506"/>
              <a:gd name="connsiteY1" fmla="*/ 119298 h 148229"/>
              <a:gd name="connsiteX2" fmla="*/ 198868 w 520506"/>
              <a:gd name="connsiteY2" fmla="*/ 38865 h 148229"/>
              <a:gd name="connsiteX3" fmla="*/ 510018 w 520506"/>
              <a:gd name="connsiteY3" fmla="*/ 4998 h 148229"/>
              <a:gd name="connsiteX4" fmla="*/ 452868 w 520506"/>
              <a:gd name="connsiteY4" fmla="*/ 4998 h 148229"/>
              <a:gd name="connsiteX5" fmla="*/ 239085 w 520506"/>
              <a:gd name="connsiteY5" fmla="*/ 2881 h 148229"/>
              <a:gd name="connsiteX6" fmla="*/ 116318 w 520506"/>
              <a:gd name="connsiteY6" fmla="*/ 49448 h 148229"/>
              <a:gd name="connsiteX7" fmla="*/ 2018 w 520506"/>
              <a:gd name="connsiteY7" fmla="*/ 144698 h 14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506" h="148229">
                <a:moveTo>
                  <a:pt x="2018" y="144698"/>
                </a:moveTo>
                <a:cubicBezTo>
                  <a:pt x="-8212" y="156340"/>
                  <a:pt x="22127" y="136937"/>
                  <a:pt x="54935" y="119298"/>
                </a:cubicBezTo>
                <a:cubicBezTo>
                  <a:pt x="87743" y="101659"/>
                  <a:pt x="123021" y="57915"/>
                  <a:pt x="198868" y="38865"/>
                </a:cubicBezTo>
                <a:cubicBezTo>
                  <a:pt x="274715" y="19815"/>
                  <a:pt x="467685" y="10643"/>
                  <a:pt x="510018" y="4998"/>
                </a:cubicBezTo>
                <a:cubicBezTo>
                  <a:pt x="552351" y="-647"/>
                  <a:pt x="452868" y="4998"/>
                  <a:pt x="452868" y="4998"/>
                </a:cubicBezTo>
                <a:cubicBezTo>
                  <a:pt x="407713" y="4645"/>
                  <a:pt x="295177" y="-4527"/>
                  <a:pt x="239085" y="2881"/>
                </a:cubicBezTo>
                <a:cubicBezTo>
                  <a:pt x="182993" y="10289"/>
                  <a:pt x="153007" y="28281"/>
                  <a:pt x="116318" y="49448"/>
                </a:cubicBezTo>
                <a:cubicBezTo>
                  <a:pt x="79629" y="70615"/>
                  <a:pt x="12248" y="133056"/>
                  <a:pt x="2018" y="144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47D847C6-8315-4C8E-88B1-50BFD97FF98D}"/>
              </a:ext>
            </a:extLst>
          </p:cNvPr>
          <p:cNvSpPr/>
          <p:nvPr/>
        </p:nvSpPr>
        <p:spPr>
          <a:xfrm>
            <a:off x="5799168" y="2567277"/>
            <a:ext cx="297982" cy="212576"/>
          </a:xfrm>
          <a:custGeom>
            <a:avLst/>
            <a:gdLst>
              <a:gd name="connsiteX0" fmla="*/ 296832 w 297982"/>
              <a:gd name="connsiteY0" fmla="*/ 240 h 212576"/>
              <a:gd name="connsiteX1" fmla="*/ 127499 w 297982"/>
              <a:gd name="connsiteY1" fmla="*/ 55273 h 212576"/>
              <a:gd name="connsiteX2" fmla="*/ 63999 w 297982"/>
              <a:gd name="connsiteY2" fmla="*/ 89140 h 212576"/>
              <a:gd name="connsiteX3" fmla="*/ 499 w 297982"/>
              <a:gd name="connsiteY3" fmla="*/ 211906 h 212576"/>
              <a:gd name="connsiteX4" fmla="*/ 34365 w 297982"/>
              <a:gd name="connsiteY4" fmla="*/ 135706 h 212576"/>
              <a:gd name="connsiteX5" fmla="*/ 34365 w 297982"/>
              <a:gd name="connsiteY5" fmla="*/ 78556 h 212576"/>
              <a:gd name="connsiteX6" fmla="*/ 296832 w 297982"/>
              <a:gd name="connsiteY6" fmla="*/ 240 h 21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982" h="212576">
                <a:moveTo>
                  <a:pt x="296832" y="240"/>
                </a:moveTo>
                <a:cubicBezTo>
                  <a:pt x="312354" y="-3641"/>
                  <a:pt x="166305" y="40456"/>
                  <a:pt x="127499" y="55273"/>
                </a:cubicBezTo>
                <a:cubicBezTo>
                  <a:pt x="88693" y="70090"/>
                  <a:pt x="85166" y="63035"/>
                  <a:pt x="63999" y="89140"/>
                </a:cubicBezTo>
                <a:cubicBezTo>
                  <a:pt x="42832" y="115246"/>
                  <a:pt x="5438" y="204145"/>
                  <a:pt x="499" y="211906"/>
                </a:cubicBezTo>
                <a:cubicBezTo>
                  <a:pt x="-4440" y="219667"/>
                  <a:pt x="28721" y="157931"/>
                  <a:pt x="34365" y="135706"/>
                </a:cubicBezTo>
                <a:cubicBezTo>
                  <a:pt x="40009" y="113481"/>
                  <a:pt x="-13613" y="105014"/>
                  <a:pt x="34365" y="78556"/>
                </a:cubicBezTo>
                <a:cubicBezTo>
                  <a:pt x="82343" y="52098"/>
                  <a:pt x="281310" y="4121"/>
                  <a:pt x="296832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F69180E3-A623-4E0B-A0DF-8312A53E90AB}"/>
              </a:ext>
            </a:extLst>
          </p:cNvPr>
          <p:cNvSpPr/>
          <p:nvPr/>
        </p:nvSpPr>
        <p:spPr>
          <a:xfrm>
            <a:off x="5772146" y="2292301"/>
            <a:ext cx="308090" cy="109696"/>
          </a:xfrm>
          <a:custGeom>
            <a:avLst/>
            <a:gdLst>
              <a:gd name="connsiteX0" fmla="*/ 4 w 308090"/>
              <a:gd name="connsiteY0" fmla="*/ 52437 h 109696"/>
              <a:gd name="connsiteX1" fmla="*/ 76204 w 308090"/>
              <a:gd name="connsiteY1" fmla="*/ 49 h 109696"/>
              <a:gd name="connsiteX2" fmla="*/ 188917 w 308090"/>
              <a:gd name="connsiteY2" fmla="*/ 63549 h 109696"/>
              <a:gd name="connsiteX3" fmla="*/ 307979 w 308090"/>
              <a:gd name="connsiteY3" fmla="*/ 109587 h 109696"/>
              <a:gd name="connsiteX4" fmla="*/ 207967 w 308090"/>
              <a:gd name="connsiteY4" fmla="*/ 74662 h 109696"/>
              <a:gd name="connsiteX5" fmla="*/ 79379 w 308090"/>
              <a:gd name="connsiteY5" fmla="*/ 20687 h 109696"/>
              <a:gd name="connsiteX6" fmla="*/ 4 w 308090"/>
              <a:gd name="connsiteY6" fmla="*/ 52437 h 109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090" h="109696">
                <a:moveTo>
                  <a:pt x="4" y="52437"/>
                </a:moveTo>
                <a:cubicBezTo>
                  <a:pt x="-525" y="48997"/>
                  <a:pt x="44719" y="-1803"/>
                  <a:pt x="76204" y="49"/>
                </a:cubicBezTo>
                <a:cubicBezTo>
                  <a:pt x="107690" y="1901"/>
                  <a:pt x="150288" y="45293"/>
                  <a:pt x="188917" y="63549"/>
                </a:cubicBezTo>
                <a:cubicBezTo>
                  <a:pt x="227546" y="81805"/>
                  <a:pt x="304804" y="107735"/>
                  <a:pt x="307979" y="109587"/>
                </a:cubicBezTo>
                <a:cubicBezTo>
                  <a:pt x="311154" y="111439"/>
                  <a:pt x="246067" y="89479"/>
                  <a:pt x="207967" y="74662"/>
                </a:cubicBezTo>
                <a:cubicBezTo>
                  <a:pt x="169867" y="59845"/>
                  <a:pt x="111129" y="24920"/>
                  <a:pt x="79379" y="20687"/>
                </a:cubicBezTo>
                <a:cubicBezTo>
                  <a:pt x="47629" y="16454"/>
                  <a:pt x="533" y="55877"/>
                  <a:pt x="4" y="52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460A5A5-3966-4196-997F-99D5CDA1740D}"/>
              </a:ext>
            </a:extLst>
          </p:cNvPr>
          <p:cNvSpPr/>
          <p:nvPr/>
        </p:nvSpPr>
        <p:spPr>
          <a:xfrm>
            <a:off x="5762625" y="2239669"/>
            <a:ext cx="177006" cy="45452"/>
          </a:xfrm>
          <a:custGeom>
            <a:avLst/>
            <a:gdLst>
              <a:gd name="connsiteX0" fmla="*/ 0 w 177006"/>
              <a:gd name="connsiteY0" fmla="*/ 28869 h 45452"/>
              <a:gd name="connsiteX1" fmla="*/ 93663 w 177006"/>
              <a:gd name="connsiteY1" fmla="*/ 294 h 45452"/>
              <a:gd name="connsiteX2" fmla="*/ 176213 w 177006"/>
              <a:gd name="connsiteY2" fmla="*/ 44744 h 45452"/>
              <a:gd name="connsiteX3" fmla="*/ 131763 w 177006"/>
              <a:gd name="connsiteY3" fmla="*/ 27281 h 45452"/>
              <a:gd name="connsiteX4" fmla="*/ 71438 w 177006"/>
              <a:gd name="connsiteY4" fmla="*/ 22519 h 45452"/>
              <a:gd name="connsiteX5" fmla="*/ 0 w 177006"/>
              <a:gd name="connsiteY5" fmla="*/ 28869 h 4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006" h="45452">
                <a:moveTo>
                  <a:pt x="0" y="28869"/>
                </a:moveTo>
                <a:cubicBezTo>
                  <a:pt x="32147" y="13258"/>
                  <a:pt x="64294" y="-2352"/>
                  <a:pt x="93663" y="294"/>
                </a:cubicBezTo>
                <a:cubicBezTo>
                  <a:pt x="123032" y="2940"/>
                  <a:pt x="169863" y="40246"/>
                  <a:pt x="176213" y="44744"/>
                </a:cubicBezTo>
                <a:cubicBezTo>
                  <a:pt x="182563" y="49242"/>
                  <a:pt x="149225" y="30985"/>
                  <a:pt x="131763" y="27281"/>
                </a:cubicBezTo>
                <a:cubicBezTo>
                  <a:pt x="114301" y="23577"/>
                  <a:pt x="71438" y="22519"/>
                  <a:pt x="71438" y="22519"/>
                </a:cubicBezTo>
                <a:lnTo>
                  <a:pt x="0" y="2886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1229702D-958B-4044-ACB3-4EA2362B6E4A}"/>
              </a:ext>
            </a:extLst>
          </p:cNvPr>
          <p:cNvSpPr/>
          <p:nvPr/>
        </p:nvSpPr>
        <p:spPr>
          <a:xfrm>
            <a:off x="5894917" y="3853680"/>
            <a:ext cx="402359" cy="681887"/>
          </a:xfrm>
          <a:custGeom>
            <a:avLst/>
            <a:gdLst>
              <a:gd name="connsiteX0" fmla="*/ 0 w 402359"/>
              <a:gd name="connsiteY0" fmla="*/ 770 h 681887"/>
              <a:gd name="connsiteX1" fmla="*/ 156633 w 402359"/>
              <a:gd name="connsiteY1" fmla="*/ 62153 h 681887"/>
              <a:gd name="connsiteX2" fmla="*/ 192616 w 402359"/>
              <a:gd name="connsiteY2" fmla="*/ 85437 h 681887"/>
              <a:gd name="connsiteX3" fmla="*/ 361950 w 402359"/>
              <a:gd name="connsiteY3" fmla="*/ 447387 h 681887"/>
              <a:gd name="connsiteX4" fmla="*/ 391583 w 402359"/>
              <a:gd name="connsiteY4" fmla="*/ 669637 h 681887"/>
              <a:gd name="connsiteX5" fmla="*/ 385233 w 402359"/>
              <a:gd name="connsiteY5" fmla="*/ 633653 h 681887"/>
              <a:gd name="connsiteX6" fmla="*/ 400050 w 402359"/>
              <a:gd name="connsiteY6" fmla="*/ 470670 h 681887"/>
              <a:gd name="connsiteX7" fmla="*/ 328083 w 402359"/>
              <a:gd name="connsiteY7" fmla="*/ 280170 h 681887"/>
              <a:gd name="connsiteX8" fmla="*/ 194733 w 402359"/>
              <a:gd name="connsiteY8" fmla="*/ 53687 h 681887"/>
              <a:gd name="connsiteX9" fmla="*/ 156633 w 402359"/>
              <a:gd name="connsiteY9" fmla="*/ 30403 h 681887"/>
              <a:gd name="connsiteX10" fmla="*/ 0 w 402359"/>
              <a:gd name="connsiteY10" fmla="*/ 770 h 6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2359" h="681887">
                <a:moveTo>
                  <a:pt x="0" y="770"/>
                </a:moveTo>
                <a:cubicBezTo>
                  <a:pt x="0" y="6062"/>
                  <a:pt x="124530" y="48042"/>
                  <a:pt x="156633" y="62153"/>
                </a:cubicBezTo>
                <a:cubicBezTo>
                  <a:pt x="188736" y="76264"/>
                  <a:pt x="158397" y="21231"/>
                  <a:pt x="192616" y="85437"/>
                </a:cubicBezTo>
                <a:cubicBezTo>
                  <a:pt x="226835" y="149643"/>
                  <a:pt x="328789" y="350020"/>
                  <a:pt x="361950" y="447387"/>
                </a:cubicBezTo>
                <a:cubicBezTo>
                  <a:pt x="395111" y="544754"/>
                  <a:pt x="387703" y="638593"/>
                  <a:pt x="391583" y="669637"/>
                </a:cubicBezTo>
                <a:cubicBezTo>
                  <a:pt x="395463" y="700681"/>
                  <a:pt x="383822" y="666814"/>
                  <a:pt x="385233" y="633653"/>
                </a:cubicBezTo>
                <a:cubicBezTo>
                  <a:pt x="386644" y="600492"/>
                  <a:pt x="409575" y="529584"/>
                  <a:pt x="400050" y="470670"/>
                </a:cubicBezTo>
                <a:cubicBezTo>
                  <a:pt x="390525" y="411756"/>
                  <a:pt x="362303" y="349667"/>
                  <a:pt x="328083" y="280170"/>
                </a:cubicBezTo>
                <a:cubicBezTo>
                  <a:pt x="293863" y="210673"/>
                  <a:pt x="223308" y="95315"/>
                  <a:pt x="194733" y="53687"/>
                </a:cubicBezTo>
                <a:cubicBezTo>
                  <a:pt x="166158" y="12059"/>
                  <a:pt x="189794" y="42045"/>
                  <a:pt x="156633" y="30403"/>
                </a:cubicBezTo>
                <a:cubicBezTo>
                  <a:pt x="123472" y="18761"/>
                  <a:pt x="0" y="-4522"/>
                  <a:pt x="0" y="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B048644-C89E-43A1-939F-0489F486CF00}"/>
              </a:ext>
            </a:extLst>
          </p:cNvPr>
          <p:cNvSpPr/>
          <p:nvPr/>
        </p:nvSpPr>
        <p:spPr>
          <a:xfrm>
            <a:off x="5490993" y="1798638"/>
            <a:ext cx="370375" cy="152759"/>
          </a:xfrm>
          <a:custGeom>
            <a:avLst/>
            <a:gdLst>
              <a:gd name="connsiteX0" fmla="*/ 170 w 370375"/>
              <a:gd name="connsiteY0" fmla="*/ 0 h 152759"/>
              <a:gd name="connsiteX1" fmla="*/ 120820 w 370375"/>
              <a:gd name="connsiteY1" fmla="*/ 92075 h 152759"/>
              <a:gd name="connsiteX2" fmla="*/ 236707 w 370375"/>
              <a:gd name="connsiteY2" fmla="*/ 112712 h 152759"/>
              <a:gd name="connsiteX3" fmla="*/ 358945 w 370375"/>
              <a:gd name="connsiteY3" fmla="*/ 111125 h 152759"/>
              <a:gd name="connsiteX4" fmla="*/ 263695 w 370375"/>
              <a:gd name="connsiteY4" fmla="*/ 111125 h 152759"/>
              <a:gd name="connsiteX5" fmla="*/ 104945 w 370375"/>
              <a:gd name="connsiteY5" fmla="*/ 150812 h 152759"/>
              <a:gd name="connsiteX6" fmla="*/ 255757 w 370375"/>
              <a:gd name="connsiteY6" fmla="*/ 144462 h 152759"/>
              <a:gd name="connsiteX7" fmla="*/ 365295 w 370375"/>
              <a:gd name="connsiteY7" fmla="*/ 125412 h 152759"/>
              <a:gd name="connsiteX8" fmla="*/ 335132 w 370375"/>
              <a:gd name="connsiteY8" fmla="*/ 87312 h 152759"/>
              <a:gd name="connsiteX9" fmla="*/ 185907 w 370375"/>
              <a:gd name="connsiteY9" fmla="*/ 100012 h 152759"/>
              <a:gd name="connsiteX10" fmla="*/ 147807 w 370375"/>
              <a:gd name="connsiteY10" fmla="*/ 90487 h 152759"/>
              <a:gd name="connsiteX11" fmla="*/ 170 w 370375"/>
              <a:gd name="connsiteY11" fmla="*/ 0 h 152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0375" h="152759">
                <a:moveTo>
                  <a:pt x="170" y="0"/>
                </a:moveTo>
                <a:cubicBezTo>
                  <a:pt x="-4328" y="265"/>
                  <a:pt x="81397" y="73290"/>
                  <a:pt x="120820" y="92075"/>
                </a:cubicBezTo>
                <a:cubicBezTo>
                  <a:pt x="160243" y="110860"/>
                  <a:pt x="197020" y="109537"/>
                  <a:pt x="236707" y="112712"/>
                </a:cubicBezTo>
                <a:cubicBezTo>
                  <a:pt x="276394" y="115887"/>
                  <a:pt x="354447" y="111390"/>
                  <a:pt x="358945" y="111125"/>
                </a:cubicBezTo>
                <a:cubicBezTo>
                  <a:pt x="363443" y="110861"/>
                  <a:pt x="306028" y="104511"/>
                  <a:pt x="263695" y="111125"/>
                </a:cubicBezTo>
                <a:cubicBezTo>
                  <a:pt x="221362" y="117739"/>
                  <a:pt x="106268" y="145256"/>
                  <a:pt x="104945" y="150812"/>
                </a:cubicBezTo>
                <a:cubicBezTo>
                  <a:pt x="103622" y="156368"/>
                  <a:pt x="212365" y="148695"/>
                  <a:pt x="255757" y="144462"/>
                </a:cubicBezTo>
                <a:cubicBezTo>
                  <a:pt x="299149" y="140229"/>
                  <a:pt x="352066" y="134937"/>
                  <a:pt x="365295" y="125412"/>
                </a:cubicBezTo>
                <a:cubicBezTo>
                  <a:pt x="378524" y="115887"/>
                  <a:pt x="365030" y="91545"/>
                  <a:pt x="335132" y="87312"/>
                </a:cubicBezTo>
                <a:cubicBezTo>
                  <a:pt x="305234" y="83079"/>
                  <a:pt x="217128" y="99483"/>
                  <a:pt x="185907" y="100012"/>
                </a:cubicBezTo>
                <a:cubicBezTo>
                  <a:pt x="154686" y="100541"/>
                  <a:pt x="177176" y="103451"/>
                  <a:pt x="147807" y="90487"/>
                </a:cubicBezTo>
                <a:cubicBezTo>
                  <a:pt x="118438" y="77523"/>
                  <a:pt x="4668" y="-265"/>
                  <a:pt x="17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3B429A65-8998-478A-A77F-497F0A2450C5}"/>
              </a:ext>
            </a:extLst>
          </p:cNvPr>
          <p:cNvSpPr/>
          <p:nvPr/>
        </p:nvSpPr>
        <p:spPr>
          <a:xfrm>
            <a:off x="5583889" y="1568314"/>
            <a:ext cx="474065" cy="260086"/>
          </a:xfrm>
          <a:custGeom>
            <a:avLst/>
            <a:gdLst>
              <a:gd name="connsiteX0" fmla="*/ 474011 w 474065"/>
              <a:gd name="connsiteY0" fmla="*/ 136 h 260086"/>
              <a:gd name="connsiteX1" fmla="*/ 324786 w 474065"/>
              <a:gd name="connsiteY1" fmla="*/ 112849 h 260086"/>
              <a:gd name="connsiteX2" fmla="*/ 251761 w 474065"/>
              <a:gd name="connsiteY2" fmla="*/ 127136 h 260086"/>
              <a:gd name="connsiteX3" fmla="*/ 108886 w 474065"/>
              <a:gd name="connsiteY3" fmla="*/ 92211 h 260086"/>
              <a:gd name="connsiteX4" fmla="*/ 936 w 474065"/>
              <a:gd name="connsiteY4" fmla="*/ 258899 h 260086"/>
              <a:gd name="connsiteX5" fmla="*/ 61261 w 474065"/>
              <a:gd name="connsiteY5" fmla="*/ 165236 h 260086"/>
              <a:gd name="connsiteX6" fmla="*/ 143811 w 474065"/>
              <a:gd name="connsiteY6" fmla="*/ 133486 h 260086"/>
              <a:gd name="connsiteX7" fmla="*/ 307324 w 474065"/>
              <a:gd name="connsiteY7" fmla="*/ 138249 h 260086"/>
              <a:gd name="connsiteX8" fmla="*/ 474011 w 474065"/>
              <a:gd name="connsiteY8" fmla="*/ 136 h 26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065" h="260086">
                <a:moveTo>
                  <a:pt x="474011" y="136"/>
                </a:moveTo>
                <a:cubicBezTo>
                  <a:pt x="476921" y="-4097"/>
                  <a:pt x="361828" y="91682"/>
                  <a:pt x="324786" y="112849"/>
                </a:cubicBezTo>
                <a:cubicBezTo>
                  <a:pt x="287744" y="134016"/>
                  <a:pt x="287744" y="130576"/>
                  <a:pt x="251761" y="127136"/>
                </a:cubicBezTo>
                <a:cubicBezTo>
                  <a:pt x="215778" y="123696"/>
                  <a:pt x="150690" y="70251"/>
                  <a:pt x="108886" y="92211"/>
                </a:cubicBezTo>
                <a:cubicBezTo>
                  <a:pt x="67082" y="114171"/>
                  <a:pt x="8873" y="246728"/>
                  <a:pt x="936" y="258899"/>
                </a:cubicBezTo>
                <a:cubicBezTo>
                  <a:pt x="-7001" y="271070"/>
                  <a:pt x="37448" y="186138"/>
                  <a:pt x="61261" y="165236"/>
                </a:cubicBezTo>
                <a:cubicBezTo>
                  <a:pt x="85073" y="144334"/>
                  <a:pt x="102801" y="137984"/>
                  <a:pt x="143811" y="133486"/>
                </a:cubicBezTo>
                <a:cubicBezTo>
                  <a:pt x="184821" y="128988"/>
                  <a:pt x="252291" y="158093"/>
                  <a:pt x="307324" y="138249"/>
                </a:cubicBezTo>
                <a:cubicBezTo>
                  <a:pt x="362357" y="118405"/>
                  <a:pt x="471101" y="4369"/>
                  <a:pt x="474011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8AE3C419-A5C9-4A52-9BBE-CE3B0BC213C8}"/>
              </a:ext>
            </a:extLst>
          </p:cNvPr>
          <p:cNvSpPr/>
          <p:nvPr/>
        </p:nvSpPr>
        <p:spPr>
          <a:xfrm>
            <a:off x="6034048" y="1297149"/>
            <a:ext cx="210597" cy="419336"/>
          </a:xfrm>
          <a:custGeom>
            <a:avLst/>
            <a:gdLst>
              <a:gd name="connsiteX0" fmla="*/ 40 w 210597"/>
              <a:gd name="connsiteY0" fmla="*/ 417351 h 419336"/>
              <a:gd name="connsiteX1" fmla="*/ 157202 w 210597"/>
              <a:gd name="connsiteY1" fmla="*/ 358614 h 419336"/>
              <a:gd name="connsiteX2" fmla="*/ 200065 w 210597"/>
              <a:gd name="connsiteY2" fmla="*/ 260189 h 419336"/>
              <a:gd name="connsiteX3" fmla="*/ 208002 w 210597"/>
              <a:gd name="connsiteY3" fmla="*/ 15714 h 419336"/>
              <a:gd name="connsiteX4" fmla="*/ 209590 w 210597"/>
              <a:gd name="connsiteY4" fmla="*/ 33176 h 419336"/>
              <a:gd name="connsiteX5" fmla="*/ 193715 w 210597"/>
              <a:gd name="connsiteY5" fmla="*/ 104614 h 419336"/>
              <a:gd name="connsiteX6" fmla="*/ 173077 w 210597"/>
              <a:gd name="connsiteY6" fmla="*/ 287176 h 419336"/>
              <a:gd name="connsiteX7" fmla="*/ 40 w 210597"/>
              <a:gd name="connsiteY7" fmla="*/ 417351 h 41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597" h="419336">
                <a:moveTo>
                  <a:pt x="40" y="417351"/>
                </a:moveTo>
                <a:cubicBezTo>
                  <a:pt x="-2606" y="429257"/>
                  <a:pt x="123865" y="384808"/>
                  <a:pt x="157202" y="358614"/>
                </a:cubicBezTo>
                <a:cubicBezTo>
                  <a:pt x="190539" y="332420"/>
                  <a:pt x="191598" y="317339"/>
                  <a:pt x="200065" y="260189"/>
                </a:cubicBezTo>
                <a:cubicBezTo>
                  <a:pt x="208532" y="203039"/>
                  <a:pt x="206415" y="53549"/>
                  <a:pt x="208002" y="15714"/>
                </a:cubicBezTo>
                <a:cubicBezTo>
                  <a:pt x="209590" y="-22122"/>
                  <a:pt x="211971" y="18359"/>
                  <a:pt x="209590" y="33176"/>
                </a:cubicBezTo>
                <a:cubicBezTo>
                  <a:pt x="207209" y="47993"/>
                  <a:pt x="199800" y="62281"/>
                  <a:pt x="193715" y="104614"/>
                </a:cubicBezTo>
                <a:cubicBezTo>
                  <a:pt x="187630" y="146947"/>
                  <a:pt x="203504" y="235847"/>
                  <a:pt x="173077" y="287176"/>
                </a:cubicBezTo>
                <a:cubicBezTo>
                  <a:pt x="142650" y="338505"/>
                  <a:pt x="2686" y="405445"/>
                  <a:pt x="40" y="417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7BED3CB3-79A9-4631-AB88-C1C7BC335437}"/>
              </a:ext>
            </a:extLst>
          </p:cNvPr>
          <p:cNvSpPr/>
          <p:nvPr/>
        </p:nvSpPr>
        <p:spPr>
          <a:xfrm>
            <a:off x="5798217" y="1038678"/>
            <a:ext cx="430291" cy="482106"/>
          </a:xfrm>
          <a:custGeom>
            <a:avLst/>
            <a:gdLst>
              <a:gd name="connsiteX0" fmla="*/ 418433 w 430291"/>
              <a:gd name="connsiteY0" fmla="*/ 48760 h 482106"/>
              <a:gd name="connsiteX1" fmla="*/ 229521 w 430291"/>
              <a:gd name="connsiteY1" fmla="*/ 1135 h 482106"/>
              <a:gd name="connsiteX2" fmla="*/ 27908 w 430291"/>
              <a:gd name="connsiteY2" fmla="*/ 102735 h 482106"/>
              <a:gd name="connsiteX3" fmla="*/ 8858 w 430291"/>
              <a:gd name="connsiteY3" fmla="*/ 331335 h 482106"/>
              <a:gd name="connsiteX4" fmla="*/ 96171 w 430291"/>
              <a:gd name="connsiteY4" fmla="*/ 431347 h 482106"/>
              <a:gd name="connsiteX5" fmla="*/ 423196 w 430291"/>
              <a:gd name="connsiteY5" fmla="*/ 480560 h 482106"/>
              <a:gd name="connsiteX6" fmla="*/ 310483 w 430291"/>
              <a:gd name="connsiteY6" fmla="*/ 466272 h 482106"/>
              <a:gd name="connsiteX7" fmla="*/ 185071 w 430291"/>
              <a:gd name="connsiteY7" fmla="*/ 431347 h 482106"/>
              <a:gd name="connsiteX8" fmla="*/ 80296 w 430291"/>
              <a:gd name="connsiteY8" fmla="*/ 383722 h 482106"/>
              <a:gd name="connsiteX9" fmla="*/ 32671 w 430291"/>
              <a:gd name="connsiteY9" fmla="*/ 326572 h 482106"/>
              <a:gd name="connsiteX10" fmla="*/ 46958 w 430291"/>
              <a:gd name="connsiteY10" fmla="*/ 112260 h 482106"/>
              <a:gd name="connsiteX11" fmla="*/ 175546 w 430291"/>
              <a:gd name="connsiteY11" fmla="*/ 58285 h 482106"/>
              <a:gd name="connsiteX12" fmla="*/ 418433 w 430291"/>
              <a:gd name="connsiteY12" fmla="*/ 48760 h 48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0291" h="482106">
                <a:moveTo>
                  <a:pt x="418433" y="48760"/>
                </a:moveTo>
                <a:cubicBezTo>
                  <a:pt x="427429" y="39235"/>
                  <a:pt x="294608" y="-7861"/>
                  <a:pt x="229521" y="1135"/>
                </a:cubicBezTo>
                <a:cubicBezTo>
                  <a:pt x="164434" y="10131"/>
                  <a:pt x="64685" y="47702"/>
                  <a:pt x="27908" y="102735"/>
                </a:cubicBezTo>
                <a:cubicBezTo>
                  <a:pt x="-8869" y="157768"/>
                  <a:pt x="-2519" y="276566"/>
                  <a:pt x="8858" y="331335"/>
                </a:cubicBezTo>
                <a:cubicBezTo>
                  <a:pt x="20235" y="386104"/>
                  <a:pt x="27115" y="406476"/>
                  <a:pt x="96171" y="431347"/>
                </a:cubicBezTo>
                <a:cubicBezTo>
                  <a:pt x="165227" y="456218"/>
                  <a:pt x="387477" y="474739"/>
                  <a:pt x="423196" y="480560"/>
                </a:cubicBezTo>
                <a:cubicBezTo>
                  <a:pt x="458915" y="486381"/>
                  <a:pt x="350170" y="474474"/>
                  <a:pt x="310483" y="466272"/>
                </a:cubicBezTo>
                <a:cubicBezTo>
                  <a:pt x="270796" y="458070"/>
                  <a:pt x="223436" y="445105"/>
                  <a:pt x="185071" y="431347"/>
                </a:cubicBezTo>
                <a:cubicBezTo>
                  <a:pt x="146706" y="417589"/>
                  <a:pt x="105696" y="401185"/>
                  <a:pt x="80296" y="383722"/>
                </a:cubicBezTo>
                <a:cubicBezTo>
                  <a:pt x="54896" y="366259"/>
                  <a:pt x="38227" y="371816"/>
                  <a:pt x="32671" y="326572"/>
                </a:cubicBezTo>
                <a:cubicBezTo>
                  <a:pt x="27115" y="281328"/>
                  <a:pt x="23146" y="156974"/>
                  <a:pt x="46958" y="112260"/>
                </a:cubicBezTo>
                <a:cubicBezTo>
                  <a:pt x="70770" y="67546"/>
                  <a:pt x="118396" y="69927"/>
                  <a:pt x="175546" y="58285"/>
                </a:cubicBezTo>
                <a:cubicBezTo>
                  <a:pt x="232696" y="46643"/>
                  <a:pt x="409437" y="58285"/>
                  <a:pt x="418433" y="48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D7350BF3-DEED-4173-BCE3-6286BE014A14}"/>
              </a:ext>
            </a:extLst>
          </p:cNvPr>
          <p:cNvSpPr/>
          <p:nvPr/>
        </p:nvSpPr>
        <p:spPr>
          <a:xfrm>
            <a:off x="5624685" y="1411288"/>
            <a:ext cx="274955" cy="244565"/>
          </a:xfrm>
          <a:custGeom>
            <a:avLst/>
            <a:gdLst>
              <a:gd name="connsiteX0" fmla="*/ 206203 w 274955"/>
              <a:gd name="connsiteY0" fmla="*/ 0 h 244565"/>
              <a:gd name="connsiteX1" fmla="*/ 257003 w 274955"/>
              <a:gd name="connsiteY1" fmla="*/ 80962 h 244565"/>
              <a:gd name="connsiteX2" fmla="*/ 99840 w 274955"/>
              <a:gd name="connsiteY2" fmla="*/ 141287 h 244565"/>
              <a:gd name="connsiteX3" fmla="*/ 3003 w 274955"/>
              <a:gd name="connsiteY3" fmla="*/ 160337 h 244565"/>
              <a:gd name="connsiteX4" fmla="*/ 25228 w 274955"/>
              <a:gd name="connsiteY4" fmla="*/ 244475 h 244565"/>
              <a:gd name="connsiteX5" fmla="*/ 31578 w 274955"/>
              <a:gd name="connsiteY5" fmla="*/ 174625 h 244565"/>
              <a:gd name="connsiteX6" fmla="*/ 268115 w 274955"/>
              <a:gd name="connsiteY6" fmla="*/ 80962 h 244565"/>
              <a:gd name="connsiteX7" fmla="*/ 206203 w 274955"/>
              <a:gd name="connsiteY7" fmla="*/ 0 h 24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955" h="244565">
                <a:moveTo>
                  <a:pt x="206203" y="0"/>
                </a:moveTo>
                <a:cubicBezTo>
                  <a:pt x="204351" y="0"/>
                  <a:pt x="274730" y="57414"/>
                  <a:pt x="257003" y="80962"/>
                </a:cubicBezTo>
                <a:cubicBezTo>
                  <a:pt x="239276" y="104510"/>
                  <a:pt x="142173" y="128058"/>
                  <a:pt x="99840" y="141287"/>
                </a:cubicBezTo>
                <a:cubicBezTo>
                  <a:pt x="57507" y="154516"/>
                  <a:pt x="15438" y="143139"/>
                  <a:pt x="3003" y="160337"/>
                </a:cubicBezTo>
                <a:cubicBezTo>
                  <a:pt x="-9432" y="177535"/>
                  <a:pt x="20466" y="242094"/>
                  <a:pt x="25228" y="244475"/>
                </a:cubicBezTo>
                <a:cubicBezTo>
                  <a:pt x="29990" y="246856"/>
                  <a:pt x="-8903" y="201877"/>
                  <a:pt x="31578" y="174625"/>
                </a:cubicBezTo>
                <a:cubicBezTo>
                  <a:pt x="72059" y="147373"/>
                  <a:pt x="235836" y="108214"/>
                  <a:pt x="268115" y="80962"/>
                </a:cubicBezTo>
                <a:cubicBezTo>
                  <a:pt x="300394" y="53710"/>
                  <a:pt x="208055" y="0"/>
                  <a:pt x="2062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2E02C9C7-7F56-4063-8387-A6A2092BBEC4}"/>
              </a:ext>
            </a:extLst>
          </p:cNvPr>
          <p:cNvSpPr/>
          <p:nvPr/>
        </p:nvSpPr>
        <p:spPr>
          <a:xfrm>
            <a:off x="5971895" y="1152274"/>
            <a:ext cx="206657" cy="221737"/>
          </a:xfrm>
          <a:custGeom>
            <a:avLst/>
            <a:gdLst>
              <a:gd name="connsiteX0" fmla="*/ 66955 w 206657"/>
              <a:gd name="connsiteY0" fmla="*/ 220914 h 221737"/>
              <a:gd name="connsiteX1" fmla="*/ 206655 w 206657"/>
              <a:gd name="connsiteY1" fmla="*/ 87564 h 221737"/>
              <a:gd name="connsiteX2" fmla="*/ 70130 w 206657"/>
              <a:gd name="connsiteY2" fmla="*/ 251 h 221737"/>
              <a:gd name="connsiteX3" fmla="*/ 280 w 206657"/>
              <a:gd name="connsiteY3" fmla="*/ 63751 h 221737"/>
              <a:gd name="connsiteX4" fmla="*/ 44730 w 206657"/>
              <a:gd name="connsiteY4" fmla="*/ 141539 h 221737"/>
              <a:gd name="connsiteX5" fmla="*/ 22505 w 206657"/>
              <a:gd name="connsiteY5" fmla="*/ 100264 h 221737"/>
              <a:gd name="connsiteX6" fmla="*/ 14568 w 206657"/>
              <a:gd name="connsiteY6" fmla="*/ 70101 h 221737"/>
              <a:gd name="connsiteX7" fmla="*/ 87593 w 206657"/>
              <a:gd name="connsiteY7" fmla="*/ 30414 h 221737"/>
              <a:gd name="connsiteX8" fmla="*/ 166968 w 206657"/>
              <a:gd name="connsiteY8" fmla="*/ 71689 h 221737"/>
              <a:gd name="connsiteX9" fmla="*/ 138393 w 206657"/>
              <a:gd name="connsiteY9" fmla="*/ 141539 h 221737"/>
              <a:gd name="connsiteX10" fmla="*/ 66955 w 206657"/>
              <a:gd name="connsiteY10" fmla="*/ 220914 h 22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657" h="221737">
                <a:moveTo>
                  <a:pt x="66955" y="220914"/>
                </a:moveTo>
                <a:cubicBezTo>
                  <a:pt x="78332" y="211918"/>
                  <a:pt x="206126" y="124341"/>
                  <a:pt x="206655" y="87564"/>
                </a:cubicBezTo>
                <a:cubicBezTo>
                  <a:pt x="207184" y="50787"/>
                  <a:pt x="104526" y="4220"/>
                  <a:pt x="70130" y="251"/>
                </a:cubicBezTo>
                <a:cubicBezTo>
                  <a:pt x="35734" y="-3718"/>
                  <a:pt x="4513" y="40203"/>
                  <a:pt x="280" y="63751"/>
                </a:cubicBezTo>
                <a:cubicBezTo>
                  <a:pt x="-3953" y="87299"/>
                  <a:pt x="41026" y="135453"/>
                  <a:pt x="44730" y="141539"/>
                </a:cubicBezTo>
                <a:cubicBezTo>
                  <a:pt x="48434" y="147624"/>
                  <a:pt x="27532" y="112170"/>
                  <a:pt x="22505" y="100264"/>
                </a:cubicBezTo>
                <a:cubicBezTo>
                  <a:pt x="17478" y="88358"/>
                  <a:pt x="3720" y="81743"/>
                  <a:pt x="14568" y="70101"/>
                </a:cubicBezTo>
                <a:cubicBezTo>
                  <a:pt x="25416" y="58459"/>
                  <a:pt x="62193" y="30149"/>
                  <a:pt x="87593" y="30414"/>
                </a:cubicBezTo>
                <a:cubicBezTo>
                  <a:pt x="112993" y="30679"/>
                  <a:pt x="158501" y="53168"/>
                  <a:pt x="166968" y="71689"/>
                </a:cubicBezTo>
                <a:cubicBezTo>
                  <a:pt x="175435" y="90210"/>
                  <a:pt x="154533" y="120372"/>
                  <a:pt x="138393" y="141539"/>
                </a:cubicBezTo>
                <a:cubicBezTo>
                  <a:pt x="122253" y="162706"/>
                  <a:pt x="55578" y="229910"/>
                  <a:pt x="66955" y="220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63F02C1A-2433-4E7C-9D29-594060E4280E}"/>
              </a:ext>
            </a:extLst>
          </p:cNvPr>
          <p:cNvSpPr/>
          <p:nvPr/>
        </p:nvSpPr>
        <p:spPr>
          <a:xfrm>
            <a:off x="6257753" y="1446480"/>
            <a:ext cx="586268" cy="307730"/>
          </a:xfrm>
          <a:custGeom>
            <a:avLst/>
            <a:gdLst>
              <a:gd name="connsiteX0" fmla="*/ 172 w 586268"/>
              <a:gd name="connsiteY0" fmla="*/ 307708 h 307730"/>
              <a:gd name="connsiteX1" fmla="*/ 141460 w 586268"/>
              <a:gd name="connsiteY1" fmla="*/ 115620 h 307730"/>
              <a:gd name="connsiteX2" fmla="*/ 182735 w 586268"/>
              <a:gd name="connsiteY2" fmla="*/ 34658 h 307730"/>
              <a:gd name="connsiteX3" fmla="*/ 578022 w 586268"/>
              <a:gd name="connsiteY3" fmla="*/ 21958 h 307730"/>
              <a:gd name="connsiteX4" fmla="*/ 460547 w 586268"/>
              <a:gd name="connsiteY4" fmla="*/ 17195 h 307730"/>
              <a:gd name="connsiteX5" fmla="*/ 139872 w 586268"/>
              <a:gd name="connsiteY5" fmla="*/ 4495 h 307730"/>
              <a:gd name="connsiteX6" fmla="*/ 112885 w 586268"/>
              <a:gd name="connsiteY6" fmla="*/ 102920 h 307730"/>
              <a:gd name="connsiteX7" fmla="*/ 172 w 586268"/>
              <a:gd name="connsiteY7" fmla="*/ 307708 h 30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6268" h="307730">
                <a:moveTo>
                  <a:pt x="172" y="307708"/>
                </a:moveTo>
                <a:cubicBezTo>
                  <a:pt x="4934" y="309825"/>
                  <a:pt x="111033" y="161128"/>
                  <a:pt x="141460" y="115620"/>
                </a:cubicBezTo>
                <a:cubicBezTo>
                  <a:pt x="171887" y="70112"/>
                  <a:pt x="109975" y="50268"/>
                  <a:pt x="182735" y="34658"/>
                </a:cubicBezTo>
                <a:cubicBezTo>
                  <a:pt x="255495" y="19048"/>
                  <a:pt x="531720" y="24869"/>
                  <a:pt x="578022" y="21958"/>
                </a:cubicBezTo>
                <a:cubicBezTo>
                  <a:pt x="624324" y="19047"/>
                  <a:pt x="460547" y="17195"/>
                  <a:pt x="460547" y="17195"/>
                </a:cubicBezTo>
                <a:cubicBezTo>
                  <a:pt x="387522" y="14285"/>
                  <a:pt x="197816" y="-9792"/>
                  <a:pt x="139872" y="4495"/>
                </a:cubicBezTo>
                <a:cubicBezTo>
                  <a:pt x="81928" y="18782"/>
                  <a:pt x="135374" y="53972"/>
                  <a:pt x="112885" y="102920"/>
                </a:cubicBezTo>
                <a:cubicBezTo>
                  <a:pt x="90396" y="151868"/>
                  <a:pt x="-4590" y="305591"/>
                  <a:pt x="172" y="307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C0A39D92-200B-48A9-8DCD-3E0ABE1A316A}"/>
              </a:ext>
            </a:extLst>
          </p:cNvPr>
          <p:cNvSpPr/>
          <p:nvPr/>
        </p:nvSpPr>
        <p:spPr>
          <a:xfrm>
            <a:off x="6268947" y="1177834"/>
            <a:ext cx="389350" cy="174043"/>
          </a:xfrm>
          <a:custGeom>
            <a:avLst/>
            <a:gdLst>
              <a:gd name="connsiteX0" fmla="*/ 91 w 389350"/>
              <a:gd name="connsiteY0" fmla="*/ 25491 h 174043"/>
              <a:gd name="connsiteX1" fmla="*/ 168366 w 389350"/>
              <a:gd name="connsiteY1" fmla="*/ 8029 h 174043"/>
              <a:gd name="connsiteX2" fmla="*/ 379503 w 389350"/>
              <a:gd name="connsiteY2" fmla="*/ 168366 h 174043"/>
              <a:gd name="connsiteX3" fmla="*/ 333466 w 389350"/>
              <a:gd name="connsiteY3" fmla="*/ 128679 h 174043"/>
              <a:gd name="connsiteX4" fmla="*/ 147728 w 389350"/>
              <a:gd name="connsiteY4" fmla="*/ 38191 h 174043"/>
              <a:gd name="connsiteX5" fmla="*/ 91 w 389350"/>
              <a:gd name="connsiteY5" fmla="*/ 25491 h 17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350" h="174043">
                <a:moveTo>
                  <a:pt x="91" y="25491"/>
                </a:moveTo>
                <a:cubicBezTo>
                  <a:pt x="3531" y="20464"/>
                  <a:pt x="105131" y="-15783"/>
                  <a:pt x="168366" y="8029"/>
                </a:cubicBezTo>
                <a:cubicBezTo>
                  <a:pt x="231601" y="31841"/>
                  <a:pt x="351986" y="148258"/>
                  <a:pt x="379503" y="168366"/>
                </a:cubicBezTo>
                <a:cubicBezTo>
                  <a:pt x="407020" y="188474"/>
                  <a:pt x="372095" y="150375"/>
                  <a:pt x="333466" y="128679"/>
                </a:cubicBezTo>
                <a:cubicBezTo>
                  <a:pt x="294837" y="106983"/>
                  <a:pt x="204878" y="55918"/>
                  <a:pt x="147728" y="38191"/>
                </a:cubicBezTo>
                <a:cubicBezTo>
                  <a:pt x="90578" y="20464"/>
                  <a:pt x="-3349" y="30518"/>
                  <a:pt x="91" y="25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65C91633-A978-4AB4-8967-C45D43B64C76}"/>
              </a:ext>
            </a:extLst>
          </p:cNvPr>
          <p:cNvSpPr/>
          <p:nvPr/>
        </p:nvSpPr>
        <p:spPr>
          <a:xfrm>
            <a:off x="6210257" y="1791887"/>
            <a:ext cx="633895" cy="205764"/>
          </a:xfrm>
          <a:custGeom>
            <a:avLst/>
            <a:gdLst>
              <a:gd name="connsiteX0" fmla="*/ 43 w 633895"/>
              <a:gd name="connsiteY0" fmla="*/ 930 h 205764"/>
              <a:gd name="connsiteX1" fmla="*/ 230760 w 633895"/>
              <a:gd name="connsiteY1" fmla="*/ 85596 h 205764"/>
              <a:gd name="connsiteX2" fmla="*/ 215943 w 633895"/>
              <a:gd name="connsiteY2" fmla="*/ 174496 h 205764"/>
              <a:gd name="connsiteX3" fmla="*/ 326010 w 633895"/>
              <a:gd name="connsiteY3" fmla="*/ 202013 h 205764"/>
              <a:gd name="connsiteX4" fmla="*/ 630810 w 633895"/>
              <a:gd name="connsiteY4" fmla="*/ 100413 h 205764"/>
              <a:gd name="connsiteX5" fmla="*/ 472060 w 633895"/>
              <a:gd name="connsiteY5" fmla="*/ 159680 h 205764"/>
              <a:gd name="connsiteX6" fmla="*/ 287910 w 633895"/>
              <a:gd name="connsiteY6" fmla="*/ 182963 h 205764"/>
              <a:gd name="connsiteX7" fmla="*/ 281560 w 633895"/>
              <a:gd name="connsiteY7" fmla="*/ 91946 h 205764"/>
              <a:gd name="connsiteX8" fmla="*/ 211710 w 633895"/>
              <a:gd name="connsiteY8" fmla="*/ 43263 h 205764"/>
              <a:gd name="connsiteX9" fmla="*/ 43 w 633895"/>
              <a:gd name="connsiteY9" fmla="*/ 930 h 20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3895" h="205764">
                <a:moveTo>
                  <a:pt x="43" y="930"/>
                </a:moveTo>
                <a:cubicBezTo>
                  <a:pt x="3218" y="7986"/>
                  <a:pt x="194777" y="56668"/>
                  <a:pt x="230760" y="85596"/>
                </a:cubicBezTo>
                <a:cubicBezTo>
                  <a:pt x="266743" y="114524"/>
                  <a:pt x="200068" y="155093"/>
                  <a:pt x="215943" y="174496"/>
                </a:cubicBezTo>
                <a:cubicBezTo>
                  <a:pt x="231818" y="193899"/>
                  <a:pt x="256866" y="214360"/>
                  <a:pt x="326010" y="202013"/>
                </a:cubicBezTo>
                <a:cubicBezTo>
                  <a:pt x="395155" y="189666"/>
                  <a:pt x="606468" y="107469"/>
                  <a:pt x="630810" y="100413"/>
                </a:cubicBezTo>
                <a:cubicBezTo>
                  <a:pt x="655152" y="93358"/>
                  <a:pt x="529210" y="145922"/>
                  <a:pt x="472060" y="159680"/>
                </a:cubicBezTo>
                <a:cubicBezTo>
                  <a:pt x="414910" y="173438"/>
                  <a:pt x="319660" y="194252"/>
                  <a:pt x="287910" y="182963"/>
                </a:cubicBezTo>
                <a:cubicBezTo>
                  <a:pt x="256160" y="171674"/>
                  <a:pt x="294260" y="115229"/>
                  <a:pt x="281560" y="91946"/>
                </a:cubicBezTo>
                <a:cubicBezTo>
                  <a:pt x="268860" y="68663"/>
                  <a:pt x="254043" y="57727"/>
                  <a:pt x="211710" y="43263"/>
                </a:cubicBezTo>
                <a:cubicBezTo>
                  <a:pt x="169377" y="28799"/>
                  <a:pt x="-3132" y="-6126"/>
                  <a:pt x="43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5FF50F1-0FE2-4B56-9FB4-AC25FFE3F716}"/>
              </a:ext>
            </a:extLst>
          </p:cNvPr>
          <p:cNvSpPr/>
          <p:nvPr/>
        </p:nvSpPr>
        <p:spPr>
          <a:xfrm>
            <a:off x="6318609" y="1228963"/>
            <a:ext cx="836089" cy="280327"/>
          </a:xfrm>
          <a:custGeom>
            <a:avLst/>
            <a:gdLst>
              <a:gd name="connsiteX0" fmla="*/ 63141 w 836089"/>
              <a:gd name="connsiteY0" fmla="*/ 280220 h 280327"/>
              <a:gd name="connsiteX1" fmla="*/ 3874 w 836089"/>
              <a:gd name="connsiteY1" fmla="*/ 140520 h 280327"/>
              <a:gd name="connsiteX2" fmla="*/ 33508 w 836089"/>
              <a:gd name="connsiteY2" fmla="*/ 129937 h 280327"/>
              <a:gd name="connsiteX3" fmla="*/ 255758 w 836089"/>
              <a:gd name="connsiteY3" fmla="*/ 144754 h 280327"/>
              <a:gd name="connsiteX4" fmla="*/ 391224 w 836089"/>
              <a:gd name="connsiteY4" fmla="*/ 140520 h 280327"/>
              <a:gd name="connsiteX5" fmla="*/ 825141 w 836089"/>
              <a:gd name="connsiteY5" fmla="*/ 2937 h 280327"/>
              <a:gd name="connsiteX6" fmla="*/ 685441 w 836089"/>
              <a:gd name="connsiteY6" fmla="*/ 55854 h 280327"/>
              <a:gd name="connsiteX7" fmla="*/ 461074 w 836089"/>
              <a:gd name="connsiteY7" fmla="*/ 165920 h 280327"/>
              <a:gd name="connsiteX8" fmla="*/ 48324 w 836089"/>
              <a:gd name="connsiteY8" fmla="*/ 159570 h 280327"/>
              <a:gd name="connsiteX9" fmla="*/ 37741 w 836089"/>
              <a:gd name="connsiteY9" fmla="*/ 163804 h 280327"/>
              <a:gd name="connsiteX10" fmla="*/ 63141 w 836089"/>
              <a:gd name="connsiteY10" fmla="*/ 280220 h 28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6089" h="280327">
                <a:moveTo>
                  <a:pt x="63141" y="280220"/>
                </a:moveTo>
                <a:cubicBezTo>
                  <a:pt x="57496" y="276339"/>
                  <a:pt x="8813" y="165567"/>
                  <a:pt x="3874" y="140520"/>
                </a:cubicBezTo>
                <a:cubicBezTo>
                  <a:pt x="-1065" y="115473"/>
                  <a:pt x="-8473" y="129231"/>
                  <a:pt x="33508" y="129937"/>
                </a:cubicBezTo>
                <a:cubicBezTo>
                  <a:pt x="75489" y="130643"/>
                  <a:pt x="196139" y="142990"/>
                  <a:pt x="255758" y="144754"/>
                </a:cubicBezTo>
                <a:cubicBezTo>
                  <a:pt x="315377" y="146518"/>
                  <a:pt x="296327" y="164156"/>
                  <a:pt x="391224" y="140520"/>
                </a:cubicBezTo>
                <a:cubicBezTo>
                  <a:pt x="486121" y="116884"/>
                  <a:pt x="776105" y="17048"/>
                  <a:pt x="825141" y="2937"/>
                </a:cubicBezTo>
                <a:cubicBezTo>
                  <a:pt x="874177" y="-11174"/>
                  <a:pt x="746119" y="28690"/>
                  <a:pt x="685441" y="55854"/>
                </a:cubicBezTo>
                <a:cubicBezTo>
                  <a:pt x="624763" y="83018"/>
                  <a:pt x="567260" y="148634"/>
                  <a:pt x="461074" y="165920"/>
                </a:cubicBezTo>
                <a:cubicBezTo>
                  <a:pt x="354888" y="183206"/>
                  <a:pt x="118879" y="159923"/>
                  <a:pt x="48324" y="159570"/>
                </a:cubicBezTo>
                <a:cubicBezTo>
                  <a:pt x="-22231" y="159217"/>
                  <a:pt x="36330" y="145812"/>
                  <a:pt x="37741" y="163804"/>
                </a:cubicBezTo>
                <a:cubicBezTo>
                  <a:pt x="39152" y="181796"/>
                  <a:pt x="68786" y="284101"/>
                  <a:pt x="63141" y="280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89BD40B3-FD42-4336-AD33-A63724FE5372}"/>
              </a:ext>
            </a:extLst>
          </p:cNvPr>
          <p:cNvSpPr/>
          <p:nvPr/>
        </p:nvSpPr>
        <p:spPr>
          <a:xfrm>
            <a:off x="6207075" y="1927739"/>
            <a:ext cx="433247" cy="567916"/>
          </a:xfrm>
          <a:custGeom>
            <a:avLst/>
            <a:gdLst>
              <a:gd name="connsiteX0" fmla="*/ 346125 w 433247"/>
              <a:gd name="connsiteY0" fmla="*/ 2661 h 567916"/>
              <a:gd name="connsiteX1" fmla="*/ 250875 w 433247"/>
              <a:gd name="connsiteY1" fmla="*/ 74628 h 567916"/>
              <a:gd name="connsiteX2" fmla="*/ 1108 w 433247"/>
              <a:gd name="connsiteY2" fmla="*/ 191044 h 567916"/>
              <a:gd name="connsiteX3" fmla="*/ 161975 w 433247"/>
              <a:gd name="connsiteY3" fmla="*/ 203744 h 567916"/>
              <a:gd name="connsiteX4" fmla="*/ 227592 w 433247"/>
              <a:gd name="connsiteY4" fmla="*/ 252428 h 567916"/>
              <a:gd name="connsiteX5" fmla="*/ 227592 w 433247"/>
              <a:gd name="connsiteY5" fmla="*/ 320161 h 567916"/>
              <a:gd name="connsiteX6" fmla="*/ 111175 w 433247"/>
              <a:gd name="connsiteY6" fmla="*/ 565694 h 567916"/>
              <a:gd name="connsiteX7" fmla="*/ 183142 w 433247"/>
              <a:gd name="connsiteY7" fmla="*/ 432344 h 567916"/>
              <a:gd name="connsiteX8" fmla="*/ 432908 w 433247"/>
              <a:gd name="connsiteY8" fmla="*/ 277828 h 567916"/>
              <a:gd name="connsiteX9" fmla="*/ 238175 w 433247"/>
              <a:gd name="connsiteY9" fmla="*/ 364611 h 567916"/>
              <a:gd name="connsiteX10" fmla="*/ 286858 w 433247"/>
              <a:gd name="connsiteY10" fmla="*/ 263011 h 567916"/>
              <a:gd name="connsiteX11" fmla="*/ 90008 w 433247"/>
              <a:gd name="connsiteY11" fmla="*/ 180461 h 567916"/>
              <a:gd name="connsiteX12" fmla="*/ 106942 w 433247"/>
              <a:gd name="connsiteY12" fmla="*/ 167761 h 567916"/>
              <a:gd name="connsiteX13" fmla="*/ 346125 w 433247"/>
              <a:gd name="connsiteY13" fmla="*/ 2661 h 567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3247" h="567916">
                <a:moveTo>
                  <a:pt x="346125" y="2661"/>
                </a:moveTo>
                <a:cubicBezTo>
                  <a:pt x="370114" y="-12861"/>
                  <a:pt x="308378" y="43231"/>
                  <a:pt x="250875" y="74628"/>
                </a:cubicBezTo>
                <a:cubicBezTo>
                  <a:pt x="193372" y="106025"/>
                  <a:pt x="15925" y="169525"/>
                  <a:pt x="1108" y="191044"/>
                </a:cubicBezTo>
                <a:cubicBezTo>
                  <a:pt x="-13709" y="212563"/>
                  <a:pt x="124228" y="193513"/>
                  <a:pt x="161975" y="203744"/>
                </a:cubicBezTo>
                <a:cubicBezTo>
                  <a:pt x="199722" y="213975"/>
                  <a:pt x="216656" y="233025"/>
                  <a:pt x="227592" y="252428"/>
                </a:cubicBezTo>
                <a:cubicBezTo>
                  <a:pt x="238528" y="271831"/>
                  <a:pt x="246995" y="267950"/>
                  <a:pt x="227592" y="320161"/>
                </a:cubicBezTo>
                <a:cubicBezTo>
                  <a:pt x="208189" y="372372"/>
                  <a:pt x="118583" y="546997"/>
                  <a:pt x="111175" y="565694"/>
                </a:cubicBezTo>
                <a:cubicBezTo>
                  <a:pt x="103767" y="584391"/>
                  <a:pt x="129520" y="480322"/>
                  <a:pt x="183142" y="432344"/>
                </a:cubicBezTo>
                <a:cubicBezTo>
                  <a:pt x="236764" y="384366"/>
                  <a:pt x="423736" y="289117"/>
                  <a:pt x="432908" y="277828"/>
                </a:cubicBezTo>
                <a:cubicBezTo>
                  <a:pt x="442080" y="266539"/>
                  <a:pt x="262517" y="367081"/>
                  <a:pt x="238175" y="364611"/>
                </a:cubicBezTo>
                <a:cubicBezTo>
                  <a:pt x="213833" y="362142"/>
                  <a:pt x="311552" y="293703"/>
                  <a:pt x="286858" y="263011"/>
                </a:cubicBezTo>
                <a:cubicBezTo>
                  <a:pt x="262164" y="232319"/>
                  <a:pt x="119994" y="196336"/>
                  <a:pt x="90008" y="180461"/>
                </a:cubicBezTo>
                <a:cubicBezTo>
                  <a:pt x="60022" y="164586"/>
                  <a:pt x="64256" y="193161"/>
                  <a:pt x="106942" y="167761"/>
                </a:cubicBezTo>
                <a:cubicBezTo>
                  <a:pt x="149628" y="142361"/>
                  <a:pt x="322136" y="18183"/>
                  <a:pt x="346125" y="2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3FE51C9-C0CB-4E42-96B8-8A3C8D437F1C}"/>
              </a:ext>
            </a:extLst>
          </p:cNvPr>
          <p:cNvSpPr/>
          <p:nvPr/>
        </p:nvSpPr>
        <p:spPr>
          <a:xfrm>
            <a:off x="6258989" y="2520917"/>
            <a:ext cx="181809" cy="270202"/>
          </a:xfrm>
          <a:custGeom>
            <a:avLst/>
            <a:gdLst>
              <a:gd name="connsiteX0" fmla="*/ 81486 w 181809"/>
              <a:gd name="connsiteY0" fmla="*/ 33 h 270202"/>
              <a:gd name="connsiteX1" fmla="*/ 83074 w 181809"/>
              <a:gd name="connsiteY1" fmla="*/ 104808 h 270202"/>
              <a:gd name="connsiteX2" fmla="*/ 2111 w 181809"/>
              <a:gd name="connsiteY2" fmla="*/ 192121 h 270202"/>
              <a:gd name="connsiteX3" fmla="*/ 181499 w 181809"/>
              <a:gd name="connsiteY3" fmla="*/ 269908 h 270202"/>
              <a:gd name="connsiteX4" fmla="*/ 44974 w 181809"/>
              <a:gd name="connsiteY4" fmla="*/ 217521 h 270202"/>
              <a:gd name="connsiteX5" fmla="*/ 29099 w 181809"/>
              <a:gd name="connsiteY5" fmla="*/ 185771 h 270202"/>
              <a:gd name="connsiteX6" fmla="*/ 102124 w 181809"/>
              <a:gd name="connsiteY6" fmla="*/ 115921 h 270202"/>
              <a:gd name="connsiteX7" fmla="*/ 81486 w 181809"/>
              <a:gd name="connsiteY7" fmla="*/ 33 h 27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809" h="270202">
                <a:moveTo>
                  <a:pt x="81486" y="33"/>
                </a:moveTo>
                <a:cubicBezTo>
                  <a:pt x="78311" y="-1819"/>
                  <a:pt x="96303" y="72793"/>
                  <a:pt x="83074" y="104808"/>
                </a:cubicBezTo>
                <a:cubicBezTo>
                  <a:pt x="69845" y="136823"/>
                  <a:pt x="-14293" y="164604"/>
                  <a:pt x="2111" y="192121"/>
                </a:cubicBezTo>
                <a:cubicBezTo>
                  <a:pt x="18515" y="219638"/>
                  <a:pt x="174355" y="265675"/>
                  <a:pt x="181499" y="269908"/>
                </a:cubicBezTo>
                <a:cubicBezTo>
                  <a:pt x="188643" y="274141"/>
                  <a:pt x="70374" y="231544"/>
                  <a:pt x="44974" y="217521"/>
                </a:cubicBezTo>
                <a:cubicBezTo>
                  <a:pt x="19574" y="203498"/>
                  <a:pt x="19574" y="202704"/>
                  <a:pt x="29099" y="185771"/>
                </a:cubicBezTo>
                <a:cubicBezTo>
                  <a:pt x="38624" y="168838"/>
                  <a:pt x="91541" y="146613"/>
                  <a:pt x="102124" y="115921"/>
                </a:cubicBezTo>
                <a:cubicBezTo>
                  <a:pt x="112707" y="85229"/>
                  <a:pt x="84661" y="1885"/>
                  <a:pt x="81486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ECBA5AD1-C8D7-4DE6-9859-7757D1A08396}"/>
              </a:ext>
            </a:extLst>
          </p:cNvPr>
          <p:cNvSpPr/>
          <p:nvPr/>
        </p:nvSpPr>
        <p:spPr>
          <a:xfrm>
            <a:off x="6172460" y="2781245"/>
            <a:ext cx="234234" cy="242060"/>
          </a:xfrm>
          <a:custGeom>
            <a:avLst/>
            <a:gdLst>
              <a:gd name="connsiteX0" fmla="*/ 233103 w 234234"/>
              <a:gd name="connsiteY0" fmla="*/ 55 h 242060"/>
              <a:gd name="connsiteX1" fmla="*/ 96578 w 234234"/>
              <a:gd name="connsiteY1" fmla="*/ 44505 h 242060"/>
              <a:gd name="connsiteX2" fmla="*/ 52128 w 234234"/>
              <a:gd name="connsiteY2" fmla="*/ 79430 h 242060"/>
              <a:gd name="connsiteX3" fmla="*/ 37840 w 234234"/>
              <a:gd name="connsiteY3" fmla="*/ 241355 h 242060"/>
              <a:gd name="connsiteX4" fmla="*/ 33078 w 234234"/>
              <a:gd name="connsiteY4" fmla="*/ 134993 h 242060"/>
              <a:gd name="connsiteX5" fmla="*/ 12440 w 234234"/>
              <a:gd name="connsiteY5" fmla="*/ 54030 h 242060"/>
              <a:gd name="connsiteX6" fmla="*/ 233103 w 234234"/>
              <a:gd name="connsiteY6" fmla="*/ 55 h 24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234" h="242060">
                <a:moveTo>
                  <a:pt x="233103" y="55"/>
                </a:moveTo>
                <a:cubicBezTo>
                  <a:pt x="247126" y="-1532"/>
                  <a:pt x="126740" y="31276"/>
                  <a:pt x="96578" y="44505"/>
                </a:cubicBezTo>
                <a:cubicBezTo>
                  <a:pt x="66416" y="57734"/>
                  <a:pt x="61918" y="46622"/>
                  <a:pt x="52128" y="79430"/>
                </a:cubicBezTo>
                <a:cubicBezTo>
                  <a:pt x="42338" y="112238"/>
                  <a:pt x="41015" y="232095"/>
                  <a:pt x="37840" y="241355"/>
                </a:cubicBezTo>
                <a:cubicBezTo>
                  <a:pt x="34665" y="250615"/>
                  <a:pt x="37311" y="166214"/>
                  <a:pt x="33078" y="134993"/>
                </a:cubicBezTo>
                <a:cubicBezTo>
                  <a:pt x="28845" y="103772"/>
                  <a:pt x="-23279" y="77049"/>
                  <a:pt x="12440" y="54030"/>
                </a:cubicBezTo>
                <a:cubicBezTo>
                  <a:pt x="48159" y="31011"/>
                  <a:pt x="219080" y="1642"/>
                  <a:pt x="233103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9E9B11B-1422-4C53-B10B-430BBC5EEA3F}"/>
              </a:ext>
            </a:extLst>
          </p:cNvPr>
          <p:cNvSpPr/>
          <p:nvPr/>
        </p:nvSpPr>
        <p:spPr>
          <a:xfrm>
            <a:off x="6237510" y="3099872"/>
            <a:ext cx="293771" cy="51778"/>
          </a:xfrm>
          <a:custGeom>
            <a:avLst/>
            <a:gdLst>
              <a:gd name="connsiteX0" fmla="*/ 1365 w 293771"/>
              <a:gd name="connsiteY0" fmla="*/ 516 h 51778"/>
              <a:gd name="connsiteX1" fmla="*/ 160115 w 293771"/>
              <a:gd name="connsiteY1" fmla="*/ 49728 h 51778"/>
              <a:gd name="connsiteX2" fmla="*/ 293465 w 293771"/>
              <a:gd name="connsiteY2" fmla="*/ 41791 h 51778"/>
              <a:gd name="connsiteX3" fmla="*/ 193453 w 293771"/>
              <a:gd name="connsiteY3" fmla="*/ 35441 h 51778"/>
              <a:gd name="connsiteX4" fmla="*/ 88678 w 293771"/>
              <a:gd name="connsiteY4" fmla="*/ 24328 h 51778"/>
              <a:gd name="connsiteX5" fmla="*/ 1365 w 293771"/>
              <a:gd name="connsiteY5" fmla="*/ 516 h 5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771" h="51778">
                <a:moveTo>
                  <a:pt x="1365" y="516"/>
                </a:moveTo>
                <a:cubicBezTo>
                  <a:pt x="13271" y="4749"/>
                  <a:pt x="111432" y="42849"/>
                  <a:pt x="160115" y="49728"/>
                </a:cubicBezTo>
                <a:cubicBezTo>
                  <a:pt x="208798" y="56607"/>
                  <a:pt x="287909" y="44172"/>
                  <a:pt x="293465" y="41791"/>
                </a:cubicBezTo>
                <a:cubicBezTo>
                  <a:pt x="299021" y="39410"/>
                  <a:pt x="227584" y="38352"/>
                  <a:pt x="193453" y="35441"/>
                </a:cubicBezTo>
                <a:cubicBezTo>
                  <a:pt x="159322" y="32530"/>
                  <a:pt x="118840" y="29355"/>
                  <a:pt x="88678" y="24328"/>
                </a:cubicBezTo>
                <a:cubicBezTo>
                  <a:pt x="58516" y="19301"/>
                  <a:pt x="-10541" y="-3717"/>
                  <a:pt x="1365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A74958A7-2803-4A89-92A8-DC363CB1305E}"/>
              </a:ext>
            </a:extLst>
          </p:cNvPr>
          <p:cNvSpPr/>
          <p:nvPr/>
        </p:nvSpPr>
        <p:spPr>
          <a:xfrm>
            <a:off x="6381262" y="2751100"/>
            <a:ext cx="295390" cy="498851"/>
          </a:xfrm>
          <a:custGeom>
            <a:avLst/>
            <a:gdLst>
              <a:gd name="connsiteX0" fmla="*/ 294176 w 295390"/>
              <a:gd name="connsiteY0" fmla="*/ 1625 h 498851"/>
              <a:gd name="connsiteX1" fmla="*/ 106851 w 295390"/>
              <a:gd name="connsiteY1" fmla="*/ 146088 h 498851"/>
              <a:gd name="connsiteX2" fmla="*/ 59226 w 295390"/>
              <a:gd name="connsiteY2" fmla="*/ 227050 h 498851"/>
              <a:gd name="connsiteX3" fmla="*/ 62401 w 295390"/>
              <a:gd name="connsiteY3" fmla="*/ 317538 h 498851"/>
              <a:gd name="connsiteX4" fmla="*/ 125901 w 295390"/>
              <a:gd name="connsiteY4" fmla="*/ 493750 h 498851"/>
              <a:gd name="connsiteX5" fmla="*/ 102088 w 295390"/>
              <a:gd name="connsiteY5" fmla="*/ 433425 h 498851"/>
              <a:gd name="connsiteX6" fmla="*/ 5251 w 295390"/>
              <a:gd name="connsiteY6" fmla="*/ 249275 h 498851"/>
              <a:gd name="connsiteX7" fmla="*/ 294176 w 295390"/>
              <a:gd name="connsiteY7" fmla="*/ 1625 h 49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390" h="498851">
                <a:moveTo>
                  <a:pt x="294176" y="1625"/>
                </a:moveTo>
                <a:cubicBezTo>
                  <a:pt x="311109" y="-15573"/>
                  <a:pt x="146009" y="108517"/>
                  <a:pt x="106851" y="146088"/>
                </a:cubicBezTo>
                <a:cubicBezTo>
                  <a:pt x="67693" y="183659"/>
                  <a:pt x="66634" y="198475"/>
                  <a:pt x="59226" y="227050"/>
                </a:cubicBezTo>
                <a:cubicBezTo>
                  <a:pt x="51818" y="255625"/>
                  <a:pt x="51288" y="273088"/>
                  <a:pt x="62401" y="317538"/>
                </a:cubicBezTo>
                <a:cubicBezTo>
                  <a:pt x="73514" y="361988"/>
                  <a:pt x="119287" y="474436"/>
                  <a:pt x="125901" y="493750"/>
                </a:cubicBezTo>
                <a:cubicBezTo>
                  <a:pt x="132515" y="513064"/>
                  <a:pt x="122196" y="474171"/>
                  <a:pt x="102088" y="433425"/>
                </a:cubicBezTo>
                <a:cubicBezTo>
                  <a:pt x="81980" y="392679"/>
                  <a:pt x="-24647" y="319389"/>
                  <a:pt x="5251" y="249275"/>
                </a:cubicBezTo>
                <a:cubicBezTo>
                  <a:pt x="35149" y="179161"/>
                  <a:pt x="277243" y="18823"/>
                  <a:pt x="294176" y="1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7EE5A42F-09D9-432A-8FD8-8CF7516EB05F}"/>
              </a:ext>
            </a:extLst>
          </p:cNvPr>
          <p:cNvSpPr/>
          <p:nvPr/>
        </p:nvSpPr>
        <p:spPr>
          <a:xfrm>
            <a:off x="6284218" y="1472597"/>
            <a:ext cx="250830" cy="424176"/>
          </a:xfrm>
          <a:custGeom>
            <a:avLst/>
            <a:gdLst>
              <a:gd name="connsiteX0" fmla="*/ 165 w 250830"/>
              <a:gd name="connsiteY0" fmla="*/ 282120 h 424176"/>
              <a:gd name="connsiteX1" fmla="*/ 175849 w 250830"/>
              <a:gd name="connsiteY1" fmla="*/ 250370 h 424176"/>
              <a:gd name="connsiteX2" fmla="*/ 249932 w 250830"/>
              <a:gd name="connsiteY2" fmla="*/ 423936 h 424176"/>
              <a:gd name="connsiteX3" fmla="*/ 213949 w 250830"/>
              <a:gd name="connsiteY3" fmla="*/ 286353 h 424176"/>
              <a:gd name="connsiteX4" fmla="*/ 169499 w 250830"/>
              <a:gd name="connsiteY4" fmla="*/ 208036 h 424176"/>
              <a:gd name="connsiteX5" fmla="*/ 249932 w 250830"/>
              <a:gd name="connsiteY5" fmla="*/ 603 h 424176"/>
              <a:gd name="connsiteX6" fmla="*/ 173732 w 250830"/>
              <a:gd name="connsiteY6" fmla="*/ 146653 h 424176"/>
              <a:gd name="connsiteX7" fmla="*/ 144099 w 250830"/>
              <a:gd name="connsiteY7" fmla="*/ 201686 h 424176"/>
              <a:gd name="connsiteX8" fmla="*/ 165 w 250830"/>
              <a:gd name="connsiteY8" fmla="*/ 282120 h 42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830" h="424176">
                <a:moveTo>
                  <a:pt x="165" y="282120"/>
                </a:moveTo>
                <a:cubicBezTo>
                  <a:pt x="5457" y="290234"/>
                  <a:pt x="134221" y="226734"/>
                  <a:pt x="175849" y="250370"/>
                </a:cubicBezTo>
                <a:cubicBezTo>
                  <a:pt x="217477" y="274006"/>
                  <a:pt x="243582" y="417939"/>
                  <a:pt x="249932" y="423936"/>
                </a:cubicBezTo>
                <a:cubicBezTo>
                  <a:pt x="256282" y="429933"/>
                  <a:pt x="227355" y="322336"/>
                  <a:pt x="213949" y="286353"/>
                </a:cubicBezTo>
                <a:cubicBezTo>
                  <a:pt x="200543" y="250370"/>
                  <a:pt x="163502" y="255661"/>
                  <a:pt x="169499" y="208036"/>
                </a:cubicBezTo>
                <a:cubicBezTo>
                  <a:pt x="175496" y="160411"/>
                  <a:pt x="249227" y="10833"/>
                  <a:pt x="249932" y="603"/>
                </a:cubicBezTo>
                <a:cubicBezTo>
                  <a:pt x="250637" y="-9627"/>
                  <a:pt x="191371" y="113139"/>
                  <a:pt x="173732" y="146653"/>
                </a:cubicBezTo>
                <a:cubicBezTo>
                  <a:pt x="156093" y="180167"/>
                  <a:pt x="170204" y="178403"/>
                  <a:pt x="144099" y="201686"/>
                </a:cubicBezTo>
                <a:cubicBezTo>
                  <a:pt x="117994" y="224969"/>
                  <a:pt x="-5127" y="274006"/>
                  <a:pt x="165" y="282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5099C4DC-43B0-45A0-B1CE-3D1D5C1238B8}"/>
              </a:ext>
            </a:extLst>
          </p:cNvPr>
          <p:cNvSpPr/>
          <p:nvPr/>
        </p:nvSpPr>
        <p:spPr>
          <a:xfrm>
            <a:off x="6536605" y="1642817"/>
            <a:ext cx="194395" cy="136062"/>
          </a:xfrm>
          <a:custGeom>
            <a:avLst/>
            <a:gdLst>
              <a:gd name="connsiteX0" fmla="*/ 720 w 194395"/>
              <a:gd name="connsiteY0" fmla="*/ 60571 h 136062"/>
              <a:gd name="connsiteX1" fmla="*/ 191220 w 194395"/>
              <a:gd name="connsiteY1" fmla="*/ 135183 h 136062"/>
              <a:gd name="connsiteX2" fmla="*/ 122958 w 194395"/>
              <a:gd name="connsiteY2" fmla="*/ 246 h 136062"/>
              <a:gd name="connsiteX3" fmla="*/ 164233 w 194395"/>
              <a:gd name="connsiteY3" fmla="*/ 101846 h 136062"/>
              <a:gd name="connsiteX4" fmla="*/ 126133 w 194395"/>
              <a:gd name="connsiteY4" fmla="*/ 103433 h 136062"/>
              <a:gd name="connsiteX5" fmla="*/ 720 w 194395"/>
              <a:gd name="connsiteY5" fmla="*/ 60571 h 13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95" h="136062">
                <a:moveTo>
                  <a:pt x="720" y="60571"/>
                </a:moveTo>
                <a:cubicBezTo>
                  <a:pt x="11568" y="65863"/>
                  <a:pt x="170847" y="145237"/>
                  <a:pt x="191220" y="135183"/>
                </a:cubicBezTo>
                <a:cubicBezTo>
                  <a:pt x="211593" y="125129"/>
                  <a:pt x="127456" y="5802"/>
                  <a:pt x="122958" y="246"/>
                </a:cubicBezTo>
                <a:cubicBezTo>
                  <a:pt x="118460" y="-5310"/>
                  <a:pt x="163704" y="84648"/>
                  <a:pt x="164233" y="101846"/>
                </a:cubicBezTo>
                <a:cubicBezTo>
                  <a:pt x="164762" y="119044"/>
                  <a:pt x="147564" y="104756"/>
                  <a:pt x="126133" y="103433"/>
                </a:cubicBezTo>
                <a:cubicBezTo>
                  <a:pt x="104702" y="102110"/>
                  <a:pt x="-10128" y="55279"/>
                  <a:pt x="720" y="60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20F36A16-6881-4EB4-B242-A434FDE1FB89}"/>
              </a:ext>
            </a:extLst>
          </p:cNvPr>
          <p:cNvSpPr/>
          <p:nvPr/>
        </p:nvSpPr>
        <p:spPr>
          <a:xfrm>
            <a:off x="6498499" y="1536487"/>
            <a:ext cx="162718" cy="144292"/>
          </a:xfrm>
          <a:custGeom>
            <a:avLst/>
            <a:gdLst>
              <a:gd name="connsiteX0" fmla="*/ 162651 w 162718"/>
              <a:gd name="connsiteY0" fmla="*/ 89113 h 144292"/>
              <a:gd name="connsiteX1" fmla="*/ 49939 w 162718"/>
              <a:gd name="connsiteY1" fmla="*/ 1801 h 144292"/>
              <a:gd name="connsiteX2" fmla="*/ 26126 w 162718"/>
              <a:gd name="connsiteY2" fmla="*/ 141501 h 144292"/>
              <a:gd name="connsiteX3" fmla="*/ 15014 w 162718"/>
              <a:gd name="connsiteY3" fmla="*/ 92288 h 144292"/>
              <a:gd name="connsiteX4" fmla="*/ 2314 w 162718"/>
              <a:gd name="connsiteY4" fmla="*/ 57363 h 144292"/>
              <a:gd name="connsiteX5" fmla="*/ 65814 w 162718"/>
              <a:gd name="connsiteY5" fmla="*/ 213 h 144292"/>
              <a:gd name="connsiteX6" fmla="*/ 162651 w 162718"/>
              <a:gd name="connsiteY6" fmla="*/ 89113 h 14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718" h="144292">
                <a:moveTo>
                  <a:pt x="162651" y="89113"/>
                </a:moveTo>
                <a:cubicBezTo>
                  <a:pt x="160005" y="89378"/>
                  <a:pt x="72693" y="-6930"/>
                  <a:pt x="49939" y="1801"/>
                </a:cubicBezTo>
                <a:cubicBezTo>
                  <a:pt x="27185" y="10532"/>
                  <a:pt x="31947" y="126420"/>
                  <a:pt x="26126" y="141501"/>
                </a:cubicBezTo>
                <a:cubicBezTo>
                  <a:pt x="20305" y="156582"/>
                  <a:pt x="18983" y="106311"/>
                  <a:pt x="15014" y="92288"/>
                </a:cubicBezTo>
                <a:cubicBezTo>
                  <a:pt x="11045" y="78265"/>
                  <a:pt x="-6153" y="72709"/>
                  <a:pt x="2314" y="57363"/>
                </a:cubicBezTo>
                <a:cubicBezTo>
                  <a:pt x="10781" y="42017"/>
                  <a:pt x="42001" y="-3491"/>
                  <a:pt x="65814" y="213"/>
                </a:cubicBezTo>
                <a:cubicBezTo>
                  <a:pt x="89626" y="3917"/>
                  <a:pt x="165297" y="88848"/>
                  <a:pt x="162651" y="89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CC293BF-36E2-4BF2-A0E7-EA2349628009}"/>
              </a:ext>
            </a:extLst>
          </p:cNvPr>
          <p:cNvSpPr/>
          <p:nvPr/>
        </p:nvSpPr>
        <p:spPr>
          <a:xfrm>
            <a:off x="6317424" y="1139979"/>
            <a:ext cx="540860" cy="143320"/>
          </a:xfrm>
          <a:custGeom>
            <a:avLst/>
            <a:gdLst>
              <a:gd name="connsiteX0" fmla="*/ 826 w 540860"/>
              <a:gd name="connsiteY0" fmla="*/ 45884 h 143320"/>
              <a:gd name="connsiteX1" fmla="*/ 284989 w 540860"/>
              <a:gd name="connsiteY1" fmla="*/ 26834 h 143320"/>
              <a:gd name="connsiteX2" fmla="*/ 399289 w 540860"/>
              <a:gd name="connsiteY2" fmla="*/ 83984 h 143320"/>
              <a:gd name="connsiteX3" fmla="*/ 318326 w 540860"/>
              <a:gd name="connsiteY3" fmla="*/ 142721 h 143320"/>
              <a:gd name="connsiteX4" fmla="*/ 438976 w 540860"/>
              <a:gd name="connsiteY4" fmla="*/ 45884 h 143320"/>
              <a:gd name="connsiteX5" fmla="*/ 540576 w 540860"/>
              <a:gd name="connsiteY5" fmla="*/ 3021 h 143320"/>
              <a:gd name="connsiteX6" fmla="*/ 407226 w 540860"/>
              <a:gd name="connsiteY6" fmla="*/ 47471 h 143320"/>
              <a:gd name="connsiteX7" fmla="*/ 302451 w 540860"/>
              <a:gd name="connsiteY7" fmla="*/ 4609 h 143320"/>
              <a:gd name="connsiteX8" fmla="*/ 200851 w 540860"/>
              <a:gd name="connsiteY8" fmla="*/ 6196 h 143320"/>
              <a:gd name="connsiteX9" fmla="*/ 826 w 540860"/>
              <a:gd name="connsiteY9" fmla="*/ 45884 h 1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0860" h="143320">
                <a:moveTo>
                  <a:pt x="826" y="45884"/>
                </a:moveTo>
                <a:cubicBezTo>
                  <a:pt x="14849" y="49324"/>
                  <a:pt x="218579" y="20484"/>
                  <a:pt x="284989" y="26834"/>
                </a:cubicBezTo>
                <a:cubicBezTo>
                  <a:pt x="351399" y="33184"/>
                  <a:pt x="393733" y="64670"/>
                  <a:pt x="399289" y="83984"/>
                </a:cubicBezTo>
                <a:cubicBezTo>
                  <a:pt x="404845" y="103298"/>
                  <a:pt x="311712" y="149071"/>
                  <a:pt x="318326" y="142721"/>
                </a:cubicBezTo>
                <a:cubicBezTo>
                  <a:pt x="324940" y="136371"/>
                  <a:pt x="401934" y="69167"/>
                  <a:pt x="438976" y="45884"/>
                </a:cubicBezTo>
                <a:cubicBezTo>
                  <a:pt x="476018" y="22601"/>
                  <a:pt x="545868" y="2757"/>
                  <a:pt x="540576" y="3021"/>
                </a:cubicBezTo>
                <a:cubicBezTo>
                  <a:pt x="535284" y="3285"/>
                  <a:pt x="446913" y="47206"/>
                  <a:pt x="407226" y="47471"/>
                </a:cubicBezTo>
                <a:cubicBezTo>
                  <a:pt x="367539" y="47736"/>
                  <a:pt x="336847" y="11488"/>
                  <a:pt x="302451" y="4609"/>
                </a:cubicBezTo>
                <a:cubicBezTo>
                  <a:pt x="268055" y="-2270"/>
                  <a:pt x="246359" y="-1212"/>
                  <a:pt x="200851" y="6196"/>
                </a:cubicBezTo>
                <a:cubicBezTo>
                  <a:pt x="155343" y="13604"/>
                  <a:pt x="-13197" y="42444"/>
                  <a:pt x="826" y="45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2427F0A6-0881-41FA-BFC0-2FC3240F7A4D}"/>
              </a:ext>
            </a:extLst>
          </p:cNvPr>
          <p:cNvSpPr/>
          <p:nvPr/>
        </p:nvSpPr>
        <p:spPr>
          <a:xfrm>
            <a:off x="6761097" y="980746"/>
            <a:ext cx="568153" cy="286105"/>
          </a:xfrm>
          <a:custGeom>
            <a:avLst/>
            <a:gdLst>
              <a:gd name="connsiteX0" fmla="*/ 66 w 568153"/>
              <a:gd name="connsiteY0" fmla="*/ 286079 h 286105"/>
              <a:gd name="connsiteX1" fmla="*/ 184216 w 568153"/>
              <a:gd name="connsiteY1" fmla="*/ 200354 h 286105"/>
              <a:gd name="connsiteX2" fmla="*/ 341378 w 568153"/>
              <a:gd name="connsiteY2" fmla="*/ 179717 h 286105"/>
              <a:gd name="connsiteX3" fmla="*/ 562041 w 568153"/>
              <a:gd name="connsiteY3" fmla="*/ 247979 h 286105"/>
              <a:gd name="connsiteX4" fmla="*/ 496953 w 568153"/>
              <a:gd name="connsiteY4" fmla="*/ 208292 h 286105"/>
              <a:gd name="connsiteX5" fmla="*/ 395353 w 568153"/>
              <a:gd name="connsiteY5" fmla="*/ 163842 h 286105"/>
              <a:gd name="connsiteX6" fmla="*/ 322328 w 568153"/>
              <a:gd name="connsiteY6" fmla="*/ 200354 h 286105"/>
              <a:gd name="connsiteX7" fmla="*/ 415991 w 568153"/>
              <a:gd name="connsiteY7" fmla="*/ 111454 h 286105"/>
              <a:gd name="connsiteX8" fmla="*/ 408053 w 568153"/>
              <a:gd name="connsiteY8" fmla="*/ 116217 h 286105"/>
              <a:gd name="connsiteX9" fmla="*/ 287403 w 568153"/>
              <a:gd name="connsiteY9" fmla="*/ 200354 h 286105"/>
              <a:gd name="connsiteX10" fmla="*/ 250891 w 568153"/>
              <a:gd name="connsiteY10" fmla="*/ 163842 h 286105"/>
              <a:gd name="connsiteX11" fmla="*/ 68328 w 568153"/>
              <a:gd name="connsiteY11" fmla="*/ 1917 h 286105"/>
              <a:gd name="connsiteX12" fmla="*/ 125478 w 568153"/>
              <a:gd name="connsiteY12" fmla="*/ 76529 h 286105"/>
              <a:gd name="connsiteX13" fmla="*/ 58803 w 568153"/>
              <a:gd name="connsiteY13" fmla="*/ 101929 h 286105"/>
              <a:gd name="connsiteX14" fmla="*/ 15941 w 568153"/>
              <a:gd name="connsiteY14" fmla="*/ 136854 h 286105"/>
              <a:gd name="connsiteX15" fmla="*/ 96903 w 568153"/>
              <a:gd name="connsiteY15" fmla="*/ 189242 h 286105"/>
              <a:gd name="connsiteX16" fmla="*/ 95316 w 568153"/>
              <a:gd name="connsiteY16" fmla="*/ 171779 h 286105"/>
              <a:gd name="connsiteX17" fmla="*/ 73091 w 568153"/>
              <a:gd name="connsiteY17" fmla="*/ 106692 h 286105"/>
              <a:gd name="connsiteX18" fmla="*/ 150878 w 568153"/>
              <a:gd name="connsiteY18" fmla="*/ 74942 h 286105"/>
              <a:gd name="connsiteX19" fmla="*/ 204853 w 568153"/>
              <a:gd name="connsiteY19" fmla="*/ 190829 h 286105"/>
              <a:gd name="connsiteX20" fmla="*/ 66 w 568153"/>
              <a:gd name="connsiteY20" fmla="*/ 286079 h 28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8153" h="286105">
                <a:moveTo>
                  <a:pt x="66" y="286079"/>
                </a:moveTo>
                <a:cubicBezTo>
                  <a:pt x="-3373" y="287666"/>
                  <a:pt x="127331" y="218081"/>
                  <a:pt x="184216" y="200354"/>
                </a:cubicBezTo>
                <a:cubicBezTo>
                  <a:pt x="241101" y="182627"/>
                  <a:pt x="278407" y="171780"/>
                  <a:pt x="341378" y="179717"/>
                </a:cubicBezTo>
                <a:cubicBezTo>
                  <a:pt x="404349" y="187654"/>
                  <a:pt x="536112" y="243217"/>
                  <a:pt x="562041" y="247979"/>
                </a:cubicBezTo>
                <a:cubicBezTo>
                  <a:pt x="587970" y="252741"/>
                  <a:pt x="524734" y="222315"/>
                  <a:pt x="496953" y="208292"/>
                </a:cubicBezTo>
                <a:cubicBezTo>
                  <a:pt x="469172" y="194269"/>
                  <a:pt x="424457" y="165165"/>
                  <a:pt x="395353" y="163842"/>
                </a:cubicBezTo>
                <a:cubicBezTo>
                  <a:pt x="366249" y="162519"/>
                  <a:pt x="318888" y="209085"/>
                  <a:pt x="322328" y="200354"/>
                </a:cubicBezTo>
                <a:cubicBezTo>
                  <a:pt x="325768" y="191623"/>
                  <a:pt x="415991" y="111454"/>
                  <a:pt x="415991" y="111454"/>
                </a:cubicBezTo>
                <a:cubicBezTo>
                  <a:pt x="430278" y="97431"/>
                  <a:pt x="408053" y="116217"/>
                  <a:pt x="408053" y="116217"/>
                </a:cubicBezTo>
                <a:cubicBezTo>
                  <a:pt x="386622" y="131034"/>
                  <a:pt x="313597" y="192417"/>
                  <a:pt x="287403" y="200354"/>
                </a:cubicBezTo>
                <a:cubicBezTo>
                  <a:pt x="261209" y="208291"/>
                  <a:pt x="287403" y="196915"/>
                  <a:pt x="250891" y="163842"/>
                </a:cubicBezTo>
                <a:cubicBezTo>
                  <a:pt x="214379" y="130769"/>
                  <a:pt x="89230" y="16469"/>
                  <a:pt x="68328" y="1917"/>
                </a:cubicBezTo>
                <a:cubicBezTo>
                  <a:pt x="47426" y="-12635"/>
                  <a:pt x="127065" y="59860"/>
                  <a:pt x="125478" y="76529"/>
                </a:cubicBezTo>
                <a:cubicBezTo>
                  <a:pt x="123891" y="93198"/>
                  <a:pt x="77059" y="91875"/>
                  <a:pt x="58803" y="101929"/>
                </a:cubicBezTo>
                <a:cubicBezTo>
                  <a:pt x="40547" y="111983"/>
                  <a:pt x="9591" y="122302"/>
                  <a:pt x="15941" y="136854"/>
                </a:cubicBezTo>
                <a:cubicBezTo>
                  <a:pt x="22291" y="151406"/>
                  <a:pt x="83674" y="183421"/>
                  <a:pt x="96903" y="189242"/>
                </a:cubicBezTo>
                <a:cubicBezTo>
                  <a:pt x="110132" y="195063"/>
                  <a:pt x="99285" y="185537"/>
                  <a:pt x="95316" y="171779"/>
                </a:cubicBezTo>
                <a:cubicBezTo>
                  <a:pt x="91347" y="158021"/>
                  <a:pt x="63831" y="122831"/>
                  <a:pt x="73091" y="106692"/>
                </a:cubicBezTo>
                <a:cubicBezTo>
                  <a:pt x="82351" y="90552"/>
                  <a:pt x="128918" y="60919"/>
                  <a:pt x="150878" y="74942"/>
                </a:cubicBezTo>
                <a:cubicBezTo>
                  <a:pt x="172838" y="88965"/>
                  <a:pt x="227872" y="158550"/>
                  <a:pt x="204853" y="190829"/>
                </a:cubicBezTo>
                <a:cubicBezTo>
                  <a:pt x="181834" y="223108"/>
                  <a:pt x="3505" y="284492"/>
                  <a:pt x="66" y="286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94BB0C20-411D-474C-8C49-ACFD5278AD90}"/>
              </a:ext>
            </a:extLst>
          </p:cNvPr>
          <p:cNvSpPr/>
          <p:nvPr/>
        </p:nvSpPr>
        <p:spPr>
          <a:xfrm>
            <a:off x="6421967" y="3111401"/>
            <a:ext cx="571274" cy="642908"/>
          </a:xfrm>
          <a:custGeom>
            <a:avLst/>
            <a:gdLst>
              <a:gd name="connsiteX0" fmla="*/ 82550 w 571274"/>
              <a:gd name="connsiteY0" fmla="*/ 99 h 642908"/>
              <a:gd name="connsiteX1" fmla="*/ 148166 w 571274"/>
              <a:gd name="connsiteY1" fmla="*/ 103816 h 642908"/>
              <a:gd name="connsiteX2" fmla="*/ 0 w 571274"/>
              <a:gd name="connsiteY2" fmla="*/ 199066 h 642908"/>
              <a:gd name="connsiteX3" fmla="*/ 148166 w 571274"/>
              <a:gd name="connsiteY3" fmla="*/ 133449 h 642908"/>
              <a:gd name="connsiteX4" fmla="*/ 162983 w 571274"/>
              <a:gd name="connsiteY4" fmla="*/ 177899 h 642908"/>
              <a:gd name="connsiteX5" fmla="*/ 76200 w 571274"/>
              <a:gd name="connsiteY5" fmla="*/ 256216 h 642908"/>
              <a:gd name="connsiteX6" fmla="*/ 224366 w 571274"/>
              <a:gd name="connsiteY6" fmla="*/ 165199 h 642908"/>
              <a:gd name="connsiteX7" fmla="*/ 173566 w 571274"/>
              <a:gd name="connsiteY7" fmla="*/ 254099 h 642908"/>
              <a:gd name="connsiteX8" fmla="*/ 340783 w 571274"/>
              <a:gd name="connsiteY8" fmla="*/ 239282 h 642908"/>
              <a:gd name="connsiteX9" fmla="*/ 436033 w 571274"/>
              <a:gd name="connsiteY9" fmla="*/ 292199 h 642908"/>
              <a:gd name="connsiteX10" fmla="*/ 285750 w 571274"/>
              <a:gd name="connsiteY10" fmla="*/ 349349 h 642908"/>
              <a:gd name="connsiteX11" fmla="*/ 425450 w 571274"/>
              <a:gd name="connsiteY11" fmla="*/ 328182 h 642908"/>
              <a:gd name="connsiteX12" fmla="*/ 469900 w 571274"/>
              <a:gd name="connsiteY12" fmla="*/ 349349 h 642908"/>
              <a:gd name="connsiteX13" fmla="*/ 478366 w 571274"/>
              <a:gd name="connsiteY13" fmla="*/ 423432 h 642908"/>
              <a:gd name="connsiteX14" fmla="*/ 285750 w 571274"/>
              <a:gd name="connsiteY14" fmla="*/ 637216 h 642908"/>
              <a:gd name="connsiteX15" fmla="*/ 368300 w 571274"/>
              <a:gd name="connsiteY15" fmla="*/ 556782 h 642908"/>
              <a:gd name="connsiteX16" fmla="*/ 569383 w 571274"/>
              <a:gd name="connsiteY16" fmla="*/ 298549 h 642908"/>
              <a:gd name="connsiteX17" fmla="*/ 469900 w 571274"/>
              <a:gd name="connsiteY17" fmla="*/ 298549 h 642908"/>
              <a:gd name="connsiteX18" fmla="*/ 482600 w 571274"/>
              <a:gd name="connsiteY18" fmla="*/ 245632 h 642908"/>
              <a:gd name="connsiteX19" fmla="*/ 281516 w 571274"/>
              <a:gd name="connsiteY19" fmla="*/ 224466 h 642908"/>
              <a:gd name="connsiteX20" fmla="*/ 313266 w 571274"/>
              <a:gd name="connsiteY20" fmla="*/ 118632 h 642908"/>
              <a:gd name="connsiteX21" fmla="*/ 201083 w 571274"/>
              <a:gd name="connsiteY21" fmla="*/ 156732 h 642908"/>
              <a:gd name="connsiteX22" fmla="*/ 154516 w 571274"/>
              <a:gd name="connsiteY22" fmla="*/ 122866 h 642908"/>
              <a:gd name="connsiteX23" fmla="*/ 82550 w 571274"/>
              <a:gd name="connsiteY23" fmla="*/ 99 h 64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71274" h="642908">
                <a:moveTo>
                  <a:pt x="82550" y="99"/>
                </a:moveTo>
                <a:cubicBezTo>
                  <a:pt x="81492" y="-3076"/>
                  <a:pt x="161924" y="70655"/>
                  <a:pt x="148166" y="103816"/>
                </a:cubicBezTo>
                <a:cubicBezTo>
                  <a:pt x="134408" y="136977"/>
                  <a:pt x="0" y="194127"/>
                  <a:pt x="0" y="199066"/>
                </a:cubicBezTo>
                <a:cubicBezTo>
                  <a:pt x="0" y="204005"/>
                  <a:pt x="121002" y="136977"/>
                  <a:pt x="148166" y="133449"/>
                </a:cubicBezTo>
                <a:cubicBezTo>
                  <a:pt x="175330" y="129921"/>
                  <a:pt x="174977" y="157438"/>
                  <a:pt x="162983" y="177899"/>
                </a:cubicBezTo>
                <a:cubicBezTo>
                  <a:pt x="150989" y="198360"/>
                  <a:pt x="65970" y="258333"/>
                  <a:pt x="76200" y="256216"/>
                </a:cubicBezTo>
                <a:cubicBezTo>
                  <a:pt x="86430" y="254099"/>
                  <a:pt x="208138" y="165552"/>
                  <a:pt x="224366" y="165199"/>
                </a:cubicBezTo>
                <a:cubicBezTo>
                  <a:pt x="240594" y="164846"/>
                  <a:pt x="154163" y="241752"/>
                  <a:pt x="173566" y="254099"/>
                </a:cubicBezTo>
                <a:cubicBezTo>
                  <a:pt x="192969" y="266446"/>
                  <a:pt x="297039" y="232932"/>
                  <a:pt x="340783" y="239282"/>
                </a:cubicBezTo>
                <a:cubicBezTo>
                  <a:pt x="384527" y="245632"/>
                  <a:pt x="445205" y="273855"/>
                  <a:pt x="436033" y="292199"/>
                </a:cubicBezTo>
                <a:cubicBezTo>
                  <a:pt x="426861" y="310543"/>
                  <a:pt x="287514" y="343352"/>
                  <a:pt x="285750" y="349349"/>
                </a:cubicBezTo>
                <a:cubicBezTo>
                  <a:pt x="283986" y="355346"/>
                  <a:pt x="394758" y="328182"/>
                  <a:pt x="425450" y="328182"/>
                </a:cubicBezTo>
                <a:cubicBezTo>
                  <a:pt x="456142" y="328182"/>
                  <a:pt x="461081" y="333474"/>
                  <a:pt x="469900" y="349349"/>
                </a:cubicBezTo>
                <a:cubicBezTo>
                  <a:pt x="478719" y="365224"/>
                  <a:pt x="509058" y="375454"/>
                  <a:pt x="478366" y="423432"/>
                </a:cubicBezTo>
                <a:cubicBezTo>
                  <a:pt x="447674" y="471410"/>
                  <a:pt x="304094" y="614991"/>
                  <a:pt x="285750" y="637216"/>
                </a:cubicBezTo>
                <a:cubicBezTo>
                  <a:pt x="267406" y="659441"/>
                  <a:pt x="321028" y="613226"/>
                  <a:pt x="368300" y="556782"/>
                </a:cubicBezTo>
                <a:cubicBezTo>
                  <a:pt x="415572" y="500338"/>
                  <a:pt x="552450" y="341588"/>
                  <a:pt x="569383" y="298549"/>
                </a:cubicBezTo>
                <a:cubicBezTo>
                  <a:pt x="586316" y="255510"/>
                  <a:pt x="484364" y="307369"/>
                  <a:pt x="469900" y="298549"/>
                </a:cubicBezTo>
                <a:cubicBezTo>
                  <a:pt x="455436" y="289730"/>
                  <a:pt x="513997" y="257979"/>
                  <a:pt x="482600" y="245632"/>
                </a:cubicBezTo>
                <a:cubicBezTo>
                  <a:pt x="451203" y="233285"/>
                  <a:pt x="309738" y="245633"/>
                  <a:pt x="281516" y="224466"/>
                </a:cubicBezTo>
                <a:cubicBezTo>
                  <a:pt x="253294" y="203299"/>
                  <a:pt x="326671" y="129921"/>
                  <a:pt x="313266" y="118632"/>
                </a:cubicBezTo>
                <a:cubicBezTo>
                  <a:pt x="299861" y="107343"/>
                  <a:pt x="227541" y="156026"/>
                  <a:pt x="201083" y="156732"/>
                </a:cubicBezTo>
                <a:cubicBezTo>
                  <a:pt x="174625" y="157438"/>
                  <a:pt x="170038" y="145797"/>
                  <a:pt x="154516" y="122866"/>
                </a:cubicBezTo>
                <a:cubicBezTo>
                  <a:pt x="138994" y="99936"/>
                  <a:pt x="83608" y="3274"/>
                  <a:pt x="82550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AC43C3B3-C5B3-472F-908D-49C01BD54604}"/>
              </a:ext>
            </a:extLst>
          </p:cNvPr>
          <p:cNvSpPr/>
          <p:nvPr/>
        </p:nvSpPr>
        <p:spPr>
          <a:xfrm>
            <a:off x="6733413" y="2310231"/>
            <a:ext cx="475959" cy="854716"/>
          </a:xfrm>
          <a:custGeom>
            <a:avLst/>
            <a:gdLst>
              <a:gd name="connsiteX0" fmla="*/ 475954 w 475959"/>
              <a:gd name="connsiteY0" fmla="*/ 354652 h 854716"/>
              <a:gd name="connsiteX1" fmla="*/ 253704 w 475959"/>
              <a:gd name="connsiteY1" fmla="*/ 532452 h 854716"/>
              <a:gd name="connsiteX2" fmla="*/ 154220 w 475959"/>
              <a:gd name="connsiteY2" fmla="*/ 697552 h 854716"/>
              <a:gd name="connsiteX3" fmla="*/ 133054 w 475959"/>
              <a:gd name="connsiteY3" fmla="*/ 854186 h 854716"/>
              <a:gd name="connsiteX4" fmla="*/ 147870 w 475959"/>
              <a:gd name="connsiteY4" fmla="*/ 642519 h 854716"/>
              <a:gd name="connsiteX5" fmla="*/ 162687 w 475959"/>
              <a:gd name="connsiteY5" fmla="*/ 566319 h 854716"/>
              <a:gd name="connsiteX6" fmla="*/ 94954 w 475959"/>
              <a:gd name="connsiteY6" fmla="*/ 737769 h 854716"/>
              <a:gd name="connsiteX7" fmla="*/ 141520 w 475959"/>
              <a:gd name="connsiteY7" fmla="*/ 530336 h 854716"/>
              <a:gd name="connsiteX8" fmla="*/ 61087 w 475959"/>
              <a:gd name="connsiteY8" fmla="*/ 672152 h 854716"/>
              <a:gd name="connsiteX9" fmla="*/ 101304 w 475959"/>
              <a:gd name="connsiteY9" fmla="*/ 490119 h 854716"/>
              <a:gd name="connsiteX10" fmla="*/ 105537 w 475959"/>
              <a:gd name="connsiteY10" fmla="*/ 507052 h 854716"/>
              <a:gd name="connsiteX11" fmla="*/ 99187 w 475959"/>
              <a:gd name="connsiteY11" fmla="*/ 452019 h 854716"/>
              <a:gd name="connsiteX12" fmla="*/ 48387 w 475959"/>
              <a:gd name="connsiteY12" fmla="*/ 384286 h 854716"/>
              <a:gd name="connsiteX13" fmla="*/ 18754 w 475959"/>
              <a:gd name="connsiteY13" fmla="*/ 312319 h 854716"/>
              <a:gd name="connsiteX14" fmla="*/ 353187 w 475959"/>
              <a:gd name="connsiteY14" fmla="*/ 5402 h 854716"/>
              <a:gd name="connsiteX15" fmla="*/ 205020 w 475959"/>
              <a:gd name="connsiteY15" fmla="*/ 126052 h 854716"/>
              <a:gd name="connsiteX16" fmla="*/ 8170 w 475959"/>
              <a:gd name="connsiteY16" fmla="*/ 248819 h 854716"/>
              <a:gd name="connsiteX17" fmla="*/ 65320 w 475959"/>
              <a:gd name="connsiteY17" fmla="*/ 369469 h 854716"/>
              <a:gd name="connsiteX18" fmla="*/ 101304 w 475959"/>
              <a:gd name="connsiteY18" fmla="*/ 471069 h 854716"/>
              <a:gd name="connsiteX19" fmla="*/ 97070 w 475959"/>
              <a:gd name="connsiteY19" fmla="*/ 621352 h 854716"/>
              <a:gd name="connsiteX20" fmla="*/ 177504 w 475959"/>
              <a:gd name="connsiteY20" fmla="*/ 504936 h 854716"/>
              <a:gd name="connsiteX21" fmla="*/ 177504 w 475959"/>
              <a:gd name="connsiteY21" fmla="*/ 587486 h 854716"/>
              <a:gd name="connsiteX22" fmla="*/ 260054 w 475959"/>
              <a:gd name="connsiteY22" fmla="*/ 492236 h 854716"/>
              <a:gd name="connsiteX23" fmla="*/ 475954 w 475959"/>
              <a:gd name="connsiteY23" fmla="*/ 354652 h 85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75959" h="854716">
                <a:moveTo>
                  <a:pt x="475954" y="354652"/>
                </a:moveTo>
                <a:cubicBezTo>
                  <a:pt x="474896" y="361355"/>
                  <a:pt x="307326" y="475302"/>
                  <a:pt x="253704" y="532452"/>
                </a:cubicBezTo>
                <a:cubicBezTo>
                  <a:pt x="200082" y="589602"/>
                  <a:pt x="174328" y="643930"/>
                  <a:pt x="154220" y="697552"/>
                </a:cubicBezTo>
                <a:cubicBezTo>
                  <a:pt x="134112" y="751174"/>
                  <a:pt x="134112" y="863358"/>
                  <a:pt x="133054" y="854186"/>
                </a:cubicBezTo>
                <a:cubicBezTo>
                  <a:pt x="131996" y="845014"/>
                  <a:pt x="142931" y="690497"/>
                  <a:pt x="147870" y="642519"/>
                </a:cubicBezTo>
                <a:cubicBezTo>
                  <a:pt x="152809" y="594541"/>
                  <a:pt x="171506" y="550444"/>
                  <a:pt x="162687" y="566319"/>
                </a:cubicBezTo>
                <a:cubicBezTo>
                  <a:pt x="153868" y="582194"/>
                  <a:pt x="98482" y="743766"/>
                  <a:pt x="94954" y="737769"/>
                </a:cubicBezTo>
                <a:cubicBezTo>
                  <a:pt x="91426" y="731772"/>
                  <a:pt x="147164" y="541272"/>
                  <a:pt x="141520" y="530336"/>
                </a:cubicBezTo>
                <a:cubicBezTo>
                  <a:pt x="135876" y="519400"/>
                  <a:pt x="67790" y="678855"/>
                  <a:pt x="61087" y="672152"/>
                </a:cubicBezTo>
                <a:cubicBezTo>
                  <a:pt x="54384" y="665449"/>
                  <a:pt x="93896" y="517636"/>
                  <a:pt x="101304" y="490119"/>
                </a:cubicBezTo>
                <a:cubicBezTo>
                  <a:pt x="108712" y="462602"/>
                  <a:pt x="105890" y="513402"/>
                  <a:pt x="105537" y="507052"/>
                </a:cubicBezTo>
                <a:cubicBezTo>
                  <a:pt x="105184" y="500702"/>
                  <a:pt x="108712" y="472480"/>
                  <a:pt x="99187" y="452019"/>
                </a:cubicBezTo>
                <a:cubicBezTo>
                  <a:pt x="89662" y="431558"/>
                  <a:pt x="61792" y="407569"/>
                  <a:pt x="48387" y="384286"/>
                </a:cubicBezTo>
                <a:cubicBezTo>
                  <a:pt x="34982" y="361003"/>
                  <a:pt x="-32046" y="375466"/>
                  <a:pt x="18754" y="312319"/>
                </a:cubicBezTo>
                <a:cubicBezTo>
                  <a:pt x="69554" y="249172"/>
                  <a:pt x="322143" y="36446"/>
                  <a:pt x="353187" y="5402"/>
                </a:cubicBezTo>
                <a:cubicBezTo>
                  <a:pt x="384231" y="-25643"/>
                  <a:pt x="262523" y="85482"/>
                  <a:pt x="205020" y="126052"/>
                </a:cubicBezTo>
                <a:cubicBezTo>
                  <a:pt x="147517" y="166621"/>
                  <a:pt x="31453" y="208249"/>
                  <a:pt x="8170" y="248819"/>
                </a:cubicBezTo>
                <a:cubicBezTo>
                  <a:pt x="-15113" y="289388"/>
                  <a:pt x="49798" y="332427"/>
                  <a:pt x="65320" y="369469"/>
                </a:cubicBezTo>
                <a:cubicBezTo>
                  <a:pt x="80842" y="406511"/>
                  <a:pt x="96012" y="429089"/>
                  <a:pt x="101304" y="471069"/>
                </a:cubicBezTo>
                <a:cubicBezTo>
                  <a:pt x="106596" y="513049"/>
                  <a:pt x="84370" y="615708"/>
                  <a:pt x="97070" y="621352"/>
                </a:cubicBezTo>
                <a:cubicBezTo>
                  <a:pt x="109770" y="626996"/>
                  <a:pt x="164098" y="510580"/>
                  <a:pt x="177504" y="504936"/>
                </a:cubicBezTo>
                <a:cubicBezTo>
                  <a:pt x="190910" y="499292"/>
                  <a:pt x="163746" y="589603"/>
                  <a:pt x="177504" y="587486"/>
                </a:cubicBezTo>
                <a:cubicBezTo>
                  <a:pt x="191262" y="585369"/>
                  <a:pt x="208549" y="530689"/>
                  <a:pt x="260054" y="492236"/>
                </a:cubicBezTo>
                <a:cubicBezTo>
                  <a:pt x="311559" y="453783"/>
                  <a:pt x="477012" y="347949"/>
                  <a:pt x="475954" y="354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1824960E-B254-4EF4-98E9-B9C07752E6BD}"/>
              </a:ext>
            </a:extLst>
          </p:cNvPr>
          <p:cNvSpPr/>
          <p:nvPr/>
        </p:nvSpPr>
        <p:spPr>
          <a:xfrm>
            <a:off x="6947738" y="1792933"/>
            <a:ext cx="693113" cy="536348"/>
          </a:xfrm>
          <a:custGeom>
            <a:avLst/>
            <a:gdLst>
              <a:gd name="connsiteX0" fmla="*/ 750 w 693113"/>
              <a:gd name="connsiteY0" fmla="*/ 166042 h 536348"/>
              <a:gd name="connsiteX1" fmla="*/ 189662 w 693113"/>
              <a:gd name="connsiteY1" fmla="*/ 418455 h 536348"/>
              <a:gd name="connsiteX2" fmla="*/ 373812 w 693113"/>
              <a:gd name="connsiteY2" fmla="*/ 535930 h 536348"/>
              <a:gd name="connsiteX3" fmla="*/ 497637 w 693113"/>
              <a:gd name="connsiteY3" fmla="*/ 437505 h 536348"/>
              <a:gd name="connsiteX4" fmla="*/ 692900 w 693113"/>
              <a:gd name="connsiteY4" fmla="*/ 5705 h 536348"/>
              <a:gd name="connsiteX5" fmla="*/ 457950 w 693113"/>
              <a:gd name="connsiteY5" fmla="*/ 483542 h 536348"/>
              <a:gd name="connsiteX6" fmla="*/ 643687 w 693113"/>
              <a:gd name="connsiteY6" fmla="*/ 942 h 536348"/>
              <a:gd name="connsiteX7" fmla="*/ 418262 w 693113"/>
              <a:gd name="connsiteY7" fmla="*/ 485130 h 536348"/>
              <a:gd name="connsiteX8" fmla="*/ 580187 w 693113"/>
              <a:gd name="connsiteY8" fmla="*/ 35867 h 536348"/>
              <a:gd name="connsiteX9" fmla="*/ 405562 w 693113"/>
              <a:gd name="connsiteY9" fmla="*/ 440680 h 536348"/>
              <a:gd name="connsiteX10" fmla="*/ 575425 w 693113"/>
              <a:gd name="connsiteY10" fmla="*/ 942 h 536348"/>
              <a:gd name="connsiteX11" fmla="*/ 383337 w 693113"/>
              <a:gd name="connsiteY11" fmla="*/ 324792 h 536348"/>
              <a:gd name="connsiteX12" fmla="*/ 396037 w 693113"/>
              <a:gd name="connsiteY12" fmla="*/ 359717 h 536348"/>
              <a:gd name="connsiteX13" fmla="*/ 400800 w 693113"/>
              <a:gd name="connsiteY13" fmla="*/ 383530 h 536348"/>
              <a:gd name="connsiteX14" fmla="*/ 515100 w 693113"/>
              <a:gd name="connsiteY14" fmla="*/ 283517 h 536348"/>
              <a:gd name="connsiteX15" fmla="*/ 451600 w 693113"/>
              <a:gd name="connsiteY15" fmla="*/ 413692 h 536348"/>
              <a:gd name="connsiteX16" fmla="*/ 464300 w 693113"/>
              <a:gd name="connsiteY16" fmla="*/ 451792 h 536348"/>
              <a:gd name="connsiteX17" fmla="*/ 381750 w 693113"/>
              <a:gd name="connsiteY17" fmla="*/ 508942 h 536348"/>
              <a:gd name="connsiteX18" fmla="*/ 324600 w 693113"/>
              <a:gd name="connsiteY18" fmla="*/ 508942 h 536348"/>
              <a:gd name="connsiteX19" fmla="*/ 262687 w 693113"/>
              <a:gd name="connsiteY19" fmla="*/ 458142 h 536348"/>
              <a:gd name="connsiteX20" fmla="*/ 750 w 693113"/>
              <a:gd name="connsiteY20" fmla="*/ 166042 h 53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93113" h="536348">
                <a:moveTo>
                  <a:pt x="750" y="166042"/>
                </a:moveTo>
                <a:cubicBezTo>
                  <a:pt x="-11421" y="159427"/>
                  <a:pt x="127485" y="356807"/>
                  <a:pt x="189662" y="418455"/>
                </a:cubicBezTo>
                <a:cubicBezTo>
                  <a:pt x="251839" y="480103"/>
                  <a:pt x="322483" y="532755"/>
                  <a:pt x="373812" y="535930"/>
                </a:cubicBezTo>
                <a:cubicBezTo>
                  <a:pt x="425141" y="539105"/>
                  <a:pt x="444456" y="525876"/>
                  <a:pt x="497637" y="437505"/>
                </a:cubicBezTo>
                <a:cubicBezTo>
                  <a:pt x="550818" y="349134"/>
                  <a:pt x="699515" y="-1968"/>
                  <a:pt x="692900" y="5705"/>
                </a:cubicBezTo>
                <a:cubicBezTo>
                  <a:pt x="686286" y="13378"/>
                  <a:pt x="466152" y="484336"/>
                  <a:pt x="457950" y="483542"/>
                </a:cubicBezTo>
                <a:cubicBezTo>
                  <a:pt x="449748" y="482748"/>
                  <a:pt x="650302" y="677"/>
                  <a:pt x="643687" y="942"/>
                </a:cubicBezTo>
                <a:cubicBezTo>
                  <a:pt x="637072" y="1207"/>
                  <a:pt x="428845" y="479309"/>
                  <a:pt x="418262" y="485130"/>
                </a:cubicBezTo>
                <a:cubicBezTo>
                  <a:pt x="407679" y="490951"/>
                  <a:pt x="582304" y="43275"/>
                  <a:pt x="580187" y="35867"/>
                </a:cubicBezTo>
                <a:cubicBezTo>
                  <a:pt x="578070" y="28459"/>
                  <a:pt x="406356" y="446501"/>
                  <a:pt x="405562" y="440680"/>
                </a:cubicBezTo>
                <a:cubicBezTo>
                  <a:pt x="404768" y="434859"/>
                  <a:pt x="579129" y="20256"/>
                  <a:pt x="575425" y="942"/>
                </a:cubicBezTo>
                <a:cubicBezTo>
                  <a:pt x="571721" y="-18372"/>
                  <a:pt x="413235" y="264996"/>
                  <a:pt x="383337" y="324792"/>
                </a:cubicBezTo>
                <a:cubicBezTo>
                  <a:pt x="353439" y="384588"/>
                  <a:pt x="393127" y="349927"/>
                  <a:pt x="396037" y="359717"/>
                </a:cubicBezTo>
                <a:cubicBezTo>
                  <a:pt x="398948" y="369507"/>
                  <a:pt x="380956" y="396230"/>
                  <a:pt x="400800" y="383530"/>
                </a:cubicBezTo>
                <a:cubicBezTo>
                  <a:pt x="420644" y="370830"/>
                  <a:pt x="506633" y="278490"/>
                  <a:pt x="515100" y="283517"/>
                </a:cubicBezTo>
                <a:cubicBezTo>
                  <a:pt x="523567" y="288544"/>
                  <a:pt x="460067" y="385646"/>
                  <a:pt x="451600" y="413692"/>
                </a:cubicBezTo>
                <a:cubicBezTo>
                  <a:pt x="443133" y="441738"/>
                  <a:pt x="475942" y="435917"/>
                  <a:pt x="464300" y="451792"/>
                </a:cubicBezTo>
                <a:cubicBezTo>
                  <a:pt x="452658" y="467667"/>
                  <a:pt x="405033" y="499417"/>
                  <a:pt x="381750" y="508942"/>
                </a:cubicBezTo>
                <a:cubicBezTo>
                  <a:pt x="358467" y="518467"/>
                  <a:pt x="344444" y="517409"/>
                  <a:pt x="324600" y="508942"/>
                </a:cubicBezTo>
                <a:cubicBezTo>
                  <a:pt x="304756" y="500475"/>
                  <a:pt x="316398" y="512911"/>
                  <a:pt x="262687" y="458142"/>
                </a:cubicBezTo>
                <a:cubicBezTo>
                  <a:pt x="208977" y="403373"/>
                  <a:pt x="12921" y="172657"/>
                  <a:pt x="750" y="166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CC03B68A-04ED-4EE7-9F0A-B009632BE03E}"/>
              </a:ext>
            </a:extLst>
          </p:cNvPr>
          <p:cNvSpPr/>
          <p:nvPr/>
        </p:nvSpPr>
        <p:spPr>
          <a:xfrm>
            <a:off x="7168155" y="1548912"/>
            <a:ext cx="283951" cy="561529"/>
          </a:xfrm>
          <a:custGeom>
            <a:avLst/>
            <a:gdLst>
              <a:gd name="connsiteX0" fmla="*/ 995 w 283951"/>
              <a:gd name="connsiteY0" fmla="*/ 488 h 561529"/>
              <a:gd name="connsiteX1" fmla="*/ 102595 w 283951"/>
              <a:gd name="connsiteY1" fmla="*/ 135426 h 561529"/>
              <a:gd name="connsiteX2" fmla="*/ 121645 w 283951"/>
              <a:gd name="connsiteY2" fmla="*/ 241788 h 561529"/>
              <a:gd name="connsiteX3" fmla="*/ 267695 w 283951"/>
              <a:gd name="connsiteY3" fmla="*/ 311638 h 561529"/>
              <a:gd name="connsiteX4" fmla="*/ 226420 w 283951"/>
              <a:gd name="connsiteY4" fmla="*/ 348151 h 561529"/>
              <a:gd name="connsiteX5" fmla="*/ 85133 w 283951"/>
              <a:gd name="connsiteY5" fmla="*/ 560876 h 561529"/>
              <a:gd name="connsiteX6" fmla="*/ 188320 w 283951"/>
              <a:gd name="connsiteY6" fmla="*/ 410063 h 561529"/>
              <a:gd name="connsiteX7" fmla="*/ 283570 w 283951"/>
              <a:gd name="connsiteY7" fmla="*/ 281476 h 561529"/>
              <a:gd name="connsiteX8" fmla="*/ 151808 w 283951"/>
              <a:gd name="connsiteY8" fmla="*/ 238613 h 561529"/>
              <a:gd name="connsiteX9" fmla="*/ 123233 w 283951"/>
              <a:gd name="connsiteY9" fmla="*/ 213213 h 561529"/>
              <a:gd name="connsiteX10" fmla="*/ 54970 w 283951"/>
              <a:gd name="connsiteY10" fmla="*/ 94151 h 561529"/>
              <a:gd name="connsiteX11" fmla="*/ 995 w 283951"/>
              <a:gd name="connsiteY11" fmla="*/ 488 h 56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3951" h="561529">
                <a:moveTo>
                  <a:pt x="995" y="488"/>
                </a:moveTo>
                <a:cubicBezTo>
                  <a:pt x="8933" y="7367"/>
                  <a:pt x="82487" y="95209"/>
                  <a:pt x="102595" y="135426"/>
                </a:cubicBezTo>
                <a:cubicBezTo>
                  <a:pt x="122703" y="175643"/>
                  <a:pt x="94128" y="212419"/>
                  <a:pt x="121645" y="241788"/>
                </a:cubicBezTo>
                <a:cubicBezTo>
                  <a:pt x="149162" y="271157"/>
                  <a:pt x="250233" y="293911"/>
                  <a:pt x="267695" y="311638"/>
                </a:cubicBezTo>
                <a:cubicBezTo>
                  <a:pt x="285157" y="329365"/>
                  <a:pt x="256847" y="306611"/>
                  <a:pt x="226420" y="348151"/>
                </a:cubicBezTo>
                <a:cubicBezTo>
                  <a:pt x="195993" y="389691"/>
                  <a:pt x="91483" y="550557"/>
                  <a:pt x="85133" y="560876"/>
                </a:cubicBezTo>
                <a:cubicBezTo>
                  <a:pt x="78783" y="571195"/>
                  <a:pt x="155247" y="456630"/>
                  <a:pt x="188320" y="410063"/>
                </a:cubicBezTo>
                <a:cubicBezTo>
                  <a:pt x="221393" y="363496"/>
                  <a:pt x="289655" y="310051"/>
                  <a:pt x="283570" y="281476"/>
                </a:cubicBezTo>
                <a:cubicBezTo>
                  <a:pt x="277485" y="252901"/>
                  <a:pt x="178531" y="249990"/>
                  <a:pt x="151808" y="238613"/>
                </a:cubicBezTo>
                <a:cubicBezTo>
                  <a:pt x="125085" y="227236"/>
                  <a:pt x="139373" y="237290"/>
                  <a:pt x="123233" y="213213"/>
                </a:cubicBezTo>
                <a:cubicBezTo>
                  <a:pt x="107093" y="189136"/>
                  <a:pt x="75343" y="127224"/>
                  <a:pt x="54970" y="94151"/>
                </a:cubicBezTo>
                <a:cubicBezTo>
                  <a:pt x="34597" y="61078"/>
                  <a:pt x="-6943" y="-6391"/>
                  <a:pt x="995" y="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180FE74C-B71D-470A-9AEC-EE93075C8738}"/>
              </a:ext>
            </a:extLst>
          </p:cNvPr>
          <p:cNvSpPr/>
          <p:nvPr/>
        </p:nvSpPr>
        <p:spPr>
          <a:xfrm>
            <a:off x="6902202" y="1539873"/>
            <a:ext cx="286101" cy="631023"/>
          </a:xfrm>
          <a:custGeom>
            <a:avLst/>
            <a:gdLst>
              <a:gd name="connsiteX0" fmla="*/ 35173 w 286101"/>
              <a:gd name="connsiteY0" fmla="*/ 82552 h 631023"/>
              <a:gd name="connsiteX1" fmla="*/ 185986 w 286101"/>
              <a:gd name="connsiteY1" fmla="*/ 2 h 631023"/>
              <a:gd name="connsiteX2" fmla="*/ 252661 w 286101"/>
              <a:gd name="connsiteY2" fmla="*/ 85727 h 631023"/>
              <a:gd name="connsiteX3" fmla="*/ 185986 w 286101"/>
              <a:gd name="connsiteY3" fmla="*/ 180977 h 631023"/>
              <a:gd name="connsiteX4" fmla="*/ 108198 w 286101"/>
              <a:gd name="connsiteY4" fmla="*/ 225427 h 631023"/>
              <a:gd name="connsiteX5" fmla="*/ 6598 w 286101"/>
              <a:gd name="connsiteY5" fmla="*/ 350840 h 631023"/>
              <a:gd name="connsiteX6" fmla="*/ 9773 w 286101"/>
              <a:gd name="connsiteY6" fmla="*/ 628652 h 631023"/>
              <a:gd name="connsiteX7" fmla="*/ 8186 w 286101"/>
              <a:gd name="connsiteY7" fmla="*/ 474665 h 631023"/>
              <a:gd name="connsiteX8" fmla="*/ 51048 w 286101"/>
              <a:gd name="connsiteY8" fmla="*/ 296865 h 631023"/>
              <a:gd name="connsiteX9" fmla="*/ 279648 w 286101"/>
              <a:gd name="connsiteY9" fmla="*/ 119065 h 631023"/>
              <a:gd name="connsiteX10" fmla="*/ 208211 w 286101"/>
              <a:gd name="connsiteY10" fmla="*/ 26990 h 631023"/>
              <a:gd name="connsiteX11" fmla="*/ 35173 w 286101"/>
              <a:gd name="connsiteY11" fmla="*/ 82552 h 63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6101" h="631023">
                <a:moveTo>
                  <a:pt x="35173" y="82552"/>
                </a:moveTo>
                <a:cubicBezTo>
                  <a:pt x="31469" y="78054"/>
                  <a:pt x="149738" y="-527"/>
                  <a:pt x="185986" y="2"/>
                </a:cubicBezTo>
                <a:cubicBezTo>
                  <a:pt x="222234" y="531"/>
                  <a:pt x="252661" y="55565"/>
                  <a:pt x="252661" y="85727"/>
                </a:cubicBezTo>
                <a:cubicBezTo>
                  <a:pt x="252661" y="115889"/>
                  <a:pt x="210063" y="157694"/>
                  <a:pt x="185986" y="180977"/>
                </a:cubicBezTo>
                <a:cubicBezTo>
                  <a:pt x="161909" y="204260"/>
                  <a:pt x="138096" y="197117"/>
                  <a:pt x="108198" y="225427"/>
                </a:cubicBezTo>
                <a:cubicBezTo>
                  <a:pt x="78300" y="253738"/>
                  <a:pt x="23002" y="283636"/>
                  <a:pt x="6598" y="350840"/>
                </a:cubicBezTo>
                <a:cubicBezTo>
                  <a:pt x="-9806" y="418044"/>
                  <a:pt x="9508" y="608015"/>
                  <a:pt x="9773" y="628652"/>
                </a:cubicBezTo>
                <a:cubicBezTo>
                  <a:pt x="10038" y="649289"/>
                  <a:pt x="1307" y="529963"/>
                  <a:pt x="8186" y="474665"/>
                </a:cubicBezTo>
                <a:cubicBezTo>
                  <a:pt x="15065" y="419367"/>
                  <a:pt x="5804" y="356132"/>
                  <a:pt x="51048" y="296865"/>
                </a:cubicBezTo>
                <a:cubicBezTo>
                  <a:pt x="96292" y="237598"/>
                  <a:pt x="253454" y="164044"/>
                  <a:pt x="279648" y="119065"/>
                </a:cubicBezTo>
                <a:cubicBezTo>
                  <a:pt x="305842" y="74086"/>
                  <a:pt x="246311" y="34398"/>
                  <a:pt x="208211" y="26990"/>
                </a:cubicBezTo>
                <a:cubicBezTo>
                  <a:pt x="170111" y="19582"/>
                  <a:pt x="38877" y="87050"/>
                  <a:pt x="35173" y="82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B571D2A-6102-4A54-B01E-5F9AD7C9C19C}"/>
              </a:ext>
            </a:extLst>
          </p:cNvPr>
          <p:cNvSpPr/>
          <p:nvPr/>
        </p:nvSpPr>
        <p:spPr>
          <a:xfrm>
            <a:off x="6628973" y="2042601"/>
            <a:ext cx="382201" cy="431191"/>
          </a:xfrm>
          <a:custGeom>
            <a:avLst/>
            <a:gdLst>
              <a:gd name="connsiteX0" fmla="*/ 340152 w 382201"/>
              <a:gd name="connsiteY0" fmla="*/ 512 h 431191"/>
              <a:gd name="connsiteX1" fmla="*/ 359202 w 382201"/>
              <a:gd name="connsiteY1" fmla="*/ 186249 h 431191"/>
              <a:gd name="connsiteX2" fmla="*/ 341740 w 382201"/>
              <a:gd name="connsiteY2" fmla="*/ 240224 h 431191"/>
              <a:gd name="connsiteX3" fmla="*/ 233790 w 382201"/>
              <a:gd name="connsiteY3" fmla="*/ 327537 h 431191"/>
              <a:gd name="connsiteX4" fmla="*/ 427 w 382201"/>
              <a:gd name="connsiteY4" fmla="*/ 430724 h 431191"/>
              <a:gd name="connsiteX5" fmla="*/ 181402 w 382201"/>
              <a:gd name="connsiteY5" fmla="*/ 360874 h 431191"/>
              <a:gd name="connsiteX6" fmla="*/ 375077 w 382201"/>
              <a:gd name="connsiteY6" fmla="*/ 249749 h 431191"/>
              <a:gd name="connsiteX7" fmla="*/ 340152 w 382201"/>
              <a:gd name="connsiteY7" fmla="*/ 512 h 43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201" h="431191">
                <a:moveTo>
                  <a:pt x="340152" y="512"/>
                </a:moveTo>
                <a:cubicBezTo>
                  <a:pt x="337506" y="-10071"/>
                  <a:pt x="358937" y="146297"/>
                  <a:pt x="359202" y="186249"/>
                </a:cubicBezTo>
                <a:cubicBezTo>
                  <a:pt x="359467" y="226201"/>
                  <a:pt x="362642" y="216676"/>
                  <a:pt x="341740" y="240224"/>
                </a:cubicBezTo>
                <a:cubicBezTo>
                  <a:pt x="320838" y="263772"/>
                  <a:pt x="290675" y="295787"/>
                  <a:pt x="233790" y="327537"/>
                </a:cubicBezTo>
                <a:cubicBezTo>
                  <a:pt x="176904" y="359287"/>
                  <a:pt x="9158" y="425168"/>
                  <a:pt x="427" y="430724"/>
                </a:cubicBezTo>
                <a:cubicBezTo>
                  <a:pt x="-8304" y="436280"/>
                  <a:pt x="118960" y="391036"/>
                  <a:pt x="181402" y="360874"/>
                </a:cubicBezTo>
                <a:cubicBezTo>
                  <a:pt x="243844" y="330712"/>
                  <a:pt x="347825" y="307428"/>
                  <a:pt x="375077" y="249749"/>
                </a:cubicBezTo>
                <a:cubicBezTo>
                  <a:pt x="402329" y="192070"/>
                  <a:pt x="342798" y="11095"/>
                  <a:pt x="340152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6B2AE70-2EA4-4D22-95AD-70A23B650B94}"/>
              </a:ext>
            </a:extLst>
          </p:cNvPr>
          <p:cNvSpPr/>
          <p:nvPr/>
        </p:nvSpPr>
        <p:spPr>
          <a:xfrm>
            <a:off x="7110335" y="1348299"/>
            <a:ext cx="1136299" cy="265387"/>
          </a:xfrm>
          <a:custGeom>
            <a:avLst/>
            <a:gdLst>
              <a:gd name="connsiteX0" fmla="*/ 3782 w 1136299"/>
              <a:gd name="connsiteY0" fmla="*/ 19068 h 265387"/>
              <a:gd name="connsiteX1" fmla="*/ 384782 w 1136299"/>
              <a:gd name="connsiteY1" fmla="*/ 16951 h 265387"/>
              <a:gd name="connsiteX2" fmla="*/ 723448 w 1136299"/>
              <a:gd name="connsiteY2" fmla="*/ 175701 h 265387"/>
              <a:gd name="connsiteX3" fmla="*/ 594332 w 1136299"/>
              <a:gd name="connsiteY3" fmla="*/ 228618 h 265387"/>
              <a:gd name="connsiteX4" fmla="*/ 1053648 w 1136299"/>
              <a:gd name="connsiteY4" fmla="*/ 184168 h 265387"/>
              <a:gd name="connsiteX5" fmla="*/ 1070582 w 1136299"/>
              <a:gd name="connsiteY5" fmla="*/ 211684 h 265387"/>
              <a:gd name="connsiteX6" fmla="*/ 562582 w 1136299"/>
              <a:gd name="connsiteY6" fmla="*/ 260368 h 265387"/>
              <a:gd name="connsiteX7" fmla="*/ 683232 w 1136299"/>
              <a:gd name="connsiteY7" fmla="*/ 254018 h 265387"/>
              <a:gd name="connsiteX8" fmla="*/ 1136198 w 1136299"/>
              <a:gd name="connsiteY8" fmla="*/ 173584 h 265387"/>
              <a:gd name="connsiteX9" fmla="*/ 640898 w 1136299"/>
              <a:gd name="connsiteY9" fmla="*/ 205334 h 265387"/>
              <a:gd name="connsiteX10" fmla="*/ 630315 w 1136299"/>
              <a:gd name="connsiteY10" fmla="*/ 146068 h 265387"/>
              <a:gd name="connsiteX11" fmla="*/ 3782 w 1136299"/>
              <a:gd name="connsiteY11" fmla="*/ 19068 h 26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6299" h="265387">
                <a:moveTo>
                  <a:pt x="3782" y="19068"/>
                </a:moveTo>
                <a:cubicBezTo>
                  <a:pt x="-37140" y="-2451"/>
                  <a:pt x="264838" y="-9154"/>
                  <a:pt x="384782" y="16951"/>
                </a:cubicBezTo>
                <a:cubicBezTo>
                  <a:pt x="504726" y="43056"/>
                  <a:pt x="688523" y="140423"/>
                  <a:pt x="723448" y="175701"/>
                </a:cubicBezTo>
                <a:cubicBezTo>
                  <a:pt x="758373" y="210979"/>
                  <a:pt x="539299" y="227207"/>
                  <a:pt x="594332" y="228618"/>
                </a:cubicBezTo>
                <a:cubicBezTo>
                  <a:pt x="649365" y="230029"/>
                  <a:pt x="974273" y="186990"/>
                  <a:pt x="1053648" y="184168"/>
                </a:cubicBezTo>
                <a:cubicBezTo>
                  <a:pt x="1133023" y="181346"/>
                  <a:pt x="1152426" y="198984"/>
                  <a:pt x="1070582" y="211684"/>
                </a:cubicBezTo>
                <a:cubicBezTo>
                  <a:pt x="988738" y="224384"/>
                  <a:pt x="627140" y="253312"/>
                  <a:pt x="562582" y="260368"/>
                </a:cubicBezTo>
                <a:cubicBezTo>
                  <a:pt x="498024" y="267424"/>
                  <a:pt x="587630" y="268482"/>
                  <a:pt x="683232" y="254018"/>
                </a:cubicBezTo>
                <a:cubicBezTo>
                  <a:pt x="778834" y="239554"/>
                  <a:pt x="1143254" y="181698"/>
                  <a:pt x="1136198" y="173584"/>
                </a:cubicBezTo>
                <a:cubicBezTo>
                  <a:pt x="1129142" y="165470"/>
                  <a:pt x="725212" y="209920"/>
                  <a:pt x="640898" y="205334"/>
                </a:cubicBezTo>
                <a:cubicBezTo>
                  <a:pt x="556584" y="200748"/>
                  <a:pt x="731562" y="178876"/>
                  <a:pt x="630315" y="146068"/>
                </a:cubicBezTo>
                <a:cubicBezTo>
                  <a:pt x="529068" y="113260"/>
                  <a:pt x="44704" y="40587"/>
                  <a:pt x="3782" y="19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A35249AB-6A76-4BB2-82E0-8C2268BFCA24}"/>
              </a:ext>
            </a:extLst>
          </p:cNvPr>
          <p:cNvSpPr/>
          <p:nvPr/>
        </p:nvSpPr>
        <p:spPr>
          <a:xfrm>
            <a:off x="6800444" y="1398046"/>
            <a:ext cx="304053" cy="336324"/>
          </a:xfrm>
          <a:custGeom>
            <a:avLst/>
            <a:gdLst>
              <a:gd name="connsiteX0" fmla="*/ 303089 w 304053"/>
              <a:gd name="connsiteY0" fmla="*/ 1071 h 336324"/>
              <a:gd name="connsiteX1" fmla="*/ 104123 w 304053"/>
              <a:gd name="connsiteY1" fmla="*/ 98437 h 336324"/>
              <a:gd name="connsiteX2" fmla="*/ 74489 w 304053"/>
              <a:gd name="connsiteY2" fmla="*/ 333387 h 336324"/>
              <a:gd name="connsiteX3" fmla="*/ 59673 w 304053"/>
              <a:gd name="connsiteY3" fmla="*/ 225437 h 336324"/>
              <a:gd name="connsiteX4" fmla="*/ 10989 w 304053"/>
              <a:gd name="connsiteY4" fmla="*/ 153471 h 336324"/>
              <a:gd name="connsiteX5" fmla="*/ 303089 w 304053"/>
              <a:gd name="connsiteY5" fmla="*/ 1071 h 33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053" h="336324">
                <a:moveTo>
                  <a:pt x="303089" y="1071"/>
                </a:moveTo>
                <a:cubicBezTo>
                  <a:pt x="318611" y="-8101"/>
                  <a:pt x="142223" y="43051"/>
                  <a:pt x="104123" y="98437"/>
                </a:cubicBezTo>
                <a:cubicBezTo>
                  <a:pt x="66023" y="153823"/>
                  <a:pt x="81897" y="312220"/>
                  <a:pt x="74489" y="333387"/>
                </a:cubicBezTo>
                <a:cubicBezTo>
                  <a:pt x="67081" y="354554"/>
                  <a:pt x="70256" y="255423"/>
                  <a:pt x="59673" y="225437"/>
                </a:cubicBezTo>
                <a:cubicBezTo>
                  <a:pt x="49090" y="195451"/>
                  <a:pt x="-28169" y="191571"/>
                  <a:pt x="10989" y="153471"/>
                </a:cubicBezTo>
                <a:cubicBezTo>
                  <a:pt x="50147" y="115371"/>
                  <a:pt x="287567" y="10243"/>
                  <a:pt x="303089" y="1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16359EF8-26BA-478A-B29B-9935E5F87B90}"/>
              </a:ext>
            </a:extLst>
          </p:cNvPr>
          <p:cNvSpPr/>
          <p:nvPr/>
        </p:nvSpPr>
        <p:spPr>
          <a:xfrm>
            <a:off x="7935661" y="1597961"/>
            <a:ext cx="651545" cy="806968"/>
          </a:xfrm>
          <a:custGeom>
            <a:avLst/>
            <a:gdLst>
              <a:gd name="connsiteX0" fmla="*/ 1839 w 651545"/>
              <a:gd name="connsiteY0" fmla="*/ 311272 h 806968"/>
              <a:gd name="connsiteX1" fmla="*/ 82272 w 651545"/>
              <a:gd name="connsiteY1" fmla="*/ 95372 h 806968"/>
              <a:gd name="connsiteX2" fmla="*/ 164822 w 651545"/>
              <a:gd name="connsiteY2" fmla="*/ 122 h 806968"/>
              <a:gd name="connsiteX3" fmla="*/ 353206 w 651545"/>
              <a:gd name="connsiteY3" fmla="*/ 80556 h 806968"/>
              <a:gd name="connsiteX4" fmla="*/ 649539 w 651545"/>
              <a:gd name="connsiteY4" fmla="*/ 285872 h 806968"/>
              <a:gd name="connsiteX5" fmla="*/ 480206 w 651545"/>
              <a:gd name="connsiteY5" fmla="*/ 184272 h 806968"/>
              <a:gd name="connsiteX6" fmla="*/ 420939 w 651545"/>
              <a:gd name="connsiteY6" fmla="*/ 114422 h 806968"/>
              <a:gd name="connsiteX7" fmla="*/ 310872 w 651545"/>
              <a:gd name="connsiteY7" fmla="*/ 50922 h 806968"/>
              <a:gd name="connsiteX8" fmla="*/ 190222 w 651545"/>
              <a:gd name="connsiteY8" fmla="*/ 125006 h 806968"/>
              <a:gd name="connsiteX9" fmla="*/ 154239 w 651545"/>
              <a:gd name="connsiteY9" fmla="*/ 218139 h 806968"/>
              <a:gd name="connsiteX10" fmla="*/ 255839 w 651545"/>
              <a:gd name="connsiteY10" fmla="*/ 116539 h 806968"/>
              <a:gd name="connsiteX11" fmla="*/ 321456 w 651545"/>
              <a:gd name="connsiteY11" fmla="*/ 345139 h 806968"/>
              <a:gd name="connsiteX12" fmla="*/ 376489 w 651545"/>
              <a:gd name="connsiteY12" fmla="*/ 165222 h 806968"/>
              <a:gd name="connsiteX13" fmla="*/ 463272 w 651545"/>
              <a:gd name="connsiteY13" fmla="*/ 453089 h 806968"/>
              <a:gd name="connsiteX14" fmla="*/ 564872 w 651545"/>
              <a:gd name="connsiteY14" fmla="*/ 442506 h 806968"/>
              <a:gd name="connsiteX15" fmla="*/ 503489 w 651545"/>
              <a:gd name="connsiteY15" fmla="*/ 806572 h 806968"/>
              <a:gd name="connsiteX16" fmla="*/ 543706 w 651545"/>
              <a:gd name="connsiteY16" fmla="*/ 512356 h 806968"/>
              <a:gd name="connsiteX17" fmla="*/ 541589 w 651545"/>
              <a:gd name="connsiteY17" fmla="*/ 461556 h 806968"/>
              <a:gd name="connsiteX18" fmla="*/ 450572 w 651545"/>
              <a:gd name="connsiteY18" fmla="*/ 425572 h 806968"/>
              <a:gd name="connsiteX19" fmla="*/ 387072 w 651545"/>
              <a:gd name="connsiteY19" fmla="*/ 186389 h 806968"/>
              <a:gd name="connsiteX20" fmla="*/ 359556 w 651545"/>
              <a:gd name="connsiteY20" fmla="*/ 414989 h 806968"/>
              <a:gd name="connsiteX21" fmla="*/ 264306 w 651545"/>
              <a:gd name="connsiteY21" fmla="*/ 125006 h 806968"/>
              <a:gd name="connsiteX22" fmla="*/ 192339 w 651545"/>
              <a:gd name="connsiteY22" fmla="*/ 266822 h 806968"/>
              <a:gd name="connsiteX23" fmla="*/ 166939 w 651545"/>
              <a:gd name="connsiteY23" fmla="*/ 133472 h 806968"/>
              <a:gd name="connsiteX24" fmla="*/ 312989 w 651545"/>
              <a:gd name="connsiteY24" fmla="*/ 46689 h 806968"/>
              <a:gd name="connsiteX25" fmla="*/ 164822 w 651545"/>
              <a:gd name="connsiteY25" fmla="*/ 31872 h 806968"/>
              <a:gd name="connsiteX26" fmla="*/ 1839 w 651545"/>
              <a:gd name="connsiteY26" fmla="*/ 311272 h 80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51545" h="806968">
                <a:moveTo>
                  <a:pt x="1839" y="311272"/>
                </a:moveTo>
                <a:cubicBezTo>
                  <a:pt x="-11919" y="321855"/>
                  <a:pt x="55108" y="147230"/>
                  <a:pt x="82272" y="95372"/>
                </a:cubicBezTo>
                <a:cubicBezTo>
                  <a:pt x="109436" y="43514"/>
                  <a:pt x="119666" y="2591"/>
                  <a:pt x="164822" y="122"/>
                </a:cubicBezTo>
                <a:cubicBezTo>
                  <a:pt x="209978" y="-2347"/>
                  <a:pt x="272420" y="32931"/>
                  <a:pt x="353206" y="80556"/>
                </a:cubicBezTo>
                <a:cubicBezTo>
                  <a:pt x="433992" y="128181"/>
                  <a:pt x="628372" y="268586"/>
                  <a:pt x="649539" y="285872"/>
                </a:cubicBezTo>
                <a:cubicBezTo>
                  <a:pt x="670706" y="303158"/>
                  <a:pt x="518306" y="212847"/>
                  <a:pt x="480206" y="184272"/>
                </a:cubicBezTo>
                <a:cubicBezTo>
                  <a:pt x="442106" y="155697"/>
                  <a:pt x="449161" y="136647"/>
                  <a:pt x="420939" y="114422"/>
                </a:cubicBezTo>
                <a:cubicBezTo>
                  <a:pt x="392717" y="92197"/>
                  <a:pt x="349325" y="49158"/>
                  <a:pt x="310872" y="50922"/>
                </a:cubicBezTo>
                <a:cubicBezTo>
                  <a:pt x="272419" y="52686"/>
                  <a:pt x="216328" y="97136"/>
                  <a:pt x="190222" y="125006"/>
                </a:cubicBezTo>
                <a:cubicBezTo>
                  <a:pt x="164117" y="152875"/>
                  <a:pt x="143303" y="219550"/>
                  <a:pt x="154239" y="218139"/>
                </a:cubicBezTo>
                <a:cubicBezTo>
                  <a:pt x="165175" y="216728"/>
                  <a:pt x="227969" y="95372"/>
                  <a:pt x="255839" y="116539"/>
                </a:cubicBezTo>
                <a:cubicBezTo>
                  <a:pt x="283709" y="137706"/>
                  <a:pt x="301348" y="337025"/>
                  <a:pt x="321456" y="345139"/>
                </a:cubicBezTo>
                <a:cubicBezTo>
                  <a:pt x="341564" y="353253"/>
                  <a:pt x="352853" y="147230"/>
                  <a:pt x="376489" y="165222"/>
                </a:cubicBezTo>
                <a:cubicBezTo>
                  <a:pt x="400125" y="183214"/>
                  <a:pt x="431875" y="406875"/>
                  <a:pt x="463272" y="453089"/>
                </a:cubicBezTo>
                <a:cubicBezTo>
                  <a:pt x="494669" y="499303"/>
                  <a:pt x="558169" y="383592"/>
                  <a:pt x="564872" y="442506"/>
                </a:cubicBezTo>
                <a:cubicBezTo>
                  <a:pt x="571575" y="501420"/>
                  <a:pt x="507017" y="794930"/>
                  <a:pt x="503489" y="806572"/>
                </a:cubicBezTo>
                <a:cubicBezTo>
                  <a:pt x="499961" y="818214"/>
                  <a:pt x="537356" y="569859"/>
                  <a:pt x="543706" y="512356"/>
                </a:cubicBezTo>
                <a:cubicBezTo>
                  <a:pt x="550056" y="454853"/>
                  <a:pt x="557111" y="476020"/>
                  <a:pt x="541589" y="461556"/>
                </a:cubicBezTo>
                <a:cubicBezTo>
                  <a:pt x="526067" y="447092"/>
                  <a:pt x="476325" y="471433"/>
                  <a:pt x="450572" y="425572"/>
                </a:cubicBezTo>
                <a:cubicBezTo>
                  <a:pt x="424819" y="379711"/>
                  <a:pt x="402241" y="188153"/>
                  <a:pt x="387072" y="186389"/>
                </a:cubicBezTo>
                <a:cubicBezTo>
                  <a:pt x="371903" y="184625"/>
                  <a:pt x="380017" y="425219"/>
                  <a:pt x="359556" y="414989"/>
                </a:cubicBezTo>
                <a:cubicBezTo>
                  <a:pt x="339095" y="404759"/>
                  <a:pt x="292175" y="149700"/>
                  <a:pt x="264306" y="125006"/>
                </a:cubicBezTo>
                <a:cubicBezTo>
                  <a:pt x="236437" y="100312"/>
                  <a:pt x="208567" y="265411"/>
                  <a:pt x="192339" y="266822"/>
                </a:cubicBezTo>
                <a:cubicBezTo>
                  <a:pt x="176111" y="268233"/>
                  <a:pt x="146831" y="170161"/>
                  <a:pt x="166939" y="133472"/>
                </a:cubicBezTo>
                <a:cubicBezTo>
                  <a:pt x="187047" y="96783"/>
                  <a:pt x="313342" y="63622"/>
                  <a:pt x="312989" y="46689"/>
                </a:cubicBezTo>
                <a:cubicBezTo>
                  <a:pt x="312636" y="29756"/>
                  <a:pt x="219150" y="-17517"/>
                  <a:pt x="164822" y="31872"/>
                </a:cubicBezTo>
                <a:cubicBezTo>
                  <a:pt x="110494" y="81261"/>
                  <a:pt x="15597" y="300689"/>
                  <a:pt x="1839" y="311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39BF63AF-690C-437B-B31C-BFE45E420C48}"/>
              </a:ext>
            </a:extLst>
          </p:cNvPr>
          <p:cNvSpPr/>
          <p:nvPr/>
        </p:nvSpPr>
        <p:spPr>
          <a:xfrm>
            <a:off x="7632305" y="1798902"/>
            <a:ext cx="580367" cy="683126"/>
          </a:xfrm>
          <a:custGeom>
            <a:avLst/>
            <a:gdLst>
              <a:gd name="connsiteX0" fmla="*/ 159145 w 580367"/>
              <a:gd name="connsiteY0" fmla="*/ 265 h 683126"/>
              <a:gd name="connsiteX1" fmla="*/ 395 w 580367"/>
              <a:gd name="connsiteY1" fmla="*/ 277548 h 683126"/>
              <a:gd name="connsiteX2" fmla="*/ 216295 w 580367"/>
              <a:gd name="connsiteY2" fmla="*/ 404548 h 683126"/>
              <a:gd name="connsiteX3" fmla="*/ 402562 w 580367"/>
              <a:gd name="connsiteY3" fmla="*/ 273315 h 683126"/>
              <a:gd name="connsiteX4" fmla="*/ 243812 w 580367"/>
              <a:gd name="connsiteY4" fmla="*/ 501915 h 683126"/>
              <a:gd name="connsiteX5" fmla="*/ 300962 w 580367"/>
              <a:gd name="connsiteY5" fmla="*/ 675481 h 683126"/>
              <a:gd name="connsiteX6" fmla="*/ 288262 w 580367"/>
              <a:gd name="connsiteY6" fmla="*/ 643731 h 683126"/>
              <a:gd name="connsiteX7" fmla="*/ 271328 w 580367"/>
              <a:gd name="connsiteY7" fmla="*/ 565415 h 683126"/>
              <a:gd name="connsiteX8" fmla="*/ 580362 w 580367"/>
              <a:gd name="connsiteY8" fmla="*/ 457465 h 683126"/>
              <a:gd name="connsiteX9" fmla="*/ 279795 w 580367"/>
              <a:gd name="connsiteY9" fmla="*/ 537898 h 683126"/>
              <a:gd name="connsiteX10" fmla="*/ 326362 w 580367"/>
              <a:gd name="connsiteY10" fmla="*/ 434181 h 683126"/>
              <a:gd name="connsiteX11" fmla="*/ 419495 w 580367"/>
              <a:gd name="connsiteY11" fmla="*/ 226748 h 683126"/>
              <a:gd name="connsiteX12" fmla="*/ 233228 w 580367"/>
              <a:gd name="connsiteY12" fmla="*/ 383381 h 683126"/>
              <a:gd name="connsiteX13" fmla="*/ 144328 w 580367"/>
              <a:gd name="connsiteY13" fmla="*/ 389731 h 683126"/>
              <a:gd name="connsiteX14" fmla="*/ 68128 w 580367"/>
              <a:gd name="connsiteY14" fmla="*/ 332581 h 683126"/>
              <a:gd name="connsiteX15" fmla="*/ 21562 w 580367"/>
              <a:gd name="connsiteY15" fmla="*/ 260615 h 683126"/>
              <a:gd name="connsiteX16" fmla="*/ 17328 w 580367"/>
              <a:gd name="connsiteY16" fmla="*/ 226748 h 683126"/>
              <a:gd name="connsiteX17" fmla="*/ 159145 w 580367"/>
              <a:gd name="connsiteY17" fmla="*/ 265 h 68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0367" h="683126">
                <a:moveTo>
                  <a:pt x="159145" y="265"/>
                </a:moveTo>
                <a:cubicBezTo>
                  <a:pt x="156323" y="8732"/>
                  <a:pt x="-9130" y="210168"/>
                  <a:pt x="395" y="277548"/>
                </a:cubicBezTo>
                <a:cubicBezTo>
                  <a:pt x="9920" y="344928"/>
                  <a:pt x="149267" y="405253"/>
                  <a:pt x="216295" y="404548"/>
                </a:cubicBezTo>
                <a:cubicBezTo>
                  <a:pt x="283323" y="403843"/>
                  <a:pt x="397976" y="257087"/>
                  <a:pt x="402562" y="273315"/>
                </a:cubicBezTo>
                <a:cubicBezTo>
                  <a:pt x="407148" y="289543"/>
                  <a:pt x="260745" y="434887"/>
                  <a:pt x="243812" y="501915"/>
                </a:cubicBezTo>
                <a:cubicBezTo>
                  <a:pt x="226879" y="568943"/>
                  <a:pt x="293554" y="651845"/>
                  <a:pt x="300962" y="675481"/>
                </a:cubicBezTo>
                <a:cubicBezTo>
                  <a:pt x="308370" y="699117"/>
                  <a:pt x="293201" y="662075"/>
                  <a:pt x="288262" y="643731"/>
                </a:cubicBezTo>
                <a:cubicBezTo>
                  <a:pt x="283323" y="625387"/>
                  <a:pt x="222645" y="596459"/>
                  <a:pt x="271328" y="565415"/>
                </a:cubicBezTo>
                <a:cubicBezTo>
                  <a:pt x="320011" y="534371"/>
                  <a:pt x="578951" y="462051"/>
                  <a:pt x="580362" y="457465"/>
                </a:cubicBezTo>
                <a:cubicBezTo>
                  <a:pt x="581773" y="452879"/>
                  <a:pt x="322128" y="541779"/>
                  <a:pt x="279795" y="537898"/>
                </a:cubicBezTo>
                <a:cubicBezTo>
                  <a:pt x="237462" y="534017"/>
                  <a:pt x="303079" y="486039"/>
                  <a:pt x="326362" y="434181"/>
                </a:cubicBezTo>
                <a:cubicBezTo>
                  <a:pt x="349645" y="382323"/>
                  <a:pt x="435017" y="235215"/>
                  <a:pt x="419495" y="226748"/>
                </a:cubicBezTo>
                <a:cubicBezTo>
                  <a:pt x="403973" y="218281"/>
                  <a:pt x="279089" y="356217"/>
                  <a:pt x="233228" y="383381"/>
                </a:cubicBezTo>
                <a:cubicBezTo>
                  <a:pt x="187367" y="410545"/>
                  <a:pt x="171845" y="398198"/>
                  <a:pt x="144328" y="389731"/>
                </a:cubicBezTo>
                <a:cubicBezTo>
                  <a:pt x="116811" y="381264"/>
                  <a:pt x="88589" y="354100"/>
                  <a:pt x="68128" y="332581"/>
                </a:cubicBezTo>
                <a:cubicBezTo>
                  <a:pt x="47667" y="311062"/>
                  <a:pt x="30029" y="278254"/>
                  <a:pt x="21562" y="260615"/>
                </a:cubicBezTo>
                <a:cubicBezTo>
                  <a:pt x="13095" y="242976"/>
                  <a:pt x="-3133" y="264848"/>
                  <a:pt x="17328" y="226748"/>
                </a:cubicBezTo>
                <a:cubicBezTo>
                  <a:pt x="37789" y="188648"/>
                  <a:pt x="161967" y="-8202"/>
                  <a:pt x="159145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6809E044-F82D-4D05-B48A-83036EBC7960}"/>
              </a:ext>
            </a:extLst>
          </p:cNvPr>
          <p:cNvSpPr/>
          <p:nvPr/>
        </p:nvSpPr>
        <p:spPr>
          <a:xfrm>
            <a:off x="7011794" y="2275417"/>
            <a:ext cx="401758" cy="458077"/>
          </a:xfrm>
          <a:custGeom>
            <a:avLst/>
            <a:gdLst>
              <a:gd name="connsiteX0" fmla="*/ 110789 w 401758"/>
              <a:gd name="connsiteY0" fmla="*/ 0 h 458077"/>
              <a:gd name="connsiteX1" fmla="*/ 93856 w 401758"/>
              <a:gd name="connsiteY1" fmla="*/ 177800 h 458077"/>
              <a:gd name="connsiteX2" fmla="*/ 165823 w 401758"/>
              <a:gd name="connsiteY2" fmla="*/ 306916 h 458077"/>
              <a:gd name="connsiteX3" fmla="*/ 364789 w 401758"/>
              <a:gd name="connsiteY3" fmla="*/ 448733 h 458077"/>
              <a:gd name="connsiteX4" fmla="*/ 30356 w 401758"/>
              <a:gd name="connsiteY4" fmla="*/ 245533 h 458077"/>
              <a:gd name="connsiteX5" fmla="*/ 400773 w 401758"/>
              <a:gd name="connsiteY5" fmla="*/ 457200 h 458077"/>
              <a:gd name="connsiteX6" fmla="*/ 146773 w 401758"/>
              <a:gd name="connsiteY6" fmla="*/ 325966 h 458077"/>
              <a:gd name="connsiteX7" fmla="*/ 723 w 401758"/>
              <a:gd name="connsiteY7" fmla="*/ 245533 h 458077"/>
              <a:gd name="connsiteX8" fmla="*/ 89623 w 401758"/>
              <a:gd name="connsiteY8" fmla="*/ 237066 h 458077"/>
              <a:gd name="connsiteX9" fmla="*/ 66339 w 401758"/>
              <a:gd name="connsiteY9" fmla="*/ 175683 h 458077"/>
              <a:gd name="connsiteX10" fmla="*/ 110789 w 401758"/>
              <a:gd name="connsiteY10" fmla="*/ 0 h 45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758" h="458077">
                <a:moveTo>
                  <a:pt x="110789" y="0"/>
                </a:moveTo>
                <a:cubicBezTo>
                  <a:pt x="115375" y="353"/>
                  <a:pt x="84684" y="126647"/>
                  <a:pt x="93856" y="177800"/>
                </a:cubicBezTo>
                <a:cubicBezTo>
                  <a:pt x="103028" y="228953"/>
                  <a:pt x="120668" y="261761"/>
                  <a:pt x="165823" y="306916"/>
                </a:cubicBezTo>
                <a:cubicBezTo>
                  <a:pt x="210978" y="352071"/>
                  <a:pt x="387367" y="458963"/>
                  <a:pt x="364789" y="448733"/>
                </a:cubicBezTo>
                <a:cubicBezTo>
                  <a:pt x="342211" y="438503"/>
                  <a:pt x="24359" y="244122"/>
                  <a:pt x="30356" y="245533"/>
                </a:cubicBezTo>
                <a:cubicBezTo>
                  <a:pt x="36353" y="246944"/>
                  <a:pt x="381370" y="443794"/>
                  <a:pt x="400773" y="457200"/>
                </a:cubicBezTo>
                <a:cubicBezTo>
                  <a:pt x="420176" y="470606"/>
                  <a:pt x="146773" y="325966"/>
                  <a:pt x="146773" y="325966"/>
                </a:cubicBezTo>
                <a:cubicBezTo>
                  <a:pt x="80098" y="290688"/>
                  <a:pt x="10248" y="260350"/>
                  <a:pt x="723" y="245533"/>
                </a:cubicBezTo>
                <a:cubicBezTo>
                  <a:pt x="-8802" y="230716"/>
                  <a:pt x="78687" y="248708"/>
                  <a:pt x="89623" y="237066"/>
                </a:cubicBezTo>
                <a:cubicBezTo>
                  <a:pt x="100559" y="225424"/>
                  <a:pt x="59989" y="211666"/>
                  <a:pt x="66339" y="175683"/>
                </a:cubicBezTo>
                <a:cubicBezTo>
                  <a:pt x="72689" y="139700"/>
                  <a:pt x="106203" y="-353"/>
                  <a:pt x="1107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B1D79A48-884C-40EA-897C-DCFC5384E773}"/>
              </a:ext>
            </a:extLst>
          </p:cNvPr>
          <p:cNvSpPr/>
          <p:nvPr/>
        </p:nvSpPr>
        <p:spPr>
          <a:xfrm>
            <a:off x="7141514" y="2380416"/>
            <a:ext cx="951232" cy="324698"/>
          </a:xfrm>
          <a:custGeom>
            <a:avLst/>
            <a:gdLst>
              <a:gd name="connsiteX0" fmla="*/ 119 w 951232"/>
              <a:gd name="connsiteY0" fmla="*/ 64334 h 324698"/>
              <a:gd name="connsiteX1" fmla="*/ 311269 w 951232"/>
              <a:gd name="connsiteY1" fmla="*/ 834 h 324698"/>
              <a:gd name="connsiteX2" fmla="*/ 429803 w 951232"/>
              <a:gd name="connsiteY2" fmla="*/ 117251 h 324698"/>
              <a:gd name="connsiteX3" fmla="*/ 800219 w 951232"/>
              <a:gd name="connsiteY3" fmla="*/ 231551 h 324698"/>
              <a:gd name="connsiteX4" fmla="*/ 950503 w 951232"/>
              <a:gd name="connsiteY4" fmla="*/ 254834 h 324698"/>
              <a:gd name="connsiteX5" fmla="*/ 747303 w 951232"/>
              <a:gd name="connsiteY5" fmla="*/ 212501 h 324698"/>
              <a:gd name="connsiteX6" fmla="*/ 256236 w 951232"/>
              <a:gd name="connsiteY6" fmla="*/ 324684 h 324698"/>
              <a:gd name="connsiteX7" fmla="*/ 844669 w 951232"/>
              <a:gd name="connsiteY7" fmla="*/ 204034 h 324698"/>
              <a:gd name="connsiteX8" fmla="*/ 618186 w 951232"/>
              <a:gd name="connsiteY8" fmla="*/ 204034 h 324698"/>
              <a:gd name="connsiteX9" fmla="*/ 364186 w 951232"/>
              <a:gd name="connsiteY9" fmla="*/ 81267 h 324698"/>
              <a:gd name="connsiteX10" fmla="*/ 275286 w 951232"/>
              <a:gd name="connsiteY10" fmla="*/ 51634 h 324698"/>
              <a:gd name="connsiteX11" fmla="*/ 119 w 951232"/>
              <a:gd name="connsiteY11" fmla="*/ 64334 h 32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1232" h="324698">
                <a:moveTo>
                  <a:pt x="119" y="64334"/>
                </a:moveTo>
                <a:cubicBezTo>
                  <a:pt x="6116" y="55867"/>
                  <a:pt x="239655" y="-7986"/>
                  <a:pt x="311269" y="834"/>
                </a:cubicBezTo>
                <a:cubicBezTo>
                  <a:pt x="382883" y="9653"/>
                  <a:pt x="348311" y="78798"/>
                  <a:pt x="429803" y="117251"/>
                </a:cubicBezTo>
                <a:cubicBezTo>
                  <a:pt x="511295" y="155704"/>
                  <a:pt x="713436" y="208621"/>
                  <a:pt x="800219" y="231551"/>
                </a:cubicBezTo>
                <a:cubicBezTo>
                  <a:pt x="887002" y="254481"/>
                  <a:pt x="959322" y="258009"/>
                  <a:pt x="950503" y="254834"/>
                </a:cubicBezTo>
                <a:cubicBezTo>
                  <a:pt x="941684" y="251659"/>
                  <a:pt x="863014" y="200859"/>
                  <a:pt x="747303" y="212501"/>
                </a:cubicBezTo>
                <a:cubicBezTo>
                  <a:pt x="631592" y="224143"/>
                  <a:pt x="240008" y="326095"/>
                  <a:pt x="256236" y="324684"/>
                </a:cubicBezTo>
                <a:cubicBezTo>
                  <a:pt x="272464" y="323273"/>
                  <a:pt x="784344" y="224142"/>
                  <a:pt x="844669" y="204034"/>
                </a:cubicBezTo>
                <a:cubicBezTo>
                  <a:pt x="904994" y="183926"/>
                  <a:pt x="698267" y="224495"/>
                  <a:pt x="618186" y="204034"/>
                </a:cubicBezTo>
                <a:cubicBezTo>
                  <a:pt x="538106" y="183573"/>
                  <a:pt x="421336" y="106667"/>
                  <a:pt x="364186" y="81267"/>
                </a:cubicBezTo>
                <a:cubicBezTo>
                  <a:pt x="307036" y="55867"/>
                  <a:pt x="335258" y="55162"/>
                  <a:pt x="275286" y="51634"/>
                </a:cubicBezTo>
                <a:cubicBezTo>
                  <a:pt x="215314" y="48106"/>
                  <a:pt x="-5878" y="72801"/>
                  <a:pt x="119" y="64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5695A458-9AD2-47E2-B5A1-1C37B5A8E958}"/>
              </a:ext>
            </a:extLst>
          </p:cNvPr>
          <p:cNvSpPr/>
          <p:nvPr/>
        </p:nvSpPr>
        <p:spPr>
          <a:xfrm>
            <a:off x="6876042" y="2524709"/>
            <a:ext cx="1116666" cy="1056122"/>
          </a:xfrm>
          <a:custGeom>
            <a:avLst/>
            <a:gdLst>
              <a:gd name="connsiteX0" fmla="*/ 335441 w 1116666"/>
              <a:gd name="connsiteY0" fmla="*/ 66091 h 1056122"/>
              <a:gd name="connsiteX1" fmla="*/ 456091 w 1116666"/>
              <a:gd name="connsiteY1" fmla="*/ 127474 h 1056122"/>
              <a:gd name="connsiteX2" fmla="*/ 360841 w 1116666"/>
              <a:gd name="connsiteY2" fmla="*/ 313741 h 1056122"/>
              <a:gd name="connsiteX3" fmla="*/ 301575 w 1116666"/>
              <a:gd name="connsiteY3" fmla="*/ 451324 h 1056122"/>
              <a:gd name="connsiteX4" fmla="*/ 324858 w 1116666"/>
              <a:gd name="connsiteY4" fmla="*/ 610074 h 1056122"/>
              <a:gd name="connsiteX5" fmla="*/ 585208 w 1116666"/>
              <a:gd name="connsiteY5" fmla="*/ 1014358 h 1056122"/>
              <a:gd name="connsiteX6" fmla="*/ 930225 w 1116666"/>
              <a:gd name="connsiteY6" fmla="*/ 1016474 h 1056122"/>
              <a:gd name="connsiteX7" fmla="*/ 1116491 w 1116666"/>
              <a:gd name="connsiteY7" fmla="*/ 777291 h 1056122"/>
              <a:gd name="connsiteX8" fmla="*/ 966208 w 1116666"/>
              <a:gd name="connsiteY8" fmla="*/ 974141 h 1056122"/>
              <a:gd name="connsiteX9" fmla="*/ 1076275 w 1116666"/>
              <a:gd name="connsiteY9" fmla="*/ 546574 h 1056122"/>
              <a:gd name="connsiteX10" fmla="*/ 957741 w 1116666"/>
              <a:gd name="connsiteY10" fmla="*/ 893708 h 1056122"/>
              <a:gd name="connsiteX11" fmla="*/ 925991 w 1116666"/>
              <a:gd name="connsiteY11" fmla="*/ 995308 h 1056122"/>
              <a:gd name="connsiteX12" fmla="*/ 904825 w 1116666"/>
              <a:gd name="connsiteY12" fmla="*/ 1022824 h 1056122"/>
              <a:gd name="connsiteX13" fmla="*/ 879425 w 1116666"/>
              <a:gd name="connsiteY13" fmla="*/ 1010124 h 1056122"/>
              <a:gd name="connsiteX14" fmla="*/ 729141 w 1116666"/>
              <a:gd name="connsiteY14" fmla="*/ 1050341 h 1056122"/>
              <a:gd name="connsiteX15" fmla="*/ 610608 w 1116666"/>
              <a:gd name="connsiteY15" fmla="*/ 1008008 h 1056122"/>
              <a:gd name="connsiteX16" fmla="*/ 515358 w 1116666"/>
              <a:gd name="connsiteY16" fmla="*/ 927574 h 1056122"/>
              <a:gd name="connsiteX17" fmla="*/ 362958 w 1116666"/>
              <a:gd name="connsiteY17" fmla="*/ 705324 h 1056122"/>
              <a:gd name="connsiteX18" fmla="*/ 290991 w 1116666"/>
              <a:gd name="connsiteY18" fmla="*/ 555041 h 1056122"/>
              <a:gd name="connsiteX19" fmla="*/ 297341 w 1116666"/>
              <a:gd name="connsiteY19" fmla="*/ 402641 h 1056122"/>
              <a:gd name="connsiteX20" fmla="*/ 333325 w 1116666"/>
              <a:gd name="connsiteY20" fmla="*/ 309508 h 1056122"/>
              <a:gd name="connsiteX21" fmla="*/ 557691 w 1116666"/>
              <a:gd name="connsiteY21" fmla="*/ 76674 h 1056122"/>
              <a:gd name="connsiteX22" fmla="*/ 5241 w 1116666"/>
              <a:gd name="connsiteY22" fmla="*/ 474 h 1056122"/>
              <a:gd name="connsiteX23" fmla="*/ 276175 w 1116666"/>
              <a:gd name="connsiteY23" fmla="*/ 44924 h 1056122"/>
              <a:gd name="connsiteX24" fmla="*/ 216908 w 1116666"/>
              <a:gd name="connsiteY24" fmla="*/ 55508 h 1056122"/>
              <a:gd name="connsiteX25" fmla="*/ 159758 w 1116666"/>
              <a:gd name="connsiteY25" fmla="*/ 76674 h 1056122"/>
              <a:gd name="connsiteX26" fmla="*/ 335441 w 1116666"/>
              <a:gd name="connsiteY26" fmla="*/ 66091 h 1056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16666" h="1056122">
                <a:moveTo>
                  <a:pt x="335441" y="66091"/>
                </a:moveTo>
                <a:cubicBezTo>
                  <a:pt x="384830" y="74558"/>
                  <a:pt x="451858" y="86199"/>
                  <a:pt x="456091" y="127474"/>
                </a:cubicBezTo>
                <a:cubicBezTo>
                  <a:pt x="460324" y="168749"/>
                  <a:pt x="386594" y="259766"/>
                  <a:pt x="360841" y="313741"/>
                </a:cubicBezTo>
                <a:cubicBezTo>
                  <a:pt x="335088" y="367716"/>
                  <a:pt x="307572" y="401935"/>
                  <a:pt x="301575" y="451324"/>
                </a:cubicBezTo>
                <a:cubicBezTo>
                  <a:pt x="295578" y="500713"/>
                  <a:pt x="277586" y="516235"/>
                  <a:pt x="324858" y="610074"/>
                </a:cubicBezTo>
                <a:cubicBezTo>
                  <a:pt x="372130" y="703913"/>
                  <a:pt x="484314" y="946625"/>
                  <a:pt x="585208" y="1014358"/>
                </a:cubicBezTo>
                <a:cubicBezTo>
                  <a:pt x="686103" y="1082091"/>
                  <a:pt x="841678" y="1055985"/>
                  <a:pt x="930225" y="1016474"/>
                </a:cubicBezTo>
                <a:cubicBezTo>
                  <a:pt x="1018772" y="976963"/>
                  <a:pt x="1110494" y="784346"/>
                  <a:pt x="1116491" y="777291"/>
                </a:cubicBezTo>
                <a:cubicBezTo>
                  <a:pt x="1122488" y="770236"/>
                  <a:pt x="972911" y="1012594"/>
                  <a:pt x="966208" y="974141"/>
                </a:cubicBezTo>
                <a:cubicBezTo>
                  <a:pt x="959505" y="935688"/>
                  <a:pt x="1077686" y="559979"/>
                  <a:pt x="1076275" y="546574"/>
                </a:cubicBezTo>
                <a:cubicBezTo>
                  <a:pt x="1074864" y="533169"/>
                  <a:pt x="982788" y="818919"/>
                  <a:pt x="957741" y="893708"/>
                </a:cubicBezTo>
                <a:cubicBezTo>
                  <a:pt x="932694" y="968497"/>
                  <a:pt x="934810" y="973789"/>
                  <a:pt x="925991" y="995308"/>
                </a:cubicBezTo>
                <a:cubicBezTo>
                  <a:pt x="917172" y="1016827"/>
                  <a:pt x="912586" y="1020355"/>
                  <a:pt x="904825" y="1022824"/>
                </a:cubicBezTo>
                <a:cubicBezTo>
                  <a:pt x="897064" y="1025293"/>
                  <a:pt x="908706" y="1005538"/>
                  <a:pt x="879425" y="1010124"/>
                </a:cubicBezTo>
                <a:cubicBezTo>
                  <a:pt x="850144" y="1014710"/>
                  <a:pt x="773944" y="1050694"/>
                  <a:pt x="729141" y="1050341"/>
                </a:cubicBezTo>
                <a:cubicBezTo>
                  <a:pt x="684338" y="1049988"/>
                  <a:pt x="646238" y="1028469"/>
                  <a:pt x="610608" y="1008008"/>
                </a:cubicBezTo>
                <a:cubicBezTo>
                  <a:pt x="574978" y="987547"/>
                  <a:pt x="556633" y="978021"/>
                  <a:pt x="515358" y="927574"/>
                </a:cubicBezTo>
                <a:cubicBezTo>
                  <a:pt x="474083" y="877127"/>
                  <a:pt x="400352" y="767413"/>
                  <a:pt x="362958" y="705324"/>
                </a:cubicBezTo>
                <a:cubicBezTo>
                  <a:pt x="325564" y="643235"/>
                  <a:pt x="301927" y="605488"/>
                  <a:pt x="290991" y="555041"/>
                </a:cubicBezTo>
                <a:cubicBezTo>
                  <a:pt x="280055" y="504594"/>
                  <a:pt x="290285" y="443563"/>
                  <a:pt x="297341" y="402641"/>
                </a:cubicBezTo>
                <a:cubicBezTo>
                  <a:pt x="304397" y="361719"/>
                  <a:pt x="289933" y="363836"/>
                  <a:pt x="333325" y="309508"/>
                </a:cubicBezTo>
                <a:cubicBezTo>
                  <a:pt x="376717" y="255180"/>
                  <a:pt x="612372" y="128180"/>
                  <a:pt x="557691" y="76674"/>
                </a:cubicBezTo>
                <a:cubicBezTo>
                  <a:pt x="503010" y="25168"/>
                  <a:pt x="52160" y="5766"/>
                  <a:pt x="5241" y="474"/>
                </a:cubicBezTo>
                <a:cubicBezTo>
                  <a:pt x="-41678" y="-4818"/>
                  <a:pt x="240897" y="35752"/>
                  <a:pt x="276175" y="44924"/>
                </a:cubicBezTo>
                <a:cubicBezTo>
                  <a:pt x="311453" y="54096"/>
                  <a:pt x="236311" y="50216"/>
                  <a:pt x="216908" y="55508"/>
                </a:cubicBezTo>
                <a:cubicBezTo>
                  <a:pt x="197505" y="60800"/>
                  <a:pt x="141766" y="79496"/>
                  <a:pt x="159758" y="76674"/>
                </a:cubicBezTo>
                <a:cubicBezTo>
                  <a:pt x="177750" y="73852"/>
                  <a:pt x="286052" y="57624"/>
                  <a:pt x="335441" y="66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A4BFC542-3913-4DF8-802A-A0235C2971F0}"/>
              </a:ext>
            </a:extLst>
          </p:cNvPr>
          <p:cNvSpPr/>
          <p:nvPr/>
        </p:nvSpPr>
        <p:spPr>
          <a:xfrm>
            <a:off x="7283982" y="2798531"/>
            <a:ext cx="531069" cy="659032"/>
          </a:xfrm>
          <a:custGeom>
            <a:avLst/>
            <a:gdLst>
              <a:gd name="connsiteX0" fmla="*/ 58735 w 531069"/>
              <a:gd name="connsiteY0" fmla="*/ 3936 h 659032"/>
              <a:gd name="connsiteX1" fmla="*/ 3701 w 531069"/>
              <a:gd name="connsiteY1" fmla="*/ 198669 h 659032"/>
              <a:gd name="connsiteX2" fmla="*/ 5818 w 531069"/>
              <a:gd name="connsiteY2" fmla="*/ 302386 h 659032"/>
              <a:gd name="connsiteX3" fmla="*/ 12168 w 531069"/>
              <a:gd name="connsiteY3" fmla="*/ 109769 h 659032"/>
              <a:gd name="connsiteX4" fmla="*/ 22751 w 531069"/>
              <a:gd name="connsiteY4" fmla="*/ 459019 h 659032"/>
              <a:gd name="connsiteX5" fmla="*/ 5818 w 531069"/>
              <a:gd name="connsiteY5" fmla="*/ 395519 h 659032"/>
              <a:gd name="connsiteX6" fmla="*/ 82018 w 531069"/>
              <a:gd name="connsiteY6" fmla="*/ 541569 h 659032"/>
              <a:gd name="connsiteX7" fmla="*/ 109535 w 531069"/>
              <a:gd name="connsiteY7" fmla="*/ 564852 h 659032"/>
              <a:gd name="connsiteX8" fmla="*/ 202668 w 531069"/>
              <a:gd name="connsiteY8" fmla="*/ 592369 h 659032"/>
              <a:gd name="connsiteX9" fmla="*/ 240768 w 531069"/>
              <a:gd name="connsiteY9" fmla="*/ 634702 h 659032"/>
              <a:gd name="connsiteX10" fmla="*/ 448201 w 531069"/>
              <a:gd name="connsiteY10" fmla="*/ 575436 h 659032"/>
              <a:gd name="connsiteX11" fmla="*/ 530751 w 531069"/>
              <a:gd name="connsiteY11" fmla="*/ 514052 h 659032"/>
              <a:gd name="connsiteX12" fmla="*/ 422801 w 531069"/>
              <a:gd name="connsiteY12" fmla="*/ 634702 h 659032"/>
              <a:gd name="connsiteX13" fmla="*/ 276751 w 531069"/>
              <a:gd name="connsiteY13" fmla="*/ 649519 h 659032"/>
              <a:gd name="connsiteX14" fmla="*/ 130701 w 531069"/>
              <a:gd name="connsiteY14" fmla="*/ 522519 h 659032"/>
              <a:gd name="connsiteX15" fmla="*/ 7935 w 531069"/>
              <a:gd name="connsiteY15" fmla="*/ 393402 h 659032"/>
              <a:gd name="connsiteX16" fmla="*/ 58735 w 531069"/>
              <a:gd name="connsiteY16" fmla="*/ 3936 h 65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1069" h="659032">
                <a:moveTo>
                  <a:pt x="58735" y="3936"/>
                </a:moveTo>
                <a:cubicBezTo>
                  <a:pt x="58029" y="-28519"/>
                  <a:pt x="12520" y="148927"/>
                  <a:pt x="3701" y="198669"/>
                </a:cubicBezTo>
                <a:cubicBezTo>
                  <a:pt x="-5118" y="248411"/>
                  <a:pt x="4407" y="317202"/>
                  <a:pt x="5818" y="302386"/>
                </a:cubicBezTo>
                <a:cubicBezTo>
                  <a:pt x="7229" y="287570"/>
                  <a:pt x="9346" y="83664"/>
                  <a:pt x="12168" y="109769"/>
                </a:cubicBezTo>
                <a:cubicBezTo>
                  <a:pt x="14990" y="135874"/>
                  <a:pt x="23809" y="411394"/>
                  <a:pt x="22751" y="459019"/>
                </a:cubicBezTo>
                <a:cubicBezTo>
                  <a:pt x="21693" y="506644"/>
                  <a:pt x="-4060" y="381761"/>
                  <a:pt x="5818" y="395519"/>
                </a:cubicBezTo>
                <a:cubicBezTo>
                  <a:pt x="15696" y="409277"/>
                  <a:pt x="64732" y="513347"/>
                  <a:pt x="82018" y="541569"/>
                </a:cubicBezTo>
                <a:cubicBezTo>
                  <a:pt x="99304" y="569791"/>
                  <a:pt x="89427" y="556385"/>
                  <a:pt x="109535" y="564852"/>
                </a:cubicBezTo>
                <a:cubicBezTo>
                  <a:pt x="129643" y="573319"/>
                  <a:pt x="180796" y="580727"/>
                  <a:pt x="202668" y="592369"/>
                </a:cubicBezTo>
                <a:cubicBezTo>
                  <a:pt x="224540" y="604011"/>
                  <a:pt x="199846" y="637524"/>
                  <a:pt x="240768" y="634702"/>
                </a:cubicBezTo>
                <a:cubicBezTo>
                  <a:pt x="281690" y="631880"/>
                  <a:pt x="399871" y="595544"/>
                  <a:pt x="448201" y="575436"/>
                </a:cubicBezTo>
                <a:cubicBezTo>
                  <a:pt x="496531" y="555328"/>
                  <a:pt x="534984" y="504174"/>
                  <a:pt x="530751" y="514052"/>
                </a:cubicBezTo>
                <a:cubicBezTo>
                  <a:pt x="526518" y="523930"/>
                  <a:pt x="465134" y="612124"/>
                  <a:pt x="422801" y="634702"/>
                </a:cubicBezTo>
                <a:cubicBezTo>
                  <a:pt x="380468" y="657280"/>
                  <a:pt x="325434" y="668216"/>
                  <a:pt x="276751" y="649519"/>
                </a:cubicBezTo>
                <a:cubicBezTo>
                  <a:pt x="228068" y="630822"/>
                  <a:pt x="175504" y="565205"/>
                  <a:pt x="130701" y="522519"/>
                </a:cubicBezTo>
                <a:cubicBezTo>
                  <a:pt x="85898" y="479833"/>
                  <a:pt x="19929" y="477010"/>
                  <a:pt x="7935" y="393402"/>
                </a:cubicBezTo>
                <a:cubicBezTo>
                  <a:pt x="-4059" y="309794"/>
                  <a:pt x="59441" y="36391"/>
                  <a:pt x="58735" y="3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7CC4BF93-DB90-4931-BE76-53012F4C556A}"/>
              </a:ext>
            </a:extLst>
          </p:cNvPr>
          <p:cNvSpPr/>
          <p:nvPr/>
        </p:nvSpPr>
        <p:spPr>
          <a:xfrm>
            <a:off x="7388477" y="2736845"/>
            <a:ext cx="434780" cy="601967"/>
          </a:xfrm>
          <a:custGeom>
            <a:avLst/>
            <a:gdLst>
              <a:gd name="connsiteX0" fmla="*/ 24090 w 434780"/>
              <a:gd name="connsiteY0" fmla="*/ 5 h 601967"/>
              <a:gd name="connsiteX1" fmla="*/ 263273 w 434780"/>
              <a:gd name="connsiteY1" fmla="*/ 179922 h 601967"/>
              <a:gd name="connsiteX2" fmla="*/ 434723 w 434780"/>
              <a:gd name="connsiteY2" fmla="*/ 179922 h 601967"/>
              <a:gd name="connsiteX3" fmla="*/ 282323 w 434780"/>
              <a:gd name="connsiteY3" fmla="*/ 192622 h 601967"/>
              <a:gd name="connsiteX4" fmla="*/ 273856 w 434780"/>
              <a:gd name="connsiteY4" fmla="*/ 463555 h 601967"/>
              <a:gd name="connsiteX5" fmla="*/ 261156 w 434780"/>
              <a:gd name="connsiteY5" fmla="*/ 395822 h 601967"/>
              <a:gd name="connsiteX6" fmla="*/ 159556 w 434780"/>
              <a:gd name="connsiteY6" fmla="*/ 499538 h 601967"/>
              <a:gd name="connsiteX7" fmla="*/ 30440 w 434780"/>
              <a:gd name="connsiteY7" fmla="*/ 505888 h 601967"/>
              <a:gd name="connsiteX8" fmla="*/ 68540 w 434780"/>
              <a:gd name="connsiteY8" fmla="*/ 457205 h 601967"/>
              <a:gd name="connsiteX9" fmla="*/ 47373 w 434780"/>
              <a:gd name="connsiteY9" fmla="*/ 527055 h 601967"/>
              <a:gd name="connsiteX10" fmla="*/ 121456 w 434780"/>
              <a:gd name="connsiteY10" fmla="*/ 601138 h 601967"/>
              <a:gd name="connsiteX11" fmla="*/ 2923 w 434780"/>
              <a:gd name="connsiteY11" fmla="*/ 476255 h 601967"/>
              <a:gd name="connsiteX12" fmla="*/ 267506 w 434780"/>
              <a:gd name="connsiteY12" fmla="*/ 429688 h 601967"/>
              <a:gd name="connsiteX13" fmla="*/ 290790 w 434780"/>
              <a:gd name="connsiteY13" fmla="*/ 211672 h 601967"/>
              <a:gd name="connsiteX14" fmla="*/ 409323 w 434780"/>
              <a:gd name="connsiteY14" fmla="*/ 186272 h 601967"/>
              <a:gd name="connsiteX15" fmla="*/ 24090 w 434780"/>
              <a:gd name="connsiteY15" fmla="*/ 5 h 60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4780" h="601967">
                <a:moveTo>
                  <a:pt x="24090" y="5"/>
                </a:moveTo>
                <a:cubicBezTo>
                  <a:pt x="-252" y="-1053"/>
                  <a:pt x="194834" y="149936"/>
                  <a:pt x="263273" y="179922"/>
                </a:cubicBezTo>
                <a:cubicBezTo>
                  <a:pt x="331712" y="209908"/>
                  <a:pt x="431548" y="177805"/>
                  <a:pt x="434723" y="179922"/>
                </a:cubicBezTo>
                <a:cubicBezTo>
                  <a:pt x="437898" y="182039"/>
                  <a:pt x="309134" y="145350"/>
                  <a:pt x="282323" y="192622"/>
                </a:cubicBezTo>
                <a:cubicBezTo>
                  <a:pt x="255512" y="239894"/>
                  <a:pt x="277384" y="429688"/>
                  <a:pt x="273856" y="463555"/>
                </a:cubicBezTo>
                <a:cubicBezTo>
                  <a:pt x="270328" y="497422"/>
                  <a:pt x="280206" y="389825"/>
                  <a:pt x="261156" y="395822"/>
                </a:cubicBezTo>
                <a:cubicBezTo>
                  <a:pt x="242106" y="401819"/>
                  <a:pt x="198009" y="481194"/>
                  <a:pt x="159556" y="499538"/>
                </a:cubicBezTo>
                <a:cubicBezTo>
                  <a:pt x="121103" y="517882"/>
                  <a:pt x="45609" y="512943"/>
                  <a:pt x="30440" y="505888"/>
                </a:cubicBezTo>
                <a:cubicBezTo>
                  <a:pt x="15271" y="498833"/>
                  <a:pt x="65718" y="453677"/>
                  <a:pt x="68540" y="457205"/>
                </a:cubicBezTo>
                <a:cubicBezTo>
                  <a:pt x="71362" y="460733"/>
                  <a:pt x="38554" y="503066"/>
                  <a:pt x="47373" y="527055"/>
                </a:cubicBezTo>
                <a:cubicBezTo>
                  <a:pt x="56192" y="551044"/>
                  <a:pt x="128864" y="609605"/>
                  <a:pt x="121456" y="601138"/>
                </a:cubicBezTo>
                <a:cubicBezTo>
                  <a:pt x="114048" y="592671"/>
                  <a:pt x="-21419" y="504830"/>
                  <a:pt x="2923" y="476255"/>
                </a:cubicBezTo>
                <a:cubicBezTo>
                  <a:pt x="27265" y="447680"/>
                  <a:pt x="219528" y="473785"/>
                  <a:pt x="267506" y="429688"/>
                </a:cubicBezTo>
                <a:cubicBezTo>
                  <a:pt x="315484" y="385591"/>
                  <a:pt x="267154" y="252241"/>
                  <a:pt x="290790" y="211672"/>
                </a:cubicBezTo>
                <a:cubicBezTo>
                  <a:pt x="314426" y="171103"/>
                  <a:pt x="453067" y="218728"/>
                  <a:pt x="409323" y="186272"/>
                </a:cubicBezTo>
                <a:cubicBezTo>
                  <a:pt x="365579" y="153816"/>
                  <a:pt x="48432" y="1063"/>
                  <a:pt x="2409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E5F02F3-2EDB-4116-A1D8-E18C8B56AB67}"/>
              </a:ext>
            </a:extLst>
          </p:cNvPr>
          <p:cNvSpPr/>
          <p:nvPr/>
        </p:nvSpPr>
        <p:spPr>
          <a:xfrm>
            <a:off x="7381111" y="2894089"/>
            <a:ext cx="226192" cy="238709"/>
          </a:xfrm>
          <a:custGeom>
            <a:avLst/>
            <a:gdLst>
              <a:gd name="connsiteX0" fmla="*/ 3939 w 226192"/>
              <a:gd name="connsiteY0" fmla="*/ 1511 h 238709"/>
              <a:gd name="connsiteX1" fmla="*/ 156339 w 226192"/>
              <a:gd name="connsiteY1" fmla="*/ 105228 h 238709"/>
              <a:gd name="connsiteX2" fmla="*/ 175389 w 226192"/>
              <a:gd name="connsiteY2" fmla="*/ 147561 h 238709"/>
              <a:gd name="connsiteX3" fmla="*/ 99189 w 226192"/>
              <a:gd name="connsiteY3" fmla="*/ 223761 h 238709"/>
              <a:gd name="connsiteX4" fmla="*/ 82256 w 226192"/>
              <a:gd name="connsiteY4" fmla="*/ 230111 h 238709"/>
              <a:gd name="connsiteX5" fmla="*/ 226189 w 226192"/>
              <a:gd name="connsiteY5" fmla="*/ 128511 h 238709"/>
              <a:gd name="connsiteX6" fmla="*/ 78022 w 226192"/>
              <a:gd name="connsiteY6" fmla="*/ 71361 h 238709"/>
              <a:gd name="connsiteX7" fmla="*/ 46272 w 226192"/>
              <a:gd name="connsiteY7" fmla="*/ 45961 h 238709"/>
              <a:gd name="connsiteX8" fmla="*/ 3939 w 226192"/>
              <a:gd name="connsiteY8" fmla="*/ 1511 h 23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192" h="238709">
                <a:moveTo>
                  <a:pt x="3939" y="1511"/>
                </a:moveTo>
                <a:cubicBezTo>
                  <a:pt x="22284" y="11389"/>
                  <a:pt x="127764" y="80886"/>
                  <a:pt x="156339" y="105228"/>
                </a:cubicBezTo>
                <a:cubicBezTo>
                  <a:pt x="184914" y="129570"/>
                  <a:pt x="184914" y="127806"/>
                  <a:pt x="175389" y="147561"/>
                </a:cubicBezTo>
                <a:cubicBezTo>
                  <a:pt x="165864" y="167316"/>
                  <a:pt x="114711" y="210003"/>
                  <a:pt x="99189" y="223761"/>
                </a:cubicBezTo>
                <a:cubicBezTo>
                  <a:pt x="83667" y="237519"/>
                  <a:pt x="61089" y="245986"/>
                  <a:pt x="82256" y="230111"/>
                </a:cubicBezTo>
                <a:cubicBezTo>
                  <a:pt x="103423" y="214236"/>
                  <a:pt x="226895" y="154969"/>
                  <a:pt x="226189" y="128511"/>
                </a:cubicBezTo>
                <a:cubicBezTo>
                  <a:pt x="225483" y="102053"/>
                  <a:pt x="108008" y="85119"/>
                  <a:pt x="78022" y="71361"/>
                </a:cubicBezTo>
                <a:cubicBezTo>
                  <a:pt x="48036" y="57603"/>
                  <a:pt x="55797" y="59014"/>
                  <a:pt x="46272" y="45961"/>
                </a:cubicBezTo>
                <a:cubicBezTo>
                  <a:pt x="36747" y="32908"/>
                  <a:pt x="-14406" y="-8367"/>
                  <a:pt x="3939" y="1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2AE7DFA2-A9DB-4EF5-9990-59D9C9413C4E}"/>
              </a:ext>
            </a:extLst>
          </p:cNvPr>
          <p:cNvSpPr/>
          <p:nvPr/>
        </p:nvSpPr>
        <p:spPr>
          <a:xfrm>
            <a:off x="7825219" y="2251942"/>
            <a:ext cx="529794" cy="906128"/>
          </a:xfrm>
          <a:custGeom>
            <a:avLst/>
            <a:gdLst>
              <a:gd name="connsiteX0" fmla="*/ 421314 w 529794"/>
              <a:gd name="connsiteY0" fmla="*/ 191 h 906128"/>
              <a:gd name="connsiteX1" fmla="*/ 436131 w 529794"/>
              <a:gd name="connsiteY1" fmla="*/ 226675 h 906128"/>
              <a:gd name="connsiteX2" fmla="*/ 525031 w 529794"/>
              <a:gd name="connsiteY2" fmla="*/ 398125 h 906128"/>
              <a:gd name="connsiteX3" fmla="*/ 480581 w 529794"/>
              <a:gd name="connsiteY3" fmla="*/ 620375 h 906128"/>
              <a:gd name="connsiteX4" fmla="*/ 474231 w 529794"/>
              <a:gd name="connsiteY4" fmla="*/ 906125 h 906128"/>
              <a:gd name="connsiteX5" fmla="*/ 478464 w 529794"/>
              <a:gd name="connsiteY5" fmla="*/ 626725 h 906128"/>
              <a:gd name="connsiteX6" fmla="*/ 98 w 529794"/>
              <a:gd name="connsiteY6" fmla="*/ 609791 h 906128"/>
              <a:gd name="connsiteX7" fmla="*/ 434014 w 529794"/>
              <a:gd name="connsiteY7" fmla="*/ 582275 h 906128"/>
              <a:gd name="connsiteX8" fmla="*/ 173664 w 529794"/>
              <a:gd name="connsiteY8" fmla="*/ 565341 h 906128"/>
              <a:gd name="connsiteX9" fmla="*/ 406498 w 529794"/>
              <a:gd name="connsiteY9" fmla="*/ 258425 h 906128"/>
              <a:gd name="connsiteX10" fmla="*/ 203298 w 529794"/>
              <a:gd name="connsiteY10" fmla="*/ 484908 h 906128"/>
              <a:gd name="connsiteX11" fmla="*/ 84764 w 529794"/>
              <a:gd name="connsiteY11" fmla="*/ 569575 h 906128"/>
              <a:gd name="connsiteX12" fmla="*/ 393798 w 529794"/>
              <a:gd name="connsiteY12" fmla="*/ 571691 h 906128"/>
              <a:gd name="connsiteX13" fmla="*/ 499631 w 529794"/>
              <a:gd name="connsiteY13" fmla="*/ 527241 h 906128"/>
              <a:gd name="connsiteX14" fmla="*/ 525031 w 529794"/>
              <a:gd name="connsiteY14" fmla="*/ 423525 h 906128"/>
              <a:gd name="connsiteX15" fmla="*/ 419198 w 529794"/>
              <a:gd name="connsiteY15" fmla="*/ 266891 h 906128"/>
              <a:gd name="connsiteX16" fmla="*/ 385331 w 529794"/>
              <a:gd name="connsiteY16" fmla="*/ 188575 h 906128"/>
              <a:gd name="connsiteX17" fmla="*/ 421314 w 529794"/>
              <a:gd name="connsiteY17" fmla="*/ 191 h 90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9794" h="906128">
                <a:moveTo>
                  <a:pt x="421314" y="191"/>
                </a:moveTo>
                <a:cubicBezTo>
                  <a:pt x="429781" y="6541"/>
                  <a:pt x="418845" y="160353"/>
                  <a:pt x="436131" y="226675"/>
                </a:cubicBezTo>
                <a:cubicBezTo>
                  <a:pt x="453417" y="292997"/>
                  <a:pt x="517623" y="332509"/>
                  <a:pt x="525031" y="398125"/>
                </a:cubicBezTo>
                <a:cubicBezTo>
                  <a:pt x="532439" y="463741"/>
                  <a:pt x="489048" y="535708"/>
                  <a:pt x="480581" y="620375"/>
                </a:cubicBezTo>
                <a:cubicBezTo>
                  <a:pt x="472114" y="705042"/>
                  <a:pt x="474584" y="905067"/>
                  <a:pt x="474231" y="906125"/>
                </a:cubicBezTo>
                <a:cubicBezTo>
                  <a:pt x="473878" y="907183"/>
                  <a:pt x="557486" y="676114"/>
                  <a:pt x="478464" y="626725"/>
                </a:cubicBezTo>
                <a:cubicBezTo>
                  <a:pt x="399442" y="577336"/>
                  <a:pt x="7506" y="617199"/>
                  <a:pt x="98" y="609791"/>
                </a:cubicBezTo>
                <a:cubicBezTo>
                  <a:pt x="-7310" y="602383"/>
                  <a:pt x="405086" y="589683"/>
                  <a:pt x="434014" y="582275"/>
                </a:cubicBezTo>
                <a:cubicBezTo>
                  <a:pt x="462942" y="574867"/>
                  <a:pt x="178250" y="619316"/>
                  <a:pt x="173664" y="565341"/>
                </a:cubicBezTo>
                <a:cubicBezTo>
                  <a:pt x="169078" y="511366"/>
                  <a:pt x="401559" y="271830"/>
                  <a:pt x="406498" y="258425"/>
                </a:cubicBezTo>
                <a:cubicBezTo>
                  <a:pt x="411437" y="245020"/>
                  <a:pt x="256920" y="433050"/>
                  <a:pt x="203298" y="484908"/>
                </a:cubicBezTo>
                <a:cubicBezTo>
                  <a:pt x="149676" y="536766"/>
                  <a:pt x="53014" y="555111"/>
                  <a:pt x="84764" y="569575"/>
                </a:cubicBezTo>
                <a:cubicBezTo>
                  <a:pt x="116514" y="584039"/>
                  <a:pt x="324654" y="578747"/>
                  <a:pt x="393798" y="571691"/>
                </a:cubicBezTo>
                <a:cubicBezTo>
                  <a:pt x="462942" y="564635"/>
                  <a:pt x="477759" y="551935"/>
                  <a:pt x="499631" y="527241"/>
                </a:cubicBezTo>
                <a:cubicBezTo>
                  <a:pt x="521503" y="502547"/>
                  <a:pt x="538437" y="466917"/>
                  <a:pt x="525031" y="423525"/>
                </a:cubicBezTo>
                <a:cubicBezTo>
                  <a:pt x="511626" y="380133"/>
                  <a:pt x="442481" y="306049"/>
                  <a:pt x="419198" y="266891"/>
                </a:cubicBezTo>
                <a:cubicBezTo>
                  <a:pt x="395915" y="227733"/>
                  <a:pt x="381451" y="229497"/>
                  <a:pt x="385331" y="188575"/>
                </a:cubicBezTo>
                <a:cubicBezTo>
                  <a:pt x="389211" y="147653"/>
                  <a:pt x="412847" y="-6159"/>
                  <a:pt x="421314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24FB270E-2DAE-49D2-96DA-B7D7D1B6547C}"/>
              </a:ext>
            </a:extLst>
          </p:cNvPr>
          <p:cNvSpPr/>
          <p:nvPr/>
        </p:nvSpPr>
        <p:spPr>
          <a:xfrm>
            <a:off x="8024021" y="2908553"/>
            <a:ext cx="638607" cy="665180"/>
          </a:xfrm>
          <a:custGeom>
            <a:avLst/>
            <a:gdLst>
              <a:gd name="connsiteX0" fmla="*/ 2379 w 638607"/>
              <a:gd name="connsiteY0" fmla="*/ 1335 h 665180"/>
              <a:gd name="connsiteX1" fmla="*/ 35717 w 638607"/>
              <a:gd name="connsiteY1" fmla="*/ 171197 h 665180"/>
              <a:gd name="connsiteX2" fmla="*/ 310354 w 638607"/>
              <a:gd name="connsiteY2" fmla="*/ 223585 h 665180"/>
              <a:gd name="connsiteX3" fmla="*/ 469104 w 638607"/>
              <a:gd name="connsiteY3" fmla="*/ 279147 h 665180"/>
              <a:gd name="connsiteX4" fmla="*/ 608804 w 638607"/>
              <a:gd name="connsiteY4" fmla="*/ 610935 h 665180"/>
              <a:gd name="connsiteX5" fmla="*/ 632617 w 638607"/>
              <a:gd name="connsiteY5" fmla="*/ 663322 h 665180"/>
              <a:gd name="connsiteX6" fmla="*/ 619917 w 638607"/>
              <a:gd name="connsiteY6" fmla="*/ 596647 h 665180"/>
              <a:gd name="connsiteX7" fmla="*/ 446879 w 638607"/>
              <a:gd name="connsiteY7" fmla="*/ 302960 h 665180"/>
              <a:gd name="connsiteX8" fmla="*/ 526254 w 638607"/>
              <a:gd name="connsiteY8" fmla="*/ 509335 h 665180"/>
              <a:gd name="connsiteX9" fmla="*/ 408779 w 638607"/>
              <a:gd name="connsiteY9" fmla="*/ 269622 h 665180"/>
              <a:gd name="connsiteX10" fmla="*/ 280192 w 638607"/>
              <a:gd name="connsiteY10" fmla="*/ 264860 h 665180"/>
              <a:gd name="connsiteX11" fmla="*/ 261142 w 638607"/>
              <a:gd name="connsiteY11" fmla="*/ 304547 h 665180"/>
              <a:gd name="connsiteX12" fmla="*/ 402429 w 638607"/>
              <a:gd name="connsiteY12" fmla="*/ 455360 h 665180"/>
              <a:gd name="connsiteX13" fmla="*/ 315117 w 638607"/>
              <a:gd name="connsiteY13" fmla="*/ 363285 h 665180"/>
              <a:gd name="connsiteX14" fmla="*/ 146842 w 638607"/>
              <a:gd name="connsiteY14" fmla="*/ 228347 h 665180"/>
              <a:gd name="connsiteX15" fmla="*/ 475454 w 638607"/>
              <a:gd name="connsiteY15" fmla="*/ 250572 h 665180"/>
              <a:gd name="connsiteX16" fmla="*/ 157954 w 638607"/>
              <a:gd name="connsiteY16" fmla="*/ 209297 h 665180"/>
              <a:gd name="connsiteX17" fmla="*/ 54767 w 638607"/>
              <a:gd name="connsiteY17" fmla="*/ 199772 h 665180"/>
              <a:gd name="connsiteX18" fmla="*/ 45242 w 638607"/>
              <a:gd name="connsiteY18" fmla="*/ 164847 h 665180"/>
              <a:gd name="connsiteX19" fmla="*/ 26192 w 638607"/>
              <a:gd name="connsiteY19" fmla="*/ 93410 h 665180"/>
              <a:gd name="connsiteX20" fmla="*/ 2379 w 638607"/>
              <a:gd name="connsiteY20" fmla="*/ 1335 h 66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38607" h="665180">
                <a:moveTo>
                  <a:pt x="2379" y="1335"/>
                </a:moveTo>
                <a:cubicBezTo>
                  <a:pt x="3966" y="14299"/>
                  <a:pt x="-15612" y="134155"/>
                  <a:pt x="35717" y="171197"/>
                </a:cubicBezTo>
                <a:cubicBezTo>
                  <a:pt x="87046" y="208239"/>
                  <a:pt x="238123" y="205593"/>
                  <a:pt x="310354" y="223585"/>
                </a:cubicBezTo>
                <a:cubicBezTo>
                  <a:pt x="382585" y="241577"/>
                  <a:pt x="419362" y="214589"/>
                  <a:pt x="469104" y="279147"/>
                </a:cubicBezTo>
                <a:cubicBezTo>
                  <a:pt x="518846" y="343705"/>
                  <a:pt x="581552" y="546906"/>
                  <a:pt x="608804" y="610935"/>
                </a:cubicBezTo>
                <a:cubicBezTo>
                  <a:pt x="636056" y="674964"/>
                  <a:pt x="630765" y="665703"/>
                  <a:pt x="632617" y="663322"/>
                </a:cubicBezTo>
                <a:cubicBezTo>
                  <a:pt x="634469" y="660941"/>
                  <a:pt x="650873" y="656707"/>
                  <a:pt x="619917" y="596647"/>
                </a:cubicBezTo>
                <a:cubicBezTo>
                  <a:pt x="588961" y="536587"/>
                  <a:pt x="462490" y="317512"/>
                  <a:pt x="446879" y="302960"/>
                </a:cubicBezTo>
                <a:cubicBezTo>
                  <a:pt x="431269" y="288408"/>
                  <a:pt x="532604" y="514891"/>
                  <a:pt x="526254" y="509335"/>
                </a:cubicBezTo>
                <a:cubicBezTo>
                  <a:pt x="519904" y="503779"/>
                  <a:pt x="449789" y="310368"/>
                  <a:pt x="408779" y="269622"/>
                </a:cubicBezTo>
                <a:cubicBezTo>
                  <a:pt x="367769" y="228876"/>
                  <a:pt x="304798" y="259039"/>
                  <a:pt x="280192" y="264860"/>
                </a:cubicBezTo>
                <a:cubicBezTo>
                  <a:pt x="255586" y="270681"/>
                  <a:pt x="240769" y="272797"/>
                  <a:pt x="261142" y="304547"/>
                </a:cubicBezTo>
                <a:cubicBezTo>
                  <a:pt x="281515" y="336297"/>
                  <a:pt x="393433" y="445570"/>
                  <a:pt x="402429" y="455360"/>
                </a:cubicBezTo>
                <a:cubicBezTo>
                  <a:pt x="411425" y="465150"/>
                  <a:pt x="357715" y="401120"/>
                  <a:pt x="315117" y="363285"/>
                </a:cubicBezTo>
                <a:cubicBezTo>
                  <a:pt x="272519" y="325450"/>
                  <a:pt x="120119" y="247133"/>
                  <a:pt x="146842" y="228347"/>
                </a:cubicBezTo>
                <a:cubicBezTo>
                  <a:pt x="173565" y="209562"/>
                  <a:pt x="473602" y="253747"/>
                  <a:pt x="475454" y="250572"/>
                </a:cubicBezTo>
                <a:cubicBezTo>
                  <a:pt x="477306" y="247397"/>
                  <a:pt x="228068" y="217764"/>
                  <a:pt x="157954" y="209297"/>
                </a:cubicBezTo>
                <a:cubicBezTo>
                  <a:pt x="87840" y="200830"/>
                  <a:pt x="73552" y="207180"/>
                  <a:pt x="54767" y="199772"/>
                </a:cubicBezTo>
                <a:cubicBezTo>
                  <a:pt x="35982" y="192364"/>
                  <a:pt x="50005" y="182574"/>
                  <a:pt x="45242" y="164847"/>
                </a:cubicBezTo>
                <a:cubicBezTo>
                  <a:pt x="40479" y="147120"/>
                  <a:pt x="32542" y="113254"/>
                  <a:pt x="26192" y="93410"/>
                </a:cubicBezTo>
                <a:cubicBezTo>
                  <a:pt x="19842" y="73566"/>
                  <a:pt x="792" y="-11629"/>
                  <a:pt x="2379" y="1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499057C-6DB0-4131-A90C-7E40137F27D9}"/>
              </a:ext>
            </a:extLst>
          </p:cNvPr>
          <p:cNvSpPr/>
          <p:nvPr/>
        </p:nvSpPr>
        <p:spPr>
          <a:xfrm>
            <a:off x="8358188" y="2354217"/>
            <a:ext cx="330229" cy="711268"/>
          </a:xfrm>
          <a:custGeom>
            <a:avLst/>
            <a:gdLst>
              <a:gd name="connsiteX0" fmla="*/ 0 w 330229"/>
              <a:gd name="connsiteY0" fmla="*/ 46 h 711268"/>
              <a:gd name="connsiteX1" fmla="*/ 169862 w 330229"/>
              <a:gd name="connsiteY1" fmla="*/ 181021 h 711268"/>
              <a:gd name="connsiteX2" fmla="*/ 288925 w 330229"/>
              <a:gd name="connsiteY2" fmla="*/ 288971 h 711268"/>
              <a:gd name="connsiteX3" fmla="*/ 330200 w 330229"/>
              <a:gd name="connsiteY3" fmla="*/ 579483 h 711268"/>
              <a:gd name="connsiteX4" fmla="*/ 284162 w 330229"/>
              <a:gd name="connsiteY4" fmla="*/ 274683 h 711268"/>
              <a:gd name="connsiteX5" fmla="*/ 284162 w 330229"/>
              <a:gd name="connsiteY5" fmla="*/ 323896 h 711268"/>
              <a:gd name="connsiteX6" fmla="*/ 246062 w 330229"/>
              <a:gd name="connsiteY6" fmla="*/ 609646 h 711268"/>
              <a:gd name="connsiteX7" fmla="*/ 257175 w 330229"/>
              <a:gd name="connsiteY7" fmla="*/ 284208 h 711268"/>
              <a:gd name="connsiteX8" fmla="*/ 231775 w 330229"/>
              <a:gd name="connsiteY8" fmla="*/ 711246 h 711268"/>
              <a:gd name="connsiteX9" fmla="*/ 215900 w 330229"/>
              <a:gd name="connsiteY9" fmla="*/ 304846 h 711268"/>
              <a:gd name="connsiteX10" fmla="*/ 185737 w 330229"/>
              <a:gd name="connsiteY10" fmla="*/ 574721 h 711268"/>
              <a:gd name="connsiteX11" fmla="*/ 182562 w 330229"/>
              <a:gd name="connsiteY11" fmla="*/ 522333 h 711268"/>
              <a:gd name="connsiteX12" fmla="*/ 179387 w 330229"/>
              <a:gd name="connsiteY12" fmla="*/ 466771 h 711268"/>
              <a:gd name="connsiteX13" fmla="*/ 177800 w 330229"/>
              <a:gd name="connsiteY13" fmla="*/ 277858 h 711268"/>
              <a:gd name="connsiteX14" fmla="*/ 190500 w 330229"/>
              <a:gd name="connsiteY14" fmla="*/ 282621 h 711268"/>
              <a:gd name="connsiteX15" fmla="*/ 231775 w 330229"/>
              <a:gd name="connsiteY15" fmla="*/ 536621 h 711268"/>
              <a:gd name="connsiteX16" fmla="*/ 292100 w 330229"/>
              <a:gd name="connsiteY16" fmla="*/ 488996 h 711268"/>
              <a:gd name="connsiteX17" fmla="*/ 230187 w 330229"/>
              <a:gd name="connsiteY17" fmla="*/ 285796 h 711268"/>
              <a:gd name="connsiteX18" fmla="*/ 169862 w 330229"/>
              <a:gd name="connsiteY18" fmla="*/ 198483 h 711268"/>
              <a:gd name="connsiteX19" fmla="*/ 0 w 330229"/>
              <a:gd name="connsiteY19" fmla="*/ 46 h 71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0229" h="711268">
                <a:moveTo>
                  <a:pt x="0" y="46"/>
                </a:moveTo>
                <a:cubicBezTo>
                  <a:pt x="0" y="-2864"/>
                  <a:pt x="121708" y="132867"/>
                  <a:pt x="169862" y="181021"/>
                </a:cubicBezTo>
                <a:cubicBezTo>
                  <a:pt x="218016" y="229175"/>
                  <a:pt x="262202" y="222561"/>
                  <a:pt x="288925" y="288971"/>
                </a:cubicBezTo>
                <a:cubicBezTo>
                  <a:pt x="315648" y="355381"/>
                  <a:pt x="330994" y="581864"/>
                  <a:pt x="330200" y="579483"/>
                </a:cubicBezTo>
                <a:cubicBezTo>
                  <a:pt x="329406" y="577102"/>
                  <a:pt x="291835" y="317281"/>
                  <a:pt x="284162" y="274683"/>
                </a:cubicBezTo>
                <a:cubicBezTo>
                  <a:pt x="276489" y="232085"/>
                  <a:pt x="290512" y="268069"/>
                  <a:pt x="284162" y="323896"/>
                </a:cubicBezTo>
                <a:cubicBezTo>
                  <a:pt x="277812" y="379723"/>
                  <a:pt x="250560" y="616261"/>
                  <a:pt x="246062" y="609646"/>
                </a:cubicBezTo>
                <a:cubicBezTo>
                  <a:pt x="241564" y="603031"/>
                  <a:pt x="259556" y="267275"/>
                  <a:pt x="257175" y="284208"/>
                </a:cubicBezTo>
                <a:cubicBezTo>
                  <a:pt x="254794" y="301141"/>
                  <a:pt x="238654" y="707806"/>
                  <a:pt x="231775" y="711246"/>
                </a:cubicBezTo>
                <a:cubicBezTo>
                  <a:pt x="224896" y="714686"/>
                  <a:pt x="223573" y="327600"/>
                  <a:pt x="215900" y="304846"/>
                </a:cubicBezTo>
                <a:cubicBezTo>
                  <a:pt x="208227" y="282092"/>
                  <a:pt x="191293" y="538473"/>
                  <a:pt x="185737" y="574721"/>
                </a:cubicBezTo>
                <a:cubicBezTo>
                  <a:pt x="180181" y="610969"/>
                  <a:pt x="183620" y="540324"/>
                  <a:pt x="182562" y="522333"/>
                </a:cubicBezTo>
                <a:cubicBezTo>
                  <a:pt x="181504" y="504342"/>
                  <a:pt x="180181" y="507517"/>
                  <a:pt x="179387" y="466771"/>
                </a:cubicBezTo>
                <a:cubicBezTo>
                  <a:pt x="178593" y="426025"/>
                  <a:pt x="175948" y="308550"/>
                  <a:pt x="177800" y="277858"/>
                </a:cubicBezTo>
                <a:cubicBezTo>
                  <a:pt x="179652" y="247166"/>
                  <a:pt x="181504" y="239494"/>
                  <a:pt x="190500" y="282621"/>
                </a:cubicBezTo>
                <a:cubicBezTo>
                  <a:pt x="199496" y="325748"/>
                  <a:pt x="214842" y="502225"/>
                  <a:pt x="231775" y="536621"/>
                </a:cubicBezTo>
                <a:cubicBezTo>
                  <a:pt x="248708" y="571017"/>
                  <a:pt x="292365" y="530800"/>
                  <a:pt x="292100" y="488996"/>
                </a:cubicBezTo>
                <a:cubicBezTo>
                  <a:pt x="291835" y="447192"/>
                  <a:pt x="250560" y="334215"/>
                  <a:pt x="230187" y="285796"/>
                </a:cubicBezTo>
                <a:cubicBezTo>
                  <a:pt x="209814" y="237377"/>
                  <a:pt x="204787" y="242139"/>
                  <a:pt x="169862" y="198483"/>
                </a:cubicBezTo>
                <a:cubicBezTo>
                  <a:pt x="134937" y="154827"/>
                  <a:pt x="0" y="2956"/>
                  <a:pt x="0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AA271C87-16A2-4D90-B6E1-912AC623FFF6}"/>
              </a:ext>
            </a:extLst>
          </p:cNvPr>
          <p:cNvSpPr/>
          <p:nvPr/>
        </p:nvSpPr>
        <p:spPr>
          <a:xfrm>
            <a:off x="8407000" y="2512200"/>
            <a:ext cx="294499" cy="688582"/>
          </a:xfrm>
          <a:custGeom>
            <a:avLst/>
            <a:gdLst>
              <a:gd name="connsiteX0" fmla="*/ 400 w 294499"/>
              <a:gd name="connsiteY0" fmla="*/ 813 h 688582"/>
              <a:gd name="connsiteX1" fmla="*/ 113113 w 294499"/>
              <a:gd name="connsiteY1" fmla="*/ 243700 h 688582"/>
              <a:gd name="connsiteX2" fmla="*/ 108350 w 294499"/>
              <a:gd name="connsiteY2" fmla="*/ 415150 h 688582"/>
              <a:gd name="connsiteX3" fmla="*/ 141688 w 294499"/>
              <a:gd name="connsiteY3" fmla="*/ 558025 h 688582"/>
              <a:gd name="connsiteX4" fmla="*/ 284563 w 294499"/>
              <a:gd name="connsiteY4" fmla="*/ 678675 h 688582"/>
              <a:gd name="connsiteX5" fmla="*/ 265513 w 294499"/>
              <a:gd name="connsiteY5" fmla="*/ 662800 h 688582"/>
              <a:gd name="connsiteX6" fmla="*/ 130575 w 294499"/>
              <a:gd name="connsiteY6" fmla="*/ 513575 h 688582"/>
              <a:gd name="connsiteX7" fmla="*/ 97238 w 294499"/>
              <a:gd name="connsiteY7" fmla="*/ 404038 h 688582"/>
              <a:gd name="connsiteX8" fmla="*/ 100413 w 294499"/>
              <a:gd name="connsiteY8" fmla="*/ 246875 h 688582"/>
              <a:gd name="connsiteX9" fmla="*/ 76600 w 294499"/>
              <a:gd name="connsiteY9" fmla="*/ 167500 h 688582"/>
              <a:gd name="connsiteX10" fmla="*/ 400 w 294499"/>
              <a:gd name="connsiteY10" fmla="*/ 813 h 68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4499" h="688582">
                <a:moveTo>
                  <a:pt x="400" y="813"/>
                </a:moveTo>
                <a:cubicBezTo>
                  <a:pt x="6485" y="13513"/>
                  <a:pt x="95121" y="174644"/>
                  <a:pt x="113113" y="243700"/>
                </a:cubicBezTo>
                <a:cubicBezTo>
                  <a:pt x="131105" y="312756"/>
                  <a:pt x="103588" y="362763"/>
                  <a:pt x="108350" y="415150"/>
                </a:cubicBezTo>
                <a:cubicBezTo>
                  <a:pt x="113112" y="467537"/>
                  <a:pt x="112319" y="514104"/>
                  <a:pt x="141688" y="558025"/>
                </a:cubicBezTo>
                <a:cubicBezTo>
                  <a:pt x="171057" y="601946"/>
                  <a:pt x="263926" y="661213"/>
                  <a:pt x="284563" y="678675"/>
                </a:cubicBezTo>
                <a:cubicBezTo>
                  <a:pt x="305200" y="696137"/>
                  <a:pt x="291178" y="690317"/>
                  <a:pt x="265513" y="662800"/>
                </a:cubicBezTo>
                <a:cubicBezTo>
                  <a:pt x="239848" y="635283"/>
                  <a:pt x="158621" y="556702"/>
                  <a:pt x="130575" y="513575"/>
                </a:cubicBezTo>
                <a:cubicBezTo>
                  <a:pt x="102529" y="470448"/>
                  <a:pt x="102265" y="448488"/>
                  <a:pt x="97238" y="404038"/>
                </a:cubicBezTo>
                <a:cubicBezTo>
                  <a:pt x="92211" y="359588"/>
                  <a:pt x="103853" y="286298"/>
                  <a:pt x="100413" y="246875"/>
                </a:cubicBezTo>
                <a:cubicBezTo>
                  <a:pt x="96973" y="207452"/>
                  <a:pt x="93798" y="207187"/>
                  <a:pt x="76600" y="167500"/>
                </a:cubicBezTo>
                <a:cubicBezTo>
                  <a:pt x="59402" y="127813"/>
                  <a:pt x="-5685" y="-11887"/>
                  <a:pt x="400" y="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F3651C49-07CE-4936-A777-BB83E2A0AA26}"/>
              </a:ext>
            </a:extLst>
          </p:cNvPr>
          <p:cNvSpPr/>
          <p:nvPr/>
        </p:nvSpPr>
        <p:spPr>
          <a:xfrm>
            <a:off x="7946979" y="3052760"/>
            <a:ext cx="406683" cy="209317"/>
          </a:xfrm>
          <a:custGeom>
            <a:avLst/>
            <a:gdLst>
              <a:gd name="connsiteX0" fmla="*/ 46 w 406683"/>
              <a:gd name="connsiteY0" fmla="*/ 3 h 209317"/>
              <a:gd name="connsiteX1" fmla="*/ 154034 w 406683"/>
              <a:gd name="connsiteY1" fmla="*/ 152403 h 209317"/>
              <a:gd name="connsiteX2" fmla="*/ 401684 w 406683"/>
              <a:gd name="connsiteY2" fmla="*/ 204790 h 209317"/>
              <a:gd name="connsiteX3" fmla="*/ 106409 w 406683"/>
              <a:gd name="connsiteY3" fmla="*/ 206378 h 209317"/>
              <a:gd name="connsiteX4" fmla="*/ 33384 w 406683"/>
              <a:gd name="connsiteY4" fmla="*/ 203203 h 209317"/>
              <a:gd name="connsiteX5" fmla="*/ 404859 w 406683"/>
              <a:gd name="connsiteY5" fmla="*/ 188915 h 209317"/>
              <a:gd name="connsiteX6" fmla="*/ 168321 w 406683"/>
              <a:gd name="connsiteY6" fmla="*/ 147640 h 209317"/>
              <a:gd name="connsiteX7" fmla="*/ 46 w 406683"/>
              <a:gd name="connsiteY7" fmla="*/ 3 h 20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683" h="209317">
                <a:moveTo>
                  <a:pt x="46" y="3"/>
                </a:moveTo>
                <a:cubicBezTo>
                  <a:pt x="-2335" y="797"/>
                  <a:pt x="87094" y="118272"/>
                  <a:pt x="154034" y="152403"/>
                </a:cubicBezTo>
                <a:cubicBezTo>
                  <a:pt x="220974" y="186534"/>
                  <a:pt x="409622" y="195794"/>
                  <a:pt x="401684" y="204790"/>
                </a:cubicBezTo>
                <a:cubicBezTo>
                  <a:pt x="393747" y="213786"/>
                  <a:pt x="167792" y="206642"/>
                  <a:pt x="106409" y="206378"/>
                </a:cubicBezTo>
                <a:cubicBezTo>
                  <a:pt x="45026" y="206114"/>
                  <a:pt x="-16358" y="206113"/>
                  <a:pt x="33384" y="203203"/>
                </a:cubicBezTo>
                <a:cubicBezTo>
                  <a:pt x="83126" y="200293"/>
                  <a:pt x="382370" y="198175"/>
                  <a:pt x="404859" y="188915"/>
                </a:cubicBezTo>
                <a:cubicBezTo>
                  <a:pt x="427348" y="179655"/>
                  <a:pt x="235790" y="176480"/>
                  <a:pt x="168321" y="147640"/>
                </a:cubicBezTo>
                <a:cubicBezTo>
                  <a:pt x="100852" y="118801"/>
                  <a:pt x="2427" y="-791"/>
                  <a:pt x="4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B668DAC8-4187-424E-BB50-7C9FA4FA93CB}"/>
              </a:ext>
            </a:extLst>
          </p:cNvPr>
          <p:cNvSpPr/>
          <p:nvPr/>
        </p:nvSpPr>
        <p:spPr>
          <a:xfrm>
            <a:off x="8401144" y="3235129"/>
            <a:ext cx="377824" cy="537155"/>
          </a:xfrm>
          <a:custGeom>
            <a:avLst/>
            <a:gdLst>
              <a:gd name="connsiteX0" fmla="*/ 307881 w 377824"/>
              <a:gd name="connsiteY0" fmla="*/ 196 h 537155"/>
              <a:gd name="connsiteX1" fmla="*/ 161831 w 377824"/>
              <a:gd name="connsiteY1" fmla="*/ 149421 h 537155"/>
              <a:gd name="connsiteX2" fmla="*/ 222156 w 377824"/>
              <a:gd name="connsiteY2" fmla="*/ 203396 h 537155"/>
              <a:gd name="connsiteX3" fmla="*/ 220569 w 377824"/>
              <a:gd name="connsiteY3" fmla="*/ 389134 h 537155"/>
              <a:gd name="connsiteX4" fmla="*/ 118969 w 377824"/>
              <a:gd name="connsiteY4" fmla="*/ 503434 h 537155"/>
              <a:gd name="connsiteX5" fmla="*/ 377731 w 377824"/>
              <a:gd name="connsiteY5" fmla="*/ 317696 h 537155"/>
              <a:gd name="connsiteX6" fmla="*/ 147544 w 377824"/>
              <a:gd name="connsiteY6" fmla="*/ 519309 h 537155"/>
              <a:gd name="connsiteX7" fmla="*/ 38006 w 377824"/>
              <a:gd name="connsiteY7" fmla="*/ 522484 h 537155"/>
              <a:gd name="connsiteX8" fmla="*/ 11019 w 377824"/>
              <a:gd name="connsiteY8" fmla="*/ 478034 h 537155"/>
              <a:gd name="connsiteX9" fmla="*/ 207869 w 377824"/>
              <a:gd name="connsiteY9" fmla="*/ 370084 h 537155"/>
              <a:gd name="connsiteX10" fmla="*/ 204694 w 377824"/>
              <a:gd name="connsiteY10" fmla="*/ 249434 h 537155"/>
              <a:gd name="connsiteX11" fmla="*/ 130081 w 377824"/>
              <a:gd name="connsiteY11" fmla="*/ 133546 h 537155"/>
              <a:gd name="connsiteX12" fmla="*/ 139606 w 377824"/>
              <a:gd name="connsiteY12" fmla="*/ 117671 h 537155"/>
              <a:gd name="connsiteX13" fmla="*/ 307881 w 377824"/>
              <a:gd name="connsiteY13" fmla="*/ 196 h 53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7824" h="537155">
                <a:moveTo>
                  <a:pt x="307881" y="196"/>
                </a:moveTo>
                <a:cubicBezTo>
                  <a:pt x="311585" y="5488"/>
                  <a:pt x="176119" y="115554"/>
                  <a:pt x="161831" y="149421"/>
                </a:cubicBezTo>
                <a:cubicBezTo>
                  <a:pt x="147543" y="183288"/>
                  <a:pt x="212366" y="163444"/>
                  <a:pt x="222156" y="203396"/>
                </a:cubicBezTo>
                <a:cubicBezTo>
                  <a:pt x="231946" y="243348"/>
                  <a:pt x="237767" y="339128"/>
                  <a:pt x="220569" y="389134"/>
                </a:cubicBezTo>
                <a:cubicBezTo>
                  <a:pt x="203371" y="439140"/>
                  <a:pt x="92775" y="515340"/>
                  <a:pt x="118969" y="503434"/>
                </a:cubicBezTo>
                <a:cubicBezTo>
                  <a:pt x="145163" y="491528"/>
                  <a:pt x="372969" y="315050"/>
                  <a:pt x="377731" y="317696"/>
                </a:cubicBezTo>
                <a:cubicBezTo>
                  <a:pt x="382493" y="320342"/>
                  <a:pt x="204165" y="485178"/>
                  <a:pt x="147544" y="519309"/>
                </a:cubicBezTo>
                <a:cubicBezTo>
                  <a:pt x="90923" y="553440"/>
                  <a:pt x="60760" y="529363"/>
                  <a:pt x="38006" y="522484"/>
                </a:cubicBezTo>
                <a:cubicBezTo>
                  <a:pt x="15252" y="515605"/>
                  <a:pt x="-17292" y="503434"/>
                  <a:pt x="11019" y="478034"/>
                </a:cubicBezTo>
                <a:cubicBezTo>
                  <a:pt x="39329" y="452634"/>
                  <a:pt x="175590" y="408184"/>
                  <a:pt x="207869" y="370084"/>
                </a:cubicBezTo>
                <a:cubicBezTo>
                  <a:pt x="240148" y="331984"/>
                  <a:pt x="217659" y="288857"/>
                  <a:pt x="204694" y="249434"/>
                </a:cubicBezTo>
                <a:cubicBezTo>
                  <a:pt x="191729" y="210011"/>
                  <a:pt x="140929" y="155507"/>
                  <a:pt x="130081" y="133546"/>
                </a:cubicBezTo>
                <a:cubicBezTo>
                  <a:pt x="119233" y="111586"/>
                  <a:pt x="109444" y="137515"/>
                  <a:pt x="139606" y="117671"/>
                </a:cubicBezTo>
                <a:cubicBezTo>
                  <a:pt x="169768" y="97827"/>
                  <a:pt x="304177" y="-5096"/>
                  <a:pt x="307881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080B8FBE-F518-4EA0-B54A-F9D68B39118E}"/>
              </a:ext>
            </a:extLst>
          </p:cNvPr>
          <p:cNvSpPr/>
          <p:nvPr/>
        </p:nvSpPr>
        <p:spPr>
          <a:xfrm>
            <a:off x="8110479" y="3314521"/>
            <a:ext cx="465952" cy="555810"/>
          </a:xfrm>
          <a:custGeom>
            <a:avLst/>
            <a:gdLst>
              <a:gd name="connsiteX0" fmla="*/ 460434 w 465952"/>
              <a:gd name="connsiteY0" fmla="*/ 187504 h 555810"/>
              <a:gd name="connsiteX1" fmla="*/ 257234 w 465952"/>
              <a:gd name="connsiteY1" fmla="*/ 74792 h 555810"/>
              <a:gd name="connsiteX2" fmla="*/ 12759 w 465952"/>
              <a:gd name="connsiteY2" fmla="*/ 179 h 555810"/>
              <a:gd name="connsiteX3" fmla="*/ 60384 w 465952"/>
              <a:gd name="connsiteY3" fmla="*/ 95429 h 555810"/>
              <a:gd name="connsiteX4" fmla="*/ 281046 w 465952"/>
              <a:gd name="connsiteY4" fmla="*/ 254179 h 555810"/>
              <a:gd name="connsiteX5" fmla="*/ 212784 w 465952"/>
              <a:gd name="connsiteY5" fmla="*/ 208142 h 555810"/>
              <a:gd name="connsiteX6" fmla="*/ 203259 w 465952"/>
              <a:gd name="connsiteY6" fmla="*/ 309742 h 555810"/>
              <a:gd name="connsiteX7" fmla="*/ 88959 w 465952"/>
              <a:gd name="connsiteY7" fmla="*/ 555804 h 555810"/>
              <a:gd name="connsiteX8" fmla="*/ 279459 w 465952"/>
              <a:gd name="connsiteY8" fmla="*/ 301804 h 555810"/>
              <a:gd name="connsiteX9" fmla="*/ 379471 w 465952"/>
              <a:gd name="connsiteY9" fmla="*/ 297042 h 555810"/>
              <a:gd name="connsiteX10" fmla="*/ 227071 w 465952"/>
              <a:gd name="connsiteY10" fmla="*/ 273229 h 555810"/>
              <a:gd name="connsiteX11" fmla="*/ 30221 w 465952"/>
              <a:gd name="connsiteY11" fmla="*/ 31929 h 555810"/>
              <a:gd name="connsiteX12" fmla="*/ 460434 w 465952"/>
              <a:gd name="connsiteY12" fmla="*/ 187504 h 55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5952" h="555810">
                <a:moveTo>
                  <a:pt x="460434" y="187504"/>
                </a:moveTo>
                <a:cubicBezTo>
                  <a:pt x="498269" y="194648"/>
                  <a:pt x="331846" y="106013"/>
                  <a:pt x="257234" y="74792"/>
                </a:cubicBezTo>
                <a:cubicBezTo>
                  <a:pt x="182622" y="43571"/>
                  <a:pt x="45567" y="-3261"/>
                  <a:pt x="12759" y="179"/>
                </a:cubicBezTo>
                <a:cubicBezTo>
                  <a:pt x="-20049" y="3619"/>
                  <a:pt x="15670" y="53096"/>
                  <a:pt x="60384" y="95429"/>
                </a:cubicBezTo>
                <a:cubicBezTo>
                  <a:pt x="105098" y="137762"/>
                  <a:pt x="255646" y="235394"/>
                  <a:pt x="281046" y="254179"/>
                </a:cubicBezTo>
                <a:cubicBezTo>
                  <a:pt x="306446" y="272964"/>
                  <a:pt x="225748" y="198882"/>
                  <a:pt x="212784" y="208142"/>
                </a:cubicBezTo>
                <a:cubicBezTo>
                  <a:pt x="199819" y="217403"/>
                  <a:pt x="223896" y="251798"/>
                  <a:pt x="203259" y="309742"/>
                </a:cubicBezTo>
                <a:cubicBezTo>
                  <a:pt x="182621" y="367686"/>
                  <a:pt x="76259" y="557127"/>
                  <a:pt x="88959" y="555804"/>
                </a:cubicBezTo>
                <a:cubicBezTo>
                  <a:pt x="101659" y="554481"/>
                  <a:pt x="231041" y="344931"/>
                  <a:pt x="279459" y="301804"/>
                </a:cubicBezTo>
                <a:cubicBezTo>
                  <a:pt x="327877" y="258677"/>
                  <a:pt x="388202" y="301804"/>
                  <a:pt x="379471" y="297042"/>
                </a:cubicBezTo>
                <a:cubicBezTo>
                  <a:pt x="370740" y="292280"/>
                  <a:pt x="285279" y="317415"/>
                  <a:pt x="227071" y="273229"/>
                </a:cubicBezTo>
                <a:cubicBezTo>
                  <a:pt x="168863" y="229044"/>
                  <a:pt x="-3910" y="48598"/>
                  <a:pt x="30221" y="31929"/>
                </a:cubicBezTo>
                <a:cubicBezTo>
                  <a:pt x="64352" y="15260"/>
                  <a:pt x="422599" y="180360"/>
                  <a:pt x="460434" y="187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AB989C0E-4C54-473F-953E-7E9215AC0DFF}"/>
              </a:ext>
            </a:extLst>
          </p:cNvPr>
          <p:cNvSpPr/>
          <p:nvPr/>
        </p:nvSpPr>
        <p:spPr>
          <a:xfrm>
            <a:off x="7919127" y="3521046"/>
            <a:ext cx="650198" cy="627115"/>
          </a:xfrm>
          <a:custGeom>
            <a:avLst/>
            <a:gdLst>
              <a:gd name="connsiteX0" fmla="*/ 19961 w 650198"/>
              <a:gd name="connsiteY0" fmla="*/ 29 h 627115"/>
              <a:gd name="connsiteX1" fmla="*/ 105686 w 650198"/>
              <a:gd name="connsiteY1" fmla="*/ 225454 h 627115"/>
              <a:gd name="connsiteX2" fmla="*/ 42186 w 650198"/>
              <a:gd name="connsiteY2" fmla="*/ 506442 h 627115"/>
              <a:gd name="connsiteX3" fmla="*/ 7261 w 650198"/>
              <a:gd name="connsiteY3" fmla="*/ 627092 h 627115"/>
              <a:gd name="connsiteX4" fmla="*/ 40598 w 650198"/>
              <a:gd name="connsiteY4" fmla="*/ 498504 h 627115"/>
              <a:gd name="connsiteX5" fmla="*/ 388261 w 650198"/>
              <a:gd name="connsiteY5" fmla="*/ 482629 h 627115"/>
              <a:gd name="connsiteX6" fmla="*/ 650198 w 650198"/>
              <a:gd name="connsiteY6" fmla="*/ 485804 h 627115"/>
              <a:gd name="connsiteX7" fmla="*/ 166011 w 650198"/>
              <a:gd name="connsiteY7" fmla="*/ 485804 h 627115"/>
              <a:gd name="connsiteX8" fmla="*/ 29486 w 650198"/>
              <a:gd name="connsiteY8" fmla="*/ 522317 h 627115"/>
              <a:gd name="connsiteX9" fmla="*/ 99336 w 650198"/>
              <a:gd name="connsiteY9" fmla="*/ 239742 h 627115"/>
              <a:gd name="connsiteX10" fmla="*/ 19961 w 650198"/>
              <a:gd name="connsiteY10" fmla="*/ 29 h 62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0198" h="627115">
                <a:moveTo>
                  <a:pt x="19961" y="29"/>
                </a:moveTo>
                <a:cubicBezTo>
                  <a:pt x="21019" y="-2352"/>
                  <a:pt x="101982" y="141052"/>
                  <a:pt x="105686" y="225454"/>
                </a:cubicBezTo>
                <a:cubicBezTo>
                  <a:pt x="109390" y="309856"/>
                  <a:pt x="58590" y="439502"/>
                  <a:pt x="42186" y="506442"/>
                </a:cubicBezTo>
                <a:cubicBezTo>
                  <a:pt x="25782" y="573382"/>
                  <a:pt x="7526" y="628415"/>
                  <a:pt x="7261" y="627092"/>
                </a:cubicBezTo>
                <a:cubicBezTo>
                  <a:pt x="6996" y="625769"/>
                  <a:pt x="-22902" y="522581"/>
                  <a:pt x="40598" y="498504"/>
                </a:cubicBezTo>
                <a:cubicBezTo>
                  <a:pt x="104098" y="474427"/>
                  <a:pt x="286661" y="484746"/>
                  <a:pt x="388261" y="482629"/>
                </a:cubicBezTo>
                <a:lnTo>
                  <a:pt x="650198" y="485804"/>
                </a:lnTo>
                <a:cubicBezTo>
                  <a:pt x="613156" y="486333"/>
                  <a:pt x="269463" y="479719"/>
                  <a:pt x="166011" y="485804"/>
                </a:cubicBezTo>
                <a:cubicBezTo>
                  <a:pt x="62559" y="491890"/>
                  <a:pt x="40598" y="563327"/>
                  <a:pt x="29486" y="522317"/>
                </a:cubicBezTo>
                <a:cubicBezTo>
                  <a:pt x="18374" y="481307"/>
                  <a:pt x="99601" y="324938"/>
                  <a:pt x="99336" y="239742"/>
                </a:cubicBezTo>
                <a:cubicBezTo>
                  <a:pt x="99071" y="154546"/>
                  <a:pt x="18903" y="2410"/>
                  <a:pt x="19961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4B2FFFD2-0874-4E10-B21A-12276718688F}"/>
              </a:ext>
            </a:extLst>
          </p:cNvPr>
          <p:cNvSpPr/>
          <p:nvPr/>
        </p:nvSpPr>
        <p:spPr>
          <a:xfrm>
            <a:off x="8051941" y="3800311"/>
            <a:ext cx="597703" cy="306642"/>
          </a:xfrm>
          <a:custGeom>
            <a:avLst/>
            <a:gdLst>
              <a:gd name="connsiteX0" fmla="*/ 452297 w 597703"/>
              <a:gd name="connsiteY0" fmla="*/ 164 h 306642"/>
              <a:gd name="connsiteX1" fmla="*/ 585647 w 597703"/>
              <a:gd name="connsiteY1" fmla="*/ 103352 h 306642"/>
              <a:gd name="connsiteX2" fmla="*/ 555484 w 597703"/>
              <a:gd name="connsiteY2" fmla="*/ 230352 h 306642"/>
              <a:gd name="connsiteX3" fmla="*/ 268147 w 597703"/>
              <a:gd name="connsiteY3" fmla="*/ 250989 h 306642"/>
              <a:gd name="connsiteX4" fmla="*/ 1447 w 597703"/>
              <a:gd name="connsiteY4" fmla="*/ 306552 h 306642"/>
              <a:gd name="connsiteX5" fmla="*/ 388797 w 597703"/>
              <a:gd name="connsiteY5" fmla="*/ 236702 h 306642"/>
              <a:gd name="connsiteX6" fmla="*/ 560247 w 597703"/>
              <a:gd name="connsiteY6" fmla="*/ 197014 h 306642"/>
              <a:gd name="connsiteX7" fmla="*/ 566597 w 597703"/>
              <a:gd name="connsiteY7" fmla="*/ 127164 h 306642"/>
              <a:gd name="connsiteX8" fmla="*/ 452297 w 597703"/>
              <a:gd name="connsiteY8" fmla="*/ 164 h 30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7703" h="306642">
                <a:moveTo>
                  <a:pt x="452297" y="164"/>
                </a:moveTo>
                <a:cubicBezTo>
                  <a:pt x="455472" y="-3805"/>
                  <a:pt x="568449" y="64987"/>
                  <a:pt x="585647" y="103352"/>
                </a:cubicBezTo>
                <a:cubicBezTo>
                  <a:pt x="602845" y="141717"/>
                  <a:pt x="608401" y="205746"/>
                  <a:pt x="555484" y="230352"/>
                </a:cubicBezTo>
                <a:cubicBezTo>
                  <a:pt x="502567" y="254958"/>
                  <a:pt x="360486" y="238289"/>
                  <a:pt x="268147" y="250989"/>
                </a:cubicBezTo>
                <a:cubicBezTo>
                  <a:pt x="175808" y="263689"/>
                  <a:pt x="-18661" y="308933"/>
                  <a:pt x="1447" y="306552"/>
                </a:cubicBezTo>
                <a:cubicBezTo>
                  <a:pt x="21555" y="304171"/>
                  <a:pt x="295664" y="254958"/>
                  <a:pt x="388797" y="236702"/>
                </a:cubicBezTo>
                <a:cubicBezTo>
                  <a:pt x="481930" y="218446"/>
                  <a:pt x="530614" y="215270"/>
                  <a:pt x="560247" y="197014"/>
                </a:cubicBezTo>
                <a:cubicBezTo>
                  <a:pt x="589880" y="178758"/>
                  <a:pt x="580884" y="157856"/>
                  <a:pt x="566597" y="127164"/>
                </a:cubicBezTo>
                <a:cubicBezTo>
                  <a:pt x="552310" y="96472"/>
                  <a:pt x="449122" y="4133"/>
                  <a:pt x="452297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83602FB6-0FF3-48CB-8DF3-FCE6AE8FE703}"/>
              </a:ext>
            </a:extLst>
          </p:cNvPr>
          <p:cNvSpPr/>
          <p:nvPr/>
        </p:nvSpPr>
        <p:spPr>
          <a:xfrm>
            <a:off x="6927189" y="3152206"/>
            <a:ext cx="528218" cy="759762"/>
          </a:xfrm>
          <a:custGeom>
            <a:avLst/>
            <a:gdLst>
              <a:gd name="connsiteX0" fmla="*/ 243549 w 528218"/>
              <a:gd name="connsiteY0" fmla="*/ 569 h 759762"/>
              <a:gd name="connsiteX1" fmla="*/ 126074 w 528218"/>
              <a:gd name="connsiteY1" fmla="*/ 187894 h 759762"/>
              <a:gd name="connsiteX2" fmla="*/ 100674 w 528218"/>
              <a:gd name="connsiteY2" fmla="*/ 306957 h 759762"/>
              <a:gd name="connsiteX3" fmla="*/ 33999 w 528218"/>
              <a:gd name="connsiteY3" fmla="*/ 462532 h 759762"/>
              <a:gd name="connsiteX4" fmla="*/ 21299 w 528218"/>
              <a:gd name="connsiteY4" fmla="*/ 756219 h 759762"/>
              <a:gd name="connsiteX5" fmla="*/ 16536 w 528218"/>
              <a:gd name="connsiteY5" fmla="*/ 616519 h 759762"/>
              <a:gd name="connsiteX6" fmla="*/ 7011 w 528218"/>
              <a:gd name="connsiteY6" fmla="*/ 487932 h 759762"/>
              <a:gd name="connsiteX7" fmla="*/ 132424 w 528218"/>
              <a:gd name="connsiteY7" fmla="*/ 329182 h 759762"/>
              <a:gd name="connsiteX8" fmla="*/ 126074 w 528218"/>
              <a:gd name="connsiteY8" fmla="*/ 446657 h 759762"/>
              <a:gd name="connsiteX9" fmla="*/ 321336 w 528218"/>
              <a:gd name="connsiteY9" fmla="*/ 543494 h 759762"/>
              <a:gd name="connsiteX10" fmla="*/ 527711 w 528218"/>
              <a:gd name="connsiteY10" fmla="*/ 440307 h 759762"/>
              <a:gd name="connsiteX11" fmla="*/ 259424 w 528218"/>
              <a:gd name="connsiteY11" fmla="*/ 502219 h 759762"/>
              <a:gd name="connsiteX12" fmla="*/ 124486 w 528218"/>
              <a:gd name="connsiteY12" fmla="*/ 333944 h 759762"/>
              <a:gd name="connsiteX13" fmla="*/ 94324 w 528218"/>
              <a:gd name="connsiteY13" fmla="*/ 332357 h 759762"/>
              <a:gd name="connsiteX14" fmla="*/ 502311 w 528218"/>
              <a:gd name="connsiteY14" fmla="*/ 456182 h 759762"/>
              <a:gd name="connsiteX15" fmla="*/ 110199 w 528218"/>
              <a:gd name="connsiteY15" fmla="*/ 410144 h 759762"/>
              <a:gd name="connsiteX16" fmla="*/ 127661 w 528218"/>
              <a:gd name="connsiteY16" fmla="*/ 252982 h 759762"/>
              <a:gd name="connsiteX17" fmla="*/ 243549 w 528218"/>
              <a:gd name="connsiteY17" fmla="*/ 569 h 75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8218" h="759762">
                <a:moveTo>
                  <a:pt x="243549" y="569"/>
                </a:moveTo>
                <a:cubicBezTo>
                  <a:pt x="243285" y="-10279"/>
                  <a:pt x="149886" y="136829"/>
                  <a:pt x="126074" y="187894"/>
                </a:cubicBezTo>
                <a:cubicBezTo>
                  <a:pt x="102261" y="238959"/>
                  <a:pt x="116020" y="261184"/>
                  <a:pt x="100674" y="306957"/>
                </a:cubicBezTo>
                <a:cubicBezTo>
                  <a:pt x="85328" y="352730"/>
                  <a:pt x="47228" y="387655"/>
                  <a:pt x="33999" y="462532"/>
                </a:cubicBezTo>
                <a:cubicBezTo>
                  <a:pt x="20770" y="537409"/>
                  <a:pt x="24209" y="730555"/>
                  <a:pt x="21299" y="756219"/>
                </a:cubicBezTo>
                <a:cubicBezTo>
                  <a:pt x="18388" y="781884"/>
                  <a:pt x="18917" y="661234"/>
                  <a:pt x="16536" y="616519"/>
                </a:cubicBezTo>
                <a:cubicBezTo>
                  <a:pt x="14155" y="571805"/>
                  <a:pt x="-12304" y="535822"/>
                  <a:pt x="7011" y="487932"/>
                </a:cubicBezTo>
                <a:cubicBezTo>
                  <a:pt x="26326" y="440042"/>
                  <a:pt x="112580" y="336061"/>
                  <a:pt x="132424" y="329182"/>
                </a:cubicBezTo>
                <a:cubicBezTo>
                  <a:pt x="152268" y="322303"/>
                  <a:pt x="94589" y="410939"/>
                  <a:pt x="126074" y="446657"/>
                </a:cubicBezTo>
                <a:cubicBezTo>
                  <a:pt x="157559" y="482375"/>
                  <a:pt x="254397" y="544552"/>
                  <a:pt x="321336" y="543494"/>
                </a:cubicBezTo>
                <a:cubicBezTo>
                  <a:pt x="388275" y="542436"/>
                  <a:pt x="538030" y="447186"/>
                  <a:pt x="527711" y="440307"/>
                </a:cubicBezTo>
                <a:cubicBezTo>
                  <a:pt x="517392" y="433428"/>
                  <a:pt x="326628" y="519946"/>
                  <a:pt x="259424" y="502219"/>
                </a:cubicBezTo>
                <a:cubicBezTo>
                  <a:pt x="192220" y="484492"/>
                  <a:pt x="152003" y="362254"/>
                  <a:pt x="124486" y="333944"/>
                </a:cubicBezTo>
                <a:cubicBezTo>
                  <a:pt x="96969" y="305634"/>
                  <a:pt x="31353" y="311984"/>
                  <a:pt x="94324" y="332357"/>
                </a:cubicBezTo>
                <a:cubicBezTo>
                  <a:pt x="157295" y="352730"/>
                  <a:pt x="499665" y="443218"/>
                  <a:pt x="502311" y="456182"/>
                </a:cubicBezTo>
                <a:cubicBezTo>
                  <a:pt x="504957" y="469147"/>
                  <a:pt x="172641" y="444011"/>
                  <a:pt x="110199" y="410144"/>
                </a:cubicBezTo>
                <a:cubicBezTo>
                  <a:pt x="47757" y="376277"/>
                  <a:pt x="106230" y="322303"/>
                  <a:pt x="127661" y="252982"/>
                </a:cubicBezTo>
                <a:cubicBezTo>
                  <a:pt x="149092" y="183661"/>
                  <a:pt x="243813" y="11417"/>
                  <a:pt x="243549" y="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0B461A77-071B-4894-92A2-ABC9D78B22E0}"/>
              </a:ext>
            </a:extLst>
          </p:cNvPr>
          <p:cNvSpPr/>
          <p:nvPr/>
        </p:nvSpPr>
        <p:spPr>
          <a:xfrm>
            <a:off x="6889731" y="3201852"/>
            <a:ext cx="493732" cy="805357"/>
          </a:xfrm>
          <a:custGeom>
            <a:avLst/>
            <a:gdLst>
              <a:gd name="connsiteX0" fmla="*/ 319107 w 493732"/>
              <a:gd name="connsiteY0" fmla="*/ 136 h 805357"/>
              <a:gd name="connsiteX1" fmla="*/ 255607 w 493732"/>
              <a:gd name="connsiteY1" fmla="*/ 195398 h 805357"/>
              <a:gd name="connsiteX2" fmla="*/ 154007 w 493732"/>
              <a:gd name="connsiteY2" fmla="*/ 389073 h 805357"/>
              <a:gd name="connsiteX3" fmla="*/ 215919 w 493732"/>
              <a:gd name="connsiteY3" fmla="*/ 527186 h 805357"/>
              <a:gd name="connsiteX4" fmla="*/ 339744 w 493732"/>
              <a:gd name="connsiteY4" fmla="*/ 574811 h 805357"/>
              <a:gd name="connsiteX5" fmla="*/ 333394 w 493732"/>
              <a:gd name="connsiteY5" fmla="*/ 620848 h 805357"/>
              <a:gd name="connsiteX6" fmla="*/ 112732 w 493732"/>
              <a:gd name="connsiteY6" fmla="*/ 741498 h 805357"/>
              <a:gd name="connsiteX7" fmla="*/ 298469 w 493732"/>
              <a:gd name="connsiteY7" fmla="*/ 662123 h 805357"/>
              <a:gd name="connsiteX8" fmla="*/ 152419 w 493732"/>
              <a:gd name="connsiteY8" fmla="*/ 766898 h 805357"/>
              <a:gd name="connsiteX9" fmla="*/ 242907 w 493732"/>
              <a:gd name="connsiteY9" fmla="*/ 725623 h 805357"/>
              <a:gd name="connsiteX10" fmla="*/ 19 w 493732"/>
              <a:gd name="connsiteY10" fmla="*/ 804998 h 805357"/>
              <a:gd name="connsiteX11" fmla="*/ 257194 w 493732"/>
              <a:gd name="connsiteY11" fmla="*/ 754198 h 805357"/>
              <a:gd name="connsiteX12" fmla="*/ 493732 w 493732"/>
              <a:gd name="connsiteY12" fmla="*/ 735148 h 805357"/>
              <a:gd name="connsiteX13" fmla="*/ 192107 w 493732"/>
              <a:gd name="connsiteY13" fmla="*/ 751023 h 805357"/>
              <a:gd name="connsiteX14" fmla="*/ 428644 w 493732"/>
              <a:gd name="connsiteY14" fmla="*/ 622436 h 805357"/>
              <a:gd name="connsiteX15" fmla="*/ 238144 w 493732"/>
              <a:gd name="connsiteY15" fmla="*/ 531948 h 805357"/>
              <a:gd name="connsiteX16" fmla="*/ 177819 w 493732"/>
              <a:gd name="connsiteY16" fmla="*/ 487498 h 805357"/>
              <a:gd name="connsiteX17" fmla="*/ 171469 w 493732"/>
              <a:gd name="connsiteY17" fmla="*/ 377961 h 805357"/>
              <a:gd name="connsiteX18" fmla="*/ 261957 w 493732"/>
              <a:gd name="connsiteY18" fmla="*/ 225561 h 805357"/>
              <a:gd name="connsiteX19" fmla="*/ 319107 w 493732"/>
              <a:gd name="connsiteY19" fmla="*/ 136 h 80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3732" h="805357">
                <a:moveTo>
                  <a:pt x="319107" y="136"/>
                </a:moveTo>
                <a:cubicBezTo>
                  <a:pt x="318049" y="-4891"/>
                  <a:pt x="283124" y="130575"/>
                  <a:pt x="255607" y="195398"/>
                </a:cubicBezTo>
                <a:cubicBezTo>
                  <a:pt x="228090" y="260221"/>
                  <a:pt x="160622" y="333775"/>
                  <a:pt x="154007" y="389073"/>
                </a:cubicBezTo>
                <a:cubicBezTo>
                  <a:pt x="147392" y="444371"/>
                  <a:pt x="184963" y="496230"/>
                  <a:pt x="215919" y="527186"/>
                </a:cubicBezTo>
                <a:cubicBezTo>
                  <a:pt x="246875" y="558142"/>
                  <a:pt x="320165" y="559201"/>
                  <a:pt x="339744" y="574811"/>
                </a:cubicBezTo>
                <a:cubicBezTo>
                  <a:pt x="359323" y="590421"/>
                  <a:pt x="371229" y="593067"/>
                  <a:pt x="333394" y="620848"/>
                </a:cubicBezTo>
                <a:cubicBezTo>
                  <a:pt x="295559" y="648629"/>
                  <a:pt x="118553" y="734619"/>
                  <a:pt x="112732" y="741498"/>
                </a:cubicBezTo>
                <a:cubicBezTo>
                  <a:pt x="106911" y="748377"/>
                  <a:pt x="291855" y="657890"/>
                  <a:pt x="298469" y="662123"/>
                </a:cubicBezTo>
                <a:cubicBezTo>
                  <a:pt x="305083" y="666356"/>
                  <a:pt x="161679" y="756315"/>
                  <a:pt x="152419" y="766898"/>
                </a:cubicBezTo>
                <a:cubicBezTo>
                  <a:pt x="143159" y="777481"/>
                  <a:pt x="268307" y="719273"/>
                  <a:pt x="242907" y="725623"/>
                </a:cubicBezTo>
                <a:cubicBezTo>
                  <a:pt x="217507" y="731973"/>
                  <a:pt x="-2362" y="800236"/>
                  <a:pt x="19" y="804998"/>
                </a:cubicBezTo>
                <a:cubicBezTo>
                  <a:pt x="2400" y="809760"/>
                  <a:pt x="174909" y="765840"/>
                  <a:pt x="257194" y="754198"/>
                </a:cubicBezTo>
                <a:cubicBezTo>
                  <a:pt x="339479" y="742556"/>
                  <a:pt x="493732" y="735148"/>
                  <a:pt x="493732" y="735148"/>
                </a:cubicBezTo>
                <a:cubicBezTo>
                  <a:pt x="482884" y="734619"/>
                  <a:pt x="202955" y="769808"/>
                  <a:pt x="192107" y="751023"/>
                </a:cubicBezTo>
                <a:cubicBezTo>
                  <a:pt x="181259" y="732238"/>
                  <a:pt x="420971" y="658948"/>
                  <a:pt x="428644" y="622436"/>
                </a:cubicBezTo>
                <a:cubicBezTo>
                  <a:pt x="436317" y="585924"/>
                  <a:pt x="279948" y="554438"/>
                  <a:pt x="238144" y="531948"/>
                </a:cubicBezTo>
                <a:cubicBezTo>
                  <a:pt x="196340" y="509458"/>
                  <a:pt x="188931" y="513162"/>
                  <a:pt x="177819" y="487498"/>
                </a:cubicBezTo>
                <a:cubicBezTo>
                  <a:pt x="166707" y="461834"/>
                  <a:pt x="157446" y="421617"/>
                  <a:pt x="171469" y="377961"/>
                </a:cubicBezTo>
                <a:cubicBezTo>
                  <a:pt x="185492" y="334305"/>
                  <a:pt x="237351" y="286680"/>
                  <a:pt x="261957" y="225561"/>
                </a:cubicBezTo>
                <a:cubicBezTo>
                  <a:pt x="286563" y="164442"/>
                  <a:pt x="320165" y="5163"/>
                  <a:pt x="319107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8E72B764-6857-4C37-8646-A59ED623C9E3}"/>
              </a:ext>
            </a:extLst>
          </p:cNvPr>
          <p:cNvSpPr/>
          <p:nvPr/>
        </p:nvSpPr>
        <p:spPr>
          <a:xfrm>
            <a:off x="7317856" y="3614580"/>
            <a:ext cx="375186" cy="544671"/>
          </a:xfrm>
          <a:custGeom>
            <a:avLst/>
            <a:gdLst>
              <a:gd name="connsiteX0" fmla="*/ 325957 w 375186"/>
              <a:gd name="connsiteY0" fmla="*/ 1745 h 544671"/>
              <a:gd name="connsiteX1" fmla="*/ 359294 w 375186"/>
              <a:gd name="connsiteY1" fmla="*/ 174783 h 544671"/>
              <a:gd name="connsiteX2" fmla="*/ 360882 w 375186"/>
              <a:gd name="connsiteY2" fmla="*/ 301783 h 544671"/>
              <a:gd name="connsiteX3" fmla="*/ 232294 w 375186"/>
              <a:gd name="connsiteY3" fmla="*/ 458945 h 544671"/>
              <a:gd name="connsiteX4" fmla="*/ 351357 w 375186"/>
              <a:gd name="connsiteY4" fmla="*/ 298608 h 544671"/>
              <a:gd name="connsiteX5" fmla="*/ 324369 w 375186"/>
              <a:gd name="connsiteY5" fmla="*/ 81120 h 544671"/>
              <a:gd name="connsiteX6" fmla="*/ 324369 w 375186"/>
              <a:gd name="connsiteY6" fmla="*/ 297020 h 544671"/>
              <a:gd name="connsiteX7" fmla="*/ 264044 w 375186"/>
              <a:gd name="connsiteY7" fmla="*/ 25558 h 544671"/>
              <a:gd name="connsiteX8" fmla="*/ 316432 w 375186"/>
              <a:gd name="connsiteY8" fmla="*/ 309720 h 544671"/>
              <a:gd name="connsiteX9" fmla="*/ 249757 w 375186"/>
              <a:gd name="connsiteY9" fmla="*/ 62070 h 544671"/>
              <a:gd name="connsiteX10" fmla="*/ 283094 w 375186"/>
              <a:gd name="connsiteY10" fmla="*/ 284320 h 544671"/>
              <a:gd name="connsiteX11" fmla="*/ 198957 w 375186"/>
              <a:gd name="connsiteY11" fmla="*/ 146208 h 544671"/>
              <a:gd name="connsiteX12" fmla="*/ 251344 w 375186"/>
              <a:gd name="connsiteY12" fmla="*/ 295433 h 544671"/>
              <a:gd name="connsiteX13" fmla="*/ 157682 w 375186"/>
              <a:gd name="connsiteY13" fmla="*/ 165258 h 544671"/>
              <a:gd name="connsiteX14" fmla="*/ 218007 w 375186"/>
              <a:gd name="connsiteY14" fmla="*/ 428783 h 544671"/>
              <a:gd name="connsiteX15" fmla="*/ 206894 w 375186"/>
              <a:gd name="connsiteY15" fmla="*/ 335120 h 544671"/>
              <a:gd name="connsiteX16" fmla="*/ 75132 w 375186"/>
              <a:gd name="connsiteY16" fmla="*/ 65245 h 544671"/>
              <a:gd name="connsiteX17" fmla="*/ 203719 w 375186"/>
              <a:gd name="connsiteY17" fmla="*/ 512920 h 544671"/>
              <a:gd name="connsiteX18" fmla="*/ 27507 w 375186"/>
              <a:gd name="connsiteY18" fmla="*/ 114458 h 544671"/>
              <a:gd name="connsiteX19" fmla="*/ 106882 w 375186"/>
              <a:gd name="connsiteY19" fmla="*/ 544670 h 544671"/>
              <a:gd name="connsiteX20" fmla="*/ 519 w 375186"/>
              <a:gd name="connsiteY20" fmla="*/ 108108 h 544671"/>
              <a:gd name="connsiteX21" fmla="*/ 160857 w 375186"/>
              <a:gd name="connsiteY21" fmla="*/ 441483 h 544671"/>
              <a:gd name="connsiteX22" fmla="*/ 149744 w 375186"/>
              <a:gd name="connsiteY22" fmla="*/ 293845 h 544671"/>
              <a:gd name="connsiteX23" fmla="*/ 194194 w 375186"/>
              <a:gd name="connsiteY23" fmla="*/ 420845 h 544671"/>
              <a:gd name="connsiteX24" fmla="*/ 232294 w 375186"/>
              <a:gd name="connsiteY24" fmla="*/ 297020 h 544671"/>
              <a:gd name="connsiteX25" fmla="*/ 246582 w 375186"/>
              <a:gd name="connsiteY25" fmla="*/ 408145 h 544671"/>
              <a:gd name="connsiteX26" fmla="*/ 278332 w 375186"/>
              <a:gd name="connsiteY26" fmla="*/ 268445 h 544671"/>
              <a:gd name="connsiteX27" fmla="*/ 338657 w 375186"/>
              <a:gd name="connsiteY27" fmla="*/ 404970 h 544671"/>
              <a:gd name="connsiteX28" fmla="*/ 375169 w 375186"/>
              <a:gd name="connsiteY28" fmla="*/ 289083 h 544671"/>
              <a:gd name="connsiteX29" fmla="*/ 325957 w 375186"/>
              <a:gd name="connsiteY29" fmla="*/ 1745 h 544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75186" h="544671">
                <a:moveTo>
                  <a:pt x="325957" y="1745"/>
                </a:moveTo>
                <a:cubicBezTo>
                  <a:pt x="323311" y="-17305"/>
                  <a:pt x="353473" y="124777"/>
                  <a:pt x="359294" y="174783"/>
                </a:cubicBezTo>
                <a:cubicBezTo>
                  <a:pt x="365115" y="224789"/>
                  <a:pt x="382049" y="254423"/>
                  <a:pt x="360882" y="301783"/>
                </a:cubicBezTo>
                <a:cubicBezTo>
                  <a:pt x="339715" y="349143"/>
                  <a:pt x="233881" y="459474"/>
                  <a:pt x="232294" y="458945"/>
                </a:cubicBezTo>
                <a:cubicBezTo>
                  <a:pt x="230707" y="458416"/>
                  <a:pt x="336011" y="361579"/>
                  <a:pt x="351357" y="298608"/>
                </a:cubicBezTo>
                <a:cubicBezTo>
                  <a:pt x="366703" y="235637"/>
                  <a:pt x="328867" y="81385"/>
                  <a:pt x="324369" y="81120"/>
                </a:cubicBezTo>
                <a:cubicBezTo>
                  <a:pt x="319871" y="80855"/>
                  <a:pt x="334423" y="306280"/>
                  <a:pt x="324369" y="297020"/>
                </a:cubicBezTo>
                <a:cubicBezTo>
                  <a:pt x="314315" y="287760"/>
                  <a:pt x="265367" y="23441"/>
                  <a:pt x="264044" y="25558"/>
                </a:cubicBezTo>
                <a:cubicBezTo>
                  <a:pt x="262721" y="27675"/>
                  <a:pt x="318813" y="303635"/>
                  <a:pt x="316432" y="309720"/>
                </a:cubicBezTo>
                <a:cubicBezTo>
                  <a:pt x="314051" y="315805"/>
                  <a:pt x="255313" y="66303"/>
                  <a:pt x="249757" y="62070"/>
                </a:cubicBezTo>
                <a:cubicBezTo>
                  <a:pt x="244201" y="57837"/>
                  <a:pt x="291561" y="270297"/>
                  <a:pt x="283094" y="284320"/>
                </a:cubicBezTo>
                <a:cubicBezTo>
                  <a:pt x="274627" y="298343"/>
                  <a:pt x="204249" y="144356"/>
                  <a:pt x="198957" y="146208"/>
                </a:cubicBezTo>
                <a:cubicBezTo>
                  <a:pt x="193665" y="148060"/>
                  <a:pt x="258223" y="292258"/>
                  <a:pt x="251344" y="295433"/>
                </a:cubicBezTo>
                <a:cubicBezTo>
                  <a:pt x="244465" y="298608"/>
                  <a:pt x="163238" y="143033"/>
                  <a:pt x="157682" y="165258"/>
                </a:cubicBezTo>
                <a:cubicBezTo>
                  <a:pt x="152126" y="187483"/>
                  <a:pt x="209805" y="400473"/>
                  <a:pt x="218007" y="428783"/>
                </a:cubicBezTo>
                <a:cubicBezTo>
                  <a:pt x="226209" y="457093"/>
                  <a:pt x="230706" y="395710"/>
                  <a:pt x="206894" y="335120"/>
                </a:cubicBezTo>
                <a:cubicBezTo>
                  <a:pt x="183081" y="274530"/>
                  <a:pt x="75661" y="35612"/>
                  <a:pt x="75132" y="65245"/>
                </a:cubicBezTo>
                <a:cubicBezTo>
                  <a:pt x="74603" y="94878"/>
                  <a:pt x="211656" y="504718"/>
                  <a:pt x="203719" y="512920"/>
                </a:cubicBezTo>
                <a:cubicBezTo>
                  <a:pt x="195782" y="521122"/>
                  <a:pt x="43646" y="109166"/>
                  <a:pt x="27507" y="114458"/>
                </a:cubicBezTo>
                <a:cubicBezTo>
                  <a:pt x="11368" y="119750"/>
                  <a:pt x="111380" y="545728"/>
                  <a:pt x="106882" y="544670"/>
                </a:cubicBezTo>
                <a:cubicBezTo>
                  <a:pt x="102384" y="543612"/>
                  <a:pt x="-8477" y="125306"/>
                  <a:pt x="519" y="108108"/>
                </a:cubicBezTo>
                <a:cubicBezTo>
                  <a:pt x="9515" y="90910"/>
                  <a:pt x="135986" y="410527"/>
                  <a:pt x="160857" y="441483"/>
                </a:cubicBezTo>
                <a:cubicBezTo>
                  <a:pt x="185728" y="472439"/>
                  <a:pt x="144188" y="297285"/>
                  <a:pt x="149744" y="293845"/>
                </a:cubicBezTo>
                <a:cubicBezTo>
                  <a:pt x="155300" y="290405"/>
                  <a:pt x="180436" y="420316"/>
                  <a:pt x="194194" y="420845"/>
                </a:cubicBezTo>
                <a:cubicBezTo>
                  <a:pt x="207952" y="421374"/>
                  <a:pt x="223563" y="299137"/>
                  <a:pt x="232294" y="297020"/>
                </a:cubicBezTo>
                <a:cubicBezTo>
                  <a:pt x="241025" y="294903"/>
                  <a:pt x="238909" y="412907"/>
                  <a:pt x="246582" y="408145"/>
                </a:cubicBezTo>
                <a:cubicBezTo>
                  <a:pt x="254255" y="403383"/>
                  <a:pt x="262986" y="268974"/>
                  <a:pt x="278332" y="268445"/>
                </a:cubicBezTo>
                <a:cubicBezTo>
                  <a:pt x="293678" y="267916"/>
                  <a:pt x="322518" y="401530"/>
                  <a:pt x="338657" y="404970"/>
                </a:cubicBezTo>
                <a:cubicBezTo>
                  <a:pt x="354796" y="408410"/>
                  <a:pt x="374111" y="354700"/>
                  <a:pt x="375169" y="289083"/>
                </a:cubicBezTo>
                <a:cubicBezTo>
                  <a:pt x="376227" y="223466"/>
                  <a:pt x="328603" y="20795"/>
                  <a:pt x="325957" y="1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394FA61F-414F-49C8-AD61-0AE54203A24A}"/>
              </a:ext>
            </a:extLst>
          </p:cNvPr>
          <p:cNvSpPr/>
          <p:nvPr/>
        </p:nvSpPr>
        <p:spPr>
          <a:xfrm>
            <a:off x="7231060" y="3735980"/>
            <a:ext cx="695170" cy="677211"/>
          </a:xfrm>
          <a:custGeom>
            <a:avLst/>
            <a:gdLst>
              <a:gd name="connsiteX0" fmla="*/ 3 w 695170"/>
              <a:gd name="connsiteY0" fmla="*/ 281983 h 677211"/>
              <a:gd name="connsiteX1" fmla="*/ 231778 w 695170"/>
              <a:gd name="connsiteY1" fmla="*/ 413745 h 677211"/>
              <a:gd name="connsiteX2" fmla="*/ 354015 w 695170"/>
              <a:gd name="connsiteY2" fmla="*/ 347070 h 677211"/>
              <a:gd name="connsiteX3" fmla="*/ 635003 w 695170"/>
              <a:gd name="connsiteY3" fmla="*/ 5758 h 677211"/>
              <a:gd name="connsiteX4" fmla="*/ 512765 w 695170"/>
              <a:gd name="connsiteY4" fmla="*/ 153395 h 677211"/>
              <a:gd name="connsiteX5" fmla="*/ 434978 w 695170"/>
              <a:gd name="connsiteY5" fmla="*/ 420095 h 677211"/>
              <a:gd name="connsiteX6" fmla="*/ 563565 w 695170"/>
              <a:gd name="connsiteY6" fmla="*/ 145458 h 677211"/>
              <a:gd name="connsiteX7" fmla="*/ 531815 w 695170"/>
              <a:gd name="connsiteY7" fmla="*/ 397870 h 677211"/>
              <a:gd name="connsiteX8" fmla="*/ 623890 w 695170"/>
              <a:gd name="connsiteY8" fmla="*/ 175620 h 677211"/>
              <a:gd name="connsiteX9" fmla="*/ 620715 w 695170"/>
              <a:gd name="connsiteY9" fmla="*/ 445495 h 677211"/>
              <a:gd name="connsiteX10" fmla="*/ 661990 w 695170"/>
              <a:gd name="connsiteY10" fmla="*/ 629645 h 677211"/>
              <a:gd name="connsiteX11" fmla="*/ 595315 w 695170"/>
              <a:gd name="connsiteY11" fmla="*/ 674095 h 677211"/>
              <a:gd name="connsiteX12" fmla="*/ 317503 w 695170"/>
              <a:gd name="connsiteY12" fmla="*/ 670920 h 677211"/>
              <a:gd name="connsiteX13" fmla="*/ 635003 w 695170"/>
              <a:gd name="connsiteY13" fmla="*/ 650283 h 677211"/>
              <a:gd name="connsiteX14" fmla="*/ 606428 w 695170"/>
              <a:gd name="connsiteY14" fmla="*/ 462958 h 677211"/>
              <a:gd name="connsiteX15" fmla="*/ 663578 w 695170"/>
              <a:gd name="connsiteY15" fmla="*/ 193083 h 677211"/>
              <a:gd name="connsiteX16" fmla="*/ 674690 w 695170"/>
              <a:gd name="connsiteY16" fmla="*/ 77195 h 677211"/>
              <a:gd name="connsiteX17" fmla="*/ 382590 w 695170"/>
              <a:gd name="connsiteY17" fmla="*/ 388345 h 677211"/>
              <a:gd name="connsiteX18" fmla="*/ 574678 w 695170"/>
              <a:gd name="connsiteY18" fmla="*/ 10520 h 677211"/>
              <a:gd name="connsiteX19" fmla="*/ 227015 w 695170"/>
              <a:gd name="connsiteY19" fmla="*/ 405808 h 677211"/>
              <a:gd name="connsiteX20" fmla="*/ 3 w 695170"/>
              <a:gd name="connsiteY20" fmla="*/ 281983 h 67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95170" h="677211">
                <a:moveTo>
                  <a:pt x="3" y="281983"/>
                </a:moveTo>
                <a:cubicBezTo>
                  <a:pt x="797" y="283306"/>
                  <a:pt x="172776" y="402897"/>
                  <a:pt x="231778" y="413745"/>
                </a:cubicBezTo>
                <a:cubicBezTo>
                  <a:pt x="290780" y="424593"/>
                  <a:pt x="286811" y="415068"/>
                  <a:pt x="354015" y="347070"/>
                </a:cubicBezTo>
                <a:cubicBezTo>
                  <a:pt x="421219" y="279072"/>
                  <a:pt x="608545" y="38037"/>
                  <a:pt x="635003" y="5758"/>
                </a:cubicBezTo>
                <a:cubicBezTo>
                  <a:pt x="661461" y="-26521"/>
                  <a:pt x="546102" y="84339"/>
                  <a:pt x="512765" y="153395"/>
                </a:cubicBezTo>
                <a:cubicBezTo>
                  <a:pt x="479428" y="222451"/>
                  <a:pt x="426511" y="421418"/>
                  <a:pt x="434978" y="420095"/>
                </a:cubicBezTo>
                <a:cubicBezTo>
                  <a:pt x="443445" y="418772"/>
                  <a:pt x="547426" y="149162"/>
                  <a:pt x="563565" y="145458"/>
                </a:cubicBezTo>
                <a:cubicBezTo>
                  <a:pt x="579704" y="141754"/>
                  <a:pt x="521761" y="392843"/>
                  <a:pt x="531815" y="397870"/>
                </a:cubicBezTo>
                <a:cubicBezTo>
                  <a:pt x="541869" y="402897"/>
                  <a:pt x="609073" y="167682"/>
                  <a:pt x="623890" y="175620"/>
                </a:cubicBezTo>
                <a:cubicBezTo>
                  <a:pt x="638707" y="183557"/>
                  <a:pt x="614365" y="369824"/>
                  <a:pt x="620715" y="445495"/>
                </a:cubicBezTo>
                <a:cubicBezTo>
                  <a:pt x="627065" y="521166"/>
                  <a:pt x="666223" y="591545"/>
                  <a:pt x="661990" y="629645"/>
                </a:cubicBezTo>
                <a:cubicBezTo>
                  <a:pt x="657757" y="667745"/>
                  <a:pt x="652730" y="667216"/>
                  <a:pt x="595315" y="674095"/>
                </a:cubicBezTo>
                <a:cubicBezTo>
                  <a:pt x="537900" y="680974"/>
                  <a:pt x="310888" y="674889"/>
                  <a:pt x="317503" y="670920"/>
                </a:cubicBezTo>
                <a:cubicBezTo>
                  <a:pt x="324118" y="666951"/>
                  <a:pt x="586849" y="684943"/>
                  <a:pt x="635003" y="650283"/>
                </a:cubicBezTo>
                <a:cubicBezTo>
                  <a:pt x="683157" y="615623"/>
                  <a:pt x="601666" y="539158"/>
                  <a:pt x="606428" y="462958"/>
                </a:cubicBezTo>
                <a:cubicBezTo>
                  <a:pt x="611190" y="386758"/>
                  <a:pt x="652201" y="257377"/>
                  <a:pt x="663578" y="193083"/>
                </a:cubicBezTo>
                <a:cubicBezTo>
                  <a:pt x="674955" y="128789"/>
                  <a:pt x="721521" y="44651"/>
                  <a:pt x="674690" y="77195"/>
                </a:cubicBezTo>
                <a:cubicBezTo>
                  <a:pt x="627859" y="109739"/>
                  <a:pt x="399259" y="399457"/>
                  <a:pt x="382590" y="388345"/>
                </a:cubicBezTo>
                <a:cubicBezTo>
                  <a:pt x="365921" y="377233"/>
                  <a:pt x="600607" y="7609"/>
                  <a:pt x="574678" y="10520"/>
                </a:cubicBezTo>
                <a:cubicBezTo>
                  <a:pt x="548749" y="13430"/>
                  <a:pt x="321207" y="356860"/>
                  <a:pt x="227015" y="405808"/>
                </a:cubicBezTo>
                <a:cubicBezTo>
                  <a:pt x="132823" y="454756"/>
                  <a:pt x="-791" y="280660"/>
                  <a:pt x="3" y="28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8990AD70-FE35-48E1-ACFB-1E87D84B8538}"/>
              </a:ext>
            </a:extLst>
          </p:cNvPr>
          <p:cNvSpPr/>
          <p:nvPr/>
        </p:nvSpPr>
        <p:spPr>
          <a:xfrm>
            <a:off x="7779619" y="4009670"/>
            <a:ext cx="534916" cy="544865"/>
          </a:xfrm>
          <a:custGeom>
            <a:avLst/>
            <a:gdLst>
              <a:gd name="connsiteX0" fmla="*/ 178519 w 534916"/>
              <a:gd name="connsiteY0" fmla="*/ 3530 h 544865"/>
              <a:gd name="connsiteX1" fmla="*/ 232494 w 534916"/>
              <a:gd name="connsiteY1" fmla="*/ 30518 h 544865"/>
              <a:gd name="connsiteX2" fmla="*/ 521419 w 534916"/>
              <a:gd name="connsiteY2" fmla="*/ 152755 h 544865"/>
              <a:gd name="connsiteX3" fmla="*/ 489669 w 534916"/>
              <a:gd name="connsiteY3" fmla="*/ 262293 h 544865"/>
              <a:gd name="connsiteX4" fmla="*/ 510306 w 534916"/>
              <a:gd name="connsiteY4" fmla="*/ 433743 h 544865"/>
              <a:gd name="connsiteX5" fmla="*/ 470619 w 534916"/>
              <a:gd name="connsiteY5" fmla="*/ 233718 h 544865"/>
              <a:gd name="connsiteX6" fmla="*/ 413469 w 534916"/>
              <a:gd name="connsiteY6" fmla="*/ 473430 h 544865"/>
              <a:gd name="connsiteX7" fmla="*/ 332506 w 534916"/>
              <a:gd name="connsiteY7" fmla="*/ 543280 h 544865"/>
              <a:gd name="connsiteX8" fmla="*/ 397594 w 534916"/>
              <a:gd name="connsiteY8" fmla="*/ 494068 h 544865"/>
              <a:gd name="connsiteX9" fmla="*/ 434106 w 534916"/>
              <a:gd name="connsiteY9" fmla="*/ 209905 h 544865"/>
              <a:gd name="connsiteX10" fmla="*/ 354731 w 534916"/>
              <a:gd name="connsiteY10" fmla="*/ 478193 h 544865"/>
              <a:gd name="connsiteX11" fmla="*/ 329331 w 534916"/>
              <a:gd name="connsiteY11" fmla="*/ 217843 h 544865"/>
              <a:gd name="connsiteX12" fmla="*/ 319806 w 534916"/>
              <a:gd name="connsiteY12" fmla="*/ 375005 h 544865"/>
              <a:gd name="connsiteX13" fmla="*/ 295994 w 534916"/>
              <a:gd name="connsiteY13" fmla="*/ 138468 h 544865"/>
              <a:gd name="connsiteX14" fmla="*/ 272181 w 534916"/>
              <a:gd name="connsiteY14" fmla="*/ 289280 h 544865"/>
              <a:gd name="connsiteX15" fmla="*/ 168994 w 534916"/>
              <a:gd name="connsiteY15" fmla="*/ 406755 h 544865"/>
              <a:gd name="connsiteX16" fmla="*/ 300756 w 534916"/>
              <a:gd name="connsiteY16" fmla="*/ 390880 h 544865"/>
              <a:gd name="connsiteX17" fmla="*/ 153119 w 534916"/>
              <a:gd name="connsiteY17" fmla="*/ 452793 h 544865"/>
              <a:gd name="connsiteX18" fmla="*/ 315044 w 534916"/>
              <a:gd name="connsiteY18" fmla="*/ 497243 h 544865"/>
              <a:gd name="connsiteX19" fmla="*/ 41994 w 534916"/>
              <a:gd name="connsiteY19" fmla="*/ 448030 h 544865"/>
              <a:gd name="connsiteX20" fmla="*/ 16594 w 534916"/>
              <a:gd name="connsiteY20" fmla="*/ 422630 h 544865"/>
              <a:gd name="connsiteX21" fmla="*/ 197569 w 534916"/>
              <a:gd name="connsiteY21" fmla="*/ 313093 h 544865"/>
              <a:gd name="connsiteX22" fmla="*/ 13419 w 534916"/>
              <a:gd name="connsiteY22" fmla="*/ 159105 h 544865"/>
              <a:gd name="connsiteX23" fmla="*/ 221381 w 534916"/>
              <a:gd name="connsiteY23" fmla="*/ 278168 h 544865"/>
              <a:gd name="connsiteX24" fmla="*/ 103906 w 534916"/>
              <a:gd name="connsiteY24" fmla="*/ 371830 h 544865"/>
              <a:gd name="connsiteX25" fmla="*/ 137244 w 534916"/>
              <a:gd name="connsiteY25" fmla="*/ 452793 h 544865"/>
              <a:gd name="connsiteX26" fmla="*/ 340444 w 534916"/>
              <a:gd name="connsiteY26" fmla="*/ 521055 h 544865"/>
              <a:gd name="connsiteX27" fmla="*/ 207094 w 534916"/>
              <a:gd name="connsiteY27" fmla="*/ 344843 h 544865"/>
              <a:gd name="connsiteX28" fmla="*/ 337269 w 534916"/>
              <a:gd name="connsiteY28" fmla="*/ 340080 h 544865"/>
              <a:gd name="connsiteX29" fmla="*/ 361081 w 534916"/>
              <a:gd name="connsiteY29" fmla="*/ 509943 h 544865"/>
              <a:gd name="connsiteX30" fmla="*/ 469031 w 534916"/>
              <a:gd name="connsiteY30" fmla="*/ 262293 h 544865"/>
              <a:gd name="connsiteX31" fmla="*/ 497606 w 534916"/>
              <a:gd name="connsiteY31" fmla="*/ 373418 h 544865"/>
              <a:gd name="connsiteX32" fmla="*/ 530944 w 534916"/>
              <a:gd name="connsiteY32" fmla="*/ 205143 h 544865"/>
              <a:gd name="connsiteX33" fmla="*/ 478556 w 534916"/>
              <a:gd name="connsiteY33" fmla="*/ 146405 h 544865"/>
              <a:gd name="connsiteX34" fmla="*/ 369019 w 534916"/>
              <a:gd name="connsiteY34" fmla="*/ 90843 h 544865"/>
              <a:gd name="connsiteX35" fmla="*/ 178519 w 534916"/>
              <a:gd name="connsiteY35" fmla="*/ 3530 h 54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34916" h="544865">
                <a:moveTo>
                  <a:pt x="178519" y="3530"/>
                </a:moveTo>
                <a:cubicBezTo>
                  <a:pt x="155765" y="-6524"/>
                  <a:pt x="175344" y="5647"/>
                  <a:pt x="232494" y="30518"/>
                </a:cubicBezTo>
                <a:cubicBezTo>
                  <a:pt x="289644" y="55389"/>
                  <a:pt x="478557" y="114126"/>
                  <a:pt x="521419" y="152755"/>
                </a:cubicBezTo>
                <a:cubicBezTo>
                  <a:pt x="564282" y="191384"/>
                  <a:pt x="491521" y="215462"/>
                  <a:pt x="489669" y="262293"/>
                </a:cubicBezTo>
                <a:cubicBezTo>
                  <a:pt x="487817" y="309124"/>
                  <a:pt x="513481" y="438505"/>
                  <a:pt x="510306" y="433743"/>
                </a:cubicBezTo>
                <a:cubicBezTo>
                  <a:pt x="507131" y="428981"/>
                  <a:pt x="486759" y="227104"/>
                  <a:pt x="470619" y="233718"/>
                </a:cubicBezTo>
                <a:cubicBezTo>
                  <a:pt x="454480" y="240333"/>
                  <a:pt x="436488" y="421836"/>
                  <a:pt x="413469" y="473430"/>
                </a:cubicBezTo>
                <a:cubicBezTo>
                  <a:pt x="390450" y="525024"/>
                  <a:pt x="335152" y="539840"/>
                  <a:pt x="332506" y="543280"/>
                </a:cubicBezTo>
                <a:cubicBezTo>
                  <a:pt x="329860" y="546720"/>
                  <a:pt x="380661" y="549631"/>
                  <a:pt x="397594" y="494068"/>
                </a:cubicBezTo>
                <a:cubicBezTo>
                  <a:pt x="414527" y="438506"/>
                  <a:pt x="441250" y="212551"/>
                  <a:pt x="434106" y="209905"/>
                </a:cubicBezTo>
                <a:cubicBezTo>
                  <a:pt x="426962" y="207259"/>
                  <a:pt x="372194" y="476870"/>
                  <a:pt x="354731" y="478193"/>
                </a:cubicBezTo>
                <a:cubicBezTo>
                  <a:pt x="337268" y="479516"/>
                  <a:pt x="335152" y="235041"/>
                  <a:pt x="329331" y="217843"/>
                </a:cubicBezTo>
                <a:cubicBezTo>
                  <a:pt x="323510" y="200645"/>
                  <a:pt x="325362" y="388234"/>
                  <a:pt x="319806" y="375005"/>
                </a:cubicBezTo>
                <a:cubicBezTo>
                  <a:pt x="314250" y="361776"/>
                  <a:pt x="303931" y="152755"/>
                  <a:pt x="295994" y="138468"/>
                </a:cubicBezTo>
                <a:cubicBezTo>
                  <a:pt x="288057" y="124181"/>
                  <a:pt x="293348" y="244566"/>
                  <a:pt x="272181" y="289280"/>
                </a:cubicBezTo>
                <a:cubicBezTo>
                  <a:pt x="251014" y="333994"/>
                  <a:pt x="164232" y="389822"/>
                  <a:pt x="168994" y="406755"/>
                </a:cubicBezTo>
                <a:cubicBezTo>
                  <a:pt x="173756" y="423688"/>
                  <a:pt x="303402" y="383207"/>
                  <a:pt x="300756" y="390880"/>
                </a:cubicBezTo>
                <a:cubicBezTo>
                  <a:pt x="298110" y="398553"/>
                  <a:pt x="150738" y="435066"/>
                  <a:pt x="153119" y="452793"/>
                </a:cubicBezTo>
                <a:cubicBezTo>
                  <a:pt x="155500" y="470520"/>
                  <a:pt x="333565" y="498037"/>
                  <a:pt x="315044" y="497243"/>
                </a:cubicBezTo>
                <a:cubicBezTo>
                  <a:pt x="296523" y="496449"/>
                  <a:pt x="91736" y="460466"/>
                  <a:pt x="41994" y="448030"/>
                </a:cubicBezTo>
                <a:cubicBezTo>
                  <a:pt x="-7748" y="435595"/>
                  <a:pt x="-9335" y="445120"/>
                  <a:pt x="16594" y="422630"/>
                </a:cubicBezTo>
                <a:cubicBezTo>
                  <a:pt x="42523" y="400140"/>
                  <a:pt x="198098" y="357014"/>
                  <a:pt x="197569" y="313093"/>
                </a:cubicBezTo>
                <a:cubicBezTo>
                  <a:pt x="197040" y="269172"/>
                  <a:pt x="9450" y="164926"/>
                  <a:pt x="13419" y="159105"/>
                </a:cubicBezTo>
                <a:cubicBezTo>
                  <a:pt x="17388" y="153284"/>
                  <a:pt x="206300" y="242714"/>
                  <a:pt x="221381" y="278168"/>
                </a:cubicBezTo>
                <a:cubicBezTo>
                  <a:pt x="236462" y="313622"/>
                  <a:pt x="117929" y="342726"/>
                  <a:pt x="103906" y="371830"/>
                </a:cubicBezTo>
                <a:cubicBezTo>
                  <a:pt x="89883" y="400934"/>
                  <a:pt x="97821" y="427922"/>
                  <a:pt x="137244" y="452793"/>
                </a:cubicBezTo>
                <a:cubicBezTo>
                  <a:pt x="176667" y="477664"/>
                  <a:pt x="328802" y="539047"/>
                  <a:pt x="340444" y="521055"/>
                </a:cubicBezTo>
                <a:cubicBezTo>
                  <a:pt x="352086" y="503063"/>
                  <a:pt x="207623" y="375006"/>
                  <a:pt x="207094" y="344843"/>
                </a:cubicBezTo>
                <a:cubicBezTo>
                  <a:pt x="206565" y="314681"/>
                  <a:pt x="311605" y="312563"/>
                  <a:pt x="337269" y="340080"/>
                </a:cubicBezTo>
                <a:cubicBezTo>
                  <a:pt x="362933" y="367597"/>
                  <a:pt x="339121" y="522907"/>
                  <a:pt x="361081" y="509943"/>
                </a:cubicBezTo>
                <a:cubicBezTo>
                  <a:pt x="383041" y="496979"/>
                  <a:pt x="446277" y="285047"/>
                  <a:pt x="469031" y="262293"/>
                </a:cubicBezTo>
                <a:cubicBezTo>
                  <a:pt x="491785" y="239539"/>
                  <a:pt x="487287" y="382943"/>
                  <a:pt x="497606" y="373418"/>
                </a:cubicBezTo>
                <a:cubicBezTo>
                  <a:pt x="507925" y="363893"/>
                  <a:pt x="534119" y="242978"/>
                  <a:pt x="530944" y="205143"/>
                </a:cubicBezTo>
                <a:cubicBezTo>
                  <a:pt x="527769" y="167308"/>
                  <a:pt x="505543" y="165455"/>
                  <a:pt x="478556" y="146405"/>
                </a:cubicBezTo>
                <a:cubicBezTo>
                  <a:pt x="451569" y="127355"/>
                  <a:pt x="416379" y="112803"/>
                  <a:pt x="369019" y="90843"/>
                </a:cubicBezTo>
                <a:lnTo>
                  <a:pt x="178519" y="35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E1DEC51C-0277-4F35-821C-66CD12FC41EB}"/>
              </a:ext>
            </a:extLst>
          </p:cNvPr>
          <p:cNvSpPr/>
          <p:nvPr/>
        </p:nvSpPr>
        <p:spPr>
          <a:xfrm>
            <a:off x="7224114" y="3996135"/>
            <a:ext cx="661650" cy="1132524"/>
          </a:xfrm>
          <a:custGeom>
            <a:avLst/>
            <a:gdLst>
              <a:gd name="connsiteX0" fmla="*/ 69 w 661650"/>
              <a:gd name="connsiteY0" fmla="*/ 132 h 1132524"/>
              <a:gd name="connsiteX1" fmla="*/ 171519 w 661650"/>
              <a:gd name="connsiteY1" fmla="*/ 211798 h 1132524"/>
              <a:gd name="connsiteX2" fmla="*/ 309103 w 661650"/>
              <a:gd name="connsiteY2" fmla="*/ 370548 h 1132524"/>
              <a:gd name="connsiteX3" fmla="*/ 529236 w 661650"/>
              <a:gd name="connsiteY3" fmla="*/ 567398 h 1132524"/>
              <a:gd name="connsiteX4" fmla="*/ 654119 w 661650"/>
              <a:gd name="connsiteY4" fmla="*/ 1100798 h 1132524"/>
              <a:gd name="connsiteX5" fmla="*/ 635069 w 661650"/>
              <a:gd name="connsiteY5" fmla="*/ 1020365 h 1132524"/>
              <a:gd name="connsiteX6" fmla="*/ 531353 w 661650"/>
              <a:gd name="connsiteY6" fmla="*/ 599148 h 1132524"/>
              <a:gd name="connsiteX7" fmla="*/ 319686 w 661650"/>
              <a:gd name="connsiteY7" fmla="*/ 398065 h 1132524"/>
              <a:gd name="connsiteX8" fmla="*/ 152469 w 661650"/>
              <a:gd name="connsiteY8" fmla="*/ 243548 h 1132524"/>
              <a:gd name="connsiteX9" fmla="*/ 69 w 661650"/>
              <a:gd name="connsiteY9" fmla="*/ 132 h 113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650" h="1132524">
                <a:moveTo>
                  <a:pt x="69" y="132"/>
                </a:moveTo>
                <a:cubicBezTo>
                  <a:pt x="3244" y="-5160"/>
                  <a:pt x="120013" y="150062"/>
                  <a:pt x="171519" y="211798"/>
                </a:cubicBezTo>
                <a:cubicBezTo>
                  <a:pt x="223025" y="273534"/>
                  <a:pt x="249484" y="311281"/>
                  <a:pt x="309103" y="370548"/>
                </a:cubicBezTo>
                <a:cubicBezTo>
                  <a:pt x="368723" y="429815"/>
                  <a:pt x="471733" y="445690"/>
                  <a:pt x="529236" y="567398"/>
                </a:cubicBezTo>
                <a:cubicBezTo>
                  <a:pt x="586739" y="689106"/>
                  <a:pt x="636480" y="1025304"/>
                  <a:pt x="654119" y="1100798"/>
                </a:cubicBezTo>
                <a:cubicBezTo>
                  <a:pt x="671758" y="1176292"/>
                  <a:pt x="655530" y="1103973"/>
                  <a:pt x="635069" y="1020365"/>
                </a:cubicBezTo>
                <a:cubicBezTo>
                  <a:pt x="614608" y="936757"/>
                  <a:pt x="583917" y="702865"/>
                  <a:pt x="531353" y="599148"/>
                </a:cubicBezTo>
                <a:cubicBezTo>
                  <a:pt x="478789" y="495431"/>
                  <a:pt x="382833" y="457332"/>
                  <a:pt x="319686" y="398065"/>
                </a:cubicBezTo>
                <a:cubicBezTo>
                  <a:pt x="256539" y="338798"/>
                  <a:pt x="201505" y="306695"/>
                  <a:pt x="152469" y="243548"/>
                </a:cubicBezTo>
                <a:cubicBezTo>
                  <a:pt x="103433" y="180401"/>
                  <a:pt x="-3106" y="5424"/>
                  <a:pt x="69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EF65DB11-4114-4773-A400-F3B27DE164FE}"/>
              </a:ext>
            </a:extLst>
          </p:cNvPr>
          <p:cNvSpPr/>
          <p:nvPr/>
        </p:nvSpPr>
        <p:spPr>
          <a:xfrm>
            <a:off x="7036368" y="4215253"/>
            <a:ext cx="624960" cy="232122"/>
          </a:xfrm>
          <a:custGeom>
            <a:avLst/>
            <a:gdLst>
              <a:gd name="connsiteX0" fmla="*/ 1549 w 624960"/>
              <a:gd name="connsiteY0" fmla="*/ 73114 h 232122"/>
              <a:gd name="connsiteX1" fmla="*/ 177232 w 624960"/>
              <a:gd name="connsiteY1" fmla="*/ 5380 h 232122"/>
              <a:gd name="connsiteX2" fmla="*/ 302115 w 624960"/>
              <a:gd name="connsiteY2" fmla="*/ 28664 h 232122"/>
              <a:gd name="connsiteX3" fmla="*/ 604799 w 624960"/>
              <a:gd name="connsiteY3" fmla="*/ 221280 h 232122"/>
              <a:gd name="connsiteX4" fmla="*/ 562465 w 624960"/>
              <a:gd name="connsiteY4" fmla="*/ 187414 h 232122"/>
              <a:gd name="connsiteX5" fmla="*/ 285182 w 624960"/>
              <a:gd name="connsiteY5" fmla="*/ 15964 h 232122"/>
              <a:gd name="connsiteX6" fmla="*/ 1549 w 624960"/>
              <a:gd name="connsiteY6" fmla="*/ 73114 h 23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4960" h="232122">
                <a:moveTo>
                  <a:pt x="1549" y="73114"/>
                </a:moveTo>
                <a:cubicBezTo>
                  <a:pt x="-16442" y="71350"/>
                  <a:pt x="127138" y="12788"/>
                  <a:pt x="177232" y="5380"/>
                </a:cubicBezTo>
                <a:cubicBezTo>
                  <a:pt x="227326" y="-2028"/>
                  <a:pt x="230854" y="-7319"/>
                  <a:pt x="302115" y="28664"/>
                </a:cubicBezTo>
                <a:cubicBezTo>
                  <a:pt x="373376" y="64647"/>
                  <a:pt x="561407" y="194822"/>
                  <a:pt x="604799" y="221280"/>
                </a:cubicBezTo>
                <a:cubicBezTo>
                  <a:pt x="648191" y="247738"/>
                  <a:pt x="615734" y="221633"/>
                  <a:pt x="562465" y="187414"/>
                </a:cubicBezTo>
                <a:cubicBezTo>
                  <a:pt x="509196" y="153195"/>
                  <a:pt x="373729" y="36778"/>
                  <a:pt x="285182" y="15964"/>
                </a:cubicBezTo>
                <a:cubicBezTo>
                  <a:pt x="196635" y="-4850"/>
                  <a:pt x="19540" y="74878"/>
                  <a:pt x="1549" y="73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3C53B28D-576F-4029-9BA6-E37EAE539891}"/>
              </a:ext>
            </a:extLst>
          </p:cNvPr>
          <p:cNvSpPr/>
          <p:nvPr/>
        </p:nvSpPr>
        <p:spPr>
          <a:xfrm>
            <a:off x="6883797" y="3904952"/>
            <a:ext cx="193902" cy="286221"/>
          </a:xfrm>
          <a:custGeom>
            <a:avLst/>
            <a:gdLst>
              <a:gd name="connsiteX0" fmla="*/ 193278 w 193902"/>
              <a:gd name="connsiteY0" fmla="*/ 298 h 286221"/>
              <a:gd name="connsiteX1" fmla="*/ 66278 w 193902"/>
              <a:gd name="connsiteY1" fmla="*/ 136823 h 286221"/>
              <a:gd name="connsiteX2" fmla="*/ 56753 w 193902"/>
              <a:gd name="connsiteY2" fmla="*/ 286048 h 286221"/>
              <a:gd name="connsiteX3" fmla="*/ 40878 w 193902"/>
              <a:gd name="connsiteY3" fmla="*/ 165398 h 286221"/>
              <a:gd name="connsiteX4" fmla="*/ 5953 w 193902"/>
              <a:gd name="connsiteY4" fmla="*/ 101898 h 286221"/>
              <a:gd name="connsiteX5" fmla="*/ 193278 w 193902"/>
              <a:gd name="connsiteY5" fmla="*/ 298 h 28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902" h="286221">
                <a:moveTo>
                  <a:pt x="193278" y="298"/>
                </a:moveTo>
                <a:cubicBezTo>
                  <a:pt x="203332" y="6119"/>
                  <a:pt x="89032" y="89198"/>
                  <a:pt x="66278" y="136823"/>
                </a:cubicBezTo>
                <a:cubicBezTo>
                  <a:pt x="43524" y="184448"/>
                  <a:pt x="60986" y="281286"/>
                  <a:pt x="56753" y="286048"/>
                </a:cubicBezTo>
                <a:cubicBezTo>
                  <a:pt x="52520" y="290810"/>
                  <a:pt x="49345" y="196090"/>
                  <a:pt x="40878" y="165398"/>
                </a:cubicBezTo>
                <a:cubicBezTo>
                  <a:pt x="32411" y="134706"/>
                  <a:pt x="-16801" y="128356"/>
                  <a:pt x="5953" y="101898"/>
                </a:cubicBezTo>
                <a:cubicBezTo>
                  <a:pt x="28707" y="75440"/>
                  <a:pt x="183224" y="-5523"/>
                  <a:pt x="193278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0A2AC18-5DC6-459E-85F8-CFAB75C0AA70}"/>
              </a:ext>
            </a:extLst>
          </p:cNvPr>
          <p:cNvSpPr/>
          <p:nvPr/>
        </p:nvSpPr>
        <p:spPr>
          <a:xfrm>
            <a:off x="6108546" y="4206766"/>
            <a:ext cx="1074366" cy="483109"/>
          </a:xfrm>
          <a:custGeom>
            <a:avLst/>
            <a:gdLst>
              <a:gd name="connsiteX0" fmla="*/ 14971 w 1074366"/>
              <a:gd name="connsiteY0" fmla="*/ 475301 h 483109"/>
              <a:gd name="connsiteX1" fmla="*/ 216054 w 1074366"/>
              <a:gd name="connsiteY1" fmla="*/ 297501 h 483109"/>
              <a:gd name="connsiteX2" fmla="*/ 434071 w 1074366"/>
              <a:gd name="connsiteY2" fmla="*/ 130284 h 483109"/>
              <a:gd name="connsiteX3" fmla="*/ 584354 w 1074366"/>
              <a:gd name="connsiteY3" fmla="*/ 71017 h 483109"/>
              <a:gd name="connsiteX4" fmla="*/ 732521 w 1074366"/>
              <a:gd name="connsiteY4" fmla="*/ 56201 h 483109"/>
              <a:gd name="connsiteX5" fmla="*/ 961121 w 1074366"/>
              <a:gd name="connsiteY5" fmla="*/ 115467 h 483109"/>
              <a:gd name="connsiteX6" fmla="*/ 1073304 w 1074366"/>
              <a:gd name="connsiteY6" fmla="*/ 151451 h 483109"/>
              <a:gd name="connsiteX7" fmla="*/ 899737 w 1074366"/>
              <a:gd name="connsiteY7" fmla="*/ 71017 h 483109"/>
              <a:gd name="connsiteX8" fmla="*/ 643621 w 1074366"/>
              <a:gd name="connsiteY8" fmla="*/ 24451 h 483109"/>
              <a:gd name="connsiteX9" fmla="*/ 14971 w 1074366"/>
              <a:gd name="connsiteY9" fmla="*/ 475301 h 48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4366" h="483109">
                <a:moveTo>
                  <a:pt x="14971" y="475301"/>
                </a:moveTo>
                <a:cubicBezTo>
                  <a:pt x="-56290" y="520809"/>
                  <a:pt x="146204" y="355004"/>
                  <a:pt x="216054" y="297501"/>
                </a:cubicBezTo>
                <a:cubicBezTo>
                  <a:pt x="285904" y="239998"/>
                  <a:pt x="372688" y="168031"/>
                  <a:pt x="434071" y="130284"/>
                </a:cubicBezTo>
                <a:cubicBezTo>
                  <a:pt x="495454" y="92537"/>
                  <a:pt x="534612" y="83364"/>
                  <a:pt x="584354" y="71017"/>
                </a:cubicBezTo>
                <a:cubicBezTo>
                  <a:pt x="634096" y="58670"/>
                  <a:pt x="669727" y="48793"/>
                  <a:pt x="732521" y="56201"/>
                </a:cubicBezTo>
                <a:cubicBezTo>
                  <a:pt x="795316" y="63609"/>
                  <a:pt x="904324" y="99592"/>
                  <a:pt x="961121" y="115467"/>
                </a:cubicBezTo>
                <a:cubicBezTo>
                  <a:pt x="1017918" y="131342"/>
                  <a:pt x="1083535" y="158859"/>
                  <a:pt x="1073304" y="151451"/>
                </a:cubicBezTo>
                <a:cubicBezTo>
                  <a:pt x="1063073" y="144043"/>
                  <a:pt x="971351" y="92184"/>
                  <a:pt x="899737" y="71017"/>
                </a:cubicBezTo>
                <a:cubicBezTo>
                  <a:pt x="828123" y="49850"/>
                  <a:pt x="793551" y="-43635"/>
                  <a:pt x="643621" y="24451"/>
                </a:cubicBezTo>
                <a:cubicBezTo>
                  <a:pt x="493691" y="92537"/>
                  <a:pt x="86232" y="429793"/>
                  <a:pt x="14971" y="475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9082ECD8-9DDE-4FAB-A8E9-D512066107DA}"/>
              </a:ext>
            </a:extLst>
          </p:cNvPr>
          <p:cNvSpPr/>
          <p:nvPr/>
        </p:nvSpPr>
        <p:spPr>
          <a:xfrm>
            <a:off x="7794974" y="5037531"/>
            <a:ext cx="172528" cy="1532141"/>
          </a:xfrm>
          <a:custGeom>
            <a:avLst/>
            <a:gdLst>
              <a:gd name="connsiteX0" fmla="*/ 117126 w 172528"/>
              <a:gd name="connsiteY0" fmla="*/ 136 h 1532141"/>
              <a:gd name="connsiteX1" fmla="*/ 172159 w 172528"/>
              <a:gd name="connsiteY1" fmla="*/ 584336 h 1532141"/>
              <a:gd name="connsiteX2" fmla="*/ 134059 w 172528"/>
              <a:gd name="connsiteY2" fmla="*/ 969569 h 1532141"/>
              <a:gd name="connsiteX3" fmla="*/ 7059 w 172528"/>
              <a:gd name="connsiteY3" fmla="*/ 1502969 h 1532141"/>
              <a:gd name="connsiteX4" fmla="*/ 32459 w 172528"/>
              <a:gd name="connsiteY4" fmla="*/ 1363269 h 1532141"/>
              <a:gd name="connsiteX5" fmla="*/ 167926 w 172528"/>
              <a:gd name="connsiteY5" fmla="*/ 537769 h 1532141"/>
              <a:gd name="connsiteX6" fmla="*/ 117126 w 172528"/>
              <a:gd name="connsiteY6" fmla="*/ 136 h 1532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528" h="1532141">
                <a:moveTo>
                  <a:pt x="117126" y="136"/>
                </a:moveTo>
                <a:cubicBezTo>
                  <a:pt x="117831" y="7897"/>
                  <a:pt x="169337" y="422764"/>
                  <a:pt x="172159" y="584336"/>
                </a:cubicBezTo>
                <a:cubicBezTo>
                  <a:pt x="174981" y="745908"/>
                  <a:pt x="161576" y="816464"/>
                  <a:pt x="134059" y="969569"/>
                </a:cubicBezTo>
                <a:cubicBezTo>
                  <a:pt x="106542" y="1122674"/>
                  <a:pt x="23992" y="1437352"/>
                  <a:pt x="7059" y="1502969"/>
                </a:cubicBezTo>
                <a:cubicBezTo>
                  <a:pt x="-9874" y="1568586"/>
                  <a:pt x="5648" y="1524136"/>
                  <a:pt x="32459" y="1363269"/>
                </a:cubicBezTo>
                <a:cubicBezTo>
                  <a:pt x="59270" y="1202402"/>
                  <a:pt x="155932" y="759313"/>
                  <a:pt x="167926" y="537769"/>
                </a:cubicBezTo>
                <a:cubicBezTo>
                  <a:pt x="179920" y="316225"/>
                  <a:pt x="116421" y="-7625"/>
                  <a:pt x="117126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D14089B9-343C-4360-9EAF-7316FEB856E4}"/>
              </a:ext>
            </a:extLst>
          </p:cNvPr>
          <p:cNvSpPr/>
          <p:nvPr/>
        </p:nvSpPr>
        <p:spPr>
          <a:xfrm>
            <a:off x="7182699" y="4368485"/>
            <a:ext cx="567461" cy="2217994"/>
          </a:xfrm>
          <a:custGeom>
            <a:avLst/>
            <a:gdLst>
              <a:gd name="connsiteX0" fmla="*/ 1268 w 567461"/>
              <a:gd name="connsiteY0" fmla="*/ 4548 h 2217994"/>
              <a:gd name="connsiteX1" fmla="*/ 289134 w 567461"/>
              <a:gd name="connsiteY1" fmla="*/ 228915 h 2217994"/>
              <a:gd name="connsiteX2" fmla="*/ 454234 w 567461"/>
              <a:gd name="connsiteY2" fmla="*/ 656482 h 2217994"/>
              <a:gd name="connsiteX3" fmla="*/ 530434 w 567461"/>
              <a:gd name="connsiteY3" fmla="*/ 1100982 h 2217994"/>
              <a:gd name="connsiteX4" fmla="*/ 488101 w 567461"/>
              <a:gd name="connsiteY4" fmla="*/ 1579348 h 2217994"/>
              <a:gd name="connsiteX5" fmla="*/ 458468 w 567461"/>
              <a:gd name="connsiteY5" fmla="*/ 2201648 h 2217994"/>
              <a:gd name="connsiteX6" fmla="*/ 466934 w 567461"/>
              <a:gd name="connsiteY6" fmla="*/ 1973048 h 2217994"/>
              <a:gd name="connsiteX7" fmla="*/ 560068 w 567461"/>
              <a:gd name="connsiteY7" fmla="*/ 1295715 h 2217994"/>
              <a:gd name="connsiteX8" fmla="*/ 560068 w 567461"/>
              <a:gd name="connsiteY8" fmla="*/ 1054415 h 2217994"/>
              <a:gd name="connsiteX9" fmla="*/ 547368 w 567461"/>
              <a:gd name="connsiteY9" fmla="*/ 842748 h 2217994"/>
              <a:gd name="connsiteX10" fmla="*/ 411901 w 567461"/>
              <a:gd name="connsiteY10" fmla="*/ 423648 h 2217994"/>
              <a:gd name="connsiteX11" fmla="*/ 1268 w 567461"/>
              <a:gd name="connsiteY11" fmla="*/ 4548 h 221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7461" h="2217994">
                <a:moveTo>
                  <a:pt x="1268" y="4548"/>
                </a:moveTo>
                <a:cubicBezTo>
                  <a:pt x="-19193" y="-27907"/>
                  <a:pt x="213640" y="120259"/>
                  <a:pt x="289134" y="228915"/>
                </a:cubicBezTo>
                <a:cubicBezTo>
                  <a:pt x="364628" y="337571"/>
                  <a:pt x="414017" y="511138"/>
                  <a:pt x="454234" y="656482"/>
                </a:cubicBezTo>
                <a:cubicBezTo>
                  <a:pt x="494451" y="801827"/>
                  <a:pt x="524790" y="947171"/>
                  <a:pt x="530434" y="1100982"/>
                </a:cubicBezTo>
                <a:cubicBezTo>
                  <a:pt x="536078" y="1254793"/>
                  <a:pt x="500095" y="1395904"/>
                  <a:pt x="488101" y="1579348"/>
                </a:cubicBezTo>
                <a:cubicBezTo>
                  <a:pt x="476107" y="1762792"/>
                  <a:pt x="461996" y="2136031"/>
                  <a:pt x="458468" y="2201648"/>
                </a:cubicBezTo>
                <a:cubicBezTo>
                  <a:pt x="454940" y="2267265"/>
                  <a:pt x="450001" y="2124037"/>
                  <a:pt x="466934" y="1973048"/>
                </a:cubicBezTo>
                <a:cubicBezTo>
                  <a:pt x="483867" y="1822059"/>
                  <a:pt x="544546" y="1448820"/>
                  <a:pt x="560068" y="1295715"/>
                </a:cubicBezTo>
                <a:cubicBezTo>
                  <a:pt x="575590" y="1142610"/>
                  <a:pt x="562185" y="1129909"/>
                  <a:pt x="560068" y="1054415"/>
                </a:cubicBezTo>
                <a:cubicBezTo>
                  <a:pt x="557951" y="978921"/>
                  <a:pt x="572062" y="947876"/>
                  <a:pt x="547368" y="842748"/>
                </a:cubicBezTo>
                <a:cubicBezTo>
                  <a:pt x="522674" y="737620"/>
                  <a:pt x="504329" y="561231"/>
                  <a:pt x="411901" y="423648"/>
                </a:cubicBezTo>
                <a:cubicBezTo>
                  <a:pt x="319473" y="286065"/>
                  <a:pt x="21729" y="37003"/>
                  <a:pt x="1268" y="4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BC9B505A-87CF-43E0-9472-E1931FD19655}"/>
              </a:ext>
            </a:extLst>
          </p:cNvPr>
          <p:cNvSpPr/>
          <p:nvPr/>
        </p:nvSpPr>
        <p:spPr>
          <a:xfrm>
            <a:off x="7215305" y="4318930"/>
            <a:ext cx="637528" cy="2314485"/>
          </a:xfrm>
          <a:custGeom>
            <a:avLst/>
            <a:gdLst>
              <a:gd name="connsiteX0" fmla="*/ 2528 w 637528"/>
              <a:gd name="connsiteY0" fmla="*/ 3303 h 2314485"/>
              <a:gd name="connsiteX1" fmla="*/ 252295 w 637528"/>
              <a:gd name="connsiteY1" fmla="*/ 185337 h 2314485"/>
              <a:gd name="connsiteX2" fmla="*/ 438562 w 637528"/>
              <a:gd name="connsiteY2" fmla="*/ 397003 h 2314485"/>
              <a:gd name="connsiteX3" fmla="*/ 595195 w 637528"/>
              <a:gd name="connsiteY3" fmla="*/ 900770 h 2314485"/>
              <a:gd name="connsiteX4" fmla="*/ 607895 w 637528"/>
              <a:gd name="connsiteY4" fmla="*/ 1400303 h 2314485"/>
              <a:gd name="connsiteX5" fmla="*/ 569795 w 637528"/>
              <a:gd name="connsiteY5" fmla="*/ 1747437 h 2314485"/>
              <a:gd name="connsiteX6" fmla="*/ 506295 w 637528"/>
              <a:gd name="connsiteY6" fmla="*/ 2302003 h 2314485"/>
              <a:gd name="connsiteX7" fmla="*/ 514762 w 637528"/>
              <a:gd name="connsiteY7" fmla="*/ 2090337 h 2314485"/>
              <a:gd name="connsiteX8" fmla="*/ 557095 w 637528"/>
              <a:gd name="connsiteY8" fmla="*/ 1595037 h 2314485"/>
              <a:gd name="connsiteX9" fmla="*/ 629062 w 637528"/>
              <a:gd name="connsiteY9" fmla="*/ 1180170 h 2314485"/>
              <a:gd name="connsiteX10" fmla="*/ 633295 w 637528"/>
              <a:gd name="connsiteY10" fmla="*/ 1048937 h 2314485"/>
              <a:gd name="connsiteX11" fmla="*/ 603662 w 637528"/>
              <a:gd name="connsiteY11" fmla="*/ 811870 h 2314485"/>
              <a:gd name="connsiteX12" fmla="*/ 417395 w 637528"/>
              <a:gd name="connsiteY12" fmla="*/ 346203 h 2314485"/>
              <a:gd name="connsiteX13" fmla="*/ 2528 w 637528"/>
              <a:gd name="connsiteY13" fmla="*/ 3303 h 231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7528" h="2314485">
                <a:moveTo>
                  <a:pt x="2528" y="3303"/>
                </a:moveTo>
                <a:cubicBezTo>
                  <a:pt x="-24989" y="-23508"/>
                  <a:pt x="179623" y="119720"/>
                  <a:pt x="252295" y="185337"/>
                </a:cubicBezTo>
                <a:cubicBezTo>
                  <a:pt x="324967" y="250954"/>
                  <a:pt x="381412" y="277764"/>
                  <a:pt x="438562" y="397003"/>
                </a:cubicBezTo>
                <a:cubicBezTo>
                  <a:pt x="495712" y="516242"/>
                  <a:pt x="566973" y="733553"/>
                  <a:pt x="595195" y="900770"/>
                </a:cubicBezTo>
                <a:cubicBezTo>
                  <a:pt x="623417" y="1067987"/>
                  <a:pt x="612128" y="1259192"/>
                  <a:pt x="607895" y="1400303"/>
                </a:cubicBezTo>
                <a:cubicBezTo>
                  <a:pt x="603662" y="1541414"/>
                  <a:pt x="586728" y="1597154"/>
                  <a:pt x="569795" y="1747437"/>
                </a:cubicBezTo>
                <a:cubicBezTo>
                  <a:pt x="552862" y="1897720"/>
                  <a:pt x="515467" y="2244853"/>
                  <a:pt x="506295" y="2302003"/>
                </a:cubicBezTo>
                <a:cubicBezTo>
                  <a:pt x="497123" y="2359153"/>
                  <a:pt x="506295" y="2208165"/>
                  <a:pt x="514762" y="2090337"/>
                </a:cubicBezTo>
                <a:cubicBezTo>
                  <a:pt x="523229" y="1972509"/>
                  <a:pt x="538045" y="1746731"/>
                  <a:pt x="557095" y="1595037"/>
                </a:cubicBezTo>
                <a:cubicBezTo>
                  <a:pt x="576145" y="1443343"/>
                  <a:pt x="616362" y="1271187"/>
                  <a:pt x="629062" y="1180170"/>
                </a:cubicBezTo>
                <a:cubicBezTo>
                  <a:pt x="641762" y="1089153"/>
                  <a:pt x="637528" y="1110320"/>
                  <a:pt x="633295" y="1048937"/>
                </a:cubicBezTo>
                <a:cubicBezTo>
                  <a:pt x="629062" y="987554"/>
                  <a:pt x="639645" y="928992"/>
                  <a:pt x="603662" y="811870"/>
                </a:cubicBezTo>
                <a:cubicBezTo>
                  <a:pt x="567679" y="694748"/>
                  <a:pt x="516878" y="484492"/>
                  <a:pt x="417395" y="346203"/>
                </a:cubicBezTo>
                <a:cubicBezTo>
                  <a:pt x="317912" y="207914"/>
                  <a:pt x="30045" y="30114"/>
                  <a:pt x="2528" y="3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F266933-129D-4A7C-AA7F-6FC756A66A55}"/>
              </a:ext>
            </a:extLst>
          </p:cNvPr>
          <p:cNvSpPr/>
          <p:nvPr/>
        </p:nvSpPr>
        <p:spPr>
          <a:xfrm>
            <a:off x="5284664" y="4710991"/>
            <a:ext cx="858581" cy="953767"/>
          </a:xfrm>
          <a:custGeom>
            <a:avLst/>
            <a:gdLst>
              <a:gd name="connsiteX0" fmla="*/ 857903 w 858581"/>
              <a:gd name="connsiteY0" fmla="*/ 4942 h 953767"/>
              <a:gd name="connsiteX1" fmla="*/ 586969 w 858581"/>
              <a:gd name="connsiteY1" fmla="*/ 424042 h 953767"/>
              <a:gd name="connsiteX2" fmla="*/ 459969 w 858581"/>
              <a:gd name="connsiteY2" fmla="*/ 551042 h 953767"/>
              <a:gd name="connsiteX3" fmla="*/ 7003 w 858581"/>
              <a:gd name="connsiteY3" fmla="*/ 944742 h 953767"/>
              <a:gd name="connsiteX4" fmla="*/ 214436 w 858581"/>
              <a:gd name="connsiteY4" fmla="*/ 783876 h 953767"/>
              <a:gd name="connsiteX5" fmla="*/ 612369 w 858581"/>
              <a:gd name="connsiteY5" fmla="*/ 301276 h 953767"/>
              <a:gd name="connsiteX6" fmla="*/ 663169 w 858581"/>
              <a:gd name="connsiteY6" fmla="*/ 199676 h 953767"/>
              <a:gd name="connsiteX7" fmla="*/ 857903 w 858581"/>
              <a:gd name="connsiteY7" fmla="*/ 4942 h 95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8581" h="953767">
                <a:moveTo>
                  <a:pt x="857903" y="4942"/>
                </a:moveTo>
                <a:cubicBezTo>
                  <a:pt x="845203" y="42336"/>
                  <a:pt x="653291" y="333025"/>
                  <a:pt x="586969" y="424042"/>
                </a:cubicBezTo>
                <a:cubicBezTo>
                  <a:pt x="520647" y="515059"/>
                  <a:pt x="556630" y="464259"/>
                  <a:pt x="459969" y="551042"/>
                </a:cubicBezTo>
                <a:cubicBezTo>
                  <a:pt x="363308" y="637825"/>
                  <a:pt x="47925" y="905936"/>
                  <a:pt x="7003" y="944742"/>
                </a:cubicBezTo>
                <a:cubicBezTo>
                  <a:pt x="-33919" y="983548"/>
                  <a:pt x="113542" y="891120"/>
                  <a:pt x="214436" y="783876"/>
                </a:cubicBezTo>
                <a:cubicBezTo>
                  <a:pt x="315330" y="676632"/>
                  <a:pt x="537580" y="398643"/>
                  <a:pt x="612369" y="301276"/>
                </a:cubicBezTo>
                <a:cubicBezTo>
                  <a:pt x="687158" y="203909"/>
                  <a:pt x="625069" y="246243"/>
                  <a:pt x="663169" y="199676"/>
                </a:cubicBezTo>
                <a:cubicBezTo>
                  <a:pt x="701269" y="153109"/>
                  <a:pt x="870603" y="-32452"/>
                  <a:pt x="857903" y="4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B7E9F7F9-272E-46BB-8035-18DE3217CB32}"/>
              </a:ext>
            </a:extLst>
          </p:cNvPr>
          <p:cNvSpPr/>
          <p:nvPr/>
        </p:nvSpPr>
        <p:spPr>
          <a:xfrm>
            <a:off x="6112899" y="5711485"/>
            <a:ext cx="922475" cy="741392"/>
          </a:xfrm>
          <a:custGeom>
            <a:avLst/>
            <a:gdLst>
              <a:gd name="connsiteX0" fmla="*/ 914434 w 922475"/>
              <a:gd name="connsiteY0" fmla="*/ 7748 h 741392"/>
              <a:gd name="connsiteX1" fmla="*/ 588468 w 922475"/>
              <a:gd name="connsiteY1" fmla="*/ 151682 h 741392"/>
              <a:gd name="connsiteX2" fmla="*/ 351401 w 922475"/>
              <a:gd name="connsiteY2" fmla="*/ 380282 h 741392"/>
              <a:gd name="connsiteX3" fmla="*/ 143968 w 922475"/>
              <a:gd name="connsiteY3" fmla="*/ 625815 h 741392"/>
              <a:gd name="connsiteX4" fmla="*/ 34 w 922475"/>
              <a:gd name="connsiteY4" fmla="*/ 740115 h 741392"/>
              <a:gd name="connsiteX5" fmla="*/ 131268 w 922475"/>
              <a:gd name="connsiteY5" fmla="*/ 558082 h 741392"/>
              <a:gd name="connsiteX6" fmla="*/ 228634 w 922475"/>
              <a:gd name="connsiteY6" fmla="*/ 388748 h 741392"/>
              <a:gd name="connsiteX7" fmla="*/ 914434 w 922475"/>
              <a:gd name="connsiteY7" fmla="*/ 7748 h 74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2475" h="741392">
                <a:moveTo>
                  <a:pt x="914434" y="7748"/>
                </a:moveTo>
                <a:cubicBezTo>
                  <a:pt x="974406" y="-31763"/>
                  <a:pt x="682307" y="89593"/>
                  <a:pt x="588468" y="151682"/>
                </a:cubicBezTo>
                <a:cubicBezTo>
                  <a:pt x="494629" y="213771"/>
                  <a:pt x="425484" y="301260"/>
                  <a:pt x="351401" y="380282"/>
                </a:cubicBezTo>
                <a:cubicBezTo>
                  <a:pt x="277318" y="459304"/>
                  <a:pt x="202529" y="565843"/>
                  <a:pt x="143968" y="625815"/>
                </a:cubicBezTo>
                <a:cubicBezTo>
                  <a:pt x="85407" y="685787"/>
                  <a:pt x="2151" y="751404"/>
                  <a:pt x="34" y="740115"/>
                </a:cubicBezTo>
                <a:cubicBezTo>
                  <a:pt x="-2083" y="728826"/>
                  <a:pt x="93168" y="616643"/>
                  <a:pt x="131268" y="558082"/>
                </a:cubicBezTo>
                <a:cubicBezTo>
                  <a:pt x="169368" y="499521"/>
                  <a:pt x="100929" y="479765"/>
                  <a:pt x="228634" y="388748"/>
                </a:cubicBezTo>
                <a:cubicBezTo>
                  <a:pt x="356339" y="297731"/>
                  <a:pt x="854462" y="47259"/>
                  <a:pt x="914434" y="7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CC6C120B-B315-47E7-B3EB-3DCB80B12D77}"/>
              </a:ext>
            </a:extLst>
          </p:cNvPr>
          <p:cNvSpPr/>
          <p:nvPr/>
        </p:nvSpPr>
        <p:spPr>
          <a:xfrm>
            <a:off x="5045733" y="6399853"/>
            <a:ext cx="1139190" cy="480511"/>
          </a:xfrm>
          <a:custGeom>
            <a:avLst/>
            <a:gdLst>
              <a:gd name="connsiteX0" fmla="*/ 400 w 1139190"/>
              <a:gd name="connsiteY0" fmla="*/ 479314 h 480511"/>
              <a:gd name="connsiteX1" fmla="*/ 576134 w 1139190"/>
              <a:gd name="connsiteY1" fmla="*/ 250714 h 480511"/>
              <a:gd name="connsiteX2" fmla="*/ 906334 w 1139190"/>
              <a:gd name="connsiteY2" fmla="*/ 94080 h 480511"/>
              <a:gd name="connsiteX3" fmla="*/ 1139167 w 1139190"/>
              <a:gd name="connsiteY3" fmla="*/ 947 h 480511"/>
              <a:gd name="connsiteX4" fmla="*/ 919034 w 1139190"/>
              <a:gd name="connsiteY4" fmla="*/ 51747 h 480511"/>
              <a:gd name="connsiteX5" fmla="*/ 669267 w 1139190"/>
              <a:gd name="connsiteY5" fmla="*/ 144880 h 480511"/>
              <a:gd name="connsiteX6" fmla="*/ 400 w 1139190"/>
              <a:gd name="connsiteY6" fmla="*/ 479314 h 48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9190" h="480511">
                <a:moveTo>
                  <a:pt x="400" y="479314"/>
                </a:moveTo>
                <a:cubicBezTo>
                  <a:pt x="-15122" y="496953"/>
                  <a:pt x="425145" y="314920"/>
                  <a:pt x="576134" y="250714"/>
                </a:cubicBezTo>
                <a:cubicBezTo>
                  <a:pt x="727123" y="186508"/>
                  <a:pt x="812495" y="135708"/>
                  <a:pt x="906334" y="94080"/>
                </a:cubicBezTo>
                <a:cubicBezTo>
                  <a:pt x="1000173" y="52452"/>
                  <a:pt x="1137050" y="8002"/>
                  <a:pt x="1139167" y="947"/>
                </a:cubicBezTo>
                <a:cubicBezTo>
                  <a:pt x="1141284" y="-6108"/>
                  <a:pt x="997351" y="27758"/>
                  <a:pt x="919034" y="51747"/>
                </a:cubicBezTo>
                <a:cubicBezTo>
                  <a:pt x="840717" y="75736"/>
                  <a:pt x="823784" y="75735"/>
                  <a:pt x="669267" y="144880"/>
                </a:cubicBezTo>
                <a:cubicBezTo>
                  <a:pt x="514750" y="214024"/>
                  <a:pt x="15922" y="461675"/>
                  <a:pt x="400" y="479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3C353BA-F035-4D46-A8E6-3C9B6CFBC19C}"/>
              </a:ext>
            </a:extLst>
          </p:cNvPr>
          <p:cNvSpPr/>
          <p:nvPr/>
        </p:nvSpPr>
        <p:spPr>
          <a:xfrm>
            <a:off x="4260382" y="5508692"/>
            <a:ext cx="1171195" cy="795693"/>
          </a:xfrm>
          <a:custGeom>
            <a:avLst/>
            <a:gdLst>
              <a:gd name="connsiteX0" fmla="*/ 1149818 w 1171195"/>
              <a:gd name="connsiteY0" fmla="*/ 15808 h 795693"/>
              <a:gd name="connsiteX1" fmla="*/ 976251 w 1171195"/>
              <a:gd name="connsiteY1" fmla="*/ 176675 h 795693"/>
              <a:gd name="connsiteX2" fmla="*/ 718018 w 1171195"/>
              <a:gd name="connsiteY2" fmla="*/ 312141 h 795693"/>
              <a:gd name="connsiteX3" fmla="*/ 303151 w 1171195"/>
              <a:gd name="connsiteY3" fmla="*/ 701608 h 795693"/>
              <a:gd name="connsiteX4" fmla="*/ 2585 w 1171195"/>
              <a:gd name="connsiteY4" fmla="*/ 790508 h 795693"/>
              <a:gd name="connsiteX5" fmla="*/ 472485 w 1171195"/>
              <a:gd name="connsiteY5" fmla="*/ 595775 h 795693"/>
              <a:gd name="connsiteX6" fmla="*/ 1149818 w 1171195"/>
              <a:gd name="connsiteY6" fmla="*/ 15808 h 79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1195" h="795693">
                <a:moveTo>
                  <a:pt x="1149818" y="15808"/>
                </a:moveTo>
                <a:cubicBezTo>
                  <a:pt x="1233779" y="-54042"/>
                  <a:pt x="1048218" y="127286"/>
                  <a:pt x="976251" y="176675"/>
                </a:cubicBezTo>
                <a:cubicBezTo>
                  <a:pt x="904284" y="226064"/>
                  <a:pt x="830201" y="224652"/>
                  <a:pt x="718018" y="312141"/>
                </a:cubicBezTo>
                <a:cubicBezTo>
                  <a:pt x="605835" y="399630"/>
                  <a:pt x="422390" y="621880"/>
                  <a:pt x="303151" y="701608"/>
                </a:cubicBezTo>
                <a:cubicBezTo>
                  <a:pt x="183912" y="781336"/>
                  <a:pt x="-25637" y="808147"/>
                  <a:pt x="2585" y="790508"/>
                </a:cubicBezTo>
                <a:cubicBezTo>
                  <a:pt x="30807" y="772869"/>
                  <a:pt x="279163" y="718542"/>
                  <a:pt x="472485" y="595775"/>
                </a:cubicBezTo>
                <a:cubicBezTo>
                  <a:pt x="665807" y="473008"/>
                  <a:pt x="1065857" y="85658"/>
                  <a:pt x="1149818" y="15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E5B519F2-3DE4-4610-8923-8CE5756FCCA1}"/>
              </a:ext>
            </a:extLst>
          </p:cNvPr>
          <p:cNvSpPr/>
          <p:nvPr/>
        </p:nvSpPr>
        <p:spPr>
          <a:xfrm>
            <a:off x="2286000" y="6273782"/>
            <a:ext cx="2184531" cy="575751"/>
          </a:xfrm>
          <a:custGeom>
            <a:avLst/>
            <a:gdLst>
              <a:gd name="connsiteX0" fmla="*/ 0 w 2184531"/>
              <a:gd name="connsiteY0" fmla="*/ 575751 h 575751"/>
              <a:gd name="connsiteX1" fmla="*/ 139700 w 2184531"/>
              <a:gd name="connsiteY1" fmla="*/ 533418 h 575751"/>
              <a:gd name="connsiteX2" fmla="*/ 668867 w 2184531"/>
              <a:gd name="connsiteY2" fmla="*/ 325985 h 575751"/>
              <a:gd name="connsiteX3" fmla="*/ 1240367 w 2184531"/>
              <a:gd name="connsiteY3" fmla="*/ 152418 h 575751"/>
              <a:gd name="connsiteX4" fmla="*/ 1591733 w 2184531"/>
              <a:gd name="connsiteY4" fmla="*/ 105851 h 575751"/>
              <a:gd name="connsiteX5" fmla="*/ 2184400 w 2184531"/>
              <a:gd name="connsiteY5" fmla="*/ 18 h 575751"/>
              <a:gd name="connsiteX6" fmla="*/ 1642533 w 2184531"/>
              <a:gd name="connsiteY6" fmla="*/ 114318 h 575751"/>
              <a:gd name="connsiteX7" fmla="*/ 1303867 w 2184531"/>
              <a:gd name="connsiteY7" fmla="*/ 203218 h 575751"/>
              <a:gd name="connsiteX8" fmla="*/ 0 w 2184531"/>
              <a:gd name="connsiteY8" fmla="*/ 575751 h 57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4531" h="575751">
                <a:moveTo>
                  <a:pt x="0" y="575751"/>
                </a:moveTo>
                <a:cubicBezTo>
                  <a:pt x="14111" y="575398"/>
                  <a:pt x="28222" y="575046"/>
                  <a:pt x="139700" y="533418"/>
                </a:cubicBezTo>
                <a:cubicBezTo>
                  <a:pt x="251178" y="491790"/>
                  <a:pt x="485423" y="389485"/>
                  <a:pt x="668867" y="325985"/>
                </a:cubicBezTo>
                <a:cubicBezTo>
                  <a:pt x="852311" y="262485"/>
                  <a:pt x="1086556" y="189107"/>
                  <a:pt x="1240367" y="152418"/>
                </a:cubicBezTo>
                <a:cubicBezTo>
                  <a:pt x="1394178" y="115729"/>
                  <a:pt x="1434394" y="131251"/>
                  <a:pt x="1591733" y="105851"/>
                </a:cubicBezTo>
                <a:cubicBezTo>
                  <a:pt x="1749072" y="80451"/>
                  <a:pt x="2175933" y="-1393"/>
                  <a:pt x="2184400" y="18"/>
                </a:cubicBezTo>
                <a:cubicBezTo>
                  <a:pt x="2192867" y="1429"/>
                  <a:pt x="1789289" y="80451"/>
                  <a:pt x="1642533" y="114318"/>
                </a:cubicBezTo>
                <a:cubicBezTo>
                  <a:pt x="1495778" y="148185"/>
                  <a:pt x="1303867" y="203218"/>
                  <a:pt x="1303867" y="203218"/>
                </a:cubicBezTo>
                <a:lnTo>
                  <a:pt x="0" y="57575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FFB755C3-FE39-410E-B95B-5A1A6D5A732E}"/>
              </a:ext>
            </a:extLst>
          </p:cNvPr>
          <p:cNvSpPr/>
          <p:nvPr/>
        </p:nvSpPr>
        <p:spPr>
          <a:xfrm>
            <a:off x="3196167" y="6455321"/>
            <a:ext cx="1427093" cy="301079"/>
          </a:xfrm>
          <a:custGeom>
            <a:avLst/>
            <a:gdLst>
              <a:gd name="connsiteX0" fmla="*/ 0 w 1427093"/>
              <a:gd name="connsiteY0" fmla="*/ 301079 h 301079"/>
              <a:gd name="connsiteX1" fmla="*/ 575733 w 1427093"/>
              <a:gd name="connsiteY1" fmla="*/ 144446 h 301079"/>
              <a:gd name="connsiteX2" fmla="*/ 1405466 w 1427093"/>
              <a:gd name="connsiteY2" fmla="*/ 4746 h 301079"/>
              <a:gd name="connsiteX3" fmla="*/ 1202266 w 1427093"/>
              <a:gd name="connsiteY3" fmla="*/ 30146 h 301079"/>
              <a:gd name="connsiteX4" fmla="*/ 601133 w 1427093"/>
              <a:gd name="connsiteY4" fmla="*/ 123279 h 301079"/>
              <a:gd name="connsiteX5" fmla="*/ 304800 w 1427093"/>
              <a:gd name="connsiteY5" fmla="*/ 207946 h 301079"/>
              <a:gd name="connsiteX6" fmla="*/ 0 w 1427093"/>
              <a:gd name="connsiteY6" fmla="*/ 301079 h 30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7093" h="301079">
                <a:moveTo>
                  <a:pt x="0" y="301079"/>
                </a:moveTo>
                <a:cubicBezTo>
                  <a:pt x="170744" y="247457"/>
                  <a:pt x="341489" y="193835"/>
                  <a:pt x="575733" y="144446"/>
                </a:cubicBezTo>
                <a:cubicBezTo>
                  <a:pt x="809977" y="95057"/>
                  <a:pt x="1301044" y="23796"/>
                  <a:pt x="1405466" y="4746"/>
                </a:cubicBezTo>
                <a:cubicBezTo>
                  <a:pt x="1509888" y="-14304"/>
                  <a:pt x="1202266" y="30146"/>
                  <a:pt x="1202266" y="30146"/>
                </a:cubicBezTo>
                <a:cubicBezTo>
                  <a:pt x="1068211" y="49901"/>
                  <a:pt x="750711" y="93646"/>
                  <a:pt x="601133" y="123279"/>
                </a:cubicBezTo>
                <a:cubicBezTo>
                  <a:pt x="451555" y="152912"/>
                  <a:pt x="304800" y="207946"/>
                  <a:pt x="304800" y="207946"/>
                </a:cubicBezTo>
                <a:lnTo>
                  <a:pt x="0" y="30107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180EA58F-A885-4832-B09C-B1DD324C655F}"/>
              </a:ext>
            </a:extLst>
          </p:cNvPr>
          <p:cNvSpPr/>
          <p:nvPr/>
        </p:nvSpPr>
        <p:spPr>
          <a:xfrm>
            <a:off x="3629687" y="6663565"/>
            <a:ext cx="685370" cy="168343"/>
          </a:xfrm>
          <a:custGeom>
            <a:avLst/>
            <a:gdLst>
              <a:gd name="connsiteX0" fmla="*/ 46963 w 685370"/>
              <a:gd name="connsiteY0" fmla="*/ 80135 h 168343"/>
              <a:gd name="connsiteX1" fmla="*/ 97763 w 685370"/>
              <a:gd name="connsiteY1" fmla="*/ 82252 h 168343"/>
              <a:gd name="connsiteX2" fmla="*/ 559196 w 685370"/>
              <a:gd name="connsiteY2" fmla="*/ 6052 h 168343"/>
              <a:gd name="connsiteX3" fmla="*/ 671380 w 685370"/>
              <a:gd name="connsiteY3" fmla="*/ 22985 h 168343"/>
              <a:gd name="connsiteX4" fmla="*/ 554963 w 685370"/>
              <a:gd name="connsiteY4" fmla="*/ 166918 h 168343"/>
              <a:gd name="connsiteX5" fmla="*/ 612113 w 685370"/>
              <a:gd name="connsiteY5" fmla="*/ 99185 h 168343"/>
              <a:gd name="connsiteX6" fmla="*/ 339063 w 685370"/>
              <a:gd name="connsiteY6" fmla="*/ 141518 h 168343"/>
              <a:gd name="connsiteX7" fmla="*/ 603646 w 685370"/>
              <a:gd name="connsiteY7" fmla="*/ 101302 h 168343"/>
              <a:gd name="connsiteX8" fmla="*/ 605763 w 685370"/>
              <a:gd name="connsiteY8" fmla="*/ 88602 h 168343"/>
              <a:gd name="connsiteX9" fmla="*/ 650213 w 685370"/>
              <a:gd name="connsiteY9" fmla="*/ 18752 h 168343"/>
              <a:gd name="connsiteX10" fmla="*/ 46963 w 685370"/>
              <a:gd name="connsiteY10" fmla="*/ 80135 h 16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370" h="168343">
                <a:moveTo>
                  <a:pt x="46963" y="80135"/>
                </a:moveTo>
                <a:cubicBezTo>
                  <a:pt x="-45112" y="90718"/>
                  <a:pt x="12391" y="94599"/>
                  <a:pt x="97763" y="82252"/>
                </a:cubicBezTo>
                <a:cubicBezTo>
                  <a:pt x="183135" y="69905"/>
                  <a:pt x="463593" y="15930"/>
                  <a:pt x="559196" y="6052"/>
                </a:cubicBezTo>
                <a:cubicBezTo>
                  <a:pt x="654799" y="-3826"/>
                  <a:pt x="672085" y="-3826"/>
                  <a:pt x="671380" y="22985"/>
                </a:cubicBezTo>
                <a:cubicBezTo>
                  <a:pt x="670675" y="49796"/>
                  <a:pt x="564841" y="154218"/>
                  <a:pt x="554963" y="166918"/>
                </a:cubicBezTo>
                <a:cubicBezTo>
                  <a:pt x="545085" y="179618"/>
                  <a:pt x="648096" y="103418"/>
                  <a:pt x="612113" y="99185"/>
                </a:cubicBezTo>
                <a:cubicBezTo>
                  <a:pt x="576130" y="94952"/>
                  <a:pt x="340474" y="141165"/>
                  <a:pt x="339063" y="141518"/>
                </a:cubicBezTo>
                <a:cubicBezTo>
                  <a:pt x="337652" y="141871"/>
                  <a:pt x="559196" y="110121"/>
                  <a:pt x="603646" y="101302"/>
                </a:cubicBezTo>
                <a:cubicBezTo>
                  <a:pt x="648096" y="92483"/>
                  <a:pt x="598002" y="102360"/>
                  <a:pt x="605763" y="88602"/>
                </a:cubicBezTo>
                <a:cubicBezTo>
                  <a:pt x="613524" y="74844"/>
                  <a:pt x="747227" y="15577"/>
                  <a:pt x="650213" y="18752"/>
                </a:cubicBezTo>
                <a:cubicBezTo>
                  <a:pt x="553199" y="21927"/>
                  <a:pt x="139038" y="69552"/>
                  <a:pt x="46963" y="80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6CEA3075-AA20-4981-90ED-E4A9F41116A6}"/>
              </a:ext>
            </a:extLst>
          </p:cNvPr>
          <p:cNvSpPr/>
          <p:nvPr/>
        </p:nvSpPr>
        <p:spPr>
          <a:xfrm>
            <a:off x="4957934" y="5851916"/>
            <a:ext cx="1054540" cy="406729"/>
          </a:xfrm>
          <a:custGeom>
            <a:avLst/>
            <a:gdLst>
              <a:gd name="connsiteX0" fmla="*/ 146 w 1054540"/>
              <a:gd name="connsiteY0" fmla="*/ 406644 h 406729"/>
              <a:gd name="connsiteX1" fmla="*/ 340506 w 1054540"/>
              <a:gd name="connsiteY1" fmla="*/ 96764 h 406729"/>
              <a:gd name="connsiteX2" fmla="*/ 1031386 w 1054540"/>
              <a:gd name="connsiteY2" fmla="*/ 15484 h 406729"/>
              <a:gd name="connsiteX3" fmla="*/ 843426 w 1054540"/>
              <a:gd name="connsiteY3" fmla="*/ 10404 h 406729"/>
              <a:gd name="connsiteX4" fmla="*/ 376066 w 1054540"/>
              <a:gd name="connsiteY4" fmla="*/ 127244 h 406729"/>
              <a:gd name="connsiteX5" fmla="*/ 146 w 1054540"/>
              <a:gd name="connsiteY5" fmla="*/ 406644 h 40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4540" h="406729">
                <a:moveTo>
                  <a:pt x="146" y="406644"/>
                </a:moveTo>
                <a:cubicBezTo>
                  <a:pt x="-5781" y="401564"/>
                  <a:pt x="168633" y="161957"/>
                  <a:pt x="340506" y="96764"/>
                </a:cubicBezTo>
                <a:cubicBezTo>
                  <a:pt x="512379" y="31571"/>
                  <a:pt x="947566" y="29877"/>
                  <a:pt x="1031386" y="15484"/>
                </a:cubicBezTo>
                <a:cubicBezTo>
                  <a:pt x="1115206" y="1091"/>
                  <a:pt x="952646" y="-8223"/>
                  <a:pt x="843426" y="10404"/>
                </a:cubicBezTo>
                <a:cubicBezTo>
                  <a:pt x="734206" y="29031"/>
                  <a:pt x="514073" y="65437"/>
                  <a:pt x="376066" y="127244"/>
                </a:cubicBezTo>
                <a:cubicBezTo>
                  <a:pt x="238059" y="189051"/>
                  <a:pt x="6073" y="411724"/>
                  <a:pt x="146" y="406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6E2855CE-4982-42DC-8623-46D5DF87B770}"/>
              </a:ext>
            </a:extLst>
          </p:cNvPr>
          <p:cNvSpPr/>
          <p:nvPr/>
        </p:nvSpPr>
        <p:spPr>
          <a:xfrm>
            <a:off x="5947634" y="5397489"/>
            <a:ext cx="709392" cy="144616"/>
          </a:xfrm>
          <a:custGeom>
            <a:avLst/>
            <a:gdLst>
              <a:gd name="connsiteX0" fmla="*/ 199 w 709392"/>
              <a:gd name="connsiteY0" fmla="*/ 11 h 144616"/>
              <a:gd name="connsiteX1" fmla="*/ 199166 w 709392"/>
              <a:gd name="connsiteY1" fmla="*/ 143944 h 144616"/>
              <a:gd name="connsiteX2" fmla="*/ 698699 w 709392"/>
              <a:gd name="connsiteY2" fmla="*/ 55044 h 144616"/>
              <a:gd name="connsiteX3" fmla="*/ 516666 w 709392"/>
              <a:gd name="connsiteY3" fmla="*/ 80444 h 144616"/>
              <a:gd name="connsiteX4" fmla="*/ 228799 w 709392"/>
              <a:gd name="connsiteY4" fmla="*/ 135478 h 144616"/>
              <a:gd name="connsiteX5" fmla="*/ 199 w 709392"/>
              <a:gd name="connsiteY5" fmla="*/ 11 h 144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392" h="144616">
                <a:moveTo>
                  <a:pt x="199" y="11"/>
                </a:moveTo>
                <a:cubicBezTo>
                  <a:pt x="-4740" y="1422"/>
                  <a:pt x="82749" y="134772"/>
                  <a:pt x="199166" y="143944"/>
                </a:cubicBezTo>
                <a:cubicBezTo>
                  <a:pt x="315583" y="153116"/>
                  <a:pt x="645782" y="65627"/>
                  <a:pt x="698699" y="55044"/>
                </a:cubicBezTo>
                <a:cubicBezTo>
                  <a:pt x="751616" y="44461"/>
                  <a:pt x="594983" y="67038"/>
                  <a:pt x="516666" y="80444"/>
                </a:cubicBezTo>
                <a:cubicBezTo>
                  <a:pt x="438349" y="93850"/>
                  <a:pt x="314171" y="147472"/>
                  <a:pt x="228799" y="135478"/>
                </a:cubicBezTo>
                <a:cubicBezTo>
                  <a:pt x="143427" y="123484"/>
                  <a:pt x="5138" y="-1400"/>
                  <a:pt x="199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ED89B1B4-3419-4469-92B4-D0C11AB2164C}"/>
              </a:ext>
            </a:extLst>
          </p:cNvPr>
          <p:cNvSpPr/>
          <p:nvPr/>
        </p:nvSpPr>
        <p:spPr>
          <a:xfrm>
            <a:off x="6296901" y="4662277"/>
            <a:ext cx="827977" cy="233061"/>
          </a:xfrm>
          <a:custGeom>
            <a:avLst/>
            <a:gdLst>
              <a:gd name="connsiteX0" fmla="*/ 827799 w 827977"/>
              <a:gd name="connsiteY0" fmla="*/ 95990 h 233061"/>
              <a:gd name="connsiteX1" fmla="*/ 319799 w 827977"/>
              <a:gd name="connsiteY1" fmla="*/ 2856 h 233061"/>
              <a:gd name="connsiteX2" fmla="*/ 6532 w 827977"/>
              <a:gd name="connsiteY2" fmla="*/ 227223 h 233061"/>
              <a:gd name="connsiteX3" fmla="*/ 99666 w 827977"/>
              <a:gd name="connsiteY3" fmla="*/ 172190 h 233061"/>
              <a:gd name="connsiteX4" fmla="*/ 374832 w 827977"/>
              <a:gd name="connsiteY4" fmla="*/ 28256 h 233061"/>
              <a:gd name="connsiteX5" fmla="*/ 827799 w 827977"/>
              <a:gd name="connsiteY5" fmla="*/ 95990 h 23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7977" h="233061">
                <a:moveTo>
                  <a:pt x="827799" y="95990"/>
                </a:moveTo>
                <a:cubicBezTo>
                  <a:pt x="818627" y="91757"/>
                  <a:pt x="456677" y="-19016"/>
                  <a:pt x="319799" y="2856"/>
                </a:cubicBezTo>
                <a:cubicBezTo>
                  <a:pt x="182921" y="24728"/>
                  <a:pt x="43221" y="199001"/>
                  <a:pt x="6532" y="227223"/>
                </a:cubicBezTo>
                <a:cubicBezTo>
                  <a:pt x="-30157" y="255445"/>
                  <a:pt x="99666" y="172190"/>
                  <a:pt x="99666" y="172190"/>
                </a:cubicBezTo>
                <a:cubicBezTo>
                  <a:pt x="161049" y="139029"/>
                  <a:pt x="260532" y="43073"/>
                  <a:pt x="374832" y="28256"/>
                </a:cubicBezTo>
                <a:cubicBezTo>
                  <a:pt x="489132" y="13439"/>
                  <a:pt x="836971" y="100223"/>
                  <a:pt x="827799" y="95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CDC40C6F-1D7F-405A-9F65-B3F24D52F5A5}"/>
              </a:ext>
            </a:extLst>
          </p:cNvPr>
          <p:cNvSpPr/>
          <p:nvPr/>
        </p:nvSpPr>
        <p:spPr>
          <a:xfrm>
            <a:off x="7046267" y="5412178"/>
            <a:ext cx="458213" cy="335444"/>
          </a:xfrm>
          <a:custGeom>
            <a:avLst/>
            <a:gdLst>
              <a:gd name="connsiteX0" fmla="*/ 116 w 458213"/>
              <a:gd name="connsiteY0" fmla="*/ 211805 h 335444"/>
              <a:gd name="connsiteX1" fmla="*/ 366300 w 458213"/>
              <a:gd name="connsiteY1" fmla="*/ 17072 h 335444"/>
              <a:gd name="connsiteX2" fmla="*/ 345133 w 458213"/>
              <a:gd name="connsiteY2" fmla="*/ 29772 h 335444"/>
              <a:gd name="connsiteX3" fmla="*/ 332433 w 458213"/>
              <a:gd name="connsiteY3" fmla="*/ 192755 h 335444"/>
              <a:gd name="connsiteX4" fmla="*/ 429800 w 458213"/>
              <a:gd name="connsiteY4" fmla="*/ 323989 h 335444"/>
              <a:gd name="connsiteX5" fmla="*/ 190616 w 458213"/>
              <a:gd name="connsiteY5" fmla="*/ 328222 h 335444"/>
              <a:gd name="connsiteX6" fmla="*/ 444616 w 458213"/>
              <a:gd name="connsiteY6" fmla="*/ 319755 h 335444"/>
              <a:gd name="connsiteX7" fmla="*/ 410750 w 458213"/>
              <a:gd name="connsiteY7" fmla="*/ 279539 h 335444"/>
              <a:gd name="connsiteX8" fmla="*/ 300683 w 458213"/>
              <a:gd name="connsiteY8" fmla="*/ 190639 h 335444"/>
              <a:gd name="connsiteX9" fmla="*/ 326083 w 458213"/>
              <a:gd name="connsiteY9" fmla="*/ 74222 h 335444"/>
              <a:gd name="connsiteX10" fmla="*/ 116 w 458213"/>
              <a:gd name="connsiteY10" fmla="*/ 211805 h 33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8213" h="335444">
                <a:moveTo>
                  <a:pt x="116" y="211805"/>
                </a:moveTo>
                <a:cubicBezTo>
                  <a:pt x="6819" y="202280"/>
                  <a:pt x="308797" y="47411"/>
                  <a:pt x="366300" y="17072"/>
                </a:cubicBezTo>
                <a:cubicBezTo>
                  <a:pt x="423803" y="-13267"/>
                  <a:pt x="350778" y="491"/>
                  <a:pt x="345133" y="29772"/>
                </a:cubicBezTo>
                <a:cubicBezTo>
                  <a:pt x="339489" y="59052"/>
                  <a:pt x="318322" y="143719"/>
                  <a:pt x="332433" y="192755"/>
                </a:cubicBezTo>
                <a:cubicBezTo>
                  <a:pt x="346544" y="241791"/>
                  <a:pt x="453436" y="301411"/>
                  <a:pt x="429800" y="323989"/>
                </a:cubicBezTo>
                <a:cubicBezTo>
                  <a:pt x="406164" y="346567"/>
                  <a:pt x="188147" y="328928"/>
                  <a:pt x="190616" y="328222"/>
                </a:cubicBezTo>
                <a:cubicBezTo>
                  <a:pt x="193085" y="327516"/>
                  <a:pt x="407927" y="327869"/>
                  <a:pt x="444616" y="319755"/>
                </a:cubicBezTo>
                <a:cubicBezTo>
                  <a:pt x="481305" y="311641"/>
                  <a:pt x="434739" y="301058"/>
                  <a:pt x="410750" y="279539"/>
                </a:cubicBezTo>
                <a:cubicBezTo>
                  <a:pt x="386761" y="258020"/>
                  <a:pt x="314794" y="224858"/>
                  <a:pt x="300683" y="190639"/>
                </a:cubicBezTo>
                <a:cubicBezTo>
                  <a:pt x="286572" y="156420"/>
                  <a:pt x="374414" y="69989"/>
                  <a:pt x="326083" y="74222"/>
                </a:cubicBezTo>
                <a:cubicBezTo>
                  <a:pt x="277753" y="78455"/>
                  <a:pt x="-6587" y="221330"/>
                  <a:pt x="116" y="211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C459863C-6310-4E2B-AAA8-E2D24ABC0B9A}"/>
              </a:ext>
            </a:extLst>
          </p:cNvPr>
          <p:cNvSpPr/>
          <p:nvPr/>
        </p:nvSpPr>
        <p:spPr>
          <a:xfrm>
            <a:off x="6841021" y="5824056"/>
            <a:ext cx="311204" cy="124005"/>
          </a:xfrm>
          <a:custGeom>
            <a:avLst/>
            <a:gdLst>
              <a:gd name="connsiteX0" fmla="*/ 311196 w 311204"/>
              <a:gd name="connsiteY0" fmla="*/ 1011 h 124005"/>
              <a:gd name="connsiteX1" fmla="*/ 91062 w 311204"/>
              <a:gd name="connsiteY1" fmla="*/ 26411 h 124005"/>
              <a:gd name="connsiteX2" fmla="*/ 46 w 311204"/>
              <a:gd name="connsiteY2" fmla="*/ 123777 h 124005"/>
              <a:gd name="connsiteX3" fmla="*/ 82596 w 311204"/>
              <a:gd name="connsiteY3" fmla="*/ 51811 h 124005"/>
              <a:gd name="connsiteX4" fmla="*/ 311196 w 311204"/>
              <a:gd name="connsiteY4" fmla="*/ 1011 h 12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204" h="124005">
                <a:moveTo>
                  <a:pt x="311196" y="1011"/>
                </a:moveTo>
                <a:cubicBezTo>
                  <a:pt x="312607" y="-3222"/>
                  <a:pt x="142920" y="5950"/>
                  <a:pt x="91062" y="26411"/>
                </a:cubicBezTo>
                <a:cubicBezTo>
                  <a:pt x="39204" y="46872"/>
                  <a:pt x="1457" y="119544"/>
                  <a:pt x="46" y="123777"/>
                </a:cubicBezTo>
                <a:cubicBezTo>
                  <a:pt x="-1365" y="128010"/>
                  <a:pt x="29327" y="72272"/>
                  <a:pt x="82596" y="51811"/>
                </a:cubicBezTo>
                <a:cubicBezTo>
                  <a:pt x="135865" y="31350"/>
                  <a:pt x="309785" y="5244"/>
                  <a:pt x="311196" y="1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BF78F95F-AA29-48DB-83A4-CEEABBE158B9}"/>
              </a:ext>
            </a:extLst>
          </p:cNvPr>
          <p:cNvSpPr/>
          <p:nvPr/>
        </p:nvSpPr>
        <p:spPr>
          <a:xfrm>
            <a:off x="4521700" y="4734711"/>
            <a:ext cx="1437690" cy="107191"/>
          </a:xfrm>
          <a:custGeom>
            <a:avLst/>
            <a:gdLst>
              <a:gd name="connsiteX0" fmla="*/ 24900 w 1437690"/>
              <a:gd name="connsiteY0" fmla="*/ 94464 h 107191"/>
              <a:gd name="connsiteX1" fmla="*/ 75700 w 1437690"/>
              <a:gd name="connsiteY1" fmla="*/ 75414 h 107191"/>
              <a:gd name="connsiteX2" fmla="*/ 523375 w 1437690"/>
              <a:gd name="connsiteY2" fmla="*/ 15089 h 107191"/>
              <a:gd name="connsiteX3" fmla="*/ 1031375 w 1437690"/>
              <a:gd name="connsiteY3" fmla="*/ 72239 h 107191"/>
              <a:gd name="connsiteX4" fmla="*/ 1434600 w 1437690"/>
              <a:gd name="connsiteY4" fmla="*/ 107164 h 107191"/>
              <a:gd name="connsiteX5" fmla="*/ 1228225 w 1437690"/>
              <a:gd name="connsiteY5" fmla="*/ 78589 h 107191"/>
              <a:gd name="connsiteX6" fmla="*/ 659900 w 1437690"/>
              <a:gd name="connsiteY6" fmla="*/ 2389 h 107191"/>
              <a:gd name="connsiteX7" fmla="*/ 336050 w 1437690"/>
              <a:gd name="connsiteY7" fmla="*/ 27789 h 107191"/>
              <a:gd name="connsiteX8" fmla="*/ 24900 w 1437690"/>
              <a:gd name="connsiteY8" fmla="*/ 94464 h 107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7690" h="107191">
                <a:moveTo>
                  <a:pt x="24900" y="94464"/>
                </a:moveTo>
                <a:cubicBezTo>
                  <a:pt x="-18492" y="102402"/>
                  <a:pt x="-7379" y="88643"/>
                  <a:pt x="75700" y="75414"/>
                </a:cubicBezTo>
                <a:cubicBezTo>
                  <a:pt x="158779" y="62185"/>
                  <a:pt x="364096" y="15618"/>
                  <a:pt x="523375" y="15089"/>
                </a:cubicBezTo>
                <a:cubicBezTo>
                  <a:pt x="682654" y="14560"/>
                  <a:pt x="879504" y="56893"/>
                  <a:pt x="1031375" y="72239"/>
                </a:cubicBezTo>
                <a:cubicBezTo>
                  <a:pt x="1183246" y="87585"/>
                  <a:pt x="1401792" y="106106"/>
                  <a:pt x="1434600" y="107164"/>
                </a:cubicBezTo>
                <a:cubicBezTo>
                  <a:pt x="1467408" y="108222"/>
                  <a:pt x="1228225" y="78589"/>
                  <a:pt x="1228225" y="78589"/>
                </a:cubicBezTo>
                <a:cubicBezTo>
                  <a:pt x="1099108" y="61127"/>
                  <a:pt x="808596" y="10856"/>
                  <a:pt x="659900" y="2389"/>
                </a:cubicBezTo>
                <a:cubicBezTo>
                  <a:pt x="511204" y="-6078"/>
                  <a:pt x="447704" y="9268"/>
                  <a:pt x="336050" y="27789"/>
                </a:cubicBezTo>
                <a:cubicBezTo>
                  <a:pt x="224396" y="46310"/>
                  <a:pt x="68292" y="86526"/>
                  <a:pt x="24900" y="94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B7AD010F-72B2-42BC-91F6-858E4AFFE118}"/>
              </a:ext>
            </a:extLst>
          </p:cNvPr>
          <p:cNvSpPr/>
          <p:nvPr/>
        </p:nvSpPr>
        <p:spPr>
          <a:xfrm>
            <a:off x="4832346" y="4975184"/>
            <a:ext cx="333776" cy="667874"/>
          </a:xfrm>
          <a:custGeom>
            <a:avLst/>
            <a:gdLst>
              <a:gd name="connsiteX0" fmla="*/ 4 w 333776"/>
              <a:gd name="connsiteY0" fmla="*/ 41 h 667874"/>
              <a:gd name="connsiteX1" fmla="*/ 95254 w 333776"/>
              <a:gd name="connsiteY1" fmla="*/ 250866 h 667874"/>
              <a:gd name="connsiteX2" fmla="*/ 196854 w 333776"/>
              <a:gd name="connsiteY2" fmla="*/ 431841 h 667874"/>
              <a:gd name="connsiteX3" fmla="*/ 317504 w 333776"/>
              <a:gd name="connsiteY3" fmla="*/ 654091 h 667874"/>
              <a:gd name="connsiteX4" fmla="*/ 307979 w 333776"/>
              <a:gd name="connsiteY4" fmla="*/ 603291 h 667874"/>
              <a:gd name="connsiteX5" fmla="*/ 92079 w 333776"/>
              <a:gd name="connsiteY5" fmla="*/ 269916 h 667874"/>
              <a:gd name="connsiteX6" fmla="*/ 4 w 333776"/>
              <a:gd name="connsiteY6" fmla="*/ 41 h 6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776" h="667874">
                <a:moveTo>
                  <a:pt x="4" y="41"/>
                </a:moveTo>
                <a:cubicBezTo>
                  <a:pt x="533" y="-3134"/>
                  <a:pt x="62446" y="178899"/>
                  <a:pt x="95254" y="250866"/>
                </a:cubicBezTo>
                <a:cubicBezTo>
                  <a:pt x="128062" y="322833"/>
                  <a:pt x="159812" y="364637"/>
                  <a:pt x="196854" y="431841"/>
                </a:cubicBezTo>
                <a:cubicBezTo>
                  <a:pt x="233896" y="499045"/>
                  <a:pt x="298983" y="625516"/>
                  <a:pt x="317504" y="654091"/>
                </a:cubicBezTo>
                <a:cubicBezTo>
                  <a:pt x="336025" y="682666"/>
                  <a:pt x="345550" y="667320"/>
                  <a:pt x="307979" y="603291"/>
                </a:cubicBezTo>
                <a:cubicBezTo>
                  <a:pt x="270408" y="539262"/>
                  <a:pt x="142350" y="369928"/>
                  <a:pt x="92079" y="269916"/>
                </a:cubicBezTo>
                <a:cubicBezTo>
                  <a:pt x="41808" y="169904"/>
                  <a:pt x="-525" y="3216"/>
                  <a:pt x="4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DE565853-7D16-4E6F-AA6E-F8AB46B2EA3F}"/>
              </a:ext>
            </a:extLst>
          </p:cNvPr>
          <p:cNvSpPr/>
          <p:nvPr/>
        </p:nvSpPr>
        <p:spPr>
          <a:xfrm>
            <a:off x="3112913" y="5558296"/>
            <a:ext cx="1800007" cy="321703"/>
          </a:xfrm>
          <a:custGeom>
            <a:avLst/>
            <a:gdLst>
              <a:gd name="connsiteX0" fmla="*/ 4937 w 1800007"/>
              <a:gd name="connsiteY0" fmla="*/ 1129 h 321703"/>
              <a:gd name="connsiteX1" fmla="*/ 81137 w 1800007"/>
              <a:gd name="connsiteY1" fmla="*/ 29704 h 321703"/>
              <a:gd name="connsiteX2" fmla="*/ 805037 w 1800007"/>
              <a:gd name="connsiteY2" fmla="*/ 267829 h 321703"/>
              <a:gd name="connsiteX3" fmla="*/ 1116187 w 1800007"/>
              <a:gd name="connsiteY3" fmla="*/ 290054 h 321703"/>
              <a:gd name="connsiteX4" fmla="*/ 1773412 w 1800007"/>
              <a:gd name="connsiteY4" fmla="*/ 290054 h 321703"/>
              <a:gd name="connsiteX5" fmla="*/ 1624187 w 1800007"/>
              <a:gd name="connsiteY5" fmla="*/ 302754 h 321703"/>
              <a:gd name="connsiteX6" fmla="*/ 1186037 w 1800007"/>
              <a:gd name="connsiteY6" fmla="*/ 318629 h 321703"/>
              <a:gd name="connsiteX7" fmla="*/ 900287 w 1800007"/>
              <a:gd name="connsiteY7" fmla="*/ 236079 h 321703"/>
              <a:gd name="connsiteX8" fmla="*/ 4937 w 1800007"/>
              <a:gd name="connsiteY8" fmla="*/ 1129 h 321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0007" h="321703">
                <a:moveTo>
                  <a:pt x="4937" y="1129"/>
                </a:moveTo>
                <a:cubicBezTo>
                  <a:pt x="-23638" y="-6809"/>
                  <a:pt x="81137" y="29704"/>
                  <a:pt x="81137" y="29704"/>
                </a:cubicBezTo>
                <a:cubicBezTo>
                  <a:pt x="214487" y="74154"/>
                  <a:pt x="632529" y="224437"/>
                  <a:pt x="805037" y="267829"/>
                </a:cubicBezTo>
                <a:cubicBezTo>
                  <a:pt x="977545" y="311221"/>
                  <a:pt x="954791" y="286350"/>
                  <a:pt x="1116187" y="290054"/>
                </a:cubicBezTo>
                <a:cubicBezTo>
                  <a:pt x="1277583" y="293758"/>
                  <a:pt x="1688745" y="287937"/>
                  <a:pt x="1773412" y="290054"/>
                </a:cubicBezTo>
                <a:cubicBezTo>
                  <a:pt x="1858079" y="292171"/>
                  <a:pt x="1722083" y="297992"/>
                  <a:pt x="1624187" y="302754"/>
                </a:cubicBezTo>
                <a:cubicBezTo>
                  <a:pt x="1526291" y="307516"/>
                  <a:pt x="1306687" y="329741"/>
                  <a:pt x="1186037" y="318629"/>
                </a:cubicBezTo>
                <a:cubicBezTo>
                  <a:pt x="1065387" y="307517"/>
                  <a:pt x="900287" y="236079"/>
                  <a:pt x="900287" y="236079"/>
                </a:cubicBezTo>
                <a:lnTo>
                  <a:pt x="4937" y="112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26213E30-97B0-4874-AE63-D75D4D4485F9}"/>
              </a:ext>
            </a:extLst>
          </p:cNvPr>
          <p:cNvSpPr/>
          <p:nvPr/>
        </p:nvSpPr>
        <p:spPr>
          <a:xfrm>
            <a:off x="5548690" y="4852974"/>
            <a:ext cx="360392" cy="442435"/>
          </a:xfrm>
          <a:custGeom>
            <a:avLst/>
            <a:gdLst>
              <a:gd name="connsiteX0" fmla="*/ 359985 w 360392"/>
              <a:gd name="connsiteY0" fmla="*/ 14 h 442435"/>
              <a:gd name="connsiteX1" fmla="*/ 137735 w 360392"/>
              <a:gd name="connsiteY1" fmla="*/ 161939 h 442435"/>
              <a:gd name="connsiteX2" fmla="*/ 98048 w 360392"/>
              <a:gd name="connsiteY2" fmla="*/ 212739 h 442435"/>
              <a:gd name="connsiteX3" fmla="*/ 2798 w 360392"/>
              <a:gd name="connsiteY3" fmla="*/ 439751 h 442435"/>
              <a:gd name="connsiteX4" fmla="*/ 29785 w 360392"/>
              <a:gd name="connsiteY4" fmla="*/ 327039 h 442435"/>
              <a:gd name="connsiteX5" fmla="*/ 75823 w 360392"/>
              <a:gd name="connsiteY5" fmla="*/ 171464 h 442435"/>
              <a:gd name="connsiteX6" fmla="*/ 359985 w 360392"/>
              <a:gd name="connsiteY6" fmla="*/ 14 h 44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392" h="442435">
                <a:moveTo>
                  <a:pt x="359985" y="14"/>
                </a:moveTo>
                <a:cubicBezTo>
                  <a:pt x="370304" y="-1574"/>
                  <a:pt x="181391" y="126485"/>
                  <a:pt x="137735" y="161939"/>
                </a:cubicBezTo>
                <a:cubicBezTo>
                  <a:pt x="94079" y="197393"/>
                  <a:pt x="120537" y="166437"/>
                  <a:pt x="98048" y="212739"/>
                </a:cubicBezTo>
                <a:cubicBezTo>
                  <a:pt x="75558" y="259041"/>
                  <a:pt x="14175" y="420701"/>
                  <a:pt x="2798" y="439751"/>
                </a:cubicBezTo>
                <a:cubicBezTo>
                  <a:pt x="-8579" y="458801"/>
                  <a:pt x="17614" y="371753"/>
                  <a:pt x="29785" y="327039"/>
                </a:cubicBezTo>
                <a:cubicBezTo>
                  <a:pt x="41956" y="282325"/>
                  <a:pt x="19731" y="228614"/>
                  <a:pt x="75823" y="171464"/>
                </a:cubicBezTo>
                <a:cubicBezTo>
                  <a:pt x="131915" y="114314"/>
                  <a:pt x="349666" y="1602"/>
                  <a:pt x="35998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A6F03F24-B353-4581-9A1E-10E382BC68E0}"/>
              </a:ext>
            </a:extLst>
          </p:cNvPr>
          <p:cNvSpPr/>
          <p:nvPr/>
        </p:nvSpPr>
        <p:spPr>
          <a:xfrm>
            <a:off x="5324323" y="4816242"/>
            <a:ext cx="376433" cy="577532"/>
          </a:xfrm>
          <a:custGeom>
            <a:avLst/>
            <a:gdLst>
              <a:gd name="connsiteX0" fmla="*/ 376390 w 376433"/>
              <a:gd name="connsiteY0" fmla="*/ 233 h 577532"/>
              <a:gd name="connsiteX1" fmla="*/ 160490 w 376433"/>
              <a:gd name="connsiteY1" fmla="*/ 198671 h 577532"/>
              <a:gd name="connsiteX2" fmla="*/ 82702 w 376433"/>
              <a:gd name="connsiteY2" fmla="*/ 282808 h 577532"/>
              <a:gd name="connsiteX3" fmla="*/ 36665 w 376433"/>
              <a:gd name="connsiteY3" fmla="*/ 481246 h 577532"/>
              <a:gd name="connsiteX4" fmla="*/ 23965 w 376433"/>
              <a:gd name="connsiteY4" fmla="*/ 525696 h 577532"/>
              <a:gd name="connsiteX5" fmla="*/ 1740 w 376433"/>
              <a:gd name="connsiteY5" fmla="*/ 570146 h 577532"/>
              <a:gd name="connsiteX6" fmla="*/ 74765 w 376433"/>
              <a:gd name="connsiteY6" fmla="*/ 360596 h 577532"/>
              <a:gd name="connsiteX7" fmla="*/ 141440 w 376433"/>
              <a:gd name="connsiteY7" fmla="*/ 241533 h 577532"/>
              <a:gd name="connsiteX8" fmla="*/ 376390 w 376433"/>
              <a:gd name="connsiteY8" fmla="*/ 233 h 57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433" h="577532">
                <a:moveTo>
                  <a:pt x="376390" y="233"/>
                </a:moveTo>
                <a:cubicBezTo>
                  <a:pt x="379565" y="-6911"/>
                  <a:pt x="209438" y="151575"/>
                  <a:pt x="160490" y="198671"/>
                </a:cubicBezTo>
                <a:cubicBezTo>
                  <a:pt x="111542" y="245767"/>
                  <a:pt x="103339" y="235712"/>
                  <a:pt x="82702" y="282808"/>
                </a:cubicBezTo>
                <a:cubicBezTo>
                  <a:pt x="62065" y="329904"/>
                  <a:pt x="46454" y="440765"/>
                  <a:pt x="36665" y="481246"/>
                </a:cubicBezTo>
                <a:cubicBezTo>
                  <a:pt x="26875" y="521727"/>
                  <a:pt x="29786" y="510879"/>
                  <a:pt x="23965" y="525696"/>
                </a:cubicBezTo>
                <a:cubicBezTo>
                  <a:pt x="18144" y="540513"/>
                  <a:pt x="-6727" y="597663"/>
                  <a:pt x="1740" y="570146"/>
                </a:cubicBezTo>
                <a:cubicBezTo>
                  <a:pt x="10207" y="542629"/>
                  <a:pt x="51482" y="415365"/>
                  <a:pt x="74765" y="360596"/>
                </a:cubicBezTo>
                <a:cubicBezTo>
                  <a:pt x="98048" y="305827"/>
                  <a:pt x="89582" y="300800"/>
                  <a:pt x="141440" y="241533"/>
                </a:cubicBezTo>
                <a:cubicBezTo>
                  <a:pt x="193298" y="182266"/>
                  <a:pt x="373215" y="7377"/>
                  <a:pt x="376390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FBA04D80-0482-4BFD-8478-BA14FE8FEE6A}"/>
              </a:ext>
            </a:extLst>
          </p:cNvPr>
          <p:cNvSpPr/>
          <p:nvPr/>
        </p:nvSpPr>
        <p:spPr>
          <a:xfrm>
            <a:off x="5301867" y="5310311"/>
            <a:ext cx="247835" cy="120025"/>
          </a:xfrm>
          <a:custGeom>
            <a:avLst/>
            <a:gdLst>
              <a:gd name="connsiteX0" fmla="*/ 383 w 247835"/>
              <a:gd name="connsiteY0" fmla="*/ 115764 h 120025"/>
              <a:gd name="connsiteX1" fmla="*/ 98808 w 247835"/>
              <a:gd name="connsiteY1" fmla="*/ 34802 h 120025"/>
              <a:gd name="connsiteX2" fmla="*/ 205171 w 247835"/>
              <a:gd name="connsiteY2" fmla="*/ 7814 h 120025"/>
              <a:gd name="connsiteX3" fmla="*/ 244858 w 247835"/>
              <a:gd name="connsiteY3" fmla="*/ 1464 h 120025"/>
              <a:gd name="connsiteX4" fmla="*/ 132146 w 247835"/>
              <a:gd name="connsiteY4" fmla="*/ 31627 h 120025"/>
              <a:gd name="connsiteX5" fmla="*/ 92458 w 247835"/>
              <a:gd name="connsiteY5" fmla="*/ 74489 h 120025"/>
              <a:gd name="connsiteX6" fmla="*/ 65471 w 247835"/>
              <a:gd name="connsiteY6" fmla="*/ 104652 h 120025"/>
              <a:gd name="connsiteX7" fmla="*/ 383 w 247835"/>
              <a:gd name="connsiteY7" fmla="*/ 115764 h 12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835" h="120025">
                <a:moveTo>
                  <a:pt x="383" y="115764"/>
                </a:moveTo>
                <a:cubicBezTo>
                  <a:pt x="5939" y="104122"/>
                  <a:pt x="64677" y="52794"/>
                  <a:pt x="98808" y="34802"/>
                </a:cubicBezTo>
                <a:cubicBezTo>
                  <a:pt x="132939" y="16810"/>
                  <a:pt x="180829" y="13370"/>
                  <a:pt x="205171" y="7814"/>
                </a:cubicBezTo>
                <a:cubicBezTo>
                  <a:pt x="229513" y="2258"/>
                  <a:pt x="257029" y="-2505"/>
                  <a:pt x="244858" y="1464"/>
                </a:cubicBezTo>
                <a:cubicBezTo>
                  <a:pt x="232687" y="5433"/>
                  <a:pt x="157546" y="19456"/>
                  <a:pt x="132146" y="31627"/>
                </a:cubicBezTo>
                <a:cubicBezTo>
                  <a:pt x="106746" y="43798"/>
                  <a:pt x="103571" y="62318"/>
                  <a:pt x="92458" y="74489"/>
                </a:cubicBezTo>
                <a:cubicBezTo>
                  <a:pt x="81345" y="86660"/>
                  <a:pt x="79759" y="96979"/>
                  <a:pt x="65471" y="104652"/>
                </a:cubicBezTo>
                <a:cubicBezTo>
                  <a:pt x="51184" y="112325"/>
                  <a:pt x="-5173" y="127406"/>
                  <a:pt x="383" y="115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C8534E5-1A9C-45BE-BDB7-0B42B0CDA585}"/>
              </a:ext>
            </a:extLst>
          </p:cNvPr>
          <p:cNvSpPr/>
          <p:nvPr/>
        </p:nvSpPr>
        <p:spPr>
          <a:xfrm>
            <a:off x="5444480" y="5332372"/>
            <a:ext cx="115119" cy="170261"/>
          </a:xfrm>
          <a:custGeom>
            <a:avLst/>
            <a:gdLst>
              <a:gd name="connsiteX0" fmla="*/ 107008 w 115119"/>
              <a:gd name="connsiteY0" fmla="*/ 41 h 170261"/>
              <a:gd name="connsiteX1" fmla="*/ 86370 w 115119"/>
              <a:gd name="connsiteY1" fmla="*/ 79416 h 170261"/>
              <a:gd name="connsiteX2" fmla="*/ 30808 w 115119"/>
              <a:gd name="connsiteY2" fmla="*/ 120691 h 170261"/>
              <a:gd name="connsiteX3" fmla="*/ 16520 w 115119"/>
              <a:gd name="connsiteY3" fmla="*/ 142916 h 170261"/>
              <a:gd name="connsiteX4" fmla="*/ 2233 w 115119"/>
              <a:gd name="connsiteY4" fmla="*/ 169903 h 170261"/>
              <a:gd name="connsiteX5" fmla="*/ 67320 w 115119"/>
              <a:gd name="connsiteY5" fmla="*/ 122278 h 170261"/>
              <a:gd name="connsiteX6" fmla="*/ 113358 w 115119"/>
              <a:gd name="connsiteY6" fmla="*/ 90528 h 170261"/>
              <a:gd name="connsiteX7" fmla="*/ 107008 w 115119"/>
              <a:gd name="connsiteY7" fmla="*/ 41 h 17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119" h="170261">
                <a:moveTo>
                  <a:pt x="107008" y="41"/>
                </a:moveTo>
                <a:cubicBezTo>
                  <a:pt x="102510" y="-1811"/>
                  <a:pt x="99070" y="59308"/>
                  <a:pt x="86370" y="79416"/>
                </a:cubicBezTo>
                <a:cubicBezTo>
                  <a:pt x="73670" y="99524"/>
                  <a:pt x="42450" y="110108"/>
                  <a:pt x="30808" y="120691"/>
                </a:cubicBezTo>
                <a:cubicBezTo>
                  <a:pt x="19166" y="131274"/>
                  <a:pt x="21282" y="134714"/>
                  <a:pt x="16520" y="142916"/>
                </a:cubicBezTo>
                <a:cubicBezTo>
                  <a:pt x="11758" y="151118"/>
                  <a:pt x="-6234" y="173343"/>
                  <a:pt x="2233" y="169903"/>
                </a:cubicBezTo>
                <a:cubicBezTo>
                  <a:pt x="10700" y="166463"/>
                  <a:pt x="48799" y="135507"/>
                  <a:pt x="67320" y="122278"/>
                </a:cubicBezTo>
                <a:cubicBezTo>
                  <a:pt x="85841" y="109049"/>
                  <a:pt x="108331" y="110107"/>
                  <a:pt x="113358" y="90528"/>
                </a:cubicBezTo>
                <a:cubicBezTo>
                  <a:pt x="118385" y="70949"/>
                  <a:pt x="111506" y="1893"/>
                  <a:pt x="10700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24B6BDE8-3DF0-404B-8C2A-40DBA7475800}"/>
              </a:ext>
            </a:extLst>
          </p:cNvPr>
          <p:cNvSpPr/>
          <p:nvPr/>
        </p:nvSpPr>
        <p:spPr>
          <a:xfrm>
            <a:off x="5352522" y="5357640"/>
            <a:ext cx="146969" cy="87692"/>
          </a:xfrm>
          <a:custGeom>
            <a:avLst/>
            <a:gdLst>
              <a:gd name="connsiteX0" fmla="*/ 528 w 146969"/>
              <a:gd name="connsiteY0" fmla="*/ 87485 h 87692"/>
              <a:gd name="connsiteX1" fmla="*/ 94191 w 146969"/>
              <a:gd name="connsiteY1" fmla="*/ 52560 h 87692"/>
              <a:gd name="connsiteX2" fmla="*/ 140228 w 146969"/>
              <a:gd name="connsiteY2" fmla="*/ 173 h 87692"/>
              <a:gd name="connsiteX3" fmla="*/ 133878 w 146969"/>
              <a:gd name="connsiteY3" fmla="*/ 36685 h 87692"/>
              <a:gd name="connsiteX4" fmla="*/ 140228 w 146969"/>
              <a:gd name="connsiteY4" fmla="*/ 65260 h 87692"/>
              <a:gd name="connsiteX5" fmla="*/ 528 w 146969"/>
              <a:gd name="connsiteY5" fmla="*/ 87485 h 87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969" h="87692">
                <a:moveTo>
                  <a:pt x="528" y="87485"/>
                </a:moveTo>
                <a:cubicBezTo>
                  <a:pt x="-7145" y="85368"/>
                  <a:pt x="70908" y="67112"/>
                  <a:pt x="94191" y="52560"/>
                </a:cubicBezTo>
                <a:cubicBezTo>
                  <a:pt x="117474" y="38008"/>
                  <a:pt x="133614" y="2819"/>
                  <a:pt x="140228" y="173"/>
                </a:cubicBezTo>
                <a:cubicBezTo>
                  <a:pt x="146843" y="-2473"/>
                  <a:pt x="133878" y="25837"/>
                  <a:pt x="133878" y="36685"/>
                </a:cubicBezTo>
                <a:cubicBezTo>
                  <a:pt x="133878" y="47533"/>
                  <a:pt x="158484" y="55470"/>
                  <a:pt x="140228" y="65260"/>
                </a:cubicBezTo>
                <a:cubicBezTo>
                  <a:pt x="121972" y="75050"/>
                  <a:pt x="8201" y="89602"/>
                  <a:pt x="528" y="87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D69B18B-FA33-4ADC-8342-0B1E2BCCDBFC}"/>
              </a:ext>
            </a:extLst>
          </p:cNvPr>
          <p:cNvSpPr/>
          <p:nvPr/>
        </p:nvSpPr>
        <p:spPr>
          <a:xfrm>
            <a:off x="5252199" y="5409898"/>
            <a:ext cx="96373" cy="225752"/>
          </a:xfrm>
          <a:custGeom>
            <a:avLst/>
            <a:gdLst>
              <a:gd name="connsiteX0" fmla="*/ 96089 w 96373"/>
              <a:gd name="connsiteY0" fmla="*/ 302 h 225752"/>
              <a:gd name="connsiteX1" fmla="*/ 32589 w 96373"/>
              <a:gd name="connsiteY1" fmla="*/ 89202 h 225752"/>
              <a:gd name="connsiteX2" fmla="*/ 24651 w 96373"/>
              <a:gd name="connsiteY2" fmla="*/ 132065 h 225752"/>
              <a:gd name="connsiteX3" fmla="*/ 15126 w 96373"/>
              <a:gd name="connsiteY3" fmla="*/ 225727 h 225752"/>
              <a:gd name="connsiteX4" fmla="*/ 4014 w 96373"/>
              <a:gd name="connsiteY4" fmla="*/ 122540 h 225752"/>
              <a:gd name="connsiteX5" fmla="*/ 96089 w 96373"/>
              <a:gd name="connsiteY5" fmla="*/ 302 h 22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373" h="225752">
                <a:moveTo>
                  <a:pt x="96089" y="302"/>
                </a:moveTo>
                <a:cubicBezTo>
                  <a:pt x="100852" y="-5254"/>
                  <a:pt x="44495" y="67242"/>
                  <a:pt x="32589" y="89202"/>
                </a:cubicBezTo>
                <a:cubicBezTo>
                  <a:pt x="20683" y="111162"/>
                  <a:pt x="27562" y="109311"/>
                  <a:pt x="24651" y="132065"/>
                </a:cubicBezTo>
                <a:cubicBezTo>
                  <a:pt x="21740" y="154819"/>
                  <a:pt x="18565" y="227314"/>
                  <a:pt x="15126" y="225727"/>
                </a:cubicBezTo>
                <a:cubicBezTo>
                  <a:pt x="11687" y="224140"/>
                  <a:pt x="-8422" y="155878"/>
                  <a:pt x="4014" y="122540"/>
                </a:cubicBezTo>
                <a:cubicBezTo>
                  <a:pt x="16449" y="89203"/>
                  <a:pt x="91326" y="5858"/>
                  <a:pt x="96089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47B2477-6E76-4B9F-BF67-456490034A39}"/>
              </a:ext>
            </a:extLst>
          </p:cNvPr>
          <p:cNvSpPr/>
          <p:nvPr/>
        </p:nvSpPr>
        <p:spPr>
          <a:xfrm>
            <a:off x="3204429" y="4569940"/>
            <a:ext cx="1395652" cy="285804"/>
          </a:xfrm>
          <a:custGeom>
            <a:avLst/>
            <a:gdLst>
              <a:gd name="connsiteX0" fmla="*/ 2321 w 1395652"/>
              <a:gd name="connsiteY0" fmla="*/ 8410 h 285804"/>
              <a:gd name="connsiteX1" fmla="*/ 405546 w 1395652"/>
              <a:gd name="connsiteY1" fmla="*/ 21110 h 285804"/>
              <a:gd name="connsiteX2" fmla="*/ 859571 w 1395652"/>
              <a:gd name="connsiteY2" fmla="*/ 157635 h 285804"/>
              <a:gd name="connsiteX3" fmla="*/ 1380271 w 1395652"/>
              <a:gd name="connsiteY3" fmla="*/ 281460 h 285804"/>
              <a:gd name="connsiteX4" fmla="*/ 1227871 w 1395652"/>
              <a:gd name="connsiteY4" fmla="*/ 246535 h 285804"/>
              <a:gd name="connsiteX5" fmla="*/ 919896 w 1395652"/>
              <a:gd name="connsiteY5" fmla="*/ 138585 h 285804"/>
              <a:gd name="connsiteX6" fmla="*/ 592871 w 1395652"/>
              <a:gd name="connsiteY6" fmla="*/ 100485 h 285804"/>
              <a:gd name="connsiteX7" fmla="*/ 2321 w 1395652"/>
              <a:gd name="connsiteY7" fmla="*/ 8410 h 28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5652" h="285804">
                <a:moveTo>
                  <a:pt x="2321" y="8410"/>
                </a:moveTo>
                <a:cubicBezTo>
                  <a:pt x="-28900" y="-4819"/>
                  <a:pt x="262671" y="-3761"/>
                  <a:pt x="405546" y="21110"/>
                </a:cubicBezTo>
                <a:cubicBezTo>
                  <a:pt x="548421" y="45981"/>
                  <a:pt x="697117" y="114243"/>
                  <a:pt x="859571" y="157635"/>
                </a:cubicBezTo>
                <a:cubicBezTo>
                  <a:pt x="1022025" y="201027"/>
                  <a:pt x="1318888" y="266643"/>
                  <a:pt x="1380271" y="281460"/>
                </a:cubicBezTo>
                <a:cubicBezTo>
                  <a:pt x="1441654" y="296277"/>
                  <a:pt x="1304600" y="270347"/>
                  <a:pt x="1227871" y="246535"/>
                </a:cubicBezTo>
                <a:cubicBezTo>
                  <a:pt x="1151142" y="222723"/>
                  <a:pt x="1025729" y="162927"/>
                  <a:pt x="919896" y="138585"/>
                </a:cubicBezTo>
                <a:cubicBezTo>
                  <a:pt x="814063" y="114243"/>
                  <a:pt x="744742" y="121122"/>
                  <a:pt x="592871" y="100485"/>
                </a:cubicBezTo>
                <a:cubicBezTo>
                  <a:pt x="441000" y="79848"/>
                  <a:pt x="33542" y="21639"/>
                  <a:pt x="2321" y="8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9ED44956-C390-406F-B064-D112B7B75891}"/>
              </a:ext>
            </a:extLst>
          </p:cNvPr>
          <p:cNvSpPr/>
          <p:nvPr/>
        </p:nvSpPr>
        <p:spPr>
          <a:xfrm>
            <a:off x="2831506" y="4432298"/>
            <a:ext cx="546386" cy="188622"/>
          </a:xfrm>
          <a:custGeom>
            <a:avLst/>
            <a:gdLst>
              <a:gd name="connsiteX0" fmla="*/ 3769 w 546386"/>
              <a:gd name="connsiteY0" fmla="*/ 2 h 188622"/>
              <a:gd name="connsiteX1" fmla="*/ 283169 w 546386"/>
              <a:gd name="connsiteY1" fmla="*/ 130177 h 188622"/>
              <a:gd name="connsiteX2" fmla="*/ 543519 w 546386"/>
              <a:gd name="connsiteY2" fmla="*/ 187327 h 188622"/>
              <a:gd name="connsiteX3" fmla="*/ 429219 w 546386"/>
              <a:gd name="connsiteY3" fmla="*/ 171452 h 188622"/>
              <a:gd name="connsiteX4" fmla="*/ 140294 w 546386"/>
              <a:gd name="connsiteY4" fmla="*/ 133352 h 188622"/>
              <a:gd name="connsiteX5" fmla="*/ 3769 w 546386"/>
              <a:gd name="connsiteY5" fmla="*/ 2 h 188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386" h="188622">
                <a:moveTo>
                  <a:pt x="3769" y="2"/>
                </a:moveTo>
                <a:cubicBezTo>
                  <a:pt x="27581" y="-527"/>
                  <a:pt x="193211" y="98956"/>
                  <a:pt x="283169" y="130177"/>
                </a:cubicBezTo>
                <a:cubicBezTo>
                  <a:pt x="373127" y="161398"/>
                  <a:pt x="519177" y="180448"/>
                  <a:pt x="543519" y="187327"/>
                </a:cubicBezTo>
                <a:cubicBezTo>
                  <a:pt x="567861" y="194206"/>
                  <a:pt x="429219" y="171452"/>
                  <a:pt x="429219" y="171452"/>
                </a:cubicBezTo>
                <a:cubicBezTo>
                  <a:pt x="362015" y="162456"/>
                  <a:pt x="206440" y="159810"/>
                  <a:pt x="140294" y="133352"/>
                </a:cubicBezTo>
                <a:cubicBezTo>
                  <a:pt x="74148" y="106894"/>
                  <a:pt x="-20043" y="531"/>
                  <a:pt x="376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D8A6170B-A763-4213-BE4B-6B71074CD2DE}"/>
              </a:ext>
            </a:extLst>
          </p:cNvPr>
          <p:cNvSpPr/>
          <p:nvPr/>
        </p:nvSpPr>
        <p:spPr>
          <a:xfrm>
            <a:off x="1998032" y="4912571"/>
            <a:ext cx="870014" cy="193244"/>
          </a:xfrm>
          <a:custGeom>
            <a:avLst/>
            <a:gdLst>
              <a:gd name="connsiteX0" fmla="*/ 11743 w 870014"/>
              <a:gd name="connsiteY0" fmla="*/ 46779 h 193244"/>
              <a:gd name="connsiteX1" fmla="*/ 97468 w 870014"/>
              <a:gd name="connsiteY1" fmla="*/ 46779 h 193244"/>
              <a:gd name="connsiteX2" fmla="*/ 408618 w 870014"/>
              <a:gd name="connsiteY2" fmla="*/ 5504 h 193244"/>
              <a:gd name="connsiteX3" fmla="*/ 843593 w 870014"/>
              <a:gd name="connsiteY3" fmla="*/ 186479 h 193244"/>
              <a:gd name="connsiteX4" fmla="*/ 767393 w 870014"/>
              <a:gd name="connsiteY4" fmla="*/ 142029 h 193244"/>
              <a:gd name="connsiteX5" fmla="*/ 319718 w 870014"/>
              <a:gd name="connsiteY5" fmla="*/ 21379 h 193244"/>
              <a:gd name="connsiteX6" fmla="*/ 11743 w 870014"/>
              <a:gd name="connsiteY6" fmla="*/ 46779 h 19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014" h="193244">
                <a:moveTo>
                  <a:pt x="11743" y="46779"/>
                </a:moveTo>
                <a:cubicBezTo>
                  <a:pt x="-25299" y="51012"/>
                  <a:pt x="31322" y="53658"/>
                  <a:pt x="97468" y="46779"/>
                </a:cubicBezTo>
                <a:cubicBezTo>
                  <a:pt x="163614" y="39900"/>
                  <a:pt x="284264" y="-17779"/>
                  <a:pt x="408618" y="5504"/>
                </a:cubicBezTo>
                <a:cubicBezTo>
                  <a:pt x="532972" y="28787"/>
                  <a:pt x="783797" y="163725"/>
                  <a:pt x="843593" y="186479"/>
                </a:cubicBezTo>
                <a:cubicBezTo>
                  <a:pt x="903389" y="209233"/>
                  <a:pt x="854706" y="169546"/>
                  <a:pt x="767393" y="142029"/>
                </a:cubicBezTo>
                <a:cubicBezTo>
                  <a:pt x="680081" y="114512"/>
                  <a:pt x="441955" y="37254"/>
                  <a:pt x="319718" y="21379"/>
                </a:cubicBezTo>
                <a:cubicBezTo>
                  <a:pt x="197481" y="5504"/>
                  <a:pt x="48785" y="42546"/>
                  <a:pt x="11743" y="46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6E0B7D2E-901C-4DEC-884B-9AB9229025B3}"/>
              </a:ext>
            </a:extLst>
          </p:cNvPr>
          <p:cNvSpPr/>
          <p:nvPr/>
        </p:nvSpPr>
        <p:spPr>
          <a:xfrm>
            <a:off x="2092391" y="5060823"/>
            <a:ext cx="1003367" cy="480884"/>
          </a:xfrm>
          <a:custGeom>
            <a:avLst/>
            <a:gdLst>
              <a:gd name="connsiteX0" fmla="*/ 3109 w 1003367"/>
              <a:gd name="connsiteY0" fmla="*/ 127 h 480884"/>
              <a:gd name="connsiteX1" fmla="*/ 358709 w 1003367"/>
              <a:gd name="connsiteY1" fmla="*/ 127127 h 480884"/>
              <a:gd name="connsiteX2" fmla="*/ 479359 w 1003367"/>
              <a:gd name="connsiteY2" fmla="*/ 171577 h 480884"/>
              <a:gd name="connsiteX3" fmla="*/ 981009 w 1003367"/>
              <a:gd name="connsiteY3" fmla="*/ 470027 h 480884"/>
              <a:gd name="connsiteX4" fmla="*/ 882584 w 1003367"/>
              <a:gd name="connsiteY4" fmla="*/ 390652 h 480884"/>
              <a:gd name="connsiteX5" fmla="*/ 584134 w 1003367"/>
              <a:gd name="connsiteY5" fmla="*/ 152527 h 480884"/>
              <a:gd name="connsiteX6" fmla="*/ 3109 w 1003367"/>
              <a:gd name="connsiteY6" fmla="*/ 127 h 48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3367" h="480884">
                <a:moveTo>
                  <a:pt x="3109" y="127"/>
                </a:moveTo>
                <a:cubicBezTo>
                  <a:pt x="-34462" y="-4106"/>
                  <a:pt x="279334" y="98552"/>
                  <a:pt x="358709" y="127127"/>
                </a:cubicBezTo>
                <a:cubicBezTo>
                  <a:pt x="438084" y="155702"/>
                  <a:pt x="375642" y="114427"/>
                  <a:pt x="479359" y="171577"/>
                </a:cubicBezTo>
                <a:cubicBezTo>
                  <a:pt x="583076" y="228727"/>
                  <a:pt x="913805" y="433514"/>
                  <a:pt x="981009" y="470027"/>
                </a:cubicBezTo>
                <a:cubicBezTo>
                  <a:pt x="1048213" y="506540"/>
                  <a:pt x="948730" y="443569"/>
                  <a:pt x="882584" y="390652"/>
                </a:cubicBezTo>
                <a:cubicBezTo>
                  <a:pt x="816438" y="337735"/>
                  <a:pt x="725421" y="215498"/>
                  <a:pt x="584134" y="152527"/>
                </a:cubicBezTo>
                <a:cubicBezTo>
                  <a:pt x="442847" y="89556"/>
                  <a:pt x="40680" y="4360"/>
                  <a:pt x="3109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D16F25B1-690D-43BF-A025-31789BDA08DC}"/>
              </a:ext>
            </a:extLst>
          </p:cNvPr>
          <p:cNvSpPr/>
          <p:nvPr/>
        </p:nvSpPr>
        <p:spPr>
          <a:xfrm>
            <a:off x="1877768" y="2982243"/>
            <a:ext cx="125240" cy="1830211"/>
          </a:xfrm>
          <a:custGeom>
            <a:avLst/>
            <a:gdLst>
              <a:gd name="connsiteX0" fmla="*/ 124599 w 125240"/>
              <a:gd name="connsiteY0" fmla="*/ 2257 h 1830211"/>
              <a:gd name="connsiteX1" fmla="*/ 52632 w 125240"/>
              <a:gd name="connsiteY1" fmla="*/ 544124 h 1830211"/>
              <a:gd name="connsiteX2" fmla="*/ 35699 w 125240"/>
              <a:gd name="connsiteY2" fmla="*/ 1047890 h 1830211"/>
              <a:gd name="connsiteX3" fmla="*/ 14532 w 125240"/>
              <a:gd name="connsiteY3" fmla="*/ 1818357 h 1830211"/>
              <a:gd name="connsiteX4" fmla="*/ 27232 w 125240"/>
              <a:gd name="connsiteY4" fmla="*/ 1462757 h 1830211"/>
              <a:gd name="connsiteX5" fmla="*/ 6065 w 125240"/>
              <a:gd name="connsiteY5" fmla="*/ 760024 h 1830211"/>
              <a:gd name="connsiteX6" fmla="*/ 124599 w 125240"/>
              <a:gd name="connsiteY6" fmla="*/ 2257 h 1830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40" h="1830211">
                <a:moveTo>
                  <a:pt x="124599" y="2257"/>
                </a:moveTo>
                <a:cubicBezTo>
                  <a:pt x="132360" y="-33726"/>
                  <a:pt x="67449" y="369852"/>
                  <a:pt x="52632" y="544124"/>
                </a:cubicBezTo>
                <a:cubicBezTo>
                  <a:pt x="37815" y="718396"/>
                  <a:pt x="42049" y="835518"/>
                  <a:pt x="35699" y="1047890"/>
                </a:cubicBezTo>
                <a:cubicBezTo>
                  <a:pt x="29349" y="1260262"/>
                  <a:pt x="15943" y="1749213"/>
                  <a:pt x="14532" y="1818357"/>
                </a:cubicBezTo>
                <a:cubicBezTo>
                  <a:pt x="13121" y="1887501"/>
                  <a:pt x="28643" y="1639146"/>
                  <a:pt x="27232" y="1462757"/>
                </a:cubicBezTo>
                <a:cubicBezTo>
                  <a:pt x="25821" y="1286368"/>
                  <a:pt x="-15102" y="1000619"/>
                  <a:pt x="6065" y="760024"/>
                </a:cubicBezTo>
                <a:cubicBezTo>
                  <a:pt x="27232" y="519429"/>
                  <a:pt x="116838" y="38240"/>
                  <a:pt x="124599" y="2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4E498D7-048F-40E9-993E-48C5BF240797}"/>
              </a:ext>
            </a:extLst>
          </p:cNvPr>
          <p:cNvSpPr/>
          <p:nvPr/>
        </p:nvSpPr>
        <p:spPr>
          <a:xfrm>
            <a:off x="2601182" y="3221641"/>
            <a:ext cx="186906" cy="1069994"/>
          </a:xfrm>
          <a:custGeom>
            <a:avLst/>
            <a:gdLst>
              <a:gd name="connsiteX0" fmla="*/ 57351 w 186906"/>
              <a:gd name="connsiteY0" fmla="*/ 8392 h 1069994"/>
              <a:gd name="connsiteX1" fmla="*/ 57351 w 186906"/>
              <a:gd name="connsiteY1" fmla="*/ 84592 h 1069994"/>
              <a:gd name="connsiteX2" fmla="*/ 70051 w 186906"/>
              <a:gd name="connsiteY2" fmla="*/ 397859 h 1069994"/>
              <a:gd name="connsiteX3" fmla="*/ 171651 w 186906"/>
              <a:gd name="connsiteY3" fmla="*/ 939726 h 1069994"/>
              <a:gd name="connsiteX4" fmla="*/ 184351 w 186906"/>
              <a:gd name="connsiteY4" fmla="*/ 1066726 h 1069994"/>
              <a:gd name="connsiteX5" fmla="*/ 150485 w 186906"/>
              <a:gd name="connsiteY5" fmla="*/ 855059 h 1069994"/>
              <a:gd name="connsiteX6" fmla="*/ 2318 w 186906"/>
              <a:gd name="connsiteY6" fmla="*/ 241226 h 1069994"/>
              <a:gd name="connsiteX7" fmla="*/ 57351 w 186906"/>
              <a:gd name="connsiteY7" fmla="*/ 8392 h 10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906" h="1069994">
                <a:moveTo>
                  <a:pt x="57351" y="8392"/>
                </a:moveTo>
                <a:cubicBezTo>
                  <a:pt x="66523" y="-17714"/>
                  <a:pt x="55234" y="19681"/>
                  <a:pt x="57351" y="84592"/>
                </a:cubicBezTo>
                <a:cubicBezTo>
                  <a:pt x="59468" y="149503"/>
                  <a:pt x="51001" y="255337"/>
                  <a:pt x="70051" y="397859"/>
                </a:cubicBezTo>
                <a:cubicBezTo>
                  <a:pt x="89101" y="540381"/>
                  <a:pt x="152601" y="828248"/>
                  <a:pt x="171651" y="939726"/>
                </a:cubicBezTo>
                <a:cubicBezTo>
                  <a:pt x="190701" y="1051204"/>
                  <a:pt x="187879" y="1080837"/>
                  <a:pt x="184351" y="1066726"/>
                </a:cubicBezTo>
                <a:cubicBezTo>
                  <a:pt x="180823" y="1052615"/>
                  <a:pt x="180824" y="992642"/>
                  <a:pt x="150485" y="855059"/>
                </a:cubicBezTo>
                <a:cubicBezTo>
                  <a:pt x="120146" y="717476"/>
                  <a:pt x="17135" y="374576"/>
                  <a:pt x="2318" y="241226"/>
                </a:cubicBezTo>
                <a:cubicBezTo>
                  <a:pt x="-12499" y="107876"/>
                  <a:pt x="48179" y="34498"/>
                  <a:pt x="57351" y="8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75003655-AB74-4CB6-ADCE-F089AC9201EA}"/>
              </a:ext>
            </a:extLst>
          </p:cNvPr>
          <p:cNvSpPr/>
          <p:nvPr/>
        </p:nvSpPr>
        <p:spPr>
          <a:xfrm>
            <a:off x="1984579" y="2224361"/>
            <a:ext cx="165992" cy="760561"/>
          </a:xfrm>
          <a:custGeom>
            <a:avLst/>
            <a:gdLst>
              <a:gd name="connsiteX0" fmla="*/ 165954 w 165992"/>
              <a:gd name="connsiteY0" fmla="*/ 2372 h 760561"/>
              <a:gd name="connsiteX1" fmla="*/ 102454 w 165992"/>
              <a:gd name="connsiteY1" fmla="*/ 434172 h 760561"/>
              <a:gd name="connsiteX2" fmla="*/ 854 w 165992"/>
              <a:gd name="connsiteY2" fmla="*/ 760139 h 760561"/>
              <a:gd name="connsiteX3" fmla="*/ 55888 w 165992"/>
              <a:gd name="connsiteY3" fmla="*/ 497672 h 760561"/>
              <a:gd name="connsiteX4" fmla="*/ 93988 w 165992"/>
              <a:gd name="connsiteY4" fmla="*/ 269072 h 760561"/>
              <a:gd name="connsiteX5" fmla="*/ 165954 w 165992"/>
              <a:gd name="connsiteY5" fmla="*/ 2372 h 7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992" h="760561">
                <a:moveTo>
                  <a:pt x="165954" y="2372"/>
                </a:moveTo>
                <a:cubicBezTo>
                  <a:pt x="167365" y="29889"/>
                  <a:pt x="129971" y="307877"/>
                  <a:pt x="102454" y="434172"/>
                </a:cubicBezTo>
                <a:cubicBezTo>
                  <a:pt x="74937" y="560467"/>
                  <a:pt x="8615" y="749556"/>
                  <a:pt x="854" y="760139"/>
                </a:cubicBezTo>
                <a:cubicBezTo>
                  <a:pt x="-6907" y="770722"/>
                  <a:pt x="40366" y="579516"/>
                  <a:pt x="55888" y="497672"/>
                </a:cubicBezTo>
                <a:cubicBezTo>
                  <a:pt x="71410" y="415828"/>
                  <a:pt x="72821" y="343861"/>
                  <a:pt x="93988" y="269072"/>
                </a:cubicBezTo>
                <a:cubicBezTo>
                  <a:pt x="115155" y="194283"/>
                  <a:pt x="164543" y="-25145"/>
                  <a:pt x="165954" y="2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1BAE3A9C-0624-4A89-93FE-CD4A9309D233}"/>
              </a:ext>
            </a:extLst>
          </p:cNvPr>
          <p:cNvSpPr/>
          <p:nvPr/>
        </p:nvSpPr>
        <p:spPr>
          <a:xfrm>
            <a:off x="2538549" y="2158745"/>
            <a:ext cx="125228" cy="875302"/>
          </a:xfrm>
          <a:custGeom>
            <a:avLst/>
            <a:gdLst>
              <a:gd name="connsiteX0" fmla="*/ 124218 w 125228"/>
              <a:gd name="connsiteY0" fmla="*/ 255 h 875302"/>
              <a:gd name="connsiteX1" fmla="*/ 60718 w 125228"/>
              <a:gd name="connsiteY1" fmla="*/ 377022 h 875302"/>
              <a:gd name="connsiteX2" fmla="*/ 77651 w 125228"/>
              <a:gd name="connsiteY2" fmla="*/ 872322 h 875302"/>
              <a:gd name="connsiteX3" fmla="*/ 60718 w 125228"/>
              <a:gd name="connsiteY3" fmla="*/ 571755 h 875302"/>
              <a:gd name="connsiteX4" fmla="*/ 1451 w 125228"/>
              <a:gd name="connsiteY4" fmla="*/ 321988 h 875302"/>
              <a:gd name="connsiteX5" fmla="*/ 124218 w 125228"/>
              <a:gd name="connsiteY5" fmla="*/ 255 h 87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228" h="875302">
                <a:moveTo>
                  <a:pt x="124218" y="255"/>
                </a:moveTo>
                <a:cubicBezTo>
                  <a:pt x="134096" y="9427"/>
                  <a:pt x="68479" y="231678"/>
                  <a:pt x="60718" y="377022"/>
                </a:cubicBezTo>
                <a:cubicBezTo>
                  <a:pt x="52957" y="522366"/>
                  <a:pt x="77651" y="839867"/>
                  <a:pt x="77651" y="872322"/>
                </a:cubicBezTo>
                <a:cubicBezTo>
                  <a:pt x="77651" y="904777"/>
                  <a:pt x="73418" y="663477"/>
                  <a:pt x="60718" y="571755"/>
                </a:cubicBezTo>
                <a:cubicBezTo>
                  <a:pt x="48018" y="480033"/>
                  <a:pt x="-9838" y="413005"/>
                  <a:pt x="1451" y="321988"/>
                </a:cubicBezTo>
                <a:cubicBezTo>
                  <a:pt x="12740" y="230971"/>
                  <a:pt x="114340" y="-8917"/>
                  <a:pt x="124218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C4A170A7-505A-4112-BE49-5617735DB348}"/>
              </a:ext>
            </a:extLst>
          </p:cNvPr>
          <p:cNvSpPr/>
          <p:nvPr/>
        </p:nvSpPr>
        <p:spPr>
          <a:xfrm>
            <a:off x="2150291" y="1837005"/>
            <a:ext cx="144185" cy="152662"/>
          </a:xfrm>
          <a:custGeom>
            <a:avLst/>
            <a:gdLst>
              <a:gd name="connsiteX0" fmla="*/ 144176 w 144185"/>
              <a:gd name="connsiteY0" fmla="*/ 262 h 152662"/>
              <a:gd name="connsiteX1" fmla="*/ 31992 w 144185"/>
              <a:gd name="connsiteY1" fmla="*/ 99745 h 152662"/>
              <a:gd name="connsiteX2" fmla="*/ 15059 w 144185"/>
              <a:gd name="connsiteY2" fmla="*/ 118795 h 152662"/>
              <a:gd name="connsiteX3" fmla="*/ 12942 w 144185"/>
              <a:gd name="connsiteY3" fmla="*/ 152662 h 152662"/>
              <a:gd name="connsiteX4" fmla="*/ 242 w 144185"/>
              <a:gd name="connsiteY4" fmla="*/ 118795 h 152662"/>
              <a:gd name="connsiteX5" fmla="*/ 25642 w 144185"/>
              <a:gd name="connsiteY5" fmla="*/ 72228 h 152662"/>
              <a:gd name="connsiteX6" fmla="*/ 144176 w 144185"/>
              <a:gd name="connsiteY6" fmla="*/ 262 h 152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185" h="152662">
                <a:moveTo>
                  <a:pt x="144176" y="262"/>
                </a:moveTo>
                <a:cubicBezTo>
                  <a:pt x="145234" y="4848"/>
                  <a:pt x="53511" y="79990"/>
                  <a:pt x="31992" y="99745"/>
                </a:cubicBezTo>
                <a:cubicBezTo>
                  <a:pt x="10473" y="119500"/>
                  <a:pt x="18234" y="109976"/>
                  <a:pt x="15059" y="118795"/>
                </a:cubicBezTo>
                <a:cubicBezTo>
                  <a:pt x="11884" y="127615"/>
                  <a:pt x="15411" y="152662"/>
                  <a:pt x="12942" y="152662"/>
                </a:cubicBezTo>
                <a:cubicBezTo>
                  <a:pt x="10473" y="152662"/>
                  <a:pt x="-1875" y="132201"/>
                  <a:pt x="242" y="118795"/>
                </a:cubicBezTo>
                <a:cubicBezTo>
                  <a:pt x="2359" y="105389"/>
                  <a:pt x="242" y="91984"/>
                  <a:pt x="25642" y="72228"/>
                </a:cubicBezTo>
                <a:cubicBezTo>
                  <a:pt x="51042" y="52473"/>
                  <a:pt x="143118" y="-4324"/>
                  <a:pt x="144176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1994D92B-48CD-4268-A712-23435CF71720}"/>
              </a:ext>
            </a:extLst>
          </p:cNvPr>
          <p:cNvSpPr/>
          <p:nvPr/>
        </p:nvSpPr>
        <p:spPr>
          <a:xfrm>
            <a:off x="2077402" y="1752431"/>
            <a:ext cx="96521" cy="724234"/>
          </a:xfrm>
          <a:custGeom>
            <a:avLst/>
            <a:gdLst>
              <a:gd name="connsiteX0" fmla="*/ 96415 w 96521"/>
              <a:gd name="connsiteY0" fmla="*/ 169 h 724234"/>
              <a:gd name="connsiteX1" fmla="*/ 35031 w 96521"/>
              <a:gd name="connsiteY1" fmla="*/ 116586 h 724234"/>
              <a:gd name="connsiteX2" fmla="*/ 37148 w 96521"/>
              <a:gd name="connsiteY2" fmla="*/ 186436 h 724234"/>
              <a:gd name="connsiteX3" fmla="*/ 1165 w 96521"/>
              <a:gd name="connsiteY3" fmla="*/ 698669 h 724234"/>
              <a:gd name="connsiteX4" fmla="*/ 9631 w 96521"/>
              <a:gd name="connsiteY4" fmla="*/ 594952 h 724234"/>
              <a:gd name="connsiteX5" fmla="*/ 18098 w 96521"/>
              <a:gd name="connsiteY5" fmla="*/ 144102 h 724234"/>
              <a:gd name="connsiteX6" fmla="*/ 96415 w 96521"/>
              <a:gd name="connsiteY6" fmla="*/ 169 h 72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521" h="724234">
                <a:moveTo>
                  <a:pt x="96415" y="169"/>
                </a:moveTo>
                <a:cubicBezTo>
                  <a:pt x="99237" y="-4417"/>
                  <a:pt x="44909" y="85542"/>
                  <a:pt x="35031" y="116586"/>
                </a:cubicBezTo>
                <a:cubicBezTo>
                  <a:pt x="25153" y="147630"/>
                  <a:pt x="42792" y="89422"/>
                  <a:pt x="37148" y="186436"/>
                </a:cubicBezTo>
                <a:cubicBezTo>
                  <a:pt x="31504" y="283450"/>
                  <a:pt x="5751" y="630583"/>
                  <a:pt x="1165" y="698669"/>
                </a:cubicBezTo>
                <a:cubicBezTo>
                  <a:pt x="-3421" y="766755"/>
                  <a:pt x="6809" y="687380"/>
                  <a:pt x="9631" y="594952"/>
                </a:cubicBezTo>
                <a:cubicBezTo>
                  <a:pt x="12453" y="502524"/>
                  <a:pt x="106" y="244291"/>
                  <a:pt x="18098" y="144102"/>
                </a:cubicBezTo>
                <a:cubicBezTo>
                  <a:pt x="36090" y="43913"/>
                  <a:pt x="93593" y="4755"/>
                  <a:pt x="96415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58FDE360-9918-4487-B58A-8B9DECFC7BB8}"/>
              </a:ext>
            </a:extLst>
          </p:cNvPr>
          <p:cNvSpPr/>
          <p:nvPr/>
        </p:nvSpPr>
        <p:spPr>
          <a:xfrm>
            <a:off x="2463696" y="1991128"/>
            <a:ext cx="122880" cy="441710"/>
          </a:xfrm>
          <a:custGeom>
            <a:avLst/>
            <a:gdLst>
              <a:gd name="connsiteX0" fmla="*/ 122871 w 122880"/>
              <a:gd name="connsiteY0" fmla="*/ 655 h 441710"/>
              <a:gd name="connsiteX1" fmla="*/ 10687 w 122880"/>
              <a:gd name="connsiteY1" fmla="*/ 423989 h 441710"/>
              <a:gd name="connsiteX2" fmla="*/ 17037 w 122880"/>
              <a:gd name="connsiteY2" fmla="*/ 328739 h 441710"/>
              <a:gd name="connsiteX3" fmla="*/ 122871 w 122880"/>
              <a:gd name="connsiteY3" fmla="*/ 655 h 44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880" h="441710">
                <a:moveTo>
                  <a:pt x="122871" y="655"/>
                </a:moveTo>
                <a:cubicBezTo>
                  <a:pt x="121813" y="16530"/>
                  <a:pt x="28326" y="369308"/>
                  <a:pt x="10687" y="423989"/>
                </a:cubicBezTo>
                <a:cubicBezTo>
                  <a:pt x="-6952" y="478670"/>
                  <a:pt x="-1307" y="395414"/>
                  <a:pt x="17037" y="328739"/>
                </a:cubicBezTo>
                <a:cubicBezTo>
                  <a:pt x="35381" y="262064"/>
                  <a:pt x="123929" y="-15220"/>
                  <a:pt x="122871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ABC11575-3D3B-419E-99F1-9B698F270471}"/>
              </a:ext>
            </a:extLst>
          </p:cNvPr>
          <p:cNvSpPr/>
          <p:nvPr/>
        </p:nvSpPr>
        <p:spPr>
          <a:xfrm>
            <a:off x="2281673" y="1903430"/>
            <a:ext cx="84767" cy="312762"/>
          </a:xfrm>
          <a:custGeom>
            <a:avLst/>
            <a:gdLst>
              <a:gd name="connsiteX0" fmla="*/ 84760 w 84767"/>
              <a:gd name="connsiteY0" fmla="*/ 3687 h 312762"/>
              <a:gd name="connsiteX1" fmla="*/ 17027 w 84767"/>
              <a:gd name="connsiteY1" fmla="*/ 185720 h 312762"/>
              <a:gd name="connsiteX2" fmla="*/ 94 w 84767"/>
              <a:gd name="connsiteY2" fmla="*/ 312720 h 312762"/>
              <a:gd name="connsiteX3" fmla="*/ 10677 w 84767"/>
              <a:gd name="connsiteY3" fmla="*/ 173020 h 312762"/>
              <a:gd name="connsiteX4" fmla="*/ 21260 w 84767"/>
              <a:gd name="connsiteY4" fmla="*/ 71420 h 312762"/>
              <a:gd name="connsiteX5" fmla="*/ 84760 w 84767"/>
              <a:gd name="connsiteY5" fmla="*/ 3687 h 31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767" h="312762">
                <a:moveTo>
                  <a:pt x="84760" y="3687"/>
                </a:moveTo>
                <a:cubicBezTo>
                  <a:pt x="84054" y="22737"/>
                  <a:pt x="31138" y="134215"/>
                  <a:pt x="17027" y="185720"/>
                </a:cubicBezTo>
                <a:cubicBezTo>
                  <a:pt x="2916" y="237225"/>
                  <a:pt x="1152" y="314837"/>
                  <a:pt x="94" y="312720"/>
                </a:cubicBezTo>
                <a:cubicBezTo>
                  <a:pt x="-964" y="310603"/>
                  <a:pt x="7149" y="213237"/>
                  <a:pt x="10677" y="173020"/>
                </a:cubicBezTo>
                <a:cubicBezTo>
                  <a:pt x="14205" y="132803"/>
                  <a:pt x="8207" y="98584"/>
                  <a:pt x="21260" y="71420"/>
                </a:cubicBezTo>
                <a:cubicBezTo>
                  <a:pt x="34313" y="44256"/>
                  <a:pt x="85466" y="-15363"/>
                  <a:pt x="84760" y="3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95846672-580D-4BD3-9284-9731F6C98C95}"/>
              </a:ext>
            </a:extLst>
          </p:cNvPr>
          <p:cNvSpPr/>
          <p:nvPr/>
        </p:nvSpPr>
        <p:spPr>
          <a:xfrm>
            <a:off x="2130318" y="2012431"/>
            <a:ext cx="67022" cy="239381"/>
          </a:xfrm>
          <a:custGeom>
            <a:avLst/>
            <a:gdLst>
              <a:gd name="connsiteX0" fmla="*/ 26565 w 67022"/>
              <a:gd name="connsiteY0" fmla="*/ 8986 h 239381"/>
              <a:gd name="connsiteX1" fmla="*/ 64665 w 67022"/>
              <a:gd name="connsiteY1" fmla="*/ 231236 h 239381"/>
              <a:gd name="connsiteX2" fmla="*/ 56199 w 67022"/>
              <a:gd name="connsiteY2" fmla="*/ 178319 h 239381"/>
              <a:gd name="connsiteX3" fmla="*/ 1165 w 67022"/>
              <a:gd name="connsiteY3" fmla="*/ 55552 h 239381"/>
              <a:gd name="connsiteX4" fmla="*/ 26565 w 67022"/>
              <a:gd name="connsiteY4" fmla="*/ 8986 h 23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22" h="239381">
                <a:moveTo>
                  <a:pt x="26565" y="8986"/>
                </a:moveTo>
                <a:cubicBezTo>
                  <a:pt x="37148" y="38267"/>
                  <a:pt x="59726" y="203014"/>
                  <a:pt x="64665" y="231236"/>
                </a:cubicBezTo>
                <a:cubicBezTo>
                  <a:pt x="69604" y="259458"/>
                  <a:pt x="66782" y="207600"/>
                  <a:pt x="56199" y="178319"/>
                </a:cubicBezTo>
                <a:cubicBezTo>
                  <a:pt x="45616" y="149038"/>
                  <a:pt x="7515" y="82010"/>
                  <a:pt x="1165" y="55552"/>
                </a:cubicBezTo>
                <a:cubicBezTo>
                  <a:pt x="-5185" y="29094"/>
                  <a:pt x="15982" y="-20295"/>
                  <a:pt x="26565" y="8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6865CEB9-F07F-470C-AAD7-B9D1B130696C}"/>
              </a:ext>
            </a:extLst>
          </p:cNvPr>
          <p:cNvSpPr/>
          <p:nvPr/>
        </p:nvSpPr>
        <p:spPr>
          <a:xfrm>
            <a:off x="2728230" y="1623405"/>
            <a:ext cx="225844" cy="282473"/>
          </a:xfrm>
          <a:custGeom>
            <a:avLst/>
            <a:gdLst>
              <a:gd name="connsiteX0" fmla="*/ 224520 w 225844"/>
              <a:gd name="connsiteY0" fmla="*/ 78 h 282473"/>
              <a:gd name="connsiteX1" fmla="*/ 194887 w 225844"/>
              <a:gd name="connsiteY1" fmla="*/ 101678 h 282473"/>
              <a:gd name="connsiteX2" fmla="*/ 127153 w 225844"/>
              <a:gd name="connsiteY2" fmla="*/ 179995 h 282473"/>
              <a:gd name="connsiteX3" fmla="*/ 153 w 225844"/>
              <a:gd name="connsiteY3" fmla="*/ 281595 h 282473"/>
              <a:gd name="connsiteX4" fmla="*/ 154670 w 225844"/>
              <a:gd name="connsiteY4" fmla="*/ 118612 h 282473"/>
              <a:gd name="connsiteX5" fmla="*/ 224520 w 225844"/>
              <a:gd name="connsiteY5" fmla="*/ 78 h 28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844" h="282473">
                <a:moveTo>
                  <a:pt x="224520" y="78"/>
                </a:moveTo>
                <a:cubicBezTo>
                  <a:pt x="231223" y="-2744"/>
                  <a:pt x="211115" y="71692"/>
                  <a:pt x="194887" y="101678"/>
                </a:cubicBezTo>
                <a:cubicBezTo>
                  <a:pt x="178659" y="131664"/>
                  <a:pt x="159609" y="150009"/>
                  <a:pt x="127153" y="179995"/>
                </a:cubicBezTo>
                <a:cubicBezTo>
                  <a:pt x="94697" y="209981"/>
                  <a:pt x="-4433" y="291825"/>
                  <a:pt x="153" y="281595"/>
                </a:cubicBezTo>
                <a:cubicBezTo>
                  <a:pt x="4739" y="271365"/>
                  <a:pt x="117275" y="164120"/>
                  <a:pt x="154670" y="118612"/>
                </a:cubicBezTo>
                <a:cubicBezTo>
                  <a:pt x="192065" y="73104"/>
                  <a:pt x="217817" y="2900"/>
                  <a:pt x="224520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8751DEC3-3CF1-4914-A3AD-F0F2B2A63E70}"/>
              </a:ext>
            </a:extLst>
          </p:cNvPr>
          <p:cNvSpPr/>
          <p:nvPr/>
        </p:nvSpPr>
        <p:spPr>
          <a:xfrm>
            <a:off x="2324080" y="1748117"/>
            <a:ext cx="476038" cy="155665"/>
          </a:xfrm>
          <a:custGeom>
            <a:avLst/>
            <a:gdLst>
              <a:gd name="connsiteX0" fmla="*/ 20 w 476038"/>
              <a:gd name="connsiteY0" fmla="*/ 44700 h 155665"/>
              <a:gd name="connsiteX1" fmla="*/ 101620 w 476038"/>
              <a:gd name="connsiteY1" fmla="*/ 23533 h 155665"/>
              <a:gd name="connsiteX2" fmla="*/ 146070 w 476038"/>
              <a:gd name="connsiteY2" fmla="*/ 36233 h 155665"/>
              <a:gd name="connsiteX3" fmla="*/ 186287 w 476038"/>
              <a:gd name="connsiteY3" fmla="*/ 4483 h 155665"/>
              <a:gd name="connsiteX4" fmla="*/ 463570 w 476038"/>
              <a:gd name="connsiteY4" fmla="*/ 150533 h 155665"/>
              <a:gd name="connsiteX5" fmla="*/ 408537 w 476038"/>
              <a:gd name="connsiteY5" fmla="*/ 114550 h 155665"/>
              <a:gd name="connsiteX6" fmla="*/ 232853 w 476038"/>
              <a:gd name="connsiteY6" fmla="*/ 36233 h 155665"/>
              <a:gd name="connsiteX7" fmla="*/ 294237 w 476038"/>
              <a:gd name="connsiteY7" fmla="*/ 93383 h 155665"/>
              <a:gd name="connsiteX8" fmla="*/ 237087 w 476038"/>
              <a:gd name="connsiteY8" fmla="*/ 70100 h 155665"/>
              <a:gd name="connsiteX9" fmla="*/ 270953 w 476038"/>
              <a:gd name="connsiteY9" fmla="*/ 103966 h 155665"/>
              <a:gd name="connsiteX10" fmla="*/ 129137 w 476038"/>
              <a:gd name="connsiteY10" fmla="*/ 46816 h 155665"/>
              <a:gd name="connsiteX11" fmla="*/ 93153 w 476038"/>
              <a:gd name="connsiteY11" fmla="*/ 8716 h 155665"/>
              <a:gd name="connsiteX12" fmla="*/ 20 w 476038"/>
              <a:gd name="connsiteY12" fmla="*/ 44700 h 15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6038" h="155665">
                <a:moveTo>
                  <a:pt x="20" y="44700"/>
                </a:moveTo>
                <a:cubicBezTo>
                  <a:pt x="1431" y="47170"/>
                  <a:pt x="77278" y="24944"/>
                  <a:pt x="101620" y="23533"/>
                </a:cubicBezTo>
                <a:cubicBezTo>
                  <a:pt x="125962" y="22122"/>
                  <a:pt x="131959" y="39408"/>
                  <a:pt x="146070" y="36233"/>
                </a:cubicBezTo>
                <a:cubicBezTo>
                  <a:pt x="160181" y="33058"/>
                  <a:pt x="133370" y="-14567"/>
                  <a:pt x="186287" y="4483"/>
                </a:cubicBezTo>
                <a:cubicBezTo>
                  <a:pt x="239204" y="23533"/>
                  <a:pt x="426528" y="132189"/>
                  <a:pt x="463570" y="150533"/>
                </a:cubicBezTo>
                <a:cubicBezTo>
                  <a:pt x="500612" y="168877"/>
                  <a:pt x="446990" y="133600"/>
                  <a:pt x="408537" y="114550"/>
                </a:cubicBezTo>
                <a:cubicBezTo>
                  <a:pt x="370084" y="95500"/>
                  <a:pt x="251903" y="39761"/>
                  <a:pt x="232853" y="36233"/>
                </a:cubicBezTo>
                <a:cubicBezTo>
                  <a:pt x="213803" y="32705"/>
                  <a:pt x="293531" y="87739"/>
                  <a:pt x="294237" y="93383"/>
                </a:cubicBezTo>
                <a:cubicBezTo>
                  <a:pt x="294943" y="99028"/>
                  <a:pt x="240968" y="68336"/>
                  <a:pt x="237087" y="70100"/>
                </a:cubicBezTo>
                <a:cubicBezTo>
                  <a:pt x="233206" y="71864"/>
                  <a:pt x="288945" y="107847"/>
                  <a:pt x="270953" y="103966"/>
                </a:cubicBezTo>
                <a:cubicBezTo>
                  <a:pt x="252961" y="100085"/>
                  <a:pt x="158770" y="62691"/>
                  <a:pt x="129137" y="46816"/>
                </a:cubicBezTo>
                <a:cubicBezTo>
                  <a:pt x="99504" y="30941"/>
                  <a:pt x="116084" y="10127"/>
                  <a:pt x="93153" y="8716"/>
                </a:cubicBezTo>
                <a:cubicBezTo>
                  <a:pt x="70222" y="7305"/>
                  <a:pt x="-1391" y="42230"/>
                  <a:pt x="20" y="44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A61B7F9C-3414-4EDD-AC6C-69378821D26A}"/>
              </a:ext>
            </a:extLst>
          </p:cNvPr>
          <p:cNvSpPr/>
          <p:nvPr/>
        </p:nvSpPr>
        <p:spPr>
          <a:xfrm>
            <a:off x="2207677" y="1604432"/>
            <a:ext cx="110545" cy="241421"/>
          </a:xfrm>
          <a:custGeom>
            <a:avLst/>
            <a:gdLst>
              <a:gd name="connsiteX0" fmla="*/ 110073 w 110545"/>
              <a:gd name="connsiteY0" fmla="*/ 1 h 241421"/>
              <a:gd name="connsiteX1" fmla="*/ 55040 w 110545"/>
              <a:gd name="connsiteY1" fmla="*/ 116418 h 241421"/>
              <a:gd name="connsiteX2" fmla="*/ 61390 w 110545"/>
              <a:gd name="connsiteY2" fmla="*/ 175685 h 241421"/>
              <a:gd name="connsiteX3" fmla="*/ 6 w 110545"/>
              <a:gd name="connsiteY3" fmla="*/ 241301 h 241421"/>
              <a:gd name="connsiteX4" fmla="*/ 57156 w 110545"/>
              <a:gd name="connsiteY4" fmla="*/ 158751 h 241421"/>
              <a:gd name="connsiteX5" fmla="*/ 19056 w 110545"/>
              <a:gd name="connsiteY5" fmla="*/ 118535 h 241421"/>
              <a:gd name="connsiteX6" fmla="*/ 110073 w 110545"/>
              <a:gd name="connsiteY6" fmla="*/ 1 h 241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545" h="241421">
                <a:moveTo>
                  <a:pt x="110073" y="1"/>
                </a:moveTo>
                <a:cubicBezTo>
                  <a:pt x="116070" y="-352"/>
                  <a:pt x="63154" y="87137"/>
                  <a:pt x="55040" y="116418"/>
                </a:cubicBezTo>
                <a:cubicBezTo>
                  <a:pt x="46926" y="145699"/>
                  <a:pt x="70562" y="154871"/>
                  <a:pt x="61390" y="175685"/>
                </a:cubicBezTo>
                <a:cubicBezTo>
                  <a:pt x="52218" y="196499"/>
                  <a:pt x="712" y="244123"/>
                  <a:pt x="6" y="241301"/>
                </a:cubicBezTo>
                <a:cubicBezTo>
                  <a:pt x="-700" y="238479"/>
                  <a:pt x="53981" y="179212"/>
                  <a:pt x="57156" y="158751"/>
                </a:cubicBezTo>
                <a:cubicBezTo>
                  <a:pt x="60331" y="138290"/>
                  <a:pt x="9884" y="141465"/>
                  <a:pt x="19056" y="118535"/>
                </a:cubicBezTo>
                <a:cubicBezTo>
                  <a:pt x="28228" y="95605"/>
                  <a:pt x="104076" y="354"/>
                  <a:pt x="11007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A4506458-E1D7-4D9D-A898-9C875E2CA4D4}"/>
              </a:ext>
            </a:extLst>
          </p:cNvPr>
          <p:cNvSpPr/>
          <p:nvPr/>
        </p:nvSpPr>
        <p:spPr>
          <a:xfrm>
            <a:off x="2159000" y="1396886"/>
            <a:ext cx="192543" cy="349698"/>
          </a:xfrm>
          <a:custGeom>
            <a:avLst/>
            <a:gdLst>
              <a:gd name="connsiteX0" fmla="*/ 190500 w 192543"/>
              <a:gd name="connsiteY0" fmla="*/ 114 h 349698"/>
              <a:gd name="connsiteX1" fmla="*/ 146050 w 192543"/>
              <a:gd name="connsiteY1" fmla="*/ 116531 h 349698"/>
              <a:gd name="connsiteX2" fmla="*/ 71967 w 192543"/>
              <a:gd name="connsiteY2" fmla="*/ 201197 h 349698"/>
              <a:gd name="connsiteX3" fmla="*/ 0 w 192543"/>
              <a:gd name="connsiteY3" fmla="*/ 349364 h 349698"/>
              <a:gd name="connsiteX4" fmla="*/ 71967 w 192543"/>
              <a:gd name="connsiteY4" fmla="*/ 237181 h 349698"/>
              <a:gd name="connsiteX5" fmla="*/ 173567 w 192543"/>
              <a:gd name="connsiteY5" fmla="*/ 97481 h 349698"/>
              <a:gd name="connsiteX6" fmla="*/ 190500 w 192543"/>
              <a:gd name="connsiteY6" fmla="*/ 114 h 34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543" h="349698">
                <a:moveTo>
                  <a:pt x="190500" y="114"/>
                </a:moveTo>
                <a:cubicBezTo>
                  <a:pt x="185914" y="3289"/>
                  <a:pt x="165805" y="83017"/>
                  <a:pt x="146050" y="116531"/>
                </a:cubicBezTo>
                <a:cubicBezTo>
                  <a:pt x="126294" y="150045"/>
                  <a:pt x="96309" y="162392"/>
                  <a:pt x="71967" y="201197"/>
                </a:cubicBezTo>
                <a:cubicBezTo>
                  <a:pt x="47625" y="240003"/>
                  <a:pt x="0" y="343367"/>
                  <a:pt x="0" y="349364"/>
                </a:cubicBezTo>
                <a:cubicBezTo>
                  <a:pt x="0" y="355361"/>
                  <a:pt x="43039" y="279161"/>
                  <a:pt x="71967" y="237181"/>
                </a:cubicBezTo>
                <a:cubicBezTo>
                  <a:pt x="100895" y="195201"/>
                  <a:pt x="154164" y="134170"/>
                  <a:pt x="173567" y="97481"/>
                </a:cubicBezTo>
                <a:cubicBezTo>
                  <a:pt x="192970" y="60792"/>
                  <a:pt x="195086" y="-3061"/>
                  <a:pt x="190500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CFAEBA2B-59B7-42A6-A7BC-F8F98216FD76}"/>
              </a:ext>
            </a:extLst>
          </p:cNvPr>
          <p:cNvSpPr/>
          <p:nvPr/>
        </p:nvSpPr>
        <p:spPr>
          <a:xfrm>
            <a:off x="2354679" y="901373"/>
            <a:ext cx="329381" cy="467578"/>
          </a:xfrm>
          <a:custGeom>
            <a:avLst/>
            <a:gdLst>
              <a:gd name="connsiteX0" fmla="*/ 329254 w 329381"/>
              <a:gd name="connsiteY0" fmla="*/ 327 h 467578"/>
              <a:gd name="connsiteX1" fmla="*/ 267871 w 329381"/>
              <a:gd name="connsiteY1" fmla="*/ 125210 h 467578"/>
              <a:gd name="connsiteX2" fmla="*/ 212838 w 329381"/>
              <a:gd name="connsiteY2" fmla="*/ 201410 h 467578"/>
              <a:gd name="connsiteX3" fmla="*/ 123938 w 329381"/>
              <a:gd name="connsiteY3" fmla="*/ 303010 h 467578"/>
              <a:gd name="connsiteX4" fmla="*/ 1171 w 329381"/>
              <a:gd name="connsiteY4" fmla="*/ 465994 h 467578"/>
              <a:gd name="connsiteX5" fmla="*/ 73138 w 329381"/>
              <a:gd name="connsiteY5" fmla="*/ 372860 h 467578"/>
              <a:gd name="connsiteX6" fmla="*/ 250938 w 329381"/>
              <a:gd name="connsiteY6" fmla="*/ 165427 h 467578"/>
              <a:gd name="connsiteX7" fmla="*/ 329254 w 329381"/>
              <a:gd name="connsiteY7" fmla="*/ 327 h 46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381" h="467578">
                <a:moveTo>
                  <a:pt x="329254" y="327"/>
                </a:moveTo>
                <a:cubicBezTo>
                  <a:pt x="332076" y="-6376"/>
                  <a:pt x="287274" y="91696"/>
                  <a:pt x="267871" y="125210"/>
                </a:cubicBezTo>
                <a:cubicBezTo>
                  <a:pt x="248468" y="158724"/>
                  <a:pt x="236827" y="171777"/>
                  <a:pt x="212838" y="201410"/>
                </a:cubicBezTo>
                <a:cubicBezTo>
                  <a:pt x="188849" y="231043"/>
                  <a:pt x="159216" y="258913"/>
                  <a:pt x="123938" y="303010"/>
                </a:cubicBezTo>
                <a:cubicBezTo>
                  <a:pt x="88660" y="347107"/>
                  <a:pt x="9638" y="454352"/>
                  <a:pt x="1171" y="465994"/>
                </a:cubicBezTo>
                <a:cubicBezTo>
                  <a:pt x="-7296" y="477636"/>
                  <a:pt x="31510" y="422955"/>
                  <a:pt x="73138" y="372860"/>
                </a:cubicBezTo>
                <a:cubicBezTo>
                  <a:pt x="114766" y="322765"/>
                  <a:pt x="206488" y="228927"/>
                  <a:pt x="250938" y="165427"/>
                </a:cubicBezTo>
                <a:cubicBezTo>
                  <a:pt x="295388" y="101927"/>
                  <a:pt x="326432" y="7030"/>
                  <a:pt x="329254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7F0EB0D5-CA09-410B-BB09-43F32AB5783B}"/>
              </a:ext>
            </a:extLst>
          </p:cNvPr>
          <p:cNvSpPr/>
          <p:nvPr/>
        </p:nvSpPr>
        <p:spPr>
          <a:xfrm>
            <a:off x="2658913" y="838241"/>
            <a:ext cx="308326" cy="139659"/>
          </a:xfrm>
          <a:custGeom>
            <a:avLst/>
            <a:gdLst>
              <a:gd name="connsiteX0" fmla="*/ 308125 w 308326"/>
              <a:gd name="connsiteY0" fmla="*/ 139659 h 139659"/>
              <a:gd name="connsiteX1" fmla="*/ 220812 w 308326"/>
              <a:gd name="connsiteY1" fmla="*/ 20597 h 139659"/>
              <a:gd name="connsiteX2" fmla="*/ 189062 w 308326"/>
              <a:gd name="connsiteY2" fmla="*/ 4722 h 139659"/>
              <a:gd name="connsiteX3" fmla="*/ 93812 w 308326"/>
              <a:gd name="connsiteY3" fmla="*/ 1547 h 139659"/>
              <a:gd name="connsiteX4" fmla="*/ 39837 w 308326"/>
              <a:gd name="connsiteY4" fmla="*/ 26947 h 139659"/>
              <a:gd name="connsiteX5" fmla="*/ 150 w 308326"/>
              <a:gd name="connsiteY5" fmla="*/ 107909 h 139659"/>
              <a:gd name="connsiteX6" fmla="*/ 54125 w 308326"/>
              <a:gd name="connsiteY6" fmla="*/ 23772 h 139659"/>
              <a:gd name="connsiteX7" fmla="*/ 155725 w 308326"/>
              <a:gd name="connsiteY7" fmla="*/ 12659 h 139659"/>
              <a:gd name="connsiteX8" fmla="*/ 193825 w 308326"/>
              <a:gd name="connsiteY8" fmla="*/ 20597 h 139659"/>
              <a:gd name="connsiteX9" fmla="*/ 308125 w 308326"/>
              <a:gd name="connsiteY9" fmla="*/ 139659 h 139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326" h="139659">
                <a:moveTo>
                  <a:pt x="308125" y="139659"/>
                </a:moveTo>
                <a:cubicBezTo>
                  <a:pt x="312623" y="139659"/>
                  <a:pt x="240656" y="43087"/>
                  <a:pt x="220812" y="20597"/>
                </a:cubicBezTo>
                <a:cubicBezTo>
                  <a:pt x="200968" y="-1893"/>
                  <a:pt x="210229" y="7897"/>
                  <a:pt x="189062" y="4722"/>
                </a:cubicBezTo>
                <a:cubicBezTo>
                  <a:pt x="167895" y="1547"/>
                  <a:pt x="118683" y="-2157"/>
                  <a:pt x="93812" y="1547"/>
                </a:cubicBezTo>
                <a:cubicBezTo>
                  <a:pt x="68941" y="5251"/>
                  <a:pt x="55447" y="9220"/>
                  <a:pt x="39837" y="26947"/>
                </a:cubicBezTo>
                <a:cubicBezTo>
                  <a:pt x="24227" y="44674"/>
                  <a:pt x="-2231" y="108438"/>
                  <a:pt x="150" y="107909"/>
                </a:cubicBezTo>
                <a:cubicBezTo>
                  <a:pt x="2531" y="107380"/>
                  <a:pt x="28196" y="39647"/>
                  <a:pt x="54125" y="23772"/>
                </a:cubicBezTo>
                <a:cubicBezTo>
                  <a:pt x="80054" y="7897"/>
                  <a:pt x="132442" y="13188"/>
                  <a:pt x="155725" y="12659"/>
                </a:cubicBezTo>
                <a:cubicBezTo>
                  <a:pt x="179008" y="12130"/>
                  <a:pt x="170012" y="2605"/>
                  <a:pt x="193825" y="20597"/>
                </a:cubicBezTo>
                <a:cubicBezTo>
                  <a:pt x="217637" y="38589"/>
                  <a:pt x="303627" y="139659"/>
                  <a:pt x="308125" y="139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4E73CEE7-0A38-4C3C-8C3D-53BBC255040D}"/>
              </a:ext>
            </a:extLst>
          </p:cNvPr>
          <p:cNvSpPr/>
          <p:nvPr/>
        </p:nvSpPr>
        <p:spPr>
          <a:xfrm>
            <a:off x="2690805" y="951620"/>
            <a:ext cx="229498" cy="70994"/>
          </a:xfrm>
          <a:custGeom>
            <a:avLst/>
            <a:gdLst>
              <a:gd name="connsiteX0" fmla="*/ 8 w 229498"/>
              <a:gd name="connsiteY0" fmla="*/ 70730 h 70994"/>
              <a:gd name="connsiteX1" fmla="*/ 128595 w 229498"/>
              <a:gd name="connsiteY1" fmla="*/ 26280 h 70994"/>
              <a:gd name="connsiteX2" fmla="*/ 228608 w 229498"/>
              <a:gd name="connsiteY2" fmla="*/ 65968 h 70994"/>
              <a:gd name="connsiteX3" fmla="*/ 174633 w 229498"/>
              <a:gd name="connsiteY3" fmla="*/ 26280 h 70994"/>
              <a:gd name="connsiteX4" fmla="*/ 122245 w 229498"/>
              <a:gd name="connsiteY4" fmla="*/ 880 h 70994"/>
              <a:gd name="connsiteX5" fmla="*/ 8 w 229498"/>
              <a:gd name="connsiteY5" fmla="*/ 70730 h 7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498" h="70994">
                <a:moveTo>
                  <a:pt x="8" y="70730"/>
                </a:moveTo>
                <a:cubicBezTo>
                  <a:pt x="1066" y="74963"/>
                  <a:pt x="90495" y="27074"/>
                  <a:pt x="128595" y="26280"/>
                </a:cubicBezTo>
                <a:cubicBezTo>
                  <a:pt x="166695" y="25486"/>
                  <a:pt x="220935" y="65968"/>
                  <a:pt x="228608" y="65968"/>
                </a:cubicBezTo>
                <a:cubicBezTo>
                  <a:pt x="236281" y="65968"/>
                  <a:pt x="192360" y="37128"/>
                  <a:pt x="174633" y="26280"/>
                </a:cubicBezTo>
                <a:cubicBezTo>
                  <a:pt x="156906" y="15432"/>
                  <a:pt x="149497" y="-4412"/>
                  <a:pt x="122245" y="880"/>
                </a:cubicBezTo>
                <a:cubicBezTo>
                  <a:pt x="94993" y="6172"/>
                  <a:pt x="-1050" y="66497"/>
                  <a:pt x="8" y="70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2BD974AA-D836-4CE1-85F9-FC6F204884C8}"/>
              </a:ext>
            </a:extLst>
          </p:cNvPr>
          <p:cNvSpPr/>
          <p:nvPr/>
        </p:nvSpPr>
        <p:spPr>
          <a:xfrm>
            <a:off x="2628163" y="1038117"/>
            <a:ext cx="94407" cy="78000"/>
          </a:xfrm>
          <a:custGeom>
            <a:avLst/>
            <a:gdLst>
              <a:gd name="connsiteX0" fmla="*/ 737 w 94407"/>
              <a:gd name="connsiteY0" fmla="*/ 77896 h 78000"/>
              <a:gd name="connsiteX1" fmla="*/ 51537 w 94407"/>
              <a:gd name="connsiteY1" fmla="*/ 17571 h 78000"/>
              <a:gd name="connsiteX2" fmla="*/ 94400 w 94407"/>
              <a:gd name="connsiteY2" fmla="*/ 108 h 78000"/>
              <a:gd name="connsiteX3" fmla="*/ 54712 w 94407"/>
              <a:gd name="connsiteY3" fmla="*/ 11221 h 78000"/>
              <a:gd name="connsiteX4" fmla="*/ 22962 w 94407"/>
              <a:gd name="connsiteY4" fmla="*/ 31858 h 78000"/>
              <a:gd name="connsiteX5" fmla="*/ 737 w 94407"/>
              <a:gd name="connsiteY5" fmla="*/ 77896 h 7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07" h="78000">
                <a:moveTo>
                  <a:pt x="737" y="77896"/>
                </a:moveTo>
                <a:cubicBezTo>
                  <a:pt x="5499" y="75515"/>
                  <a:pt x="35927" y="30536"/>
                  <a:pt x="51537" y="17571"/>
                </a:cubicBezTo>
                <a:cubicBezTo>
                  <a:pt x="67147" y="4606"/>
                  <a:pt x="93871" y="1166"/>
                  <a:pt x="94400" y="108"/>
                </a:cubicBezTo>
                <a:cubicBezTo>
                  <a:pt x="94929" y="-950"/>
                  <a:pt x="66618" y="5929"/>
                  <a:pt x="54712" y="11221"/>
                </a:cubicBezTo>
                <a:cubicBezTo>
                  <a:pt x="42806" y="16513"/>
                  <a:pt x="30370" y="22333"/>
                  <a:pt x="22962" y="31858"/>
                </a:cubicBezTo>
                <a:cubicBezTo>
                  <a:pt x="15554" y="41383"/>
                  <a:pt x="-4025" y="80277"/>
                  <a:pt x="737" y="77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643BA8A9-15BB-426C-A4F4-6CA93F37A4DF}"/>
              </a:ext>
            </a:extLst>
          </p:cNvPr>
          <p:cNvSpPr/>
          <p:nvPr/>
        </p:nvSpPr>
        <p:spPr>
          <a:xfrm>
            <a:off x="2768522" y="1147444"/>
            <a:ext cx="110721" cy="118371"/>
          </a:xfrm>
          <a:custGeom>
            <a:avLst/>
            <a:gdLst>
              <a:gd name="connsiteX0" fmla="*/ 78 w 110721"/>
              <a:gd name="connsiteY0" fmla="*/ 1906 h 118371"/>
              <a:gd name="connsiteX1" fmla="*/ 81041 w 110721"/>
              <a:gd name="connsiteY1" fmla="*/ 35244 h 118371"/>
              <a:gd name="connsiteX2" fmla="*/ 109616 w 110721"/>
              <a:gd name="connsiteY2" fmla="*/ 116206 h 118371"/>
              <a:gd name="connsiteX3" fmla="*/ 96916 w 110721"/>
              <a:gd name="connsiteY3" fmla="*/ 87631 h 118371"/>
              <a:gd name="connsiteX4" fmla="*/ 78 w 110721"/>
              <a:gd name="connsiteY4" fmla="*/ 1906 h 11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721" h="118371">
                <a:moveTo>
                  <a:pt x="78" y="1906"/>
                </a:moveTo>
                <a:cubicBezTo>
                  <a:pt x="-2568" y="-6825"/>
                  <a:pt x="62785" y="16194"/>
                  <a:pt x="81041" y="35244"/>
                </a:cubicBezTo>
                <a:cubicBezTo>
                  <a:pt x="99297" y="54294"/>
                  <a:pt x="106970" y="107475"/>
                  <a:pt x="109616" y="116206"/>
                </a:cubicBezTo>
                <a:cubicBezTo>
                  <a:pt x="112262" y="124937"/>
                  <a:pt x="110939" y="105623"/>
                  <a:pt x="96916" y="87631"/>
                </a:cubicBezTo>
                <a:cubicBezTo>
                  <a:pt x="82893" y="69639"/>
                  <a:pt x="2724" y="10637"/>
                  <a:pt x="78" y="1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50886514-97FA-4948-A5C9-B4F5771517EC}"/>
              </a:ext>
            </a:extLst>
          </p:cNvPr>
          <p:cNvSpPr/>
          <p:nvPr/>
        </p:nvSpPr>
        <p:spPr>
          <a:xfrm>
            <a:off x="2893545" y="1054093"/>
            <a:ext cx="61797" cy="125956"/>
          </a:xfrm>
          <a:custGeom>
            <a:avLst/>
            <a:gdLst>
              <a:gd name="connsiteX0" fmla="*/ 468 w 61797"/>
              <a:gd name="connsiteY0" fmla="*/ 7 h 125956"/>
              <a:gd name="connsiteX1" fmla="*/ 54443 w 61797"/>
              <a:gd name="connsiteY1" fmla="*/ 82557 h 125956"/>
              <a:gd name="connsiteX2" fmla="*/ 60793 w 61797"/>
              <a:gd name="connsiteY2" fmla="*/ 125420 h 125956"/>
              <a:gd name="connsiteX3" fmla="*/ 49680 w 61797"/>
              <a:gd name="connsiteY3" fmla="*/ 104782 h 125956"/>
              <a:gd name="connsiteX4" fmla="*/ 29043 w 61797"/>
              <a:gd name="connsiteY4" fmla="*/ 77795 h 125956"/>
              <a:gd name="connsiteX5" fmla="*/ 468 w 61797"/>
              <a:gd name="connsiteY5" fmla="*/ 7 h 12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797" h="125956">
                <a:moveTo>
                  <a:pt x="468" y="7"/>
                </a:moveTo>
                <a:cubicBezTo>
                  <a:pt x="4701" y="801"/>
                  <a:pt x="44389" y="61655"/>
                  <a:pt x="54443" y="82557"/>
                </a:cubicBezTo>
                <a:cubicBezTo>
                  <a:pt x="64497" y="103459"/>
                  <a:pt x="61587" y="121716"/>
                  <a:pt x="60793" y="125420"/>
                </a:cubicBezTo>
                <a:cubicBezTo>
                  <a:pt x="59999" y="129124"/>
                  <a:pt x="54972" y="112719"/>
                  <a:pt x="49680" y="104782"/>
                </a:cubicBezTo>
                <a:cubicBezTo>
                  <a:pt x="44388" y="96845"/>
                  <a:pt x="36187" y="90230"/>
                  <a:pt x="29043" y="77795"/>
                </a:cubicBezTo>
                <a:cubicBezTo>
                  <a:pt x="21899" y="65360"/>
                  <a:pt x="-3765" y="-787"/>
                  <a:pt x="468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06D08BB0-DE7F-4D9C-9333-2F48D1574BA1}"/>
              </a:ext>
            </a:extLst>
          </p:cNvPr>
          <p:cNvSpPr/>
          <p:nvPr/>
        </p:nvSpPr>
        <p:spPr>
          <a:xfrm>
            <a:off x="2552377" y="1191581"/>
            <a:ext cx="211705" cy="215084"/>
          </a:xfrm>
          <a:custGeom>
            <a:avLst/>
            <a:gdLst>
              <a:gd name="connsiteX0" fmla="*/ 211461 w 211705"/>
              <a:gd name="connsiteY0" fmla="*/ 632 h 215084"/>
              <a:gd name="connsiteX1" fmla="*/ 146373 w 211705"/>
              <a:gd name="connsiteY1" fmla="*/ 119694 h 215084"/>
              <a:gd name="connsiteX2" fmla="*/ 147961 w 211705"/>
              <a:gd name="connsiteY2" fmla="*/ 200657 h 215084"/>
              <a:gd name="connsiteX3" fmla="*/ 323 w 211705"/>
              <a:gd name="connsiteY3" fmla="*/ 214944 h 215084"/>
              <a:gd name="connsiteX4" fmla="*/ 193998 w 211705"/>
              <a:gd name="connsiteY4" fmla="*/ 199069 h 215084"/>
              <a:gd name="connsiteX5" fmla="*/ 124148 w 211705"/>
              <a:gd name="connsiteY5" fmla="*/ 187957 h 215084"/>
              <a:gd name="connsiteX6" fmla="*/ 119386 w 211705"/>
              <a:gd name="connsiteY6" fmla="*/ 175257 h 215084"/>
              <a:gd name="connsiteX7" fmla="*/ 211461 w 211705"/>
              <a:gd name="connsiteY7" fmla="*/ 632 h 21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705" h="215084">
                <a:moveTo>
                  <a:pt x="211461" y="632"/>
                </a:moveTo>
                <a:cubicBezTo>
                  <a:pt x="215959" y="-8628"/>
                  <a:pt x="156956" y="86357"/>
                  <a:pt x="146373" y="119694"/>
                </a:cubicBezTo>
                <a:cubicBezTo>
                  <a:pt x="135790" y="153032"/>
                  <a:pt x="172303" y="184782"/>
                  <a:pt x="147961" y="200657"/>
                </a:cubicBezTo>
                <a:cubicBezTo>
                  <a:pt x="123619" y="216532"/>
                  <a:pt x="-7350" y="215209"/>
                  <a:pt x="323" y="214944"/>
                </a:cubicBezTo>
                <a:cubicBezTo>
                  <a:pt x="7996" y="214679"/>
                  <a:pt x="173361" y="203567"/>
                  <a:pt x="193998" y="199069"/>
                </a:cubicBezTo>
                <a:cubicBezTo>
                  <a:pt x="214635" y="194571"/>
                  <a:pt x="136583" y="191926"/>
                  <a:pt x="124148" y="187957"/>
                </a:cubicBezTo>
                <a:cubicBezTo>
                  <a:pt x="111713" y="183988"/>
                  <a:pt x="102453" y="207801"/>
                  <a:pt x="119386" y="175257"/>
                </a:cubicBezTo>
                <a:cubicBezTo>
                  <a:pt x="136319" y="142713"/>
                  <a:pt x="206963" y="9892"/>
                  <a:pt x="211461" y="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FE0FEE1D-6AD3-4966-A99B-3AEF5349D276}"/>
              </a:ext>
            </a:extLst>
          </p:cNvPr>
          <p:cNvSpPr/>
          <p:nvPr/>
        </p:nvSpPr>
        <p:spPr>
          <a:xfrm>
            <a:off x="2381059" y="1407559"/>
            <a:ext cx="258934" cy="252073"/>
          </a:xfrm>
          <a:custGeom>
            <a:avLst/>
            <a:gdLst>
              <a:gd name="connsiteX0" fmla="*/ 257366 w 258934"/>
              <a:gd name="connsiteY0" fmla="*/ 554 h 252073"/>
              <a:gd name="connsiteX1" fmla="*/ 171641 w 258934"/>
              <a:gd name="connsiteY1" fmla="*/ 51354 h 252073"/>
              <a:gd name="connsiteX2" fmla="*/ 55754 w 258934"/>
              <a:gd name="connsiteY2" fmla="*/ 67229 h 252073"/>
              <a:gd name="connsiteX3" fmla="*/ 162116 w 258934"/>
              <a:gd name="connsiteY3" fmla="*/ 68816 h 252073"/>
              <a:gd name="connsiteX4" fmla="*/ 71629 w 258934"/>
              <a:gd name="connsiteY4" fmla="*/ 95804 h 252073"/>
              <a:gd name="connsiteX5" fmla="*/ 77979 w 258934"/>
              <a:gd name="connsiteY5" fmla="*/ 132316 h 252073"/>
              <a:gd name="connsiteX6" fmla="*/ 33529 w 258934"/>
              <a:gd name="connsiteY6" fmla="*/ 168829 h 252073"/>
              <a:gd name="connsiteX7" fmla="*/ 116079 w 258934"/>
              <a:gd name="connsiteY7" fmla="*/ 251379 h 252073"/>
              <a:gd name="connsiteX8" fmla="*/ 66866 w 258934"/>
              <a:gd name="connsiteY8" fmla="*/ 205341 h 252073"/>
              <a:gd name="connsiteX9" fmla="*/ 191 w 258934"/>
              <a:gd name="connsiteY9" fmla="*/ 151366 h 252073"/>
              <a:gd name="connsiteX10" fmla="*/ 89091 w 258934"/>
              <a:gd name="connsiteY10" fmla="*/ 103741 h 252073"/>
              <a:gd name="connsiteX11" fmla="*/ 97029 w 258934"/>
              <a:gd name="connsiteY11" fmla="*/ 87866 h 252073"/>
              <a:gd name="connsiteX12" fmla="*/ 257366 w 258934"/>
              <a:gd name="connsiteY12" fmla="*/ 554 h 25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8934" h="252073">
                <a:moveTo>
                  <a:pt x="257366" y="554"/>
                </a:moveTo>
                <a:cubicBezTo>
                  <a:pt x="269801" y="-5531"/>
                  <a:pt x="205243" y="40242"/>
                  <a:pt x="171641" y="51354"/>
                </a:cubicBezTo>
                <a:cubicBezTo>
                  <a:pt x="138039" y="62466"/>
                  <a:pt x="57341" y="64319"/>
                  <a:pt x="55754" y="67229"/>
                </a:cubicBezTo>
                <a:cubicBezTo>
                  <a:pt x="54167" y="70139"/>
                  <a:pt x="159470" y="64054"/>
                  <a:pt x="162116" y="68816"/>
                </a:cubicBezTo>
                <a:cubicBezTo>
                  <a:pt x="164762" y="73578"/>
                  <a:pt x="85652" y="85221"/>
                  <a:pt x="71629" y="95804"/>
                </a:cubicBezTo>
                <a:cubicBezTo>
                  <a:pt x="57606" y="106387"/>
                  <a:pt x="84329" y="120145"/>
                  <a:pt x="77979" y="132316"/>
                </a:cubicBezTo>
                <a:cubicBezTo>
                  <a:pt x="71629" y="144487"/>
                  <a:pt x="27179" y="148985"/>
                  <a:pt x="33529" y="168829"/>
                </a:cubicBezTo>
                <a:cubicBezTo>
                  <a:pt x="39879" y="188673"/>
                  <a:pt x="110523" y="245294"/>
                  <a:pt x="116079" y="251379"/>
                </a:cubicBezTo>
                <a:cubicBezTo>
                  <a:pt x="121635" y="257464"/>
                  <a:pt x="86181" y="222010"/>
                  <a:pt x="66866" y="205341"/>
                </a:cubicBezTo>
                <a:cubicBezTo>
                  <a:pt x="47551" y="188672"/>
                  <a:pt x="-3513" y="168299"/>
                  <a:pt x="191" y="151366"/>
                </a:cubicBezTo>
                <a:cubicBezTo>
                  <a:pt x="3895" y="134433"/>
                  <a:pt x="72951" y="114324"/>
                  <a:pt x="89091" y="103741"/>
                </a:cubicBezTo>
                <a:cubicBezTo>
                  <a:pt x="105231" y="93158"/>
                  <a:pt x="69777" y="102683"/>
                  <a:pt x="97029" y="87866"/>
                </a:cubicBezTo>
                <a:lnTo>
                  <a:pt x="257366" y="5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D62CC3FF-35B4-4026-8825-3AC532B1C0E9}"/>
              </a:ext>
            </a:extLst>
          </p:cNvPr>
          <p:cNvSpPr/>
          <p:nvPr/>
        </p:nvSpPr>
        <p:spPr>
          <a:xfrm>
            <a:off x="2827132" y="1030284"/>
            <a:ext cx="61589" cy="200778"/>
          </a:xfrm>
          <a:custGeom>
            <a:avLst/>
            <a:gdLst>
              <a:gd name="connsiteX0" fmla="*/ 206 w 61589"/>
              <a:gd name="connsiteY0" fmla="*/ 4 h 200778"/>
              <a:gd name="connsiteX1" fmla="*/ 57356 w 61589"/>
              <a:gd name="connsiteY1" fmla="*/ 69854 h 200778"/>
              <a:gd name="connsiteX2" fmla="*/ 57356 w 61589"/>
              <a:gd name="connsiteY2" fmla="*/ 200029 h 200778"/>
              <a:gd name="connsiteX3" fmla="*/ 57356 w 61589"/>
              <a:gd name="connsiteY3" fmla="*/ 120654 h 200778"/>
              <a:gd name="connsiteX4" fmla="*/ 38306 w 61589"/>
              <a:gd name="connsiteY4" fmla="*/ 66679 h 200778"/>
              <a:gd name="connsiteX5" fmla="*/ 206 w 61589"/>
              <a:gd name="connsiteY5" fmla="*/ 4 h 20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89" h="200778">
                <a:moveTo>
                  <a:pt x="206" y="4"/>
                </a:moveTo>
                <a:cubicBezTo>
                  <a:pt x="3381" y="533"/>
                  <a:pt x="47831" y="36517"/>
                  <a:pt x="57356" y="69854"/>
                </a:cubicBezTo>
                <a:cubicBezTo>
                  <a:pt x="66881" y="103192"/>
                  <a:pt x="57356" y="200029"/>
                  <a:pt x="57356" y="200029"/>
                </a:cubicBezTo>
                <a:cubicBezTo>
                  <a:pt x="57356" y="208496"/>
                  <a:pt x="60531" y="142879"/>
                  <a:pt x="57356" y="120654"/>
                </a:cubicBezTo>
                <a:cubicBezTo>
                  <a:pt x="54181" y="98429"/>
                  <a:pt x="45185" y="83877"/>
                  <a:pt x="38306" y="66679"/>
                </a:cubicBezTo>
                <a:cubicBezTo>
                  <a:pt x="31427" y="49481"/>
                  <a:pt x="-2969" y="-525"/>
                  <a:pt x="20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D95D0B26-F7CE-466B-A9A7-52F6CDF64C2C}"/>
              </a:ext>
            </a:extLst>
          </p:cNvPr>
          <p:cNvSpPr/>
          <p:nvPr/>
        </p:nvSpPr>
        <p:spPr>
          <a:xfrm>
            <a:off x="2981221" y="991953"/>
            <a:ext cx="227463" cy="243122"/>
          </a:xfrm>
          <a:custGeom>
            <a:avLst/>
            <a:gdLst>
              <a:gd name="connsiteX0" fmla="*/ 104 w 227463"/>
              <a:gd name="connsiteY0" fmla="*/ 235 h 243122"/>
              <a:gd name="connsiteX1" fmla="*/ 141392 w 227463"/>
              <a:gd name="connsiteY1" fmla="*/ 70085 h 243122"/>
              <a:gd name="connsiteX2" fmla="*/ 209654 w 227463"/>
              <a:gd name="connsiteY2" fmla="*/ 120885 h 243122"/>
              <a:gd name="connsiteX3" fmla="*/ 227117 w 227463"/>
              <a:gd name="connsiteY3" fmla="*/ 138347 h 243122"/>
              <a:gd name="connsiteX4" fmla="*/ 220767 w 227463"/>
              <a:gd name="connsiteY4" fmla="*/ 243122 h 243122"/>
              <a:gd name="connsiteX5" fmla="*/ 214417 w 227463"/>
              <a:gd name="connsiteY5" fmla="*/ 138347 h 243122"/>
              <a:gd name="connsiteX6" fmla="*/ 165204 w 227463"/>
              <a:gd name="connsiteY6" fmla="*/ 95485 h 243122"/>
              <a:gd name="connsiteX7" fmla="*/ 104 w 227463"/>
              <a:gd name="connsiteY7" fmla="*/ 235 h 24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463" h="243122">
                <a:moveTo>
                  <a:pt x="104" y="235"/>
                </a:moveTo>
                <a:cubicBezTo>
                  <a:pt x="-3865" y="-3998"/>
                  <a:pt x="106467" y="49977"/>
                  <a:pt x="141392" y="70085"/>
                </a:cubicBezTo>
                <a:cubicBezTo>
                  <a:pt x="176317" y="90193"/>
                  <a:pt x="195366" y="109508"/>
                  <a:pt x="209654" y="120885"/>
                </a:cubicBezTo>
                <a:cubicBezTo>
                  <a:pt x="223942" y="132262"/>
                  <a:pt x="225265" y="117974"/>
                  <a:pt x="227117" y="138347"/>
                </a:cubicBezTo>
                <a:cubicBezTo>
                  <a:pt x="228969" y="158720"/>
                  <a:pt x="222884" y="243122"/>
                  <a:pt x="220767" y="243122"/>
                </a:cubicBezTo>
                <a:cubicBezTo>
                  <a:pt x="218650" y="243122"/>
                  <a:pt x="223677" y="162953"/>
                  <a:pt x="214417" y="138347"/>
                </a:cubicBezTo>
                <a:cubicBezTo>
                  <a:pt x="205157" y="113741"/>
                  <a:pt x="199864" y="117710"/>
                  <a:pt x="165204" y="95485"/>
                </a:cubicBezTo>
                <a:cubicBezTo>
                  <a:pt x="130544" y="73260"/>
                  <a:pt x="4073" y="4468"/>
                  <a:pt x="104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057B60DF-957A-4B7C-A333-EDD645431504}"/>
              </a:ext>
            </a:extLst>
          </p:cNvPr>
          <p:cNvSpPr/>
          <p:nvPr/>
        </p:nvSpPr>
        <p:spPr>
          <a:xfrm>
            <a:off x="3073398" y="1224610"/>
            <a:ext cx="107720" cy="172817"/>
          </a:xfrm>
          <a:custGeom>
            <a:avLst/>
            <a:gdLst>
              <a:gd name="connsiteX0" fmla="*/ 71440 w 107720"/>
              <a:gd name="connsiteY0" fmla="*/ 940 h 172817"/>
              <a:gd name="connsiteX1" fmla="*/ 106365 w 107720"/>
              <a:gd name="connsiteY1" fmla="*/ 97778 h 172817"/>
              <a:gd name="connsiteX2" fmla="*/ 90490 w 107720"/>
              <a:gd name="connsiteY2" fmla="*/ 135878 h 172817"/>
              <a:gd name="connsiteX3" fmla="*/ 2 w 107720"/>
              <a:gd name="connsiteY3" fmla="*/ 172390 h 172817"/>
              <a:gd name="connsiteX4" fmla="*/ 87315 w 107720"/>
              <a:gd name="connsiteY4" fmla="*/ 110478 h 172817"/>
              <a:gd name="connsiteX5" fmla="*/ 84140 w 107720"/>
              <a:gd name="connsiteY5" fmla="*/ 51740 h 172817"/>
              <a:gd name="connsiteX6" fmla="*/ 71440 w 107720"/>
              <a:gd name="connsiteY6" fmla="*/ 940 h 17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720" h="172817">
                <a:moveTo>
                  <a:pt x="71440" y="940"/>
                </a:moveTo>
                <a:cubicBezTo>
                  <a:pt x="75144" y="8613"/>
                  <a:pt x="103190" y="75288"/>
                  <a:pt x="106365" y="97778"/>
                </a:cubicBezTo>
                <a:cubicBezTo>
                  <a:pt x="109540" y="120268"/>
                  <a:pt x="108217" y="123443"/>
                  <a:pt x="90490" y="135878"/>
                </a:cubicBezTo>
                <a:cubicBezTo>
                  <a:pt x="72763" y="148313"/>
                  <a:pt x="531" y="176623"/>
                  <a:pt x="2" y="172390"/>
                </a:cubicBezTo>
                <a:cubicBezTo>
                  <a:pt x="-527" y="168157"/>
                  <a:pt x="73292" y="130586"/>
                  <a:pt x="87315" y="110478"/>
                </a:cubicBezTo>
                <a:cubicBezTo>
                  <a:pt x="101338" y="90370"/>
                  <a:pt x="87844" y="68938"/>
                  <a:pt x="84140" y="51740"/>
                </a:cubicBezTo>
                <a:cubicBezTo>
                  <a:pt x="80436" y="34542"/>
                  <a:pt x="67736" y="-6733"/>
                  <a:pt x="71440" y="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170003FF-99CC-4B34-9E21-EA00C978627D}"/>
              </a:ext>
            </a:extLst>
          </p:cNvPr>
          <p:cNvSpPr/>
          <p:nvPr/>
        </p:nvSpPr>
        <p:spPr>
          <a:xfrm>
            <a:off x="2924009" y="1282698"/>
            <a:ext cx="150991" cy="111806"/>
          </a:xfrm>
          <a:custGeom>
            <a:avLst/>
            <a:gdLst>
              <a:gd name="connsiteX0" fmla="*/ 166 w 150991"/>
              <a:gd name="connsiteY0" fmla="*/ 2 h 111806"/>
              <a:gd name="connsiteX1" fmla="*/ 49379 w 150991"/>
              <a:gd name="connsiteY1" fmla="*/ 88902 h 111806"/>
              <a:gd name="connsiteX2" fmla="*/ 97004 w 150991"/>
              <a:gd name="connsiteY2" fmla="*/ 106365 h 111806"/>
              <a:gd name="connsiteX3" fmla="*/ 150979 w 150991"/>
              <a:gd name="connsiteY3" fmla="*/ 111127 h 111806"/>
              <a:gd name="connsiteX4" fmla="*/ 92241 w 150991"/>
              <a:gd name="connsiteY4" fmla="*/ 93665 h 111806"/>
              <a:gd name="connsiteX5" fmla="*/ 66841 w 150991"/>
              <a:gd name="connsiteY5" fmla="*/ 85727 h 111806"/>
              <a:gd name="connsiteX6" fmla="*/ 166 w 150991"/>
              <a:gd name="connsiteY6" fmla="*/ 2 h 11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991" h="111806">
                <a:moveTo>
                  <a:pt x="166" y="2"/>
                </a:moveTo>
                <a:cubicBezTo>
                  <a:pt x="-2744" y="531"/>
                  <a:pt x="33240" y="71175"/>
                  <a:pt x="49379" y="88902"/>
                </a:cubicBezTo>
                <a:cubicBezTo>
                  <a:pt x="65518" y="106629"/>
                  <a:pt x="80071" y="102661"/>
                  <a:pt x="97004" y="106365"/>
                </a:cubicBezTo>
                <a:cubicBezTo>
                  <a:pt x="113937" y="110069"/>
                  <a:pt x="151773" y="113244"/>
                  <a:pt x="150979" y="111127"/>
                </a:cubicBezTo>
                <a:cubicBezTo>
                  <a:pt x="150185" y="109010"/>
                  <a:pt x="106264" y="97898"/>
                  <a:pt x="92241" y="93665"/>
                </a:cubicBezTo>
                <a:cubicBezTo>
                  <a:pt x="78218" y="89432"/>
                  <a:pt x="81658" y="97633"/>
                  <a:pt x="66841" y="85727"/>
                </a:cubicBezTo>
                <a:cubicBezTo>
                  <a:pt x="52024" y="73821"/>
                  <a:pt x="3076" y="-527"/>
                  <a:pt x="16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D9AFA6E5-BCFF-43A1-A8F7-E60FDD143658}"/>
              </a:ext>
            </a:extLst>
          </p:cNvPr>
          <p:cNvSpPr/>
          <p:nvPr/>
        </p:nvSpPr>
        <p:spPr>
          <a:xfrm>
            <a:off x="2944625" y="1168170"/>
            <a:ext cx="181914" cy="87543"/>
          </a:xfrm>
          <a:custGeom>
            <a:avLst/>
            <a:gdLst>
              <a:gd name="connsiteX0" fmla="*/ 188 w 181914"/>
              <a:gd name="connsiteY0" fmla="*/ 230 h 87543"/>
              <a:gd name="connsiteX1" fmla="*/ 92263 w 181914"/>
              <a:gd name="connsiteY1" fmla="*/ 46268 h 87543"/>
              <a:gd name="connsiteX2" fmla="*/ 168463 w 181914"/>
              <a:gd name="connsiteY2" fmla="*/ 19280 h 87543"/>
              <a:gd name="connsiteX3" fmla="*/ 74800 w 181914"/>
              <a:gd name="connsiteY3" fmla="*/ 87543 h 87543"/>
              <a:gd name="connsiteX4" fmla="*/ 181163 w 181914"/>
              <a:gd name="connsiteY4" fmla="*/ 20868 h 87543"/>
              <a:gd name="connsiteX5" fmla="*/ 117663 w 181914"/>
              <a:gd name="connsiteY5" fmla="*/ 27218 h 87543"/>
              <a:gd name="connsiteX6" fmla="*/ 188 w 181914"/>
              <a:gd name="connsiteY6" fmla="*/ 230 h 8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914" h="87543">
                <a:moveTo>
                  <a:pt x="188" y="230"/>
                </a:moveTo>
                <a:cubicBezTo>
                  <a:pt x="-4045" y="3405"/>
                  <a:pt x="64217" y="43093"/>
                  <a:pt x="92263" y="46268"/>
                </a:cubicBezTo>
                <a:cubicBezTo>
                  <a:pt x="120309" y="49443"/>
                  <a:pt x="171374" y="12401"/>
                  <a:pt x="168463" y="19280"/>
                </a:cubicBezTo>
                <a:cubicBezTo>
                  <a:pt x="165553" y="26159"/>
                  <a:pt x="72683" y="87278"/>
                  <a:pt x="74800" y="87543"/>
                </a:cubicBezTo>
                <a:cubicBezTo>
                  <a:pt x="76917" y="87808"/>
                  <a:pt x="174019" y="30922"/>
                  <a:pt x="181163" y="20868"/>
                </a:cubicBezTo>
                <a:cubicBezTo>
                  <a:pt x="188307" y="10814"/>
                  <a:pt x="142798" y="26689"/>
                  <a:pt x="117663" y="27218"/>
                </a:cubicBezTo>
                <a:cubicBezTo>
                  <a:pt x="92528" y="27747"/>
                  <a:pt x="4421" y="-2945"/>
                  <a:pt x="188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2DA3FCC1-6894-4235-A91E-6C280D47FC2B}"/>
              </a:ext>
            </a:extLst>
          </p:cNvPr>
          <p:cNvSpPr/>
          <p:nvPr/>
        </p:nvSpPr>
        <p:spPr>
          <a:xfrm>
            <a:off x="2954335" y="1257271"/>
            <a:ext cx="125420" cy="87346"/>
          </a:xfrm>
          <a:custGeom>
            <a:avLst/>
            <a:gdLst>
              <a:gd name="connsiteX0" fmla="*/ 3 w 125420"/>
              <a:gd name="connsiteY0" fmla="*/ 29 h 87346"/>
              <a:gd name="connsiteX1" fmla="*/ 82553 w 125420"/>
              <a:gd name="connsiteY1" fmla="*/ 19079 h 87346"/>
              <a:gd name="connsiteX2" fmla="*/ 82553 w 125420"/>
              <a:gd name="connsiteY2" fmla="*/ 27017 h 87346"/>
              <a:gd name="connsiteX3" fmla="*/ 125415 w 125420"/>
              <a:gd name="connsiteY3" fmla="*/ 87342 h 87346"/>
              <a:gd name="connsiteX4" fmla="*/ 79378 w 125420"/>
              <a:gd name="connsiteY4" fmla="*/ 23842 h 87346"/>
              <a:gd name="connsiteX5" fmla="*/ 3 w 125420"/>
              <a:gd name="connsiteY5" fmla="*/ 29 h 8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420" h="87346">
                <a:moveTo>
                  <a:pt x="3" y="29"/>
                </a:moveTo>
                <a:cubicBezTo>
                  <a:pt x="532" y="-765"/>
                  <a:pt x="68795" y="14581"/>
                  <a:pt x="82553" y="19079"/>
                </a:cubicBezTo>
                <a:cubicBezTo>
                  <a:pt x="96311" y="23577"/>
                  <a:pt x="75409" y="15640"/>
                  <a:pt x="82553" y="27017"/>
                </a:cubicBezTo>
                <a:cubicBezTo>
                  <a:pt x="89697" y="38394"/>
                  <a:pt x="125944" y="87871"/>
                  <a:pt x="125415" y="87342"/>
                </a:cubicBezTo>
                <a:cubicBezTo>
                  <a:pt x="124886" y="86813"/>
                  <a:pt x="97105" y="34954"/>
                  <a:pt x="79378" y="23842"/>
                </a:cubicBezTo>
                <a:cubicBezTo>
                  <a:pt x="61651" y="12730"/>
                  <a:pt x="-526" y="823"/>
                  <a:pt x="3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C845DAD1-FE66-4071-B21B-75584D85E1A6}"/>
              </a:ext>
            </a:extLst>
          </p:cNvPr>
          <p:cNvSpPr/>
          <p:nvPr/>
        </p:nvSpPr>
        <p:spPr>
          <a:xfrm>
            <a:off x="3200383" y="1123430"/>
            <a:ext cx="138587" cy="148542"/>
          </a:xfrm>
          <a:custGeom>
            <a:avLst/>
            <a:gdLst>
              <a:gd name="connsiteX0" fmla="*/ 17 w 138587"/>
              <a:gd name="connsiteY0" fmla="*/ 11633 h 148542"/>
              <a:gd name="connsiteX1" fmla="*/ 101617 w 138587"/>
              <a:gd name="connsiteY1" fmla="*/ 2108 h 148542"/>
              <a:gd name="connsiteX2" fmla="*/ 115905 w 138587"/>
              <a:gd name="connsiteY2" fmla="*/ 56083 h 148542"/>
              <a:gd name="connsiteX3" fmla="*/ 138130 w 138587"/>
              <a:gd name="connsiteY3" fmla="*/ 148158 h 148542"/>
              <a:gd name="connsiteX4" fmla="*/ 93680 w 138587"/>
              <a:gd name="connsiteY4" fmla="*/ 17983 h 148542"/>
              <a:gd name="connsiteX5" fmla="*/ 17 w 138587"/>
              <a:gd name="connsiteY5" fmla="*/ 11633 h 148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587" h="148542">
                <a:moveTo>
                  <a:pt x="17" y="11633"/>
                </a:moveTo>
                <a:cubicBezTo>
                  <a:pt x="1340" y="8987"/>
                  <a:pt x="82302" y="-5300"/>
                  <a:pt x="101617" y="2108"/>
                </a:cubicBezTo>
                <a:cubicBezTo>
                  <a:pt x="120932" y="9516"/>
                  <a:pt x="109820" y="31741"/>
                  <a:pt x="115905" y="56083"/>
                </a:cubicBezTo>
                <a:cubicBezTo>
                  <a:pt x="121991" y="80425"/>
                  <a:pt x="141834" y="154508"/>
                  <a:pt x="138130" y="148158"/>
                </a:cubicBezTo>
                <a:cubicBezTo>
                  <a:pt x="134426" y="141808"/>
                  <a:pt x="113259" y="42060"/>
                  <a:pt x="93680" y="17983"/>
                </a:cubicBezTo>
                <a:cubicBezTo>
                  <a:pt x="74101" y="-6094"/>
                  <a:pt x="-1306" y="14279"/>
                  <a:pt x="17" y="11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D6FC126-2353-452B-9669-D9306ADF1829}"/>
              </a:ext>
            </a:extLst>
          </p:cNvPr>
          <p:cNvSpPr/>
          <p:nvPr/>
        </p:nvSpPr>
        <p:spPr>
          <a:xfrm>
            <a:off x="3249578" y="1127125"/>
            <a:ext cx="96073" cy="136706"/>
          </a:xfrm>
          <a:custGeom>
            <a:avLst/>
            <a:gdLst>
              <a:gd name="connsiteX0" fmla="*/ 12735 w 96073"/>
              <a:gd name="connsiteY0" fmla="*/ 0 h 136706"/>
              <a:gd name="connsiteX1" fmla="*/ 1622 w 96073"/>
              <a:gd name="connsiteY1" fmla="*/ 68263 h 136706"/>
              <a:gd name="connsiteX2" fmla="*/ 52422 w 96073"/>
              <a:gd name="connsiteY2" fmla="*/ 88900 h 136706"/>
              <a:gd name="connsiteX3" fmla="*/ 95285 w 96073"/>
              <a:gd name="connsiteY3" fmla="*/ 136525 h 136706"/>
              <a:gd name="connsiteX4" fmla="*/ 14322 w 96073"/>
              <a:gd name="connsiteY4" fmla="*/ 69850 h 136706"/>
              <a:gd name="connsiteX5" fmla="*/ 12735 w 96073"/>
              <a:gd name="connsiteY5" fmla="*/ 0 h 13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73" h="136706">
                <a:moveTo>
                  <a:pt x="12735" y="0"/>
                </a:moveTo>
                <a:cubicBezTo>
                  <a:pt x="10618" y="-264"/>
                  <a:pt x="-4993" y="53446"/>
                  <a:pt x="1622" y="68263"/>
                </a:cubicBezTo>
                <a:cubicBezTo>
                  <a:pt x="8237" y="83080"/>
                  <a:pt x="36812" y="77523"/>
                  <a:pt x="52422" y="88900"/>
                </a:cubicBezTo>
                <a:cubicBezTo>
                  <a:pt x="68032" y="100277"/>
                  <a:pt x="101635" y="139700"/>
                  <a:pt x="95285" y="136525"/>
                </a:cubicBezTo>
                <a:cubicBezTo>
                  <a:pt x="88935" y="133350"/>
                  <a:pt x="26757" y="88635"/>
                  <a:pt x="14322" y="69850"/>
                </a:cubicBezTo>
                <a:cubicBezTo>
                  <a:pt x="1887" y="51065"/>
                  <a:pt x="14852" y="264"/>
                  <a:pt x="127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46C5AB26-1171-4307-9A3F-64CD46F25CFC}"/>
              </a:ext>
            </a:extLst>
          </p:cNvPr>
          <p:cNvSpPr/>
          <p:nvPr/>
        </p:nvSpPr>
        <p:spPr>
          <a:xfrm>
            <a:off x="3159196" y="1257300"/>
            <a:ext cx="162706" cy="201194"/>
          </a:xfrm>
          <a:custGeom>
            <a:avLst/>
            <a:gdLst>
              <a:gd name="connsiteX0" fmla="*/ 157092 w 162706"/>
              <a:gd name="connsiteY0" fmla="*/ 0 h 201194"/>
              <a:gd name="connsiteX1" fmla="*/ 142804 w 162706"/>
              <a:gd name="connsiteY1" fmla="*/ 73025 h 201194"/>
              <a:gd name="connsiteX2" fmla="*/ 77717 w 162706"/>
              <a:gd name="connsiteY2" fmla="*/ 69850 h 201194"/>
              <a:gd name="connsiteX3" fmla="*/ 52317 w 162706"/>
              <a:gd name="connsiteY3" fmla="*/ 115888 h 201194"/>
              <a:gd name="connsiteX4" fmla="*/ 4692 w 162706"/>
              <a:gd name="connsiteY4" fmla="*/ 198438 h 201194"/>
              <a:gd name="connsiteX5" fmla="*/ 7867 w 162706"/>
              <a:gd name="connsiteY5" fmla="*/ 171450 h 201194"/>
              <a:gd name="connsiteX6" fmla="*/ 58667 w 162706"/>
              <a:gd name="connsiteY6" fmla="*/ 73025 h 201194"/>
              <a:gd name="connsiteX7" fmla="*/ 157092 w 162706"/>
              <a:gd name="connsiteY7" fmla="*/ 0 h 20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706" h="201194">
                <a:moveTo>
                  <a:pt x="157092" y="0"/>
                </a:moveTo>
                <a:cubicBezTo>
                  <a:pt x="171115" y="0"/>
                  <a:pt x="156033" y="61383"/>
                  <a:pt x="142804" y="73025"/>
                </a:cubicBezTo>
                <a:cubicBezTo>
                  <a:pt x="129575" y="84667"/>
                  <a:pt x="92798" y="62706"/>
                  <a:pt x="77717" y="69850"/>
                </a:cubicBezTo>
                <a:cubicBezTo>
                  <a:pt x="62636" y="76994"/>
                  <a:pt x="52317" y="115888"/>
                  <a:pt x="52317" y="115888"/>
                </a:cubicBezTo>
                <a:cubicBezTo>
                  <a:pt x="40146" y="137319"/>
                  <a:pt x="12100" y="189178"/>
                  <a:pt x="4692" y="198438"/>
                </a:cubicBezTo>
                <a:cubicBezTo>
                  <a:pt x="-2716" y="207698"/>
                  <a:pt x="-1129" y="192352"/>
                  <a:pt x="7867" y="171450"/>
                </a:cubicBezTo>
                <a:cubicBezTo>
                  <a:pt x="16863" y="150548"/>
                  <a:pt x="36177" y="93663"/>
                  <a:pt x="58667" y="73025"/>
                </a:cubicBezTo>
                <a:cubicBezTo>
                  <a:pt x="81156" y="52388"/>
                  <a:pt x="143069" y="0"/>
                  <a:pt x="15709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FD63CEFA-E2D1-4587-A32E-3C586F8B98AE}"/>
              </a:ext>
            </a:extLst>
          </p:cNvPr>
          <p:cNvSpPr/>
          <p:nvPr/>
        </p:nvSpPr>
        <p:spPr>
          <a:xfrm>
            <a:off x="2962425" y="1399813"/>
            <a:ext cx="235011" cy="133774"/>
          </a:xfrm>
          <a:custGeom>
            <a:avLst/>
            <a:gdLst>
              <a:gd name="connsiteX0" fmla="*/ 137963 w 235011"/>
              <a:gd name="connsiteY0" fmla="*/ 362 h 133774"/>
              <a:gd name="connsiteX1" fmla="*/ 176063 w 235011"/>
              <a:gd name="connsiteY1" fmla="*/ 38462 h 133774"/>
              <a:gd name="connsiteX2" fmla="*/ 149075 w 235011"/>
              <a:gd name="connsiteY2" fmla="*/ 74975 h 133774"/>
              <a:gd name="connsiteX3" fmla="*/ 87163 w 235011"/>
              <a:gd name="connsiteY3" fmla="*/ 84500 h 133774"/>
              <a:gd name="connsiteX4" fmla="*/ 4613 w 235011"/>
              <a:gd name="connsiteY4" fmla="*/ 100375 h 133774"/>
              <a:gd name="connsiteX5" fmla="*/ 231625 w 235011"/>
              <a:gd name="connsiteY5" fmla="*/ 55925 h 133774"/>
              <a:gd name="connsiteX6" fmla="*/ 136375 w 235011"/>
              <a:gd name="connsiteY6" fmla="*/ 101962 h 133774"/>
              <a:gd name="connsiteX7" fmla="*/ 74463 w 235011"/>
              <a:gd name="connsiteY7" fmla="*/ 133712 h 133774"/>
              <a:gd name="connsiteX8" fmla="*/ 3025 w 235011"/>
              <a:gd name="connsiteY8" fmla="*/ 94025 h 133774"/>
              <a:gd name="connsiteX9" fmla="*/ 182413 w 235011"/>
              <a:gd name="connsiteY9" fmla="*/ 62275 h 133774"/>
              <a:gd name="connsiteX10" fmla="*/ 137963 w 235011"/>
              <a:gd name="connsiteY10" fmla="*/ 362 h 13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5011" h="133774">
                <a:moveTo>
                  <a:pt x="137963" y="362"/>
                </a:moveTo>
                <a:cubicBezTo>
                  <a:pt x="136905" y="-3607"/>
                  <a:pt x="174211" y="26027"/>
                  <a:pt x="176063" y="38462"/>
                </a:cubicBezTo>
                <a:cubicBezTo>
                  <a:pt x="177915" y="50898"/>
                  <a:pt x="163892" y="67302"/>
                  <a:pt x="149075" y="74975"/>
                </a:cubicBezTo>
                <a:cubicBezTo>
                  <a:pt x="134258" y="82648"/>
                  <a:pt x="111240" y="80267"/>
                  <a:pt x="87163" y="84500"/>
                </a:cubicBezTo>
                <a:cubicBezTo>
                  <a:pt x="63086" y="88733"/>
                  <a:pt x="4613" y="100375"/>
                  <a:pt x="4613" y="100375"/>
                </a:cubicBezTo>
                <a:cubicBezTo>
                  <a:pt x="28690" y="95613"/>
                  <a:pt x="209665" y="55661"/>
                  <a:pt x="231625" y="55925"/>
                </a:cubicBezTo>
                <a:cubicBezTo>
                  <a:pt x="253585" y="56189"/>
                  <a:pt x="162569" y="88998"/>
                  <a:pt x="136375" y="101962"/>
                </a:cubicBezTo>
                <a:cubicBezTo>
                  <a:pt x="110181" y="114926"/>
                  <a:pt x="96688" y="135035"/>
                  <a:pt x="74463" y="133712"/>
                </a:cubicBezTo>
                <a:cubicBezTo>
                  <a:pt x="52238" y="132389"/>
                  <a:pt x="-14967" y="105931"/>
                  <a:pt x="3025" y="94025"/>
                </a:cubicBezTo>
                <a:cubicBezTo>
                  <a:pt x="21017" y="82119"/>
                  <a:pt x="159394" y="75240"/>
                  <a:pt x="182413" y="62275"/>
                </a:cubicBezTo>
                <a:cubicBezTo>
                  <a:pt x="205432" y="49310"/>
                  <a:pt x="139021" y="4331"/>
                  <a:pt x="137963" y="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40B4E856-B038-4FA5-837F-9A2A1F961A3F}"/>
              </a:ext>
            </a:extLst>
          </p:cNvPr>
          <p:cNvSpPr/>
          <p:nvPr/>
        </p:nvSpPr>
        <p:spPr>
          <a:xfrm>
            <a:off x="2844796" y="1141345"/>
            <a:ext cx="92597" cy="233745"/>
          </a:xfrm>
          <a:custGeom>
            <a:avLst/>
            <a:gdLst>
              <a:gd name="connsiteX0" fmla="*/ 88904 w 92597"/>
              <a:gd name="connsiteY0" fmla="*/ 68 h 233745"/>
              <a:gd name="connsiteX1" fmla="*/ 79379 w 92597"/>
              <a:gd name="connsiteY1" fmla="*/ 79443 h 233745"/>
              <a:gd name="connsiteX2" fmla="*/ 28579 w 92597"/>
              <a:gd name="connsiteY2" fmla="*/ 130243 h 233745"/>
              <a:gd name="connsiteX3" fmla="*/ 4 w 92597"/>
              <a:gd name="connsiteY3" fmla="*/ 233430 h 233745"/>
              <a:gd name="connsiteX4" fmla="*/ 26992 w 92597"/>
              <a:gd name="connsiteY4" fmla="*/ 93730 h 233745"/>
              <a:gd name="connsiteX5" fmla="*/ 88904 w 92597"/>
              <a:gd name="connsiteY5" fmla="*/ 68 h 23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97" h="233745">
                <a:moveTo>
                  <a:pt x="88904" y="68"/>
                </a:moveTo>
                <a:cubicBezTo>
                  <a:pt x="97635" y="-2313"/>
                  <a:pt x="89433" y="57747"/>
                  <a:pt x="79379" y="79443"/>
                </a:cubicBezTo>
                <a:cubicBezTo>
                  <a:pt x="69325" y="101139"/>
                  <a:pt x="41808" y="104579"/>
                  <a:pt x="28579" y="130243"/>
                </a:cubicBezTo>
                <a:cubicBezTo>
                  <a:pt x="15350" y="155907"/>
                  <a:pt x="268" y="239515"/>
                  <a:pt x="4" y="233430"/>
                </a:cubicBezTo>
                <a:cubicBezTo>
                  <a:pt x="-260" y="227345"/>
                  <a:pt x="11646" y="130242"/>
                  <a:pt x="26992" y="93730"/>
                </a:cubicBezTo>
                <a:cubicBezTo>
                  <a:pt x="42338" y="57218"/>
                  <a:pt x="80173" y="2449"/>
                  <a:pt x="88904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E95EC575-83F3-451F-B22A-BEE7469A865F}"/>
              </a:ext>
            </a:extLst>
          </p:cNvPr>
          <p:cNvSpPr/>
          <p:nvPr/>
        </p:nvSpPr>
        <p:spPr>
          <a:xfrm>
            <a:off x="2791694" y="1373201"/>
            <a:ext cx="53106" cy="292538"/>
          </a:xfrm>
          <a:custGeom>
            <a:avLst/>
            <a:gdLst>
              <a:gd name="connsiteX0" fmla="*/ 53106 w 53106"/>
              <a:gd name="connsiteY0" fmla="*/ 1574 h 292538"/>
              <a:gd name="connsiteX1" fmla="*/ 15006 w 53106"/>
              <a:gd name="connsiteY1" fmla="*/ 152387 h 292538"/>
              <a:gd name="connsiteX2" fmla="*/ 719 w 53106"/>
              <a:gd name="connsiteY2" fmla="*/ 239699 h 292538"/>
              <a:gd name="connsiteX3" fmla="*/ 2306 w 53106"/>
              <a:gd name="connsiteY3" fmla="*/ 287324 h 292538"/>
              <a:gd name="connsiteX4" fmla="*/ 3894 w 53106"/>
              <a:gd name="connsiteY4" fmla="*/ 115874 h 292538"/>
              <a:gd name="connsiteX5" fmla="*/ 15006 w 53106"/>
              <a:gd name="connsiteY5" fmla="*/ 76187 h 292538"/>
              <a:gd name="connsiteX6" fmla="*/ 53106 w 53106"/>
              <a:gd name="connsiteY6" fmla="*/ 1574 h 29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106" h="292538">
                <a:moveTo>
                  <a:pt x="53106" y="1574"/>
                </a:moveTo>
                <a:cubicBezTo>
                  <a:pt x="53106" y="14274"/>
                  <a:pt x="23737" y="112699"/>
                  <a:pt x="15006" y="152387"/>
                </a:cubicBezTo>
                <a:cubicBezTo>
                  <a:pt x="6275" y="192075"/>
                  <a:pt x="2836" y="217210"/>
                  <a:pt x="719" y="239699"/>
                </a:cubicBezTo>
                <a:cubicBezTo>
                  <a:pt x="-1398" y="262189"/>
                  <a:pt x="1777" y="307961"/>
                  <a:pt x="2306" y="287324"/>
                </a:cubicBezTo>
                <a:cubicBezTo>
                  <a:pt x="2835" y="266687"/>
                  <a:pt x="1777" y="151064"/>
                  <a:pt x="3894" y="115874"/>
                </a:cubicBezTo>
                <a:cubicBezTo>
                  <a:pt x="6011" y="80685"/>
                  <a:pt x="6804" y="95766"/>
                  <a:pt x="15006" y="76187"/>
                </a:cubicBezTo>
                <a:cubicBezTo>
                  <a:pt x="23208" y="56608"/>
                  <a:pt x="53106" y="-11126"/>
                  <a:pt x="53106" y="1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7B509F77-D06E-4FB5-97AA-2FA8484B0FB6}"/>
              </a:ext>
            </a:extLst>
          </p:cNvPr>
          <p:cNvSpPr/>
          <p:nvPr/>
        </p:nvSpPr>
        <p:spPr>
          <a:xfrm>
            <a:off x="2757384" y="1368229"/>
            <a:ext cx="246635" cy="293425"/>
          </a:xfrm>
          <a:custGeom>
            <a:avLst/>
            <a:gdLst>
              <a:gd name="connsiteX0" fmla="*/ 193779 w 246635"/>
              <a:gd name="connsiteY0" fmla="*/ 196 h 293425"/>
              <a:gd name="connsiteX1" fmla="*/ 246166 w 246635"/>
              <a:gd name="connsiteY1" fmla="*/ 84334 h 293425"/>
              <a:gd name="connsiteX2" fmla="*/ 219179 w 246635"/>
              <a:gd name="connsiteY2" fmla="*/ 160534 h 293425"/>
              <a:gd name="connsiteX3" fmla="*/ 212829 w 246635"/>
              <a:gd name="connsiteY3" fmla="*/ 220859 h 293425"/>
              <a:gd name="connsiteX4" fmla="*/ 133454 w 246635"/>
              <a:gd name="connsiteY4" fmla="*/ 233559 h 293425"/>
              <a:gd name="connsiteX5" fmla="*/ 66779 w 246635"/>
              <a:gd name="connsiteY5" fmla="*/ 273246 h 293425"/>
              <a:gd name="connsiteX6" fmla="*/ 4866 w 246635"/>
              <a:gd name="connsiteY6" fmla="*/ 289121 h 293425"/>
              <a:gd name="connsiteX7" fmla="*/ 203304 w 246635"/>
              <a:gd name="connsiteY7" fmla="*/ 195459 h 293425"/>
              <a:gd name="connsiteX8" fmla="*/ 219179 w 246635"/>
              <a:gd name="connsiteY8" fmla="*/ 112909 h 293425"/>
              <a:gd name="connsiteX9" fmla="*/ 220766 w 246635"/>
              <a:gd name="connsiteY9" fmla="*/ 62109 h 293425"/>
              <a:gd name="connsiteX10" fmla="*/ 193779 w 246635"/>
              <a:gd name="connsiteY10" fmla="*/ 196 h 29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35" h="293425">
                <a:moveTo>
                  <a:pt x="193779" y="196"/>
                </a:moveTo>
                <a:cubicBezTo>
                  <a:pt x="198012" y="3900"/>
                  <a:pt x="241933" y="57611"/>
                  <a:pt x="246166" y="84334"/>
                </a:cubicBezTo>
                <a:cubicBezTo>
                  <a:pt x="250399" y="111057"/>
                  <a:pt x="224735" y="137780"/>
                  <a:pt x="219179" y="160534"/>
                </a:cubicBezTo>
                <a:cubicBezTo>
                  <a:pt x="213623" y="183288"/>
                  <a:pt x="227116" y="208688"/>
                  <a:pt x="212829" y="220859"/>
                </a:cubicBezTo>
                <a:cubicBezTo>
                  <a:pt x="198542" y="233030"/>
                  <a:pt x="157796" y="224828"/>
                  <a:pt x="133454" y="233559"/>
                </a:cubicBezTo>
                <a:cubicBezTo>
                  <a:pt x="109112" y="242290"/>
                  <a:pt x="88210" y="263986"/>
                  <a:pt x="66779" y="273246"/>
                </a:cubicBezTo>
                <a:cubicBezTo>
                  <a:pt x="45348" y="282506"/>
                  <a:pt x="-17888" y="302085"/>
                  <a:pt x="4866" y="289121"/>
                </a:cubicBezTo>
                <a:cubicBezTo>
                  <a:pt x="27620" y="276157"/>
                  <a:pt x="167585" y="224828"/>
                  <a:pt x="203304" y="195459"/>
                </a:cubicBezTo>
                <a:cubicBezTo>
                  <a:pt x="239023" y="166090"/>
                  <a:pt x="216269" y="135134"/>
                  <a:pt x="219179" y="112909"/>
                </a:cubicBezTo>
                <a:cubicBezTo>
                  <a:pt x="222089" y="90684"/>
                  <a:pt x="224735" y="77984"/>
                  <a:pt x="220766" y="62109"/>
                </a:cubicBezTo>
                <a:cubicBezTo>
                  <a:pt x="216797" y="46234"/>
                  <a:pt x="189546" y="-3508"/>
                  <a:pt x="193779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6705ED27-E177-4275-A5B1-AFC8C4537834}"/>
              </a:ext>
            </a:extLst>
          </p:cNvPr>
          <p:cNvSpPr/>
          <p:nvPr/>
        </p:nvSpPr>
        <p:spPr>
          <a:xfrm>
            <a:off x="2483961" y="1272666"/>
            <a:ext cx="313440" cy="410162"/>
          </a:xfrm>
          <a:custGeom>
            <a:avLst/>
            <a:gdLst>
              <a:gd name="connsiteX0" fmla="*/ 310039 w 313440"/>
              <a:gd name="connsiteY0" fmla="*/ 2097 h 410162"/>
              <a:gd name="connsiteX1" fmla="*/ 295752 w 313440"/>
              <a:gd name="connsiteY1" fmla="*/ 113222 h 410162"/>
              <a:gd name="connsiteX2" fmla="*/ 256064 w 313440"/>
              <a:gd name="connsiteY2" fmla="*/ 159259 h 410162"/>
              <a:gd name="connsiteX3" fmla="*/ 194152 w 313440"/>
              <a:gd name="connsiteY3" fmla="*/ 211647 h 410162"/>
              <a:gd name="connsiteX4" fmla="*/ 171927 w 313440"/>
              <a:gd name="connsiteY4" fmla="*/ 252922 h 410162"/>
              <a:gd name="connsiteX5" fmla="*/ 62389 w 313440"/>
              <a:gd name="connsiteY5" fmla="*/ 318009 h 410162"/>
              <a:gd name="connsiteX6" fmla="*/ 227489 w 313440"/>
              <a:gd name="connsiteY6" fmla="*/ 254509 h 410162"/>
              <a:gd name="connsiteX7" fmla="*/ 70327 w 313440"/>
              <a:gd name="connsiteY7" fmla="*/ 344997 h 410162"/>
              <a:gd name="connsiteX8" fmla="*/ 170339 w 313440"/>
              <a:gd name="connsiteY8" fmla="*/ 410084 h 410162"/>
              <a:gd name="connsiteX9" fmla="*/ 477 w 313440"/>
              <a:gd name="connsiteY9" fmla="*/ 332297 h 410162"/>
              <a:gd name="connsiteX10" fmla="*/ 233839 w 313440"/>
              <a:gd name="connsiteY10" fmla="*/ 221172 h 410162"/>
              <a:gd name="connsiteX11" fmla="*/ 310039 w 313440"/>
              <a:gd name="connsiteY11" fmla="*/ 2097 h 41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3440" h="410162">
                <a:moveTo>
                  <a:pt x="310039" y="2097"/>
                </a:moveTo>
                <a:cubicBezTo>
                  <a:pt x="320358" y="-15895"/>
                  <a:pt x="304748" y="87028"/>
                  <a:pt x="295752" y="113222"/>
                </a:cubicBezTo>
                <a:cubicBezTo>
                  <a:pt x="286756" y="139416"/>
                  <a:pt x="272997" y="142855"/>
                  <a:pt x="256064" y="159259"/>
                </a:cubicBezTo>
                <a:cubicBezTo>
                  <a:pt x="239131" y="175663"/>
                  <a:pt x="208175" y="196037"/>
                  <a:pt x="194152" y="211647"/>
                </a:cubicBezTo>
                <a:cubicBezTo>
                  <a:pt x="180129" y="227257"/>
                  <a:pt x="193887" y="235195"/>
                  <a:pt x="171927" y="252922"/>
                </a:cubicBezTo>
                <a:cubicBezTo>
                  <a:pt x="149967" y="270649"/>
                  <a:pt x="53129" y="317745"/>
                  <a:pt x="62389" y="318009"/>
                </a:cubicBezTo>
                <a:cubicBezTo>
                  <a:pt x="71649" y="318274"/>
                  <a:pt x="226166" y="250011"/>
                  <a:pt x="227489" y="254509"/>
                </a:cubicBezTo>
                <a:cubicBezTo>
                  <a:pt x="228812" y="259007"/>
                  <a:pt x="79852" y="319068"/>
                  <a:pt x="70327" y="344997"/>
                </a:cubicBezTo>
                <a:cubicBezTo>
                  <a:pt x="60802" y="370926"/>
                  <a:pt x="181981" y="412201"/>
                  <a:pt x="170339" y="410084"/>
                </a:cubicBezTo>
                <a:cubicBezTo>
                  <a:pt x="158697" y="407967"/>
                  <a:pt x="-10106" y="363782"/>
                  <a:pt x="477" y="332297"/>
                </a:cubicBezTo>
                <a:cubicBezTo>
                  <a:pt x="11060" y="300812"/>
                  <a:pt x="181716" y="273560"/>
                  <a:pt x="233839" y="221172"/>
                </a:cubicBezTo>
                <a:cubicBezTo>
                  <a:pt x="285962" y="168785"/>
                  <a:pt x="299720" y="20089"/>
                  <a:pt x="310039" y="2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A8F36FBB-877E-4080-A0C9-E2D5D8C269E8}"/>
              </a:ext>
            </a:extLst>
          </p:cNvPr>
          <p:cNvSpPr/>
          <p:nvPr/>
        </p:nvSpPr>
        <p:spPr>
          <a:xfrm>
            <a:off x="2481593" y="1681153"/>
            <a:ext cx="317181" cy="24327"/>
          </a:xfrm>
          <a:custGeom>
            <a:avLst/>
            <a:gdLst>
              <a:gd name="connsiteX0" fmla="*/ 6020 w 317181"/>
              <a:gd name="connsiteY0" fmla="*/ 11122 h 24327"/>
              <a:gd name="connsiteX1" fmla="*/ 231445 w 317181"/>
              <a:gd name="connsiteY1" fmla="*/ 4772 h 24327"/>
              <a:gd name="connsiteX2" fmla="*/ 317170 w 317181"/>
              <a:gd name="connsiteY2" fmla="*/ 20647 h 24327"/>
              <a:gd name="connsiteX3" fmla="*/ 236207 w 317181"/>
              <a:gd name="connsiteY3" fmla="*/ 10 h 24327"/>
              <a:gd name="connsiteX4" fmla="*/ 79045 w 317181"/>
              <a:gd name="connsiteY4" fmla="*/ 23822 h 24327"/>
              <a:gd name="connsiteX5" fmla="*/ 6020 w 317181"/>
              <a:gd name="connsiteY5" fmla="*/ 11122 h 2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181" h="24327">
                <a:moveTo>
                  <a:pt x="6020" y="11122"/>
                </a:moveTo>
                <a:cubicBezTo>
                  <a:pt x="31420" y="7947"/>
                  <a:pt x="179587" y="3184"/>
                  <a:pt x="231445" y="4772"/>
                </a:cubicBezTo>
                <a:cubicBezTo>
                  <a:pt x="283303" y="6359"/>
                  <a:pt x="316376" y="21441"/>
                  <a:pt x="317170" y="20647"/>
                </a:cubicBezTo>
                <a:cubicBezTo>
                  <a:pt x="317964" y="19853"/>
                  <a:pt x="275894" y="-519"/>
                  <a:pt x="236207" y="10"/>
                </a:cubicBezTo>
                <a:cubicBezTo>
                  <a:pt x="196520" y="539"/>
                  <a:pt x="116616" y="20647"/>
                  <a:pt x="79045" y="23822"/>
                </a:cubicBezTo>
                <a:cubicBezTo>
                  <a:pt x="41474" y="26997"/>
                  <a:pt x="-19380" y="14297"/>
                  <a:pt x="6020" y="11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3D4D83B1-0D8F-49D8-91C4-496E224A4D35}"/>
              </a:ext>
            </a:extLst>
          </p:cNvPr>
          <p:cNvSpPr/>
          <p:nvPr/>
        </p:nvSpPr>
        <p:spPr>
          <a:xfrm>
            <a:off x="2303334" y="1671633"/>
            <a:ext cx="222420" cy="108002"/>
          </a:xfrm>
          <a:custGeom>
            <a:avLst/>
            <a:gdLst>
              <a:gd name="connsiteX0" fmla="*/ 222379 w 222420"/>
              <a:gd name="connsiteY0" fmla="*/ 5 h 108002"/>
              <a:gd name="connsiteX1" fmla="*/ 8066 w 222420"/>
              <a:gd name="connsiteY1" fmla="*/ 42867 h 108002"/>
              <a:gd name="connsiteX2" fmla="*/ 74741 w 222420"/>
              <a:gd name="connsiteY2" fmla="*/ 50805 h 108002"/>
              <a:gd name="connsiteX3" fmla="*/ 129 w 222420"/>
              <a:gd name="connsiteY3" fmla="*/ 107955 h 108002"/>
              <a:gd name="connsiteX4" fmla="*/ 96966 w 222420"/>
              <a:gd name="connsiteY4" fmla="*/ 60330 h 108002"/>
              <a:gd name="connsiteX5" fmla="*/ 27116 w 222420"/>
              <a:gd name="connsiteY5" fmla="*/ 46042 h 108002"/>
              <a:gd name="connsiteX6" fmla="*/ 222379 w 222420"/>
              <a:gd name="connsiteY6" fmla="*/ 5 h 10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420" h="108002">
                <a:moveTo>
                  <a:pt x="222379" y="5"/>
                </a:moveTo>
                <a:cubicBezTo>
                  <a:pt x="219204" y="-524"/>
                  <a:pt x="32672" y="34400"/>
                  <a:pt x="8066" y="42867"/>
                </a:cubicBezTo>
                <a:cubicBezTo>
                  <a:pt x="-16540" y="51334"/>
                  <a:pt x="76064" y="39957"/>
                  <a:pt x="74741" y="50805"/>
                </a:cubicBezTo>
                <a:cubicBezTo>
                  <a:pt x="73418" y="61653"/>
                  <a:pt x="-3575" y="106368"/>
                  <a:pt x="129" y="107955"/>
                </a:cubicBezTo>
                <a:cubicBezTo>
                  <a:pt x="3833" y="109542"/>
                  <a:pt x="92468" y="70649"/>
                  <a:pt x="96966" y="60330"/>
                </a:cubicBezTo>
                <a:cubicBezTo>
                  <a:pt x="101464" y="50011"/>
                  <a:pt x="10447" y="55038"/>
                  <a:pt x="27116" y="46042"/>
                </a:cubicBezTo>
                <a:cubicBezTo>
                  <a:pt x="43785" y="37046"/>
                  <a:pt x="225554" y="534"/>
                  <a:pt x="22237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F486A1A5-915F-4F2C-9AC3-6911AFA096EE}"/>
              </a:ext>
            </a:extLst>
          </p:cNvPr>
          <p:cNvSpPr/>
          <p:nvPr/>
        </p:nvSpPr>
        <p:spPr>
          <a:xfrm>
            <a:off x="3008235" y="1109313"/>
            <a:ext cx="153100" cy="59563"/>
          </a:xfrm>
          <a:custGeom>
            <a:avLst/>
            <a:gdLst>
              <a:gd name="connsiteX0" fmla="*/ 78 w 153100"/>
              <a:gd name="connsiteY0" fmla="*/ 5112 h 59563"/>
              <a:gd name="connsiteX1" fmla="*/ 115965 w 153100"/>
              <a:gd name="connsiteY1" fmla="*/ 5112 h 59563"/>
              <a:gd name="connsiteX2" fmla="*/ 149303 w 153100"/>
              <a:gd name="connsiteY2" fmla="*/ 59087 h 59563"/>
              <a:gd name="connsiteX3" fmla="*/ 135015 w 153100"/>
              <a:gd name="connsiteY3" fmla="*/ 30512 h 59563"/>
              <a:gd name="connsiteX4" fmla="*/ 78 w 153100"/>
              <a:gd name="connsiteY4" fmla="*/ 5112 h 5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00" h="59563">
                <a:moveTo>
                  <a:pt x="78" y="5112"/>
                </a:moveTo>
                <a:cubicBezTo>
                  <a:pt x="-3097" y="879"/>
                  <a:pt x="91094" y="-3884"/>
                  <a:pt x="115965" y="5112"/>
                </a:cubicBezTo>
                <a:cubicBezTo>
                  <a:pt x="140836" y="14108"/>
                  <a:pt x="146128" y="54854"/>
                  <a:pt x="149303" y="59087"/>
                </a:cubicBezTo>
                <a:cubicBezTo>
                  <a:pt x="152478" y="63320"/>
                  <a:pt x="160680" y="38185"/>
                  <a:pt x="135015" y="30512"/>
                </a:cubicBezTo>
                <a:cubicBezTo>
                  <a:pt x="109350" y="22839"/>
                  <a:pt x="3253" y="9345"/>
                  <a:pt x="78" y="5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59674E59-BBA3-4460-965B-97AE634B1DA0}"/>
              </a:ext>
            </a:extLst>
          </p:cNvPr>
          <p:cNvSpPr/>
          <p:nvPr/>
        </p:nvSpPr>
        <p:spPr>
          <a:xfrm>
            <a:off x="3166555" y="1206373"/>
            <a:ext cx="61015" cy="103352"/>
          </a:xfrm>
          <a:custGeom>
            <a:avLst/>
            <a:gdLst>
              <a:gd name="connsiteX0" fmla="*/ 60833 w 61015"/>
              <a:gd name="connsiteY0" fmla="*/ 127 h 103352"/>
              <a:gd name="connsiteX1" fmla="*/ 19558 w 61015"/>
              <a:gd name="connsiteY1" fmla="*/ 38227 h 103352"/>
              <a:gd name="connsiteX2" fmla="*/ 29083 w 61015"/>
              <a:gd name="connsiteY2" fmla="*/ 103315 h 103352"/>
              <a:gd name="connsiteX3" fmla="*/ 508 w 61015"/>
              <a:gd name="connsiteY3" fmla="*/ 28702 h 103352"/>
              <a:gd name="connsiteX4" fmla="*/ 60833 w 61015"/>
              <a:gd name="connsiteY4" fmla="*/ 127 h 103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15" h="103352">
                <a:moveTo>
                  <a:pt x="60833" y="127"/>
                </a:moveTo>
                <a:cubicBezTo>
                  <a:pt x="64008" y="1714"/>
                  <a:pt x="24850" y="21029"/>
                  <a:pt x="19558" y="38227"/>
                </a:cubicBezTo>
                <a:cubicBezTo>
                  <a:pt x="14266" y="55425"/>
                  <a:pt x="32258" y="104902"/>
                  <a:pt x="29083" y="103315"/>
                </a:cubicBezTo>
                <a:cubicBezTo>
                  <a:pt x="25908" y="101728"/>
                  <a:pt x="-4255" y="45371"/>
                  <a:pt x="508" y="28702"/>
                </a:cubicBezTo>
                <a:cubicBezTo>
                  <a:pt x="5270" y="12033"/>
                  <a:pt x="57658" y="-1460"/>
                  <a:pt x="60833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FCE15F5B-E15A-47D6-AE19-363B3E299617}"/>
              </a:ext>
            </a:extLst>
          </p:cNvPr>
          <p:cNvSpPr/>
          <p:nvPr/>
        </p:nvSpPr>
        <p:spPr>
          <a:xfrm>
            <a:off x="2659029" y="1088954"/>
            <a:ext cx="125449" cy="93735"/>
          </a:xfrm>
          <a:custGeom>
            <a:avLst/>
            <a:gdLst>
              <a:gd name="connsiteX0" fmla="*/ 125446 w 125449"/>
              <a:gd name="connsiteY0" fmla="*/ 71 h 93735"/>
              <a:gd name="connsiteX1" fmla="*/ 49246 w 125449"/>
              <a:gd name="connsiteY1" fmla="*/ 50871 h 93735"/>
              <a:gd name="connsiteX2" fmla="*/ 44484 w 125449"/>
              <a:gd name="connsiteY2" fmla="*/ 93734 h 93735"/>
              <a:gd name="connsiteX3" fmla="*/ 34 w 125449"/>
              <a:gd name="connsiteY3" fmla="*/ 52459 h 93735"/>
              <a:gd name="connsiteX4" fmla="*/ 52421 w 125449"/>
              <a:gd name="connsiteY4" fmla="*/ 39759 h 93735"/>
              <a:gd name="connsiteX5" fmla="*/ 125446 w 125449"/>
              <a:gd name="connsiteY5" fmla="*/ 71 h 93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449" h="93735">
                <a:moveTo>
                  <a:pt x="125446" y="71"/>
                </a:moveTo>
                <a:cubicBezTo>
                  <a:pt x="124917" y="1923"/>
                  <a:pt x="62740" y="35261"/>
                  <a:pt x="49246" y="50871"/>
                </a:cubicBezTo>
                <a:cubicBezTo>
                  <a:pt x="35752" y="66481"/>
                  <a:pt x="52686" y="93469"/>
                  <a:pt x="44484" y="93734"/>
                </a:cubicBezTo>
                <a:cubicBezTo>
                  <a:pt x="36282" y="93999"/>
                  <a:pt x="-1289" y="61455"/>
                  <a:pt x="34" y="52459"/>
                </a:cubicBezTo>
                <a:cubicBezTo>
                  <a:pt x="1357" y="43463"/>
                  <a:pt x="33900" y="46374"/>
                  <a:pt x="52421" y="39759"/>
                </a:cubicBezTo>
                <a:cubicBezTo>
                  <a:pt x="70942" y="33144"/>
                  <a:pt x="125975" y="-1781"/>
                  <a:pt x="125446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6FA70938-CB6D-49CB-99B0-CD6A49E4428F}"/>
              </a:ext>
            </a:extLst>
          </p:cNvPr>
          <p:cNvSpPr/>
          <p:nvPr/>
        </p:nvSpPr>
        <p:spPr>
          <a:xfrm>
            <a:off x="2428570" y="1160230"/>
            <a:ext cx="185363" cy="214636"/>
          </a:xfrm>
          <a:custGeom>
            <a:avLst/>
            <a:gdLst>
              <a:gd name="connsiteX0" fmla="*/ 184455 w 185363"/>
              <a:gd name="connsiteY0" fmla="*/ 233 h 214636"/>
              <a:gd name="connsiteX1" fmla="*/ 95555 w 185363"/>
              <a:gd name="connsiteY1" fmla="*/ 93895 h 214636"/>
              <a:gd name="connsiteX2" fmla="*/ 47930 w 185363"/>
              <a:gd name="connsiteY2" fmla="*/ 127233 h 214636"/>
              <a:gd name="connsiteX3" fmla="*/ 13005 w 185363"/>
              <a:gd name="connsiteY3" fmla="*/ 166920 h 214636"/>
              <a:gd name="connsiteX4" fmla="*/ 305 w 185363"/>
              <a:gd name="connsiteY4" fmla="*/ 214545 h 214636"/>
              <a:gd name="connsiteX5" fmla="*/ 6655 w 185363"/>
              <a:gd name="connsiteY5" fmla="*/ 154220 h 214636"/>
              <a:gd name="connsiteX6" fmla="*/ 35230 w 185363"/>
              <a:gd name="connsiteY6" fmla="*/ 124058 h 214636"/>
              <a:gd name="connsiteX7" fmla="*/ 184455 w 185363"/>
              <a:gd name="connsiteY7" fmla="*/ 233 h 2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363" h="214636">
                <a:moveTo>
                  <a:pt x="184455" y="233"/>
                </a:moveTo>
                <a:cubicBezTo>
                  <a:pt x="194509" y="-4794"/>
                  <a:pt x="118309" y="72728"/>
                  <a:pt x="95555" y="93895"/>
                </a:cubicBezTo>
                <a:cubicBezTo>
                  <a:pt x="72801" y="115062"/>
                  <a:pt x="61688" y="115062"/>
                  <a:pt x="47930" y="127233"/>
                </a:cubicBezTo>
                <a:cubicBezTo>
                  <a:pt x="34172" y="139404"/>
                  <a:pt x="20943" y="152368"/>
                  <a:pt x="13005" y="166920"/>
                </a:cubicBezTo>
                <a:cubicBezTo>
                  <a:pt x="5067" y="181472"/>
                  <a:pt x="1363" y="216662"/>
                  <a:pt x="305" y="214545"/>
                </a:cubicBezTo>
                <a:cubicBezTo>
                  <a:pt x="-753" y="212428"/>
                  <a:pt x="834" y="169301"/>
                  <a:pt x="6655" y="154220"/>
                </a:cubicBezTo>
                <a:cubicBezTo>
                  <a:pt x="12476" y="139139"/>
                  <a:pt x="5067" y="149723"/>
                  <a:pt x="35230" y="124058"/>
                </a:cubicBezTo>
                <a:cubicBezTo>
                  <a:pt x="65393" y="98393"/>
                  <a:pt x="174401" y="5260"/>
                  <a:pt x="184455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6BDE823A-B98E-4244-9B8E-48C6A97281EB}"/>
              </a:ext>
            </a:extLst>
          </p:cNvPr>
          <p:cNvSpPr/>
          <p:nvPr/>
        </p:nvSpPr>
        <p:spPr>
          <a:xfrm>
            <a:off x="2546304" y="1211004"/>
            <a:ext cx="166735" cy="170322"/>
          </a:xfrm>
          <a:custGeom>
            <a:avLst/>
            <a:gdLst>
              <a:gd name="connsiteX0" fmla="*/ 166734 w 166735"/>
              <a:gd name="connsiteY0" fmla="*/ 259 h 170322"/>
              <a:gd name="connsiteX1" fmla="*/ 114346 w 166735"/>
              <a:gd name="connsiteY1" fmla="*/ 85984 h 170322"/>
              <a:gd name="connsiteX2" fmla="*/ 87359 w 166735"/>
              <a:gd name="connsiteY2" fmla="*/ 124084 h 170322"/>
              <a:gd name="connsiteX3" fmla="*/ 46 w 166735"/>
              <a:gd name="connsiteY3" fmla="*/ 170121 h 170322"/>
              <a:gd name="connsiteX4" fmla="*/ 100059 w 166735"/>
              <a:gd name="connsiteY4" fmla="*/ 105034 h 170322"/>
              <a:gd name="connsiteX5" fmla="*/ 115934 w 166735"/>
              <a:gd name="connsiteY5" fmla="*/ 60584 h 170322"/>
              <a:gd name="connsiteX6" fmla="*/ 166734 w 166735"/>
              <a:gd name="connsiteY6" fmla="*/ 259 h 170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735" h="170322">
                <a:moveTo>
                  <a:pt x="166734" y="259"/>
                </a:moveTo>
                <a:cubicBezTo>
                  <a:pt x="166469" y="4492"/>
                  <a:pt x="127575" y="65346"/>
                  <a:pt x="114346" y="85984"/>
                </a:cubicBezTo>
                <a:cubicBezTo>
                  <a:pt x="101117" y="106622"/>
                  <a:pt x="106409" y="110061"/>
                  <a:pt x="87359" y="124084"/>
                </a:cubicBezTo>
                <a:cubicBezTo>
                  <a:pt x="68309" y="138107"/>
                  <a:pt x="-2071" y="173296"/>
                  <a:pt x="46" y="170121"/>
                </a:cubicBezTo>
                <a:cubicBezTo>
                  <a:pt x="2163" y="166946"/>
                  <a:pt x="80744" y="123290"/>
                  <a:pt x="100059" y="105034"/>
                </a:cubicBezTo>
                <a:cubicBezTo>
                  <a:pt x="119374" y="86778"/>
                  <a:pt x="105351" y="76459"/>
                  <a:pt x="115934" y="60584"/>
                </a:cubicBezTo>
                <a:cubicBezTo>
                  <a:pt x="126517" y="44709"/>
                  <a:pt x="166999" y="-3974"/>
                  <a:pt x="166734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FC79EFEA-F455-4FFE-99D3-88677B24129F}"/>
              </a:ext>
            </a:extLst>
          </p:cNvPr>
          <p:cNvSpPr/>
          <p:nvPr/>
        </p:nvSpPr>
        <p:spPr>
          <a:xfrm>
            <a:off x="2804451" y="1020485"/>
            <a:ext cx="170249" cy="81246"/>
          </a:xfrm>
          <a:custGeom>
            <a:avLst/>
            <a:gdLst>
              <a:gd name="connsiteX0" fmla="*/ 662 w 170249"/>
              <a:gd name="connsiteY0" fmla="*/ 278 h 81246"/>
              <a:gd name="connsiteX1" fmla="*/ 105437 w 170249"/>
              <a:gd name="connsiteY1" fmla="*/ 17740 h 81246"/>
              <a:gd name="connsiteX2" fmla="*/ 141949 w 170249"/>
              <a:gd name="connsiteY2" fmla="*/ 38378 h 81246"/>
              <a:gd name="connsiteX3" fmla="*/ 165762 w 170249"/>
              <a:gd name="connsiteY3" fmla="*/ 81240 h 81246"/>
              <a:gd name="connsiteX4" fmla="*/ 154649 w 170249"/>
              <a:gd name="connsiteY4" fmla="*/ 41553 h 81246"/>
              <a:gd name="connsiteX5" fmla="*/ 160999 w 170249"/>
              <a:gd name="connsiteY5" fmla="*/ 32028 h 81246"/>
              <a:gd name="connsiteX6" fmla="*/ 662 w 170249"/>
              <a:gd name="connsiteY6" fmla="*/ 278 h 8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249" h="81246">
                <a:moveTo>
                  <a:pt x="662" y="278"/>
                </a:moveTo>
                <a:cubicBezTo>
                  <a:pt x="-8598" y="-2103"/>
                  <a:pt x="81889" y="11390"/>
                  <a:pt x="105437" y="17740"/>
                </a:cubicBezTo>
                <a:cubicBezTo>
                  <a:pt x="128985" y="24090"/>
                  <a:pt x="131895" y="27795"/>
                  <a:pt x="141949" y="38378"/>
                </a:cubicBezTo>
                <a:cubicBezTo>
                  <a:pt x="152003" y="48961"/>
                  <a:pt x="163645" y="80711"/>
                  <a:pt x="165762" y="81240"/>
                </a:cubicBezTo>
                <a:cubicBezTo>
                  <a:pt x="167879" y="81769"/>
                  <a:pt x="155443" y="49755"/>
                  <a:pt x="154649" y="41553"/>
                </a:cubicBezTo>
                <a:cubicBezTo>
                  <a:pt x="153855" y="33351"/>
                  <a:pt x="185341" y="39436"/>
                  <a:pt x="160999" y="32028"/>
                </a:cubicBezTo>
                <a:cubicBezTo>
                  <a:pt x="136657" y="24620"/>
                  <a:pt x="9922" y="2659"/>
                  <a:pt x="662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EB57FA5C-5F8D-4CE4-81F3-9AFA2354DAC0}"/>
              </a:ext>
            </a:extLst>
          </p:cNvPr>
          <p:cNvSpPr/>
          <p:nvPr/>
        </p:nvSpPr>
        <p:spPr>
          <a:xfrm>
            <a:off x="3059105" y="1254126"/>
            <a:ext cx="70242" cy="42900"/>
          </a:xfrm>
          <a:custGeom>
            <a:avLst/>
            <a:gdLst>
              <a:gd name="connsiteX0" fmla="*/ 8 w 70242"/>
              <a:gd name="connsiteY0" fmla="*/ 4762 h 42900"/>
              <a:gd name="connsiteX1" fmla="*/ 65095 w 70242"/>
              <a:gd name="connsiteY1" fmla="*/ 4762 h 42900"/>
              <a:gd name="connsiteX2" fmla="*/ 60333 w 70242"/>
              <a:gd name="connsiteY2" fmla="*/ 42862 h 42900"/>
              <a:gd name="connsiteX3" fmla="*/ 8 w 70242"/>
              <a:gd name="connsiteY3" fmla="*/ 4762 h 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42" h="42900">
                <a:moveTo>
                  <a:pt x="8" y="4762"/>
                </a:moveTo>
                <a:cubicBezTo>
                  <a:pt x="802" y="-1588"/>
                  <a:pt x="55041" y="-1588"/>
                  <a:pt x="65095" y="4762"/>
                </a:cubicBezTo>
                <a:cubicBezTo>
                  <a:pt x="75149" y="11112"/>
                  <a:pt x="68800" y="41539"/>
                  <a:pt x="60333" y="42862"/>
                </a:cubicBezTo>
                <a:cubicBezTo>
                  <a:pt x="51866" y="44185"/>
                  <a:pt x="-786" y="11112"/>
                  <a:pt x="8" y="4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B818859B-AB48-4BB3-90B5-4828C257FBCA}"/>
              </a:ext>
            </a:extLst>
          </p:cNvPr>
          <p:cNvSpPr/>
          <p:nvPr/>
        </p:nvSpPr>
        <p:spPr>
          <a:xfrm>
            <a:off x="3217735" y="1160448"/>
            <a:ext cx="33702" cy="131912"/>
          </a:xfrm>
          <a:custGeom>
            <a:avLst/>
            <a:gdLst>
              <a:gd name="connsiteX0" fmla="*/ 19178 w 33702"/>
              <a:gd name="connsiteY0" fmla="*/ 15 h 131912"/>
              <a:gd name="connsiteX1" fmla="*/ 28703 w 33702"/>
              <a:gd name="connsiteY1" fmla="*/ 79390 h 131912"/>
              <a:gd name="connsiteX2" fmla="*/ 31878 w 33702"/>
              <a:gd name="connsiteY2" fmla="*/ 88915 h 131912"/>
              <a:gd name="connsiteX3" fmla="*/ 128 w 33702"/>
              <a:gd name="connsiteY3" fmla="*/ 131777 h 131912"/>
              <a:gd name="connsiteX4" fmla="*/ 20765 w 33702"/>
              <a:gd name="connsiteY4" fmla="*/ 73040 h 131912"/>
              <a:gd name="connsiteX5" fmla="*/ 19178 w 33702"/>
              <a:gd name="connsiteY5" fmla="*/ 15 h 13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2" h="131912">
                <a:moveTo>
                  <a:pt x="19178" y="15"/>
                </a:moveTo>
                <a:cubicBezTo>
                  <a:pt x="20501" y="1073"/>
                  <a:pt x="26586" y="64573"/>
                  <a:pt x="28703" y="79390"/>
                </a:cubicBezTo>
                <a:cubicBezTo>
                  <a:pt x="30820" y="94207"/>
                  <a:pt x="36640" y="80184"/>
                  <a:pt x="31878" y="88915"/>
                </a:cubicBezTo>
                <a:cubicBezTo>
                  <a:pt x="27116" y="97646"/>
                  <a:pt x="1980" y="134423"/>
                  <a:pt x="128" y="131777"/>
                </a:cubicBezTo>
                <a:cubicBezTo>
                  <a:pt x="-1724" y="129131"/>
                  <a:pt x="17061" y="92090"/>
                  <a:pt x="20765" y="73040"/>
                </a:cubicBezTo>
                <a:cubicBezTo>
                  <a:pt x="24469" y="53990"/>
                  <a:pt x="17855" y="-1043"/>
                  <a:pt x="19178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E02ACEC0-26C2-4C09-B989-EE74340458A8}"/>
              </a:ext>
            </a:extLst>
          </p:cNvPr>
          <p:cNvSpPr/>
          <p:nvPr/>
        </p:nvSpPr>
        <p:spPr>
          <a:xfrm>
            <a:off x="2778860" y="1143265"/>
            <a:ext cx="334249" cy="510629"/>
          </a:xfrm>
          <a:custGeom>
            <a:avLst/>
            <a:gdLst>
              <a:gd name="connsiteX0" fmla="*/ 334228 w 334249"/>
              <a:gd name="connsiteY0" fmla="*/ 53710 h 510629"/>
              <a:gd name="connsiteX1" fmla="*/ 248503 w 334249"/>
              <a:gd name="connsiteY1" fmla="*/ 115623 h 510629"/>
              <a:gd name="connsiteX2" fmla="*/ 167540 w 334249"/>
              <a:gd name="connsiteY2" fmla="*/ 125148 h 510629"/>
              <a:gd name="connsiteX3" fmla="*/ 154840 w 334249"/>
              <a:gd name="connsiteY3" fmla="*/ 147373 h 510629"/>
              <a:gd name="connsiteX4" fmla="*/ 177065 w 334249"/>
              <a:gd name="connsiteY4" fmla="*/ 215635 h 510629"/>
              <a:gd name="connsiteX5" fmla="*/ 185003 w 334249"/>
              <a:gd name="connsiteY5" fmla="*/ 221985 h 510629"/>
              <a:gd name="connsiteX6" fmla="*/ 202465 w 334249"/>
              <a:gd name="connsiteY6" fmla="*/ 263260 h 510629"/>
              <a:gd name="connsiteX7" fmla="*/ 200878 w 334249"/>
              <a:gd name="connsiteY7" fmla="*/ 388673 h 510629"/>
              <a:gd name="connsiteX8" fmla="*/ 185003 w 334249"/>
              <a:gd name="connsiteY8" fmla="*/ 437885 h 510629"/>
              <a:gd name="connsiteX9" fmla="*/ 78640 w 334249"/>
              <a:gd name="connsiteY9" fmla="*/ 482335 h 510629"/>
              <a:gd name="connsiteX10" fmla="*/ 2440 w 334249"/>
              <a:gd name="connsiteY10" fmla="*/ 509323 h 510629"/>
              <a:gd name="connsiteX11" fmla="*/ 21490 w 334249"/>
              <a:gd name="connsiteY11" fmla="*/ 441060 h 510629"/>
              <a:gd name="connsiteX12" fmla="*/ 48478 w 334249"/>
              <a:gd name="connsiteY12" fmla="*/ 288660 h 510629"/>
              <a:gd name="connsiteX13" fmla="*/ 123090 w 334249"/>
              <a:gd name="connsiteY13" fmla="*/ 82285 h 510629"/>
              <a:gd name="connsiteX14" fmla="*/ 153253 w 334249"/>
              <a:gd name="connsiteY14" fmla="*/ 1323 h 510629"/>
              <a:gd name="connsiteX15" fmla="*/ 189765 w 334249"/>
              <a:gd name="connsiteY15" fmla="*/ 33073 h 510629"/>
              <a:gd name="connsiteX16" fmla="*/ 240565 w 334249"/>
              <a:gd name="connsiteY16" fmla="*/ 47360 h 510629"/>
              <a:gd name="connsiteX17" fmla="*/ 334228 w 334249"/>
              <a:gd name="connsiteY17" fmla="*/ 53710 h 5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4249" h="510629">
                <a:moveTo>
                  <a:pt x="334228" y="53710"/>
                </a:moveTo>
                <a:cubicBezTo>
                  <a:pt x="335551" y="65087"/>
                  <a:pt x="276284" y="103717"/>
                  <a:pt x="248503" y="115623"/>
                </a:cubicBezTo>
                <a:cubicBezTo>
                  <a:pt x="220722" y="127529"/>
                  <a:pt x="183150" y="119856"/>
                  <a:pt x="167540" y="125148"/>
                </a:cubicBezTo>
                <a:cubicBezTo>
                  <a:pt x="151930" y="130440"/>
                  <a:pt x="153253" y="132292"/>
                  <a:pt x="154840" y="147373"/>
                </a:cubicBezTo>
                <a:cubicBezTo>
                  <a:pt x="156427" y="162454"/>
                  <a:pt x="172038" y="203200"/>
                  <a:pt x="177065" y="215635"/>
                </a:cubicBezTo>
                <a:cubicBezTo>
                  <a:pt x="182092" y="228070"/>
                  <a:pt x="180770" y="214048"/>
                  <a:pt x="185003" y="221985"/>
                </a:cubicBezTo>
                <a:cubicBezTo>
                  <a:pt x="189236" y="229922"/>
                  <a:pt x="199819" y="235479"/>
                  <a:pt x="202465" y="263260"/>
                </a:cubicBezTo>
                <a:cubicBezTo>
                  <a:pt x="205111" y="291041"/>
                  <a:pt x="203788" y="359569"/>
                  <a:pt x="200878" y="388673"/>
                </a:cubicBezTo>
                <a:cubicBezTo>
                  <a:pt x="197968" y="417777"/>
                  <a:pt x="205376" y="422275"/>
                  <a:pt x="185003" y="437885"/>
                </a:cubicBezTo>
                <a:cubicBezTo>
                  <a:pt x="164630" y="453495"/>
                  <a:pt x="109067" y="470429"/>
                  <a:pt x="78640" y="482335"/>
                </a:cubicBezTo>
                <a:cubicBezTo>
                  <a:pt x="48213" y="494241"/>
                  <a:pt x="11965" y="516202"/>
                  <a:pt x="2440" y="509323"/>
                </a:cubicBezTo>
                <a:cubicBezTo>
                  <a:pt x="-7085" y="502444"/>
                  <a:pt x="13817" y="477837"/>
                  <a:pt x="21490" y="441060"/>
                </a:cubicBezTo>
                <a:cubicBezTo>
                  <a:pt x="29163" y="404283"/>
                  <a:pt x="31545" y="348456"/>
                  <a:pt x="48478" y="288660"/>
                </a:cubicBezTo>
                <a:cubicBezTo>
                  <a:pt x="65411" y="228864"/>
                  <a:pt x="105627" y="130175"/>
                  <a:pt x="123090" y="82285"/>
                </a:cubicBezTo>
                <a:cubicBezTo>
                  <a:pt x="140553" y="34395"/>
                  <a:pt x="142141" y="9525"/>
                  <a:pt x="153253" y="1323"/>
                </a:cubicBezTo>
                <a:cubicBezTo>
                  <a:pt x="164365" y="-6879"/>
                  <a:pt x="175213" y="25400"/>
                  <a:pt x="189765" y="33073"/>
                </a:cubicBezTo>
                <a:cubicBezTo>
                  <a:pt x="204317" y="40746"/>
                  <a:pt x="217017" y="43921"/>
                  <a:pt x="240565" y="47360"/>
                </a:cubicBezTo>
                <a:cubicBezTo>
                  <a:pt x="264113" y="50799"/>
                  <a:pt x="332905" y="42333"/>
                  <a:pt x="334228" y="53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C03D0ABB-F278-43ED-94FB-50DAD31E2092}"/>
              </a:ext>
            </a:extLst>
          </p:cNvPr>
          <p:cNvSpPr/>
          <p:nvPr/>
        </p:nvSpPr>
        <p:spPr>
          <a:xfrm>
            <a:off x="2930240" y="1315758"/>
            <a:ext cx="183013" cy="182892"/>
          </a:xfrm>
          <a:custGeom>
            <a:avLst/>
            <a:gdLst>
              <a:gd name="connsiteX0" fmla="*/ 9810 w 183013"/>
              <a:gd name="connsiteY0" fmla="*/ 1867 h 182892"/>
              <a:gd name="connsiteX1" fmla="*/ 103473 w 183013"/>
              <a:gd name="connsiteY1" fmla="*/ 73305 h 182892"/>
              <a:gd name="connsiteX2" fmla="*/ 159035 w 183013"/>
              <a:gd name="connsiteY2" fmla="*/ 84417 h 182892"/>
              <a:gd name="connsiteX3" fmla="*/ 176498 w 183013"/>
              <a:gd name="connsiteY3" fmla="*/ 116167 h 182892"/>
              <a:gd name="connsiteX4" fmla="*/ 173323 w 183013"/>
              <a:gd name="connsiteY4" fmla="*/ 163792 h 182892"/>
              <a:gd name="connsiteX5" fmla="*/ 66960 w 183013"/>
              <a:gd name="connsiteY5" fmla="*/ 182842 h 182892"/>
              <a:gd name="connsiteX6" fmla="*/ 8223 w 183013"/>
              <a:gd name="connsiteY6" fmla="*/ 159030 h 182892"/>
              <a:gd name="connsiteX7" fmla="*/ 9810 w 183013"/>
              <a:gd name="connsiteY7" fmla="*/ 1867 h 182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13" h="182892">
                <a:moveTo>
                  <a:pt x="9810" y="1867"/>
                </a:moveTo>
                <a:cubicBezTo>
                  <a:pt x="25685" y="-12421"/>
                  <a:pt x="78602" y="59547"/>
                  <a:pt x="103473" y="73305"/>
                </a:cubicBezTo>
                <a:cubicBezTo>
                  <a:pt x="128344" y="87063"/>
                  <a:pt x="146864" y="77273"/>
                  <a:pt x="159035" y="84417"/>
                </a:cubicBezTo>
                <a:cubicBezTo>
                  <a:pt x="171206" y="91561"/>
                  <a:pt x="174117" y="102938"/>
                  <a:pt x="176498" y="116167"/>
                </a:cubicBezTo>
                <a:cubicBezTo>
                  <a:pt x="178879" y="129396"/>
                  <a:pt x="191579" y="152680"/>
                  <a:pt x="173323" y="163792"/>
                </a:cubicBezTo>
                <a:cubicBezTo>
                  <a:pt x="155067" y="174905"/>
                  <a:pt x="94477" y="183636"/>
                  <a:pt x="66960" y="182842"/>
                </a:cubicBezTo>
                <a:cubicBezTo>
                  <a:pt x="39443" y="182048"/>
                  <a:pt x="16161" y="185488"/>
                  <a:pt x="8223" y="159030"/>
                </a:cubicBezTo>
                <a:cubicBezTo>
                  <a:pt x="285" y="132572"/>
                  <a:pt x="-6065" y="16155"/>
                  <a:pt x="9810" y="1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4C8F7418-C67B-4688-A025-D13254A54D99}"/>
              </a:ext>
            </a:extLst>
          </p:cNvPr>
          <p:cNvSpPr/>
          <p:nvPr/>
        </p:nvSpPr>
        <p:spPr>
          <a:xfrm>
            <a:off x="3190744" y="1344028"/>
            <a:ext cx="132010" cy="86361"/>
          </a:xfrm>
          <a:custGeom>
            <a:avLst/>
            <a:gdLst>
              <a:gd name="connsiteX0" fmla="*/ 131894 w 132010"/>
              <a:gd name="connsiteY0" fmla="*/ 585 h 86361"/>
              <a:gd name="connsiteX1" fmla="*/ 57281 w 132010"/>
              <a:gd name="connsiteY1" fmla="*/ 68847 h 86361"/>
              <a:gd name="connsiteX2" fmla="*/ 131 w 132010"/>
              <a:gd name="connsiteY2" fmla="*/ 84722 h 86361"/>
              <a:gd name="connsiteX3" fmla="*/ 73156 w 132010"/>
              <a:gd name="connsiteY3" fmla="*/ 38685 h 86361"/>
              <a:gd name="connsiteX4" fmla="*/ 131894 w 132010"/>
              <a:gd name="connsiteY4" fmla="*/ 585 h 8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010" h="86361">
                <a:moveTo>
                  <a:pt x="131894" y="585"/>
                </a:moveTo>
                <a:cubicBezTo>
                  <a:pt x="129248" y="5612"/>
                  <a:pt x="79241" y="54824"/>
                  <a:pt x="57281" y="68847"/>
                </a:cubicBezTo>
                <a:cubicBezTo>
                  <a:pt x="35321" y="82870"/>
                  <a:pt x="-2515" y="89749"/>
                  <a:pt x="131" y="84722"/>
                </a:cubicBezTo>
                <a:cubicBezTo>
                  <a:pt x="2777" y="79695"/>
                  <a:pt x="54900" y="53237"/>
                  <a:pt x="73156" y="38685"/>
                </a:cubicBezTo>
                <a:cubicBezTo>
                  <a:pt x="91412" y="24133"/>
                  <a:pt x="134540" y="-4442"/>
                  <a:pt x="131894" y="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85E00D6A-BB74-4C92-9201-02AC9897E29C}"/>
              </a:ext>
            </a:extLst>
          </p:cNvPr>
          <p:cNvSpPr/>
          <p:nvPr/>
        </p:nvSpPr>
        <p:spPr>
          <a:xfrm>
            <a:off x="2981121" y="1483072"/>
            <a:ext cx="202365" cy="71420"/>
          </a:xfrm>
          <a:custGeom>
            <a:avLst/>
            <a:gdLst>
              <a:gd name="connsiteX0" fmla="*/ 204 w 202365"/>
              <a:gd name="connsiteY0" fmla="*/ 58391 h 71420"/>
              <a:gd name="connsiteX1" fmla="*/ 117679 w 202365"/>
              <a:gd name="connsiteY1" fmla="*/ 67916 h 71420"/>
              <a:gd name="connsiteX2" fmla="*/ 201817 w 202365"/>
              <a:gd name="connsiteY2" fmla="*/ 1241 h 71420"/>
              <a:gd name="connsiteX3" fmla="*/ 147842 w 202365"/>
              <a:gd name="connsiteY3" fmla="*/ 26641 h 71420"/>
              <a:gd name="connsiteX4" fmla="*/ 204 w 202365"/>
              <a:gd name="connsiteY4" fmla="*/ 58391 h 7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365" h="71420">
                <a:moveTo>
                  <a:pt x="204" y="58391"/>
                </a:moveTo>
                <a:cubicBezTo>
                  <a:pt x="-4823" y="65270"/>
                  <a:pt x="84077" y="77441"/>
                  <a:pt x="117679" y="67916"/>
                </a:cubicBezTo>
                <a:cubicBezTo>
                  <a:pt x="151281" y="58391"/>
                  <a:pt x="196790" y="8120"/>
                  <a:pt x="201817" y="1241"/>
                </a:cubicBezTo>
                <a:cubicBezTo>
                  <a:pt x="206844" y="-5638"/>
                  <a:pt x="176417" y="17910"/>
                  <a:pt x="147842" y="26641"/>
                </a:cubicBezTo>
                <a:cubicBezTo>
                  <a:pt x="119267" y="35372"/>
                  <a:pt x="5231" y="51512"/>
                  <a:pt x="204" y="58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1B28B03A-A47D-47B8-8380-F7DF0B64BC26}"/>
              </a:ext>
            </a:extLst>
          </p:cNvPr>
          <p:cNvSpPr/>
          <p:nvPr/>
        </p:nvSpPr>
        <p:spPr>
          <a:xfrm>
            <a:off x="2700338" y="1595965"/>
            <a:ext cx="98783" cy="130250"/>
          </a:xfrm>
          <a:custGeom>
            <a:avLst/>
            <a:gdLst>
              <a:gd name="connsiteX0" fmla="*/ 0 w 98783"/>
              <a:gd name="connsiteY0" fmla="*/ 1060 h 130250"/>
              <a:gd name="connsiteX1" fmla="*/ 85725 w 98783"/>
              <a:gd name="connsiteY1" fmla="*/ 37573 h 130250"/>
              <a:gd name="connsiteX2" fmla="*/ 98425 w 98783"/>
              <a:gd name="connsiteY2" fmla="*/ 129648 h 130250"/>
              <a:gd name="connsiteX3" fmla="*/ 85725 w 98783"/>
              <a:gd name="connsiteY3" fmla="*/ 74085 h 130250"/>
              <a:gd name="connsiteX4" fmla="*/ 0 w 98783"/>
              <a:gd name="connsiteY4" fmla="*/ 1060 h 13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83" h="130250">
                <a:moveTo>
                  <a:pt x="0" y="1060"/>
                </a:moveTo>
                <a:cubicBezTo>
                  <a:pt x="0" y="-5025"/>
                  <a:pt x="69321" y="16142"/>
                  <a:pt x="85725" y="37573"/>
                </a:cubicBezTo>
                <a:cubicBezTo>
                  <a:pt x="102129" y="59004"/>
                  <a:pt x="98425" y="123563"/>
                  <a:pt x="98425" y="129648"/>
                </a:cubicBezTo>
                <a:cubicBezTo>
                  <a:pt x="98425" y="135733"/>
                  <a:pt x="95779" y="94193"/>
                  <a:pt x="85725" y="74085"/>
                </a:cubicBezTo>
                <a:cubicBezTo>
                  <a:pt x="75671" y="53977"/>
                  <a:pt x="0" y="7145"/>
                  <a:pt x="0" y="1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93245F43-534E-43E5-94D6-4DF62016CB41}"/>
              </a:ext>
            </a:extLst>
          </p:cNvPr>
          <p:cNvSpPr/>
          <p:nvPr/>
        </p:nvSpPr>
        <p:spPr>
          <a:xfrm>
            <a:off x="2733549" y="889545"/>
            <a:ext cx="143141" cy="37555"/>
          </a:xfrm>
          <a:custGeom>
            <a:avLst/>
            <a:gdLst>
              <a:gd name="connsiteX0" fmla="*/ 126 w 143141"/>
              <a:gd name="connsiteY0" fmla="*/ 15330 h 37555"/>
              <a:gd name="connsiteX1" fmla="*/ 122364 w 143141"/>
              <a:gd name="connsiteY1" fmla="*/ 20093 h 37555"/>
              <a:gd name="connsiteX2" fmla="*/ 143001 w 143141"/>
              <a:gd name="connsiteY2" fmla="*/ 37555 h 37555"/>
              <a:gd name="connsiteX3" fmla="*/ 100139 w 143141"/>
              <a:gd name="connsiteY3" fmla="*/ 1043 h 37555"/>
              <a:gd name="connsiteX4" fmla="*/ 126 w 143141"/>
              <a:gd name="connsiteY4" fmla="*/ 15330 h 37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141" h="37555">
                <a:moveTo>
                  <a:pt x="126" y="15330"/>
                </a:moveTo>
                <a:cubicBezTo>
                  <a:pt x="3830" y="18505"/>
                  <a:pt x="98552" y="16389"/>
                  <a:pt x="122364" y="20093"/>
                </a:cubicBezTo>
                <a:cubicBezTo>
                  <a:pt x="146177" y="23797"/>
                  <a:pt x="143001" y="37555"/>
                  <a:pt x="143001" y="37555"/>
                </a:cubicBezTo>
                <a:cubicBezTo>
                  <a:pt x="139297" y="34380"/>
                  <a:pt x="125274" y="6335"/>
                  <a:pt x="100139" y="1043"/>
                </a:cubicBezTo>
                <a:cubicBezTo>
                  <a:pt x="75004" y="-4249"/>
                  <a:pt x="-3578" y="12155"/>
                  <a:pt x="126" y="15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040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ワイド画面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4</cp:revision>
  <dcterms:created xsi:type="dcterms:W3CDTF">2021-11-28T13:44:44Z</dcterms:created>
  <dcterms:modified xsi:type="dcterms:W3CDTF">2021-11-28T14:49:49Z</dcterms:modified>
</cp:coreProperties>
</file>